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 id="2147483684" r:id="rId2"/>
  </p:sldMasterIdLst>
  <p:notesMasterIdLst>
    <p:notesMasterId r:id="rId10"/>
  </p:notesMasterIdLst>
  <p:sldIdLst>
    <p:sldId id="325" r:id="rId3"/>
    <p:sldId id="327" r:id="rId4"/>
    <p:sldId id="329" r:id="rId5"/>
    <p:sldId id="330" r:id="rId6"/>
    <p:sldId id="331" r:id="rId7"/>
    <p:sldId id="332" r:id="rId8"/>
    <p:sldId id="320" r:id="rId9"/>
  </p:sldIdLst>
  <p:sldSz cx="16256000" cy="9144000"/>
  <p:notesSz cx="6858000" cy="9144000"/>
  <p:embeddedFontLst>
    <p:embeddedFont>
      <p:font typeface="等线" panose="02010600030101010101" pitchFamily="2" charset="-122"/>
      <p:regular r:id="rId11"/>
      <p:bold r:id="rId12"/>
    </p:embeddedFont>
    <p:embeddedFont>
      <p:font typeface="等线 Light" panose="02010600030101010101" pitchFamily="2" charset="-122"/>
      <p:regular r:id="rId13"/>
    </p:embeddedFont>
    <p:embeddedFont>
      <p:font typeface="微软雅黑" panose="020B0503020204020204" pitchFamily="34" charset="-122"/>
      <p:regular r:id="rId14"/>
      <p:bold r:id="rId15"/>
    </p:embeddedFont>
    <p:embeddedFont>
      <p:font typeface="问藏书房" pitchFamily="2" charset="-122"/>
      <p:regular r:id="rId16"/>
    </p:embeddedFont>
    <p:embeddedFont>
      <p:font typeface="字魂24号-镇魂手书" panose="00000500000000000000" pitchFamily="2" charset="-122"/>
      <p:regular r:id="rId17"/>
    </p:embeddedFon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03" userDrawn="1">
          <p15:clr>
            <a:srgbClr val="A4A3A4"/>
          </p15:clr>
        </p15:guide>
        <p15:guide id="3" pos="927" userDrawn="1">
          <p15:clr>
            <a:srgbClr val="A4A3A4"/>
          </p15:clr>
        </p15:guide>
        <p15:guide id="4" pos="9313" userDrawn="1">
          <p15:clr>
            <a:srgbClr val="A4A3A4"/>
          </p15:clr>
        </p15:guide>
        <p15:guide id="5" orient="horz" pos="1859" userDrawn="1">
          <p15:clr>
            <a:srgbClr val="A4A3A4"/>
          </p15:clr>
        </p15:guide>
        <p15:guide id="6" orient="horz" pos="5443" userDrawn="1">
          <p15:clr>
            <a:srgbClr val="A4A3A4"/>
          </p15:clr>
        </p15:guide>
        <p15:guide id="7" pos="5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290"/>
    <a:srgbClr val="CD4027"/>
    <a:srgbClr val="276C89"/>
    <a:srgbClr val="B1934F"/>
    <a:srgbClr val="D7C599"/>
    <a:srgbClr val="FBF0CE"/>
    <a:srgbClr val="2C4646"/>
    <a:srgbClr val="5B8888"/>
    <a:srgbClr val="16232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10" autoAdjust="0"/>
    <p:restoredTop sz="94660"/>
  </p:normalViewPr>
  <p:slideViewPr>
    <p:cSldViewPr snapToGrid="0" showGuides="1">
      <p:cViewPr>
        <p:scale>
          <a:sx n="33" d="100"/>
          <a:sy n="33" d="100"/>
        </p:scale>
        <p:origin x="1382" y="1526"/>
      </p:cViewPr>
      <p:guideLst>
        <p:guide orient="horz" pos="2903"/>
        <p:guide pos="927"/>
        <p:guide pos="9313"/>
        <p:guide orient="horz" pos="1859"/>
        <p:guide orient="horz" pos="5443"/>
        <p:guide pos="5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11.fntdata"/><Relationship Id="rId7" Type="http://schemas.openxmlformats.org/officeDocument/2006/relationships/slide" Target="slides/slide5.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font" Target="fonts/font1.fntdata"/><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font" Target="fonts/font5.fntdata"/><Relationship Id="rId23" Type="http://schemas.openxmlformats.org/officeDocument/2006/relationships/font" Target="fonts/font13.fntdata"/><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C1CB7F-DCF9-49DF-9142-D930B17706C4}" type="datetimeFigureOut">
              <a:rPr lang="zh-CN" altLang="en-US" smtClean="0"/>
              <a:t>2021/05/15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E210FB-D85B-4985-B6F3-9489A100A7E1}" type="slidenum">
              <a:rPr lang="zh-CN" altLang="en-US" smtClean="0"/>
              <a:t>‹#›</a:t>
            </a:fld>
            <a:endParaRPr lang="zh-CN" altLang="en-US"/>
          </a:p>
        </p:txBody>
      </p:sp>
    </p:spTree>
    <p:extLst>
      <p:ext uri="{BB962C8B-B14F-4D97-AF65-F5344CB8AC3E}">
        <p14:creationId xmlns:p14="http://schemas.microsoft.com/office/powerpoint/2010/main" val="4067770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3.xml"/><Relationship Id="rId7" Type="http://schemas.openxmlformats.org/officeDocument/2006/relationships/image" Target="../media/image3.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jpeg"/><Relationship Id="rId11" Type="http://schemas.openxmlformats.org/officeDocument/2006/relationships/image" Target="../media/image6.png"/><Relationship Id="rId5" Type="http://schemas.openxmlformats.org/officeDocument/2006/relationships/image" Target="../media/image1.png"/><Relationship Id="rId10" Type="http://schemas.microsoft.com/office/2007/relationships/hdphoto" Target="../media/hdphoto1.wdp"/><Relationship Id="rId4" Type="http://schemas.openxmlformats.org/officeDocument/2006/relationships/slideMaster" Target="../slideMasters/slideMaster2.xml"/><Relationship Id="rId9"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8EB52A6F-F9B2-4C1F-ACBE-4E06D2D5B5E0}"/>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62695264-AE11-40E4-BC58-DF33839F56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FBDE851E-11A0-46D4-8F44-7820E3D02A4F}"/>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ctrTitle"/>
          </p:nvPr>
        </p:nvSpPr>
        <p:spPr>
          <a:xfrm>
            <a:off x="1219200" y="1496484"/>
            <a:ext cx="13817600" cy="3183467"/>
          </a:xfrm>
        </p:spPr>
        <p:txBody>
          <a:bodyPr anchor="b"/>
          <a:lstStyle>
            <a:lvl1pPr algn="ctr">
              <a:defRPr sz="3750"/>
            </a:lvl1pPr>
          </a:lstStyle>
          <a:p>
            <a:r>
              <a:rPr lang="zh-CN" altLang="en-US"/>
              <a:t>单击此处编辑母版标题样式</a:t>
            </a:r>
            <a:endParaRPr lang="en-US" dirty="0"/>
          </a:p>
        </p:txBody>
      </p:sp>
      <p:sp>
        <p:nvSpPr>
          <p:cNvPr id="3" name="Subtitle 2"/>
          <p:cNvSpPr>
            <a:spLocks noGrp="1"/>
          </p:cNvSpPr>
          <p:nvPr>
            <p:ph type="subTitle" idx="1"/>
          </p:nvPr>
        </p:nvSpPr>
        <p:spPr>
          <a:xfrm>
            <a:off x="2032000" y="4802718"/>
            <a:ext cx="12192000" cy="2207683"/>
          </a:xfrm>
        </p:spPr>
        <p:txBody>
          <a:bodyPr/>
          <a:lstStyle>
            <a:lvl1pPr marL="0" indent="0" algn="ctr">
              <a:buNone/>
              <a:defRPr sz="1500"/>
            </a:lvl1pPr>
            <a:lvl2pPr marL="285750" indent="0" algn="ctr">
              <a:buNone/>
              <a:defRPr sz="1250"/>
            </a:lvl2pPr>
            <a:lvl3pPr marL="571500" indent="0" algn="ctr">
              <a:buNone/>
              <a:defRPr sz="1125"/>
            </a:lvl3pPr>
            <a:lvl4pPr marL="857250" indent="0" algn="ctr">
              <a:buNone/>
              <a:defRPr sz="1000"/>
            </a:lvl4pPr>
            <a:lvl5pPr marL="1143000" indent="0" algn="ctr">
              <a:buNone/>
              <a:defRPr sz="1000"/>
            </a:lvl5pPr>
            <a:lvl6pPr marL="1428750" indent="0" algn="ctr">
              <a:buNone/>
              <a:defRPr sz="1000"/>
            </a:lvl6pPr>
            <a:lvl7pPr marL="1714500" indent="0" algn="ctr">
              <a:buNone/>
              <a:defRPr sz="1000"/>
            </a:lvl7pPr>
            <a:lvl8pPr marL="2000250" indent="0" algn="ctr">
              <a:buNone/>
              <a:defRPr sz="1000"/>
            </a:lvl8pPr>
            <a:lvl9pPr marL="2286000" indent="0" algn="ctr">
              <a:buNone/>
              <a:defRPr sz="1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124503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F6820002-A154-432B-8023-BF4A9B67B1C6}"/>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F20B50F3-7D2A-4097-9DD2-2D76CF8731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38DB0184-4981-4BFD-8D91-5C2D75919F49}"/>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3309076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544CAC5-E08C-4205-8501-C173EB22FE07}"/>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03140925-4346-4AF0-877D-6FC2291C52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B72AC0F7-C284-4B84-B8A6-FE24BD07701D}"/>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Vertical Title 1"/>
          <p:cNvSpPr>
            <a:spLocks noGrp="1"/>
          </p:cNvSpPr>
          <p:nvPr>
            <p:ph type="title" orient="vert"/>
          </p:nvPr>
        </p:nvSpPr>
        <p:spPr>
          <a:xfrm>
            <a:off x="11633202" y="486835"/>
            <a:ext cx="3505200" cy="774911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17603" y="486835"/>
            <a:ext cx="10312400" cy="774911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514853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C128983-0CA2-48F2-B37D-EE44670E9EC3}"/>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1ABB4DDC-047A-40E0-BBA3-1A687D4E10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3462D8F6-4825-4279-BDF8-F8FB0F00B07F}"/>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ctrTitle"/>
          </p:nvPr>
        </p:nvSpPr>
        <p:spPr>
          <a:xfrm>
            <a:off x="2032000" y="1496484"/>
            <a:ext cx="12192000" cy="3183467"/>
          </a:xfrm>
        </p:spPr>
        <p:txBody>
          <a:bodyPr anchor="b"/>
          <a:lstStyle>
            <a:lvl1pPr algn="ctr">
              <a:defRPr sz="6008"/>
            </a:lvl1pPr>
          </a:lstStyle>
          <a:p>
            <a:r>
              <a:rPr lang="zh-CN" altLang="en-US"/>
              <a:t>单击此处编辑母版标题样式</a:t>
            </a:r>
            <a:endParaRPr lang="en-US" dirty="0"/>
          </a:p>
        </p:txBody>
      </p:sp>
      <p:sp>
        <p:nvSpPr>
          <p:cNvPr id="3" name="Subtitle 2"/>
          <p:cNvSpPr>
            <a:spLocks noGrp="1"/>
          </p:cNvSpPr>
          <p:nvPr>
            <p:ph type="subTitle" idx="1"/>
          </p:nvPr>
        </p:nvSpPr>
        <p:spPr>
          <a:xfrm>
            <a:off x="2032000" y="4802717"/>
            <a:ext cx="12192000" cy="2207683"/>
          </a:xfrm>
        </p:spPr>
        <p:txBody>
          <a:bodyPr/>
          <a:lstStyle>
            <a:lvl1pPr marL="0" indent="0" algn="ctr">
              <a:buNone/>
              <a:defRPr sz="2404"/>
            </a:lvl1pPr>
            <a:lvl2pPr marL="457811" indent="0" algn="ctr">
              <a:buNone/>
              <a:defRPr sz="2003"/>
            </a:lvl2pPr>
            <a:lvl3pPr marL="915625" indent="0" algn="ctr">
              <a:buNone/>
              <a:defRPr sz="1803"/>
            </a:lvl3pPr>
            <a:lvl4pPr marL="1373436" indent="0" algn="ctr">
              <a:buNone/>
              <a:defRPr sz="1601"/>
            </a:lvl4pPr>
            <a:lvl5pPr marL="1831249" indent="0" algn="ctr">
              <a:buNone/>
              <a:defRPr sz="1601"/>
            </a:lvl5pPr>
            <a:lvl6pPr marL="2289060" indent="0" algn="ctr">
              <a:buNone/>
              <a:defRPr sz="1601"/>
            </a:lvl6pPr>
            <a:lvl7pPr marL="2746873" indent="0" algn="ctr">
              <a:buNone/>
              <a:defRPr sz="1601"/>
            </a:lvl7pPr>
            <a:lvl8pPr marL="3204685" indent="0" algn="ctr">
              <a:buNone/>
              <a:defRPr sz="1601"/>
            </a:lvl8pPr>
            <a:lvl9pPr marL="3662496" indent="0" algn="ctr">
              <a:buNone/>
              <a:defRPr sz="1601"/>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4104348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9816836B-D4D1-48DC-947E-AC60634A206C}"/>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E45B0292-899F-41F4-B0AB-35C4BF168A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A7698909-59AB-4DDC-885F-2843DBFD079F}"/>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23981217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63CE4C5-735A-47AE-90A9-7F4F504BB71D}"/>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CD13CECD-8CEE-42E5-B71D-8E398BB57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D24E37B3-85EE-4529-8705-9A904257970E}"/>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09133" y="2279654"/>
            <a:ext cx="14020800" cy="3803649"/>
          </a:xfrm>
        </p:spPr>
        <p:txBody>
          <a:bodyPr anchor="b"/>
          <a:lstStyle>
            <a:lvl1pPr>
              <a:defRPr sz="6008"/>
            </a:lvl1pPr>
          </a:lstStyle>
          <a:p>
            <a:r>
              <a:rPr lang="zh-CN" altLang="en-US"/>
              <a:t>单击此处编辑母版标题样式</a:t>
            </a:r>
            <a:endParaRPr lang="en-US" dirty="0"/>
          </a:p>
        </p:txBody>
      </p:sp>
      <p:sp>
        <p:nvSpPr>
          <p:cNvPr id="3" name="Text Placeholder 2"/>
          <p:cNvSpPr>
            <a:spLocks noGrp="1"/>
          </p:cNvSpPr>
          <p:nvPr>
            <p:ph type="body" idx="1"/>
          </p:nvPr>
        </p:nvSpPr>
        <p:spPr>
          <a:xfrm>
            <a:off x="1109133" y="6119286"/>
            <a:ext cx="14020800" cy="2000249"/>
          </a:xfrm>
        </p:spPr>
        <p:txBody>
          <a:bodyPr/>
          <a:lstStyle>
            <a:lvl1pPr marL="0" indent="0">
              <a:buNone/>
              <a:defRPr sz="2404">
                <a:solidFill>
                  <a:schemeClr val="tx1">
                    <a:tint val="75000"/>
                  </a:schemeClr>
                </a:solidFill>
              </a:defRPr>
            </a:lvl1pPr>
            <a:lvl2pPr marL="457811" indent="0">
              <a:buNone/>
              <a:defRPr sz="2003">
                <a:solidFill>
                  <a:schemeClr val="tx1">
                    <a:tint val="75000"/>
                  </a:schemeClr>
                </a:solidFill>
              </a:defRPr>
            </a:lvl2pPr>
            <a:lvl3pPr marL="915625" indent="0">
              <a:buNone/>
              <a:defRPr sz="1803">
                <a:solidFill>
                  <a:schemeClr val="tx1">
                    <a:tint val="75000"/>
                  </a:schemeClr>
                </a:solidFill>
              </a:defRPr>
            </a:lvl3pPr>
            <a:lvl4pPr marL="1373436" indent="0">
              <a:buNone/>
              <a:defRPr sz="1601">
                <a:solidFill>
                  <a:schemeClr val="tx1">
                    <a:tint val="75000"/>
                  </a:schemeClr>
                </a:solidFill>
              </a:defRPr>
            </a:lvl4pPr>
            <a:lvl5pPr marL="1831249" indent="0">
              <a:buNone/>
              <a:defRPr sz="1601">
                <a:solidFill>
                  <a:schemeClr val="tx1">
                    <a:tint val="75000"/>
                  </a:schemeClr>
                </a:solidFill>
              </a:defRPr>
            </a:lvl5pPr>
            <a:lvl6pPr marL="2289060" indent="0">
              <a:buNone/>
              <a:defRPr sz="1601">
                <a:solidFill>
                  <a:schemeClr val="tx1">
                    <a:tint val="75000"/>
                  </a:schemeClr>
                </a:solidFill>
              </a:defRPr>
            </a:lvl6pPr>
            <a:lvl7pPr marL="2746873" indent="0">
              <a:buNone/>
              <a:defRPr sz="1601">
                <a:solidFill>
                  <a:schemeClr val="tx1">
                    <a:tint val="75000"/>
                  </a:schemeClr>
                </a:solidFill>
              </a:defRPr>
            </a:lvl7pPr>
            <a:lvl8pPr marL="3204685" indent="0">
              <a:buNone/>
              <a:defRPr sz="1601">
                <a:solidFill>
                  <a:schemeClr val="tx1">
                    <a:tint val="75000"/>
                  </a:schemeClr>
                </a:solidFill>
              </a:defRPr>
            </a:lvl8pPr>
            <a:lvl9pPr marL="3662496" indent="0">
              <a:buNone/>
              <a:defRPr sz="1601">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2514245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451EF43B-0DC8-49BB-82E0-6911313728F4}"/>
              </a:ext>
            </a:extLst>
          </p:cNvPr>
          <p:cNvGrpSpPr/>
          <p:nvPr userDrawn="1"/>
        </p:nvGrpSpPr>
        <p:grpSpPr>
          <a:xfrm>
            <a:off x="0" y="2114395"/>
            <a:ext cx="16256000" cy="4915210"/>
            <a:chOff x="0" y="10267643"/>
            <a:chExt cx="16256000" cy="4915210"/>
          </a:xfrm>
        </p:grpSpPr>
        <p:pic>
          <p:nvPicPr>
            <p:cNvPr id="9" name="图片 8">
              <a:extLst>
                <a:ext uri="{FF2B5EF4-FFF2-40B4-BE49-F238E27FC236}">
                  <a16:creationId xmlns:a16="http://schemas.microsoft.com/office/drawing/2014/main" id="{888AB64F-6322-4BC9-864E-AE879224A9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0" name="文本框 9">
              <a:extLst>
                <a:ext uri="{FF2B5EF4-FFF2-40B4-BE49-F238E27FC236}">
                  <a16:creationId xmlns:a16="http://schemas.microsoft.com/office/drawing/2014/main" id="{6A6AF708-4777-4D0F-91C7-B96B9D3C0EE1}"/>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17600" y="2434167"/>
            <a:ext cx="6908800" cy="5801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8229601" y="2434167"/>
            <a:ext cx="6908800" cy="5801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1348551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6E35FE7-7C0A-4327-BF6C-9D3D7CD57826}"/>
              </a:ext>
            </a:extLst>
          </p:cNvPr>
          <p:cNvGrpSpPr/>
          <p:nvPr userDrawn="1"/>
        </p:nvGrpSpPr>
        <p:grpSpPr>
          <a:xfrm>
            <a:off x="0" y="2114395"/>
            <a:ext cx="16256000" cy="4915210"/>
            <a:chOff x="0" y="10267643"/>
            <a:chExt cx="16256000" cy="4915210"/>
          </a:xfrm>
        </p:grpSpPr>
        <p:pic>
          <p:nvPicPr>
            <p:cNvPr id="11" name="图片 10">
              <a:extLst>
                <a:ext uri="{FF2B5EF4-FFF2-40B4-BE49-F238E27FC236}">
                  <a16:creationId xmlns:a16="http://schemas.microsoft.com/office/drawing/2014/main" id="{70C39EFF-1CC0-4818-A9A4-A0F60F5905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2" name="文本框 11">
              <a:extLst>
                <a:ext uri="{FF2B5EF4-FFF2-40B4-BE49-F238E27FC236}">
                  <a16:creationId xmlns:a16="http://schemas.microsoft.com/office/drawing/2014/main" id="{EF6D89BC-0965-4C89-B44D-F9C076FDBE80}"/>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19717" y="486835"/>
            <a:ext cx="14020800" cy="176741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19720" y="2241551"/>
            <a:ext cx="6877049" cy="1098548"/>
          </a:xfrm>
        </p:spPr>
        <p:txBody>
          <a:bodyPr anchor="b"/>
          <a:lstStyle>
            <a:lvl1pPr marL="0" indent="0">
              <a:buNone/>
              <a:defRPr sz="2404" b="1"/>
            </a:lvl1pPr>
            <a:lvl2pPr marL="457811" indent="0">
              <a:buNone/>
              <a:defRPr sz="2003" b="1"/>
            </a:lvl2pPr>
            <a:lvl3pPr marL="915625" indent="0">
              <a:buNone/>
              <a:defRPr sz="1803" b="1"/>
            </a:lvl3pPr>
            <a:lvl4pPr marL="1373436" indent="0">
              <a:buNone/>
              <a:defRPr sz="1601" b="1"/>
            </a:lvl4pPr>
            <a:lvl5pPr marL="1831249" indent="0">
              <a:buNone/>
              <a:defRPr sz="1601" b="1"/>
            </a:lvl5pPr>
            <a:lvl6pPr marL="2289060" indent="0">
              <a:buNone/>
              <a:defRPr sz="1601" b="1"/>
            </a:lvl6pPr>
            <a:lvl7pPr marL="2746873" indent="0">
              <a:buNone/>
              <a:defRPr sz="1601" b="1"/>
            </a:lvl7pPr>
            <a:lvl8pPr marL="3204685" indent="0">
              <a:buNone/>
              <a:defRPr sz="1601" b="1"/>
            </a:lvl8pPr>
            <a:lvl9pPr marL="3662496" indent="0">
              <a:buNone/>
              <a:defRPr sz="1601" b="1"/>
            </a:lvl9pPr>
          </a:lstStyle>
          <a:p>
            <a:pPr lvl="0"/>
            <a:r>
              <a:rPr lang="zh-CN" altLang="en-US"/>
              <a:t>单击此处编辑母版文本样式</a:t>
            </a:r>
          </a:p>
        </p:txBody>
      </p:sp>
      <p:sp>
        <p:nvSpPr>
          <p:cNvPr id="4" name="Content Placeholder 3"/>
          <p:cNvSpPr>
            <a:spLocks noGrp="1"/>
          </p:cNvSpPr>
          <p:nvPr>
            <p:ph sz="half" idx="2"/>
          </p:nvPr>
        </p:nvSpPr>
        <p:spPr>
          <a:xfrm>
            <a:off x="1119720" y="3340100"/>
            <a:ext cx="6877049" cy="4912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8229600" y="2241551"/>
            <a:ext cx="6910917" cy="1098548"/>
          </a:xfrm>
        </p:spPr>
        <p:txBody>
          <a:bodyPr anchor="b"/>
          <a:lstStyle>
            <a:lvl1pPr marL="0" indent="0">
              <a:buNone/>
              <a:defRPr sz="2404" b="1"/>
            </a:lvl1pPr>
            <a:lvl2pPr marL="457811" indent="0">
              <a:buNone/>
              <a:defRPr sz="2003" b="1"/>
            </a:lvl2pPr>
            <a:lvl3pPr marL="915625" indent="0">
              <a:buNone/>
              <a:defRPr sz="1803" b="1"/>
            </a:lvl3pPr>
            <a:lvl4pPr marL="1373436" indent="0">
              <a:buNone/>
              <a:defRPr sz="1601" b="1"/>
            </a:lvl4pPr>
            <a:lvl5pPr marL="1831249" indent="0">
              <a:buNone/>
              <a:defRPr sz="1601" b="1"/>
            </a:lvl5pPr>
            <a:lvl6pPr marL="2289060" indent="0">
              <a:buNone/>
              <a:defRPr sz="1601" b="1"/>
            </a:lvl6pPr>
            <a:lvl7pPr marL="2746873" indent="0">
              <a:buNone/>
              <a:defRPr sz="1601" b="1"/>
            </a:lvl7pPr>
            <a:lvl8pPr marL="3204685" indent="0">
              <a:buNone/>
              <a:defRPr sz="1601" b="1"/>
            </a:lvl8pPr>
            <a:lvl9pPr marL="3662496" indent="0">
              <a:buNone/>
              <a:defRPr sz="1601" b="1"/>
            </a:lvl9pPr>
          </a:lstStyle>
          <a:p>
            <a:pPr lvl="0"/>
            <a:r>
              <a:rPr lang="zh-CN" altLang="en-US"/>
              <a:t>单击此处编辑母版文本样式</a:t>
            </a:r>
          </a:p>
        </p:txBody>
      </p:sp>
      <p:sp>
        <p:nvSpPr>
          <p:cNvPr id="6" name="Content Placeholder 5"/>
          <p:cNvSpPr>
            <a:spLocks noGrp="1"/>
          </p:cNvSpPr>
          <p:nvPr>
            <p:ph sz="quarter" idx="4"/>
          </p:nvPr>
        </p:nvSpPr>
        <p:spPr>
          <a:xfrm>
            <a:off x="8229600" y="3340100"/>
            <a:ext cx="6910917" cy="4912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23549948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F8ED3EF7-8DB7-4900-A77C-185D4A2797DC}"/>
              </a:ext>
            </a:extLst>
          </p:cNvPr>
          <p:cNvGrpSpPr/>
          <p:nvPr userDrawn="1"/>
        </p:nvGrpSpPr>
        <p:grpSpPr>
          <a:xfrm>
            <a:off x="0" y="2114395"/>
            <a:ext cx="16256000" cy="4915210"/>
            <a:chOff x="0" y="10267643"/>
            <a:chExt cx="16256000" cy="4915210"/>
          </a:xfrm>
        </p:grpSpPr>
        <p:pic>
          <p:nvPicPr>
            <p:cNvPr id="7" name="图片 6">
              <a:extLst>
                <a:ext uri="{FF2B5EF4-FFF2-40B4-BE49-F238E27FC236}">
                  <a16:creationId xmlns:a16="http://schemas.microsoft.com/office/drawing/2014/main" id="{B394FE5E-69D3-407A-8C80-31D07BBF90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8" name="文本框 7">
              <a:extLst>
                <a:ext uri="{FF2B5EF4-FFF2-40B4-BE49-F238E27FC236}">
                  <a16:creationId xmlns:a16="http://schemas.microsoft.com/office/drawing/2014/main" id="{57853CB7-9662-40E9-90A3-82AABBDC466C}"/>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16851655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499E46CF-BE1C-4113-BB07-B9959607EB32}"/>
              </a:ext>
            </a:extLst>
          </p:cNvPr>
          <p:cNvGrpSpPr/>
          <p:nvPr userDrawn="1"/>
        </p:nvGrpSpPr>
        <p:grpSpPr>
          <a:xfrm>
            <a:off x="0" y="2114395"/>
            <a:ext cx="16256000" cy="4915210"/>
            <a:chOff x="0" y="10267643"/>
            <a:chExt cx="16256000" cy="4915210"/>
          </a:xfrm>
        </p:grpSpPr>
        <p:pic>
          <p:nvPicPr>
            <p:cNvPr id="36" name="图片 35">
              <a:extLst>
                <a:ext uri="{FF2B5EF4-FFF2-40B4-BE49-F238E27FC236}">
                  <a16:creationId xmlns:a16="http://schemas.microsoft.com/office/drawing/2014/main" id="{A127B5D1-9CB4-4285-9242-F24D2A949F0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37" name="文本框 36">
              <a:extLst>
                <a:ext uri="{FF2B5EF4-FFF2-40B4-BE49-F238E27FC236}">
                  <a16:creationId xmlns:a16="http://schemas.microsoft.com/office/drawing/2014/main" id="{84893132-6401-4A5B-BBF6-90748557E003}"/>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pic>
        <p:nvPicPr>
          <p:cNvPr id="5" name="图片 4">
            <a:extLst>
              <a:ext uri="{FF2B5EF4-FFF2-40B4-BE49-F238E27FC236}">
                <a16:creationId xmlns:a16="http://schemas.microsoft.com/office/drawing/2014/main" id="{E3FDB2D3-F6FA-431A-ACA1-7D99DF5A5245}"/>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3004" b="12621"/>
          <a:stretch/>
        </p:blipFill>
        <p:spPr>
          <a:xfrm>
            <a:off x="0" y="0"/>
            <a:ext cx="16256000" cy="9144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图片占位符 23">
            <a:extLst>
              <a:ext uri="{FF2B5EF4-FFF2-40B4-BE49-F238E27FC236}">
                <a16:creationId xmlns:a16="http://schemas.microsoft.com/office/drawing/2014/main" id="{824117F5-B630-458E-9B31-9C4FC8CB3BD0}"/>
              </a:ext>
            </a:extLst>
          </p:cNvPr>
          <p:cNvSpPr>
            <a:spLocks noGrp="1"/>
          </p:cNvSpPr>
          <p:nvPr>
            <p:ph type="pic" sz="quarter" idx="10"/>
          </p:nvPr>
        </p:nvSpPr>
        <p:spPr>
          <a:xfrm>
            <a:off x="6948109" y="2224617"/>
            <a:ext cx="2514600" cy="2497667"/>
          </a:xfrm>
          <a:prstGeom prst="ellipse">
            <a:avLst/>
          </a:prstGeom>
        </p:spPr>
        <p:txBody>
          <a:bodyPr/>
          <a:lstStyle/>
          <a:p>
            <a:endParaRPr lang="zh-CN" altLang="en-US"/>
          </a:p>
        </p:txBody>
      </p:sp>
      <p:sp>
        <p:nvSpPr>
          <p:cNvPr id="17" name="文本框 16">
            <a:extLst>
              <a:ext uri="{FF2B5EF4-FFF2-40B4-BE49-F238E27FC236}">
                <a16:creationId xmlns:a16="http://schemas.microsoft.com/office/drawing/2014/main" id="{ACB9EC73-B309-4C11-A1B9-980B86C6A5FF}"/>
              </a:ext>
            </a:extLst>
          </p:cNvPr>
          <p:cNvSpPr txBox="1"/>
          <p:nvPr userDrawn="1">
            <p:custDataLst>
              <p:tags r:id="rId1"/>
            </p:custDataLst>
          </p:nvPr>
        </p:nvSpPr>
        <p:spPr>
          <a:xfrm>
            <a:off x="5013241" y="8498078"/>
            <a:ext cx="6229521" cy="324189"/>
          </a:xfrm>
          <a:custGeom>
            <a:avLst/>
            <a:gdLst/>
            <a:ahLst/>
            <a:cxnLst/>
            <a:rect l="l" t="t" r="r" b="b"/>
            <a:pathLst>
              <a:path w="3265437" h="169936">
                <a:moveTo>
                  <a:pt x="1228525" y="166316"/>
                </a:moveTo>
                <a:lnTo>
                  <a:pt x="1229068" y="166497"/>
                </a:lnTo>
                <a:lnTo>
                  <a:pt x="1231421" y="167764"/>
                </a:lnTo>
                <a:cubicBezTo>
                  <a:pt x="1231180" y="167764"/>
                  <a:pt x="1230667" y="167583"/>
                  <a:pt x="1229883" y="167221"/>
                </a:cubicBezTo>
                <a:cubicBezTo>
                  <a:pt x="1229098" y="166859"/>
                  <a:pt x="1228646" y="166558"/>
                  <a:pt x="1228525" y="166316"/>
                </a:cubicBezTo>
                <a:close/>
                <a:moveTo>
                  <a:pt x="529762" y="161068"/>
                </a:moveTo>
                <a:lnTo>
                  <a:pt x="531209" y="162154"/>
                </a:lnTo>
                <a:cubicBezTo>
                  <a:pt x="531934" y="162636"/>
                  <a:pt x="532175" y="162878"/>
                  <a:pt x="531934" y="162878"/>
                </a:cubicBezTo>
                <a:close/>
                <a:moveTo>
                  <a:pt x="1895461" y="160616"/>
                </a:moveTo>
                <a:cubicBezTo>
                  <a:pt x="1895763" y="160555"/>
                  <a:pt x="1895913" y="160585"/>
                  <a:pt x="1895913" y="160706"/>
                </a:cubicBezTo>
                <a:cubicBezTo>
                  <a:pt x="1893742" y="161792"/>
                  <a:pt x="1892535" y="162335"/>
                  <a:pt x="1892294" y="162335"/>
                </a:cubicBezTo>
                <a:lnTo>
                  <a:pt x="1893923" y="161249"/>
                </a:lnTo>
                <a:cubicBezTo>
                  <a:pt x="1894646" y="160887"/>
                  <a:pt x="1895159" y="160676"/>
                  <a:pt x="1895461" y="160616"/>
                </a:cubicBezTo>
                <a:close/>
                <a:moveTo>
                  <a:pt x="1555471" y="160616"/>
                </a:moveTo>
                <a:cubicBezTo>
                  <a:pt x="1555471" y="160676"/>
                  <a:pt x="1555290" y="160947"/>
                  <a:pt x="1554928" y="161430"/>
                </a:cubicBezTo>
                <a:cubicBezTo>
                  <a:pt x="1554566" y="162154"/>
                  <a:pt x="1554325" y="162516"/>
                  <a:pt x="1554204" y="162516"/>
                </a:cubicBezTo>
                <a:lnTo>
                  <a:pt x="1554928" y="161068"/>
                </a:lnTo>
                <a:cubicBezTo>
                  <a:pt x="1555290" y="160706"/>
                  <a:pt x="1555471" y="160555"/>
                  <a:pt x="1555471" y="160616"/>
                </a:cubicBezTo>
                <a:close/>
                <a:moveTo>
                  <a:pt x="1084107" y="160163"/>
                </a:moveTo>
                <a:lnTo>
                  <a:pt x="1083202" y="162335"/>
                </a:lnTo>
                <a:cubicBezTo>
                  <a:pt x="1083082" y="162335"/>
                  <a:pt x="1083142" y="161973"/>
                  <a:pt x="1083383" y="161249"/>
                </a:cubicBezTo>
                <a:cubicBezTo>
                  <a:pt x="1083504" y="160887"/>
                  <a:pt x="1083745" y="160525"/>
                  <a:pt x="1084107" y="160163"/>
                </a:cubicBezTo>
                <a:close/>
                <a:moveTo>
                  <a:pt x="2402184" y="159262"/>
                </a:moveTo>
                <a:lnTo>
                  <a:pt x="2400033" y="160163"/>
                </a:lnTo>
                <a:lnTo>
                  <a:pt x="2401662" y="159620"/>
                </a:lnTo>
                <a:close/>
                <a:moveTo>
                  <a:pt x="2519906" y="159191"/>
                </a:moveTo>
                <a:lnTo>
                  <a:pt x="2519144" y="159801"/>
                </a:lnTo>
                <a:lnTo>
                  <a:pt x="2519506" y="159439"/>
                </a:lnTo>
                <a:close/>
                <a:moveTo>
                  <a:pt x="2144535" y="159077"/>
                </a:moveTo>
                <a:cubicBezTo>
                  <a:pt x="2144655" y="159077"/>
                  <a:pt x="2144655" y="159138"/>
                  <a:pt x="2144535" y="159258"/>
                </a:cubicBezTo>
                <a:cubicBezTo>
                  <a:pt x="2144294" y="159258"/>
                  <a:pt x="2144143" y="159319"/>
                  <a:pt x="2144082" y="159439"/>
                </a:cubicBezTo>
                <a:cubicBezTo>
                  <a:pt x="2144022" y="159560"/>
                  <a:pt x="2143932" y="159620"/>
                  <a:pt x="2143811" y="159620"/>
                </a:cubicBezTo>
                <a:cubicBezTo>
                  <a:pt x="2143570" y="159741"/>
                  <a:pt x="2143509" y="159741"/>
                  <a:pt x="2143630" y="159620"/>
                </a:cubicBezTo>
                <a:cubicBezTo>
                  <a:pt x="2143871" y="159258"/>
                  <a:pt x="2144173" y="159077"/>
                  <a:pt x="2144535" y="159077"/>
                </a:cubicBezTo>
                <a:close/>
                <a:moveTo>
                  <a:pt x="1898447" y="158896"/>
                </a:moveTo>
                <a:cubicBezTo>
                  <a:pt x="1898688" y="158896"/>
                  <a:pt x="1898568" y="159077"/>
                  <a:pt x="1898085" y="159439"/>
                </a:cubicBezTo>
                <a:lnTo>
                  <a:pt x="1897361" y="159801"/>
                </a:lnTo>
                <a:close/>
                <a:moveTo>
                  <a:pt x="1088270" y="158715"/>
                </a:moveTo>
                <a:lnTo>
                  <a:pt x="1088089" y="159801"/>
                </a:lnTo>
                <a:cubicBezTo>
                  <a:pt x="1087847" y="160284"/>
                  <a:pt x="1087787" y="160163"/>
                  <a:pt x="1087908" y="159439"/>
                </a:cubicBezTo>
                <a:cubicBezTo>
                  <a:pt x="1088028" y="158957"/>
                  <a:pt x="1088149" y="158715"/>
                  <a:pt x="1088270" y="158715"/>
                </a:cubicBezTo>
                <a:close/>
                <a:moveTo>
                  <a:pt x="531752" y="158534"/>
                </a:moveTo>
                <a:lnTo>
                  <a:pt x="532114" y="158896"/>
                </a:lnTo>
                <a:lnTo>
                  <a:pt x="531752" y="158591"/>
                </a:lnTo>
                <a:close/>
                <a:moveTo>
                  <a:pt x="2357142" y="158172"/>
                </a:moveTo>
                <a:cubicBezTo>
                  <a:pt x="2356660" y="158172"/>
                  <a:pt x="2356418" y="158233"/>
                  <a:pt x="2356418" y="158353"/>
                </a:cubicBezTo>
                <a:lnTo>
                  <a:pt x="2356961" y="158534"/>
                </a:lnTo>
                <a:lnTo>
                  <a:pt x="2357323" y="158353"/>
                </a:lnTo>
                <a:cubicBezTo>
                  <a:pt x="2357444" y="158233"/>
                  <a:pt x="2357384" y="158172"/>
                  <a:pt x="2357142" y="158172"/>
                </a:cubicBezTo>
                <a:close/>
                <a:moveTo>
                  <a:pt x="1122836" y="157991"/>
                </a:moveTo>
                <a:cubicBezTo>
                  <a:pt x="1122474" y="158233"/>
                  <a:pt x="1121931" y="158474"/>
                  <a:pt x="1121207" y="158715"/>
                </a:cubicBezTo>
                <a:cubicBezTo>
                  <a:pt x="1120483" y="158957"/>
                  <a:pt x="1120121" y="159017"/>
                  <a:pt x="1120121" y="158896"/>
                </a:cubicBezTo>
                <a:lnTo>
                  <a:pt x="1121388" y="158353"/>
                </a:lnTo>
                <a:cubicBezTo>
                  <a:pt x="1122594" y="157871"/>
                  <a:pt x="1123077" y="157750"/>
                  <a:pt x="1122836" y="157991"/>
                </a:cubicBezTo>
                <a:close/>
                <a:moveTo>
                  <a:pt x="1085193" y="157810"/>
                </a:moveTo>
                <a:lnTo>
                  <a:pt x="1084650" y="158896"/>
                </a:lnTo>
                <a:cubicBezTo>
                  <a:pt x="1084409" y="159620"/>
                  <a:pt x="1084228" y="159982"/>
                  <a:pt x="1084107" y="159982"/>
                </a:cubicBezTo>
                <a:lnTo>
                  <a:pt x="1084469" y="158715"/>
                </a:lnTo>
                <a:cubicBezTo>
                  <a:pt x="1084710" y="158112"/>
                  <a:pt x="1084952" y="157810"/>
                  <a:pt x="1085193" y="157810"/>
                </a:cubicBezTo>
                <a:close/>
                <a:moveTo>
                  <a:pt x="1684144" y="157448"/>
                </a:moveTo>
                <a:lnTo>
                  <a:pt x="1685049" y="157810"/>
                </a:lnTo>
                <a:cubicBezTo>
                  <a:pt x="1685773" y="158052"/>
                  <a:pt x="1686316" y="158052"/>
                  <a:pt x="1686678" y="157810"/>
                </a:cubicBezTo>
                <a:cubicBezTo>
                  <a:pt x="1686919" y="157569"/>
                  <a:pt x="1686557" y="157448"/>
                  <a:pt x="1685592" y="157448"/>
                </a:cubicBezTo>
                <a:close/>
                <a:moveTo>
                  <a:pt x="439274" y="157268"/>
                </a:moveTo>
                <a:cubicBezTo>
                  <a:pt x="439516" y="157268"/>
                  <a:pt x="439576" y="157328"/>
                  <a:pt x="439455" y="157448"/>
                </a:cubicBezTo>
                <a:cubicBezTo>
                  <a:pt x="439335" y="157569"/>
                  <a:pt x="439093" y="157690"/>
                  <a:pt x="438731" y="157810"/>
                </a:cubicBezTo>
                <a:cubicBezTo>
                  <a:pt x="438369" y="157931"/>
                  <a:pt x="438249" y="157931"/>
                  <a:pt x="438369" y="157810"/>
                </a:cubicBezTo>
                <a:cubicBezTo>
                  <a:pt x="438731" y="157448"/>
                  <a:pt x="439033" y="157268"/>
                  <a:pt x="439274" y="157268"/>
                </a:cubicBezTo>
                <a:close/>
                <a:moveTo>
                  <a:pt x="2833459" y="157087"/>
                </a:moveTo>
                <a:cubicBezTo>
                  <a:pt x="2833097" y="157087"/>
                  <a:pt x="2832976" y="157207"/>
                  <a:pt x="2833097" y="157448"/>
                </a:cubicBezTo>
                <a:lnTo>
                  <a:pt x="2833821" y="157448"/>
                </a:lnTo>
                <a:cubicBezTo>
                  <a:pt x="2834183" y="157207"/>
                  <a:pt x="2834062" y="157087"/>
                  <a:pt x="2833459" y="157087"/>
                </a:cubicBezTo>
                <a:close/>
                <a:moveTo>
                  <a:pt x="1089174" y="157087"/>
                </a:moveTo>
                <a:cubicBezTo>
                  <a:pt x="1089174" y="157569"/>
                  <a:pt x="1089114" y="157931"/>
                  <a:pt x="1088993" y="158172"/>
                </a:cubicBezTo>
                <a:cubicBezTo>
                  <a:pt x="1088752" y="158414"/>
                  <a:pt x="1088571" y="158474"/>
                  <a:pt x="1088451" y="158353"/>
                </a:cubicBezTo>
                <a:cubicBezTo>
                  <a:pt x="1088330" y="158233"/>
                  <a:pt x="1088390" y="158052"/>
                  <a:pt x="1088631" y="157810"/>
                </a:cubicBezTo>
                <a:close/>
                <a:moveTo>
                  <a:pt x="2816809" y="156725"/>
                </a:moveTo>
                <a:cubicBezTo>
                  <a:pt x="2815965" y="156725"/>
                  <a:pt x="2815542" y="156785"/>
                  <a:pt x="2815542" y="156906"/>
                </a:cubicBezTo>
                <a:cubicBezTo>
                  <a:pt x="2815663" y="157026"/>
                  <a:pt x="2815905" y="157087"/>
                  <a:pt x="2816266" y="157087"/>
                </a:cubicBezTo>
                <a:cubicBezTo>
                  <a:pt x="2816628" y="157087"/>
                  <a:pt x="2817051" y="157026"/>
                  <a:pt x="2817533" y="156906"/>
                </a:cubicBezTo>
                <a:cubicBezTo>
                  <a:pt x="2817775" y="156785"/>
                  <a:pt x="2817533" y="156725"/>
                  <a:pt x="2816809" y="156725"/>
                </a:cubicBezTo>
                <a:close/>
                <a:moveTo>
                  <a:pt x="2517334" y="156725"/>
                </a:moveTo>
                <a:cubicBezTo>
                  <a:pt x="2517334" y="156725"/>
                  <a:pt x="2516791" y="157147"/>
                  <a:pt x="2515705" y="157991"/>
                </a:cubicBezTo>
                <a:cubicBezTo>
                  <a:pt x="2515585" y="158112"/>
                  <a:pt x="2515283" y="158323"/>
                  <a:pt x="2514800" y="158625"/>
                </a:cubicBezTo>
                <a:cubicBezTo>
                  <a:pt x="2514317" y="158926"/>
                  <a:pt x="2514076" y="158957"/>
                  <a:pt x="2514076" y="158715"/>
                </a:cubicBezTo>
                <a:close/>
                <a:moveTo>
                  <a:pt x="2857167" y="156363"/>
                </a:moveTo>
                <a:cubicBezTo>
                  <a:pt x="2857408" y="156363"/>
                  <a:pt x="2857287" y="156423"/>
                  <a:pt x="2856805" y="156544"/>
                </a:cubicBezTo>
                <a:lnTo>
                  <a:pt x="2855719" y="156725"/>
                </a:lnTo>
                <a:cubicBezTo>
                  <a:pt x="2855357" y="156725"/>
                  <a:pt x="2855417" y="156664"/>
                  <a:pt x="2855900" y="156544"/>
                </a:cubicBezTo>
                <a:close/>
                <a:moveTo>
                  <a:pt x="1669123" y="156363"/>
                </a:moveTo>
                <a:cubicBezTo>
                  <a:pt x="1667193" y="156363"/>
                  <a:pt x="1666288" y="156423"/>
                  <a:pt x="1666409" y="156544"/>
                </a:cubicBezTo>
                <a:cubicBezTo>
                  <a:pt x="1666650" y="156664"/>
                  <a:pt x="1667675" y="156725"/>
                  <a:pt x="1669485" y="156725"/>
                </a:cubicBezTo>
                <a:cubicBezTo>
                  <a:pt x="1671054" y="156725"/>
                  <a:pt x="1671838" y="156664"/>
                  <a:pt x="1671838" y="156544"/>
                </a:cubicBezTo>
                <a:cubicBezTo>
                  <a:pt x="1671838" y="156423"/>
                  <a:pt x="1670933" y="156363"/>
                  <a:pt x="1669123" y="156363"/>
                </a:cubicBezTo>
                <a:close/>
                <a:moveTo>
                  <a:pt x="528676" y="156363"/>
                </a:moveTo>
                <a:cubicBezTo>
                  <a:pt x="530606" y="157810"/>
                  <a:pt x="531572" y="158534"/>
                  <a:pt x="531572" y="158534"/>
                </a:cubicBezTo>
                <a:lnTo>
                  <a:pt x="529943" y="157268"/>
                </a:lnTo>
                <a:cubicBezTo>
                  <a:pt x="529701" y="156906"/>
                  <a:pt x="529430" y="156664"/>
                  <a:pt x="529128" y="156544"/>
                </a:cubicBezTo>
                <a:cubicBezTo>
                  <a:pt x="528827" y="156423"/>
                  <a:pt x="528676" y="156363"/>
                  <a:pt x="528676" y="156363"/>
                </a:cubicBezTo>
                <a:close/>
                <a:moveTo>
                  <a:pt x="2591353" y="156182"/>
                </a:moveTo>
                <a:lnTo>
                  <a:pt x="2591353" y="156182"/>
                </a:lnTo>
                <a:lnTo>
                  <a:pt x="2590086" y="156906"/>
                </a:lnTo>
                <a:close/>
                <a:moveTo>
                  <a:pt x="2084089" y="156182"/>
                </a:moveTo>
                <a:lnTo>
                  <a:pt x="2084089" y="156363"/>
                </a:lnTo>
                <a:lnTo>
                  <a:pt x="2082279" y="156906"/>
                </a:lnTo>
                <a:cubicBezTo>
                  <a:pt x="2082279" y="156906"/>
                  <a:pt x="2082400" y="156785"/>
                  <a:pt x="2082641" y="156544"/>
                </a:cubicBezTo>
                <a:lnTo>
                  <a:pt x="2083727" y="156363"/>
                </a:lnTo>
                <a:close/>
                <a:moveTo>
                  <a:pt x="1911658" y="156182"/>
                </a:moveTo>
                <a:lnTo>
                  <a:pt x="1911477" y="156363"/>
                </a:lnTo>
                <a:cubicBezTo>
                  <a:pt x="1911477" y="156363"/>
                  <a:pt x="1911507" y="156332"/>
                  <a:pt x="1911568" y="156272"/>
                </a:cubicBezTo>
                <a:cubicBezTo>
                  <a:pt x="1911628" y="156212"/>
                  <a:pt x="1911658" y="156182"/>
                  <a:pt x="1911658" y="156182"/>
                </a:cubicBezTo>
                <a:close/>
                <a:moveTo>
                  <a:pt x="442532" y="156182"/>
                </a:moveTo>
                <a:cubicBezTo>
                  <a:pt x="442773" y="156182"/>
                  <a:pt x="442351" y="156363"/>
                  <a:pt x="441265" y="156725"/>
                </a:cubicBezTo>
                <a:lnTo>
                  <a:pt x="439817" y="157268"/>
                </a:lnTo>
                <a:cubicBezTo>
                  <a:pt x="440058" y="156906"/>
                  <a:pt x="440420" y="156664"/>
                  <a:pt x="440903" y="156544"/>
                </a:cubicBezTo>
                <a:close/>
                <a:moveTo>
                  <a:pt x="2771204" y="155458"/>
                </a:moveTo>
                <a:cubicBezTo>
                  <a:pt x="2771445" y="155699"/>
                  <a:pt x="2772229" y="155850"/>
                  <a:pt x="2773556" y="155910"/>
                </a:cubicBezTo>
                <a:cubicBezTo>
                  <a:pt x="2774884" y="155971"/>
                  <a:pt x="2775547" y="155940"/>
                  <a:pt x="2775547" y="155820"/>
                </a:cubicBezTo>
                <a:cubicBezTo>
                  <a:pt x="2775547" y="155578"/>
                  <a:pt x="2774823" y="155458"/>
                  <a:pt x="2773375" y="155458"/>
                </a:cubicBezTo>
                <a:close/>
                <a:moveTo>
                  <a:pt x="2860515" y="155367"/>
                </a:moveTo>
                <a:cubicBezTo>
                  <a:pt x="2860696" y="155428"/>
                  <a:pt x="2860665" y="155458"/>
                  <a:pt x="2860424" y="155458"/>
                </a:cubicBezTo>
                <a:lnTo>
                  <a:pt x="2859889" y="155764"/>
                </a:lnTo>
                <a:lnTo>
                  <a:pt x="2859096" y="155998"/>
                </a:lnTo>
                <a:lnTo>
                  <a:pt x="2859067" y="155910"/>
                </a:lnTo>
                <a:cubicBezTo>
                  <a:pt x="2859127" y="155729"/>
                  <a:pt x="2859278" y="155578"/>
                  <a:pt x="2859519" y="155458"/>
                </a:cubicBezTo>
                <a:cubicBezTo>
                  <a:pt x="2860002" y="155337"/>
                  <a:pt x="2860334" y="155307"/>
                  <a:pt x="2860515" y="155367"/>
                </a:cubicBezTo>
                <a:close/>
                <a:moveTo>
                  <a:pt x="1906410" y="155277"/>
                </a:moveTo>
                <a:lnTo>
                  <a:pt x="1903876" y="156725"/>
                </a:lnTo>
                <a:cubicBezTo>
                  <a:pt x="1903876" y="156725"/>
                  <a:pt x="1903906" y="156694"/>
                  <a:pt x="1903967" y="156634"/>
                </a:cubicBezTo>
                <a:cubicBezTo>
                  <a:pt x="1904027" y="156574"/>
                  <a:pt x="1904057" y="156544"/>
                  <a:pt x="1904057" y="156544"/>
                </a:cubicBezTo>
                <a:cubicBezTo>
                  <a:pt x="1905022" y="156302"/>
                  <a:pt x="1905807" y="155880"/>
                  <a:pt x="1906410" y="155277"/>
                </a:cubicBezTo>
                <a:close/>
                <a:moveTo>
                  <a:pt x="1559271" y="155277"/>
                </a:moveTo>
                <a:cubicBezTo>
                  <a:pt x="1559030" y="155880"/>
                  <a:pt x="1558487" y="156755"/>
                  <a:pt x="1557642" y="157901"/>
                </a:cubicBezTo>
                <a:cubicBezTo>
                  <a:pt x="1556798" y="159047"/>
                  <a:pt x="1556195" y="159801"/>
                  <a:pt x="1555833" y="160163"/>
                </a:cubicBezTo>
                <a:close/>
                <a:moveTo>
                  <a:pt x="153372" y="155277"/>
                </a:moveTo>
                <a:cubicBezTo>
                  <a:pt x="153372" y="155397"/>
                  <a:pt x="153311" y="155548"/>
                  <a:pt x="153191" y="155729"/>
                </a:cubicBezTo>
                <a:cubicBezTo>
                  <a:pt x="153070" y="155910"/>
                  <a:pt x="152949" y="156061"/>
                  <a:pt x="152829" y="156182"/>
                </a:cubicBezTo>
                <a:cubicBezTo>
                  <a:pt x="152467" y="156423"/>
                  <a:pt x="152467" y="156302"/>
                  <a:pt x="152829" y="155820"/>
                </a:cubicBezTo>
                <a:close/>
                <a:moveTo>
                  <a:pt x="148123" y="155096"/>
                </a:moveTo>
                <a:cubicBezTo>
                  <a:pt x="148244" y="155096"/>
                  <a:pt x="146857" y="156182"/>
                  <a:pt x="143961" y="158353"/>
                </a:cubicBezTo>
                <a:lnTo>
                  <a:pt x="145771" y="156906"/>
                </a:lnTo>
                <a:cubicBezTo>
                  <a:pt x="146495" y="156182"/>
                  <a:pt x="147279" y="155578"/>
                  <a:pt x="148123" y="155096"/>
                </a:cubicBezTo>
                <a:close/>
                <a:moveTo>
                  <a:pt x="2863320" y="154553"/>
                </a:moveTo>
                <a:cubicBezTo>
                  <a:pt x="2863561" y="154553"/>
                  <a:pt x="2863561" y="154613"/>
                  <a:pt x="2863320" y="154734"/>
                </a:cubicBezTo>
                <a:cubicBezTo>
                  <a:pt x="2863079" y="154854"/>
                  <a:pt x="2862777" y="154915"/>
                  <a:pt x="2862415" y="154915"/>
                </a:cubicBezTo>
                <a:cubicBezTo>
                  <a:pt x="2862053" y="155035"/>
                  <a:pt x="2862053" y="154975"/>
                  <a:pt x="2862415" y="154734"/>
                </a:cubicBezTo>
                <a:close/>
                <a:moveTo>
                  <a:pt x="2157022" y="154553"/>
                </a:moveTo>
                <a:cubicBezTo>
                  <a:pt x="2157264" y="154553"/>
                  <a:pt x="2157264" y="154613"/>
                  <a:pt x="2157022" y="154734"/>
                </a:cubicBezTo>
                <a:cubicBezTo>
                  <a:pt x="2156781" y="154854"/>
                  <a:pt x="2156479" y="154915"/>
                  <a:pt x="2156117" y="154915"/>
                </a:cubicBezTo>
                <a:cubicBezTo>
                  <a:pt x="2156359" y="154674"/>
                  <a:pt x="2156660" y="154553"/>
                  <a:pt x="2157022" y="154553"/>
                </a:cubicBezTo>
                <a:close/>
                <a:moveTo>
                  <a:pt x="2147611" y="154553"/>
                </a:moveTo>
                <a:cubicBezTo>
                  <a:pt x="2147370" y="154674"/>
                  <a:pt x="2146978" y="154824"/>
                  <a:pt x="2146435" y="155005"/>
                </a:cubicBezTo>
                <a:cubicBezTo>
                  <a:pt x="2145892" y="155186"/>
                  <a:pt x="2145440" y="155277"/>
                  <a:pt x="2145078" y="155277"/>
                </a:cubicBezTo>
                <a:cubicBezTo>
                  <a:pt x="2145078" y="155035"/>
                  <a:pt x="2145440" y="154915"/>
                  <a:pt x="2146164" y="154915"/>
                </a:cubicBezTo>
                <a:cubicBezTo>
                  <a:pt x="2146767" y="154674"/>
                  <a:pt x="2147249" y="154553"/>
                  <a:pt x="2147611" y="154553"/>
                </a:cubicBezTo>
                <a:close/>
                <a:moveTo>
                  <a:pt x="2864815" y="154308"/>
                </a:moveTo>
                <a:lnTo>
                  <a:pt x="2864496" y="154462"/>
                </a:lnTo>
                <a:cubicBezTo>
                  <a:pt x="2862626" y="155247"/>
                  <a:pt x="2860847" y="155880"/>
                  <a:pt x="2859157" y="156363"/>
                </a:cubicBezTo>
                <a:lnTo>
                  <a:pt x="2856959" y="156630"/>
                </a:lnTo>
                <a:lnTo>
                  <a:pt x="2859096" y="155998"/>
                </a:lnTo>
                <a:lnTo>
                  <a:pt x="2859157" y="156182"/>
                </a:lnTo>
                <a:lnTo>
                  <a:pt x="2859889" y="155764"/>
                </a:lnTo>
                <a:close/>
                <a:moveTo>
                  <a:pt x="2527649" y="154191"/>
                </a:moveTo>
                <a:lnTo>
                  <a:pt x="2527106" y="154734"/>
                </a:lnTo>
                <a:cubicBezTo>
                  <a:pt x="2527106" y="154854"/>
                  <a:pt x="2527197" y="154915"/>
                  <a:pt x="2527378" y="154915"/>
                </a:cubicBezTo>
                <a:cubicBezTo>
                  <a:pt x="2527559" y="154915"/>
                  <a:pt x="2527710" y="154794"/>
                  <a:pt x="2527830" y="154553"/>
                </a:cubicBezTo>
                <a:cubicBezTo>
                  <a:pt x="2528072" y="154191"/>
                  <a:pt x="2528011" y="154070"/>
                  <a:pt x="2527649" y="154191"/>
                </a:cubicBezTo>
                <a:close/>
                <a:moveTo>
                  <a:pt x="2872730" y="153829"/>
                </a:moveTo>
                <a:cubicBezTo>
                  <a:pt x="2872007" y="154312"/>
                  <a:pt x="2870770" y="155005"/>
                  <a:pt x="2869021" y="155910"/>
                </a:cubicBezTo>
                <a:cubicBezTo>
                  <a:pt x="2867271" y="156815"/>
                  <a:pt x="2865974" y="157448"/>
                  <a:pt x="2865130" y="157810"/>
                </a:cubicBezTo>
                <a:cubicBezTo>
                  <a:pt x="2865250" y="157690"/>
                  <a:pt x="2865643" y="157448"/>
                  <a:pt x="2866306" y="157087"/>
                </a:cubicBezTo>
                <a:cubicBezTo>
                  <a:pt x="2866969" y="156725"/>
                  <a:pt x="2867784" y="156302"/>
                  <a:pt x="2868749" y="155820"/>
                </a:cubicBezTo>
                <a:close/>
                <a:moveTo>
                  <a:pt x="2159556" y="153648"/>
                </a:moveTo>
                <a:cubicBezTo>
                  <a:pt x="2159314" y="153769"/>
                  <a:pt x="2158953" y="153919"/>
                  <a:pt x="2158470" y="154100"/>
                </a:cubicBezTo>
                <a:cubicBezTo>
                  <a:pt x="2157987" y="154281"/>
                  <a:pt x="2157625" y="154432"/>
                  <a:pt x="2157384" y="154553"/>
                </a:cubicBezTo>
                <a:cubicBezTo>
                  <a:pt x="2157384" y="154432"/>
                  <a:pt x="2157475" y="154312"/>
                  <a:pt x="2157655" y="154191"/>
                </a:cubicBezTo>
                <a:cubicBezTo>
                  <a:pt x="2157837" y="154070"/>
                  <a:pt x="2158048" y="154010"/>
                  <a:pt x="2158289" y="154010"/>
                </a:cubicBezTo>
                <a:close/>
                <a:moveTo>
                  <a:pt x="1377068" y="153467"/>
                </a:moveTo>
                <a:cubicBezTo>
                  <a:pt x="1377429" y="153467"/>
                  <a:pt x="1377429" y="153588"/>
                  <a:pt x="1377068" y="153829"/>
                </a:cubicBezTo>
                <a:lnTo>
                  <a:pt x="1376163" y="154010"/>
                </a:lnTo>
                <a:cubicBezTo>
                  <a:pt x="1375921" y="154010"/>
                  <a:pt x="1375921" y="153950"/>
                  <a:pt x="1376163" y="153829"/>
                </a:cubicBezTo>
                <a:close/>
                <a:moveTo>
                  <a:pt x="2029012" y="153114"/>
                </a:moveTo>
                <a:lnTo>
                  <a:pt x="2031605" y="155981"/>
                </a:lnTo>
                <a:lnTo>
                  <a:pt x="2029978" y="154643"/>
                </a:lnTo>
                <a:close/>
                <a:moveTo>
                  <a:pt x="2589724" y="153105"/>
                </a:moveTo>
                <a:cubicBezTo>
                  <a:pt x="2589241" y="153467"/>
                  <a:pt x="2588578" y="153889"/>
                  <a:pt x="2587733" y="154372"/>
                </a:cubicBezTo>
                <a:cubicBezTo>
                  <a:pt x="2586888" y="154854"/>
                  <a:pt x="2586285" y="155156"/>
                  <a:pt x="2585923" y="155277"/>
                </a:cubicBezTo>
                <a:lnTo>
                  <a:pt x="2587914" y="154010"/>
                </a:lnTo>
                <a:cubicBezTo>
                  <a:pt x="2589121" y="153407"/>
                  <a:pt x="2589724" y="153105"/>
                  <a:pt x="2589724" y="153105"/>
                </a:cubicBezTo>
                <a:close/>
                <a:moveTo>
                  <a:pt x="2081013" y="153105"/>
                </a:moveTo>
                <a:lnTo>
                  <a:pt x="2079927" y="153286"/>
                </a:lnTo>
                <a:cubicBezTo>
                  <a:pt x="2079324" y="153527"/>
                  <a:pt x="2079263" y="153648"/>
                  <a:pt x="2079746" y="153648"/>
                </a:cubicBezTo>
                <a:cubicBezTo>
                  <a:pt x="2080228" y="153648"/>
                  <a:pt x="2080651" y="153467"/>
                  <a:pt x="2081013" y="153105"/>
                </a:cubicBezTo>
                <a:close/>
                <a:moveTo>
                  <a:pt x="396745" y="153105"/>
                </a:moveTo>
                <a:cubicBezTo>
                  <a:pt x="396745" y="152984"/>
                  <a:pt x="396443" y="153045"/>
                  <a:pt x="395840" y="153286"/>
                </a:cubicBezTo>
                <a:cubicBezTo>
                  <a:pt x="395358" y="153286"/>
                  <a:pt x="395116" y="153467"/>
                  <a:pt x="395116" y="153829"/>
                </a:cubicBezTo>
                <a:close/>
                <a:moveTo>
                  <a:pt x="2081375" y="152924"/>
                </a:moveTo>
                <a:cubicBezTo>
                  <a:pt x="2081375" y="152924"/>
                  <a:pt x="2081344" y="152954"/>
                  <a:pt x="2081284" y="153015"/>
                </a:cubicBezTo>
                <a:cubicBezTo>
                  <a:pt x="2081224" y="153075"/>
                  <a:pt x="2081194" y="153105"/>
                  <a:pt x="2081194" y="153105"/>
                </a:cubicBezTo>
                <a:cubicBezTo>
                  <a:pt x="2081314" y="153105"/>
                  <a:pt x="2081405" y="153075"/>
                  <a:pt x="2081465" y="153015"/>
                </a:cubicBezTo>
                <a:cubicBezTo>
                  <a:pt x="2081525" y="152954"/>
                  <a:pt x="2081495" y="152924"/>
                  <a:pt x="2081375" y="152924"/>
                </a:cubicBezTo>
                <a:close/>
                <a:moveTo>
                  <a:pt x="2572441" y="152834"/>
                </a:moveTo>
                <a:cubicBezTo>
                  <a:pt x="2572622" y="152894"/>
                  <a:pt x="2572772" y="153045"/>
                  <a:pt x="2572893" y="153286"/>
                </a:cubicBezTo>
                <a:cubicBezTo>
                  <a:pt x="2573617" y="154010"/>
                  <a:pt x="2573617" y="154191"/>
                  <a:pt x="2572893" y="153829"/>
                </a:cubicBezTo>
                <a:lnTo>
                  <a:pt x="2572169" y="152924"/>
                </a:lnTo>
                <a:cubicBezTo>
                  <a:pt x="2572169" y="152803"/>
                  <a:pt x="2572260" y="152773"/>
                  <a:pt x="2572441" y="152834"/>
                </a:cubicBezTo>
                <a:close/>
                <a:moveTo>
                  <a:pt x="1564727" y="152817"/>
                </a:moveTo>
                <a:lnTo>
                  <a:pt x="1563796" y="154553"/>
                </a:lnTo>
                <a:lnTo>
                  <a:pt x="1562529" y="156363"/>
                </a:lnTo>
                <a:close/>
                <a:moveTo>
                  <a:pt x="2152498" y="152562"/>
                </a:moveTo>
                <a:cubicBezTo>
                  <a:pt x="2152377" y="152683"/>
                  <a:pt x="2151683" y="153015"/>
                  <a:pt x="2150417" y="153558"/>
                </a:cubicBezTo>
                <a:cubicBezTo>
                  <a:pt x="2149150" y="154100"/>
                  <a:pt x="2148275" y="154432"/>
                  <a:pt x="2147792" y="154553"/>
                </a:cubicBezTo>
                <a:lnTo>
                  <a:pt x="2150145" y="153286"/>
                </a:lnTo>
                <a:close/>
                <a:moveTo>
                  <a:pt x="2868387" y="152381"/>
                </a:moveTo>
                <a:lnTo>
                  <a:pt x="2866397" y="153286"/>
                </a:lnTo>
                <a:lnTo>
                  <a:pt x="2867120" y="152924"/>
                </a:lnTo>
                <a:cubicBezTo>
                  <a:pt x="2867965" y="152442"/>
                  <a:pt x="2868387" y="152261"/>
                  <a:pt x="2868387" y="152381"/>
                </a:cubicBezTo>
                <a:close/>
                <a:moveTo>
                  <a:pt x="2597144" y="152381"/>
                </a:moveTo>
                <a:lnTo>
                  <a:pt x="2595334" y="153467"/>
                </a:lnTo>
                <a:cubicBezTo>
                  <a:pt x="2594127" y="153950"/>
                  <a:pt x="2593524" y="154372"/>
                  <a:pt x="2593524" y="154734"/>
                </a:cubicBezTo>
                <a:cubicBezTo>
                  <a:pt x="2593886" y="154613"/>
                  <a:pt x="2594520" y="154281"/>
                  <a:pt x="2595424" y="153738"/>
                </a:cubicBezTo>
                <a:cubicBezTo>
                  <a:pt x="2596329" y="153196"/>
                  <a:pt x="2596842" y="152803"/>
                  <a:pt x="2596963" y="152562"/>
                </a:cubicBezTo>
                <a:close/>
                <a:moveTo>
                  <a:pt x="1914916" y="152381"/>
                </a:moveTo>
                <a:cubicBezTo>
                  <a:pt x="1914554" y="153105"/>
                  <a:pt x="1913468" y="154372"/>
                  <a:pt x="1911658" y="156182"/>
                </a:cubicBezTo>
                <a:lnTo>
                  <a:pt x="1914481" y="152815"/>
                </a:lnTo>
                <a:close/>
                <a:moveTo>
                  <a:pt x="1668037" y="152381"/>
                </a:moveTo>
                <a:lnTo>
                  <a:pt x="1666046" y="152562"/>
                </a:lnTo>
                <a:cubicBezTo>
                  <a:pt x="1666046" y="152803"/>
                  <a:pt x="1666710" y="152924"/>
                  <a:pt x="1668037" y="152924"/>
                </a:cubicBezTo>
                <a:cubicBezTo>
                  <a:pt x="1669244" y="152924"/>
                  <a:pt x="1669847" y="152803"/>
                  <a:pt x="1669847" y="152562"/>
                </a:cubicBezTo>
                <a:cubicBezTo>
                  <a:pt x="1670088" y="152442"/>
                  <a:pt x="1669485" y="152381"/>
                  <a:pt x="1668037" y="152381"/>
                </a:cubicBezTo>
                <a:close/>
                <a:moveTo>
                  <a:pt x="1649578" y="152381"/>
                </a:moveTo>
                <a:cubicBezTo>
                  <a:pt x="1639564" y="152381"/>
                  <a:pt x="1634497" y="152442"/>
                  <a:pt x="1634376" y="152562"/>
                </a:cubicBezTo>
                <a:cubicBezTo>
                  <a:pt x="1635100" y="152562"/>
                  <a:pt x="1636819" y="152622"/>
                  <a:pt x="1639534" y="152743"/>
                </a:cubicBezTo>
                <a:cubicBezTo>
                  <a:pt x="1642248" y="152864"/>
                  <a:pt x="1645596" y="152924"/>
                  <a:pt x="1649578" y="152924"/>
                </a:cubicBezTo>
                <a:cubicBezTo>
                  <a:pt x="1653921" y="152924"/>
                  <a:pt x="1657390" y="152864"/>
                  <a:pt x="1659984" y="152743"/>
                </a:cubicBezTo>
                <a:cubicBezTo>
                  <a:pt x="1662578" y="152622"/>
                  <a:pt x="1664176" y="152562"/>
                  <a:pt x="1664780" y="152562"/>
                </a:cubicBezTo>
                <a:cubicBezTo>
                  <a:pt x="1664659" y="152442"/>
                  <a:pt x="1659592" y="152381"/>
                  <a:pt x="1649578" y="152381"/>
                </a:cubicBezTo>
                <a:close/>
                <a:moveTo>
                  <a:pt x="1672471" y="152291"/>
                </a:moveTo>
                <a:cubicBezTo>
                  <a:pt x="1671566" y="152230"/>
                  <a:pt x="1670993" y="152261"/>
                  <a:pt x="1670752" y="152381"/>
                </a:cubicBezTo>
                <a:cubicBezTo>
                  <a:pt x="1670511" y="152381"/>
                  <a:pt x="1670390" y="152442"/>
                  <a:pt x="1670390" y="152562"/>
                </a:cubicBezTo>
                <a:cubicBezTo>
                  <a:pt x="1670390" y="152683"/>
                  <a:pt x="1670872" y="152803"/>
                  <a:pt x="1671838" y="152924"/>
                </a:cubicBezTo>
                <a:cubicBezTo>
                  <a:pt x="1672803" y="153045"/>
                  <a:pt x="1673467" y="153045"/>
                  <a:pt x="1673828" y="152924"/>
                </a:cubicBezTo>
                <a:cubicBezTo>
                  <a:pt x="1673949" y="152924"/>
                  <a:pt x="1674009" y="152743"/>
                  <a:pt x="1674009" y="152381"/>
                </a:cubicBezTo>
                <a:cubicBezTo>
                  <a:pt x="1673889" y="152381"/>
                  <a:pt x="1673376" y="152351"/>
                  <a:pt x="1672471" y="152291"/>
                </a:cubicBezTo>
                <a:close/>
                <a:moveTo>
                  <a:pt x="1383945" y="152019"/>
                </a:moveTo>
                <a:lnTo>
                  <a:pt x="1382859" y="152200"/>
                </a:lnTo>
                <a:lnTo>
                  <a:pt x="1382497" y="152381"/>
                </a:lnTo>
                <a:lnTo>
                  <a:pt x="1383764" y="152200"/>
                </a:lnTo>
                <a:cubicBezTo>
                  <a:pt x="1384005" y="152080"/>
                  <a:pt x="1384065" y="152019"/>
                  <a:pt x="1383945" y="152019"/>
                </a:cubicBezTo>
                <a:close/>
                <a:moveTo>
                  <a:pt x="1369828" y="151838"/>
                </a:moveTo>
                <a:cubicBezTo>
                  <a:pt x="1370070" y="151838"/>
                  <a:pt x="1370070" y="151899"/>
                  <a:pt x="1369828" y="152019"/>
                </a:cubicBezTo>
                <a:cubicBezTo>
                  <a:pt x="1368019" y="152261"/>
                  <a:pt x="1367114" y="152381"/>
                  <a:pt x="1367114" y="152381"/>
                </a:cubicBezTo>
                <a:cubicBezTo>
                  <a:pt x="1367114" y="152381"/>
                  <a:pt x="1367476" y="152261"/>
                  <a:pt x="1368200" y="152019"/>
                </a:cubicBezTo>
                <a:close/>
                <a:moveTo>
                  <a:pt x="392764" y="151657"/>
                </a:moveTo>
                <a:cubicBezTo>
                  <a:pt x="392402" y="151899"/>
                  <a:pt x="391949" y="152140"/>
                  <a:pt x="391406" y="152381"/>
                </a:cubicBezTo>
                <a:cubicBezTo>
                  <a:pt x="390863" y="152622"/>
                  <a:pt x="390471" y="152743"/>
                  <a:pt x="390230" y="152743"/>
                </a:cubicBezTo>
                <a:lnTo>
                  <a:pt x="391316" y="152200"/>
                </a:lnTo>
                <a:cubicBezTo>
                  <a:pt x="392402" y="151718"/>
                  <a:pt x="392884" y="151537"/>
                  <a:pt x="392764" y="151657"/>
                </a:cubicBezTo>
                <a:close/>
                <a:moveTo>
                  <a:pt x="2493626" y="151476"/>
                </a:moveTo>
                <a:lnTo>
                  <a:pt x="2493662" y="151476"/>
                </a:lnTo>
                <a:lnTo>
                  <a:pt x="2493264" y="152019"/>
                </a:lnTo>
                <a:close/>
                <a:moveTo>
                  <a:pt x="1469003" y="151114"/>
                </a:moveTo>
                <a:lnTo>
                  <a:pt x="1470632" y="153286"/>
                </a:lnTo>
                <a:cubicBezTo>
                  <a:pt x="1470511" y="153286"/>
                  <a:pt x="1470089" y="152924"/>
                  <a:pt x="1469365" y="152200"/>
                </a:cubicBezTo>
                <a:cubicBezTo>
                  <a:pt x="1469123" y="151959"/>
                  <a:pt x="1468973" y="151718"/>
                  <a:pt x="1468912" y="151476"/>
                </a:cubicBezTo>
                <a:cubicBezTo>
                  <a:pt x="1468852" y="151235"/>
                  <a:pt x="1468882" y="151114"/>
                  <a:pt x="1469003" y="151114"/>
                </a:cubicBezTo>
                <a:close/>
                <a:moveTo>
                  <a:pt x="153191" y="151114"/>
                </a:moveTo>
                <a:cubicBezTo>
                  <a:pt x="153191" y="151235"/>
                  <a:pt x="152980" y="151506"/>
                  <a:pt x="152557" y="151929"/>
                </a:cubicBezTo>
                <a:cubicBezTo>
                  <a:pt x="152135" y="152351"/>
                  <a:pt x="151562" y="152803"/>
                  <a:pt x="150838" y="153286"/>
                </a:cubicBezTo>
                <a:close/>
                <a:moveTo>
                  <a:pt x="1916010" y="150993"/>
                </a:moveTo>
                <a:lnTo>
                  <a:pt x="1915775" y="151567"/>
                </a:lnTo>
                <a:lnTo>
                  <a:pt x="1915867" y="151163"/>
                </a:lnTo>
                <a:close/>
                <a:moveTo>
                  <a:pt x="2486749" y="150933"/>
                </a:moveTo>
                <a:cubicBezTo>
                  <a:pt x="2486870" y="150933"/>
                  <a:pt x="2486749" y="151114"/>
                  <a:pt x="2486387" y="151476"/>
                </a:cubicBezTo>
                <a:cubicBezTo>
                  <a:pt x="2485904" y="152200"/>
                  <a:pt x="2485663" y="152442"/>
                  <a:pt x="2485663" y="152200"/>
                </a:cubicBezTo>
                <a:lnTo>
                  <a:pt x="2486025" y="151476"/>
                </a:lnTo>
                <a:cubicBezTo>
                  <a:pt x="2486387" y="151114"/>
                  <a:pt x="2486628" y="150933"/>
                  <a:pt x="2486749" y="150933"/>
                </a:cubicBezTo>
                <a:close/>
                <a:moveTo>
                  <a:pt x="301409" y="150752"/>
                </a:moveTo>
                <a:cubicBezTo>
                  <a:pt x="301651" y="150994"/>
                  <a:pt x="302073" y="151506"/>
                  <a:pt x="302676" y="152291"/>
                </a:cubicBezTo>
                <a:cubicBezTo>
                  <a:pt x="303279" y="153075"/>
                  <a:pt x="303641" y="153708"/>
                  <a:pt x="303762" y="154191"/>
                </a:cubicBezTo>
                <a:lnTo>
                  <a:pt x="301952" y="151476"/>
                </a:lnTo>
                <a:close/>
                <a:moveTo>
                  <a:pt x="1374896" y="150571"/>
                </a:moveTo>
                <a:cubicBezTo>
                  <a:pt x="1375258" y="150571"/>
                  <a:pt x="1375077" y="150692"/>
                  <a:pt x="1374353" y="150933"/>
                </a:cubicBezTo>
                <a:lnTo>
                  <a:pt x="1372905" y="151114"/>
                </a:lnTo>
                <a:cubicBezTo>
                  <a:pt x="1372784" y="151114"/>
                  <a:pt x="1372966" y="150994"/>
                  <a:pt x="1373448" y="150752"/>
                </a:cubicBezTo>
                <a:close/>
                <a:moveTo>
                  <a:pt x="2573617" y="149305"/>
                </a:moveTo>
                <a:cubicBezTo>
                  <a:pt x="2573496" y="149425"/>
                  <a:pt x="2573466" y="149576"/>
                  <a:pt x="2573527" y="149757"/>
                </a:cubicBezTo>
                <a:cubicBezTo>
                  <a:pt x="2573587" y="149938"/>
                  <a:pt x="2573738" y="150089"/>
                  <a:pt x="2573979" y="150209"/>
                </a:cubicBezTo>
                <a:cubicBezTo>
                  <a:pt x="2573979" y="150209"/>
                  <a:pt x="2574009" y="150240"/>
                  <a:pt x="2574069" y="150300"/>
                </a:cubicBezTo>
                <a:cubicBezTo>
                  <a:pt x="2574130" y="150360"/>
                  <a:pt x="2574160" y="150390"/>
                  <a:pt x="2574160" y="150390"/>
                </a:cubicBezTo>
                <a:close/>
                <a:moveTo>
                  <a:pt x="2881599" y="149124"/>
                </a:moveTo>
                <a:cubicBezTo>
                  <a:pt x="2880874" y="149606"/>
                  <a:pt x="2879638" y="150330"/>
                  <a:pt x="2877888" y="151295"/>
                </a:cubicBezTo>
                <a:cubicBezTo>
                  <a:pt x="2876139" y="152261"/>
                  <a:pt x="2874782" y="152924"/>
                  <a:pt x="2873816" y="153286"/>
                </a:cubicBezTo>
                <a:cubicBezTo>
                  <a:pt x="2873816" y="153165"/>
                  <a:pt x="2875083" y="152442"/>
                  <a:pt x="2877617" y="151114"/>
                </a:cubicBezTo>
                <a:close/>
                <a:moveTo>
                  <a:pt x="2876531" y="148762"/>
                </a:moveTo>
                <a:cubicBezTo>
                  <a:pt x="2876531" y="149003"/>
                  <a:pt x="2873575" y="150571"/>
                  <a:pt x="2867663" y="153467"/>
                </a:cubicBezTo>
                <a:lnTo>
                  <a:pt x="2864815" y="154308"/>
                </a:lnTo>
                <a:lnTo>
                  <a:pt x="2871826" y="150933"/>
                </a:lnTo>
                <a:cubicBezTo>
                  <a:pt x="2873032" y="150330"/>
                  <a:pt x="2874027" y="149848"/>
                  <a:pt x="2874812" y="149486"/>
                </a:cubicBezTo>
                <a:cubicBezTo>
                  <a:pt x="2875596" y="149124"/>
                  <a:pt x="2876169" y="148882"/>
                  <a:pt x="2876531" y="148762"/>
                </a:cubicBezTo>
                <a:close/>
                <a:moveTo>
                  <a:pt x="1466831" y="148762"/>
                </a:moveTo>
                <a:cubicBezTo>
                  <a:pt x="1466952" y="148762"/>
                  <a:pt x="1467133" y="148882"/>
                  <a:pt x="1467374" y="149124"/>
                </a:cubicBezTo>
                <a:cubicBezTo>
                  <a:pt x="1467615" y="149365"/>
                  <a:pt x="1467796" y="149727"/>
                  <a:pt x="1467917" y="150209"/>
                </a:cubicBezTo>
                <a:lnTo>
                  <a:pt x="1468641" y="151114"/>
                </a:lnTo>
                <a:lnTo>
                  <a:pt x="1467917" y="150390"/>
                </a:lnTo>
                <a:cubicBezTo>
                  <a:pt x="1467314" y="149787"/>
                  <a:pt x="1467012" y="149365"/>
                  <a:pt x="1467012" y="149124"/>
                </a:cubicBezTo>
                <a:close/>
                <a:moveTo>
                  <a:pt x="191739" y="147133"/>
                </a:moveTo>
                <a:cubicBezTo>
                  <a:pt x="191135" y="147857"/>
                  <a:pt x="190592" y="148520"/>
                  <a:pt x="190110" y="149124"/>
                </a:cubicBezTo>
                <a:cubicBezTo>
                  <a:pt x="189627" y="149727"/>
                  <a:pt x="189265" y="150089"/>
                  <a:pt x="189024" y="150209"/>
                </a:cubicBezTo>
                <a:lnTo>
                  <a:pt x="190472" y="148581"/>
                </a:lnTo>
                <a:cubicBezTo>
                  <a:pt x="190713" y="148098"/>
                  <a:pt x="190954" y="147736"/>
                  <a:pt x="191196" y="147495"/>
                </a:cubicBezTo>
                <a:cubicBezTo>
                  <a:pt x="191437" y="147254"/>
                  <a:pt x="191618" y="147133"/>
                  <a:pt x="191739" y="147133"/>
                </a:cubicBezTo>
                <a:close/>
                <a:moveTo>
                  <a:pt x="1394710" y="147014"/>
                </a:moveTo>
                <a:lnTo>
                  <a:pt x="1394260" y="147314"/>
                </a:lnTo>
                <a:lnTo>
                  <a:pt x="1394557" y="147215"/>
                </a:lnTo>
                <a:close/>
                <a:moveTo>
                  <a:pt x="2605469" y="146952"/>
                </a:moveTo>
                <a:cubicBezTo>
                  <a:pt x="2605348" y="146952"/>
                  <a:pt x="2605227" y="147012"/>
                  <a:pt x="2605107" y="147133"/>
                </a:cubicBezTo>
                <a:cubicBezTo>
                  <a:pt x="2604986" y="147254"/>
                  <a:pt x="2604986" y="147314"/>
                  <a:pt x="2605107" y="147314"/>
                </a:cubicBezTo>
                <a:cubicBezTo>
                  <a:pt x="2605107" y="147435"/>
                  <a:pt x="2605167" y="147465"/>
                  <a:pt x="2605288" y="147404"/>
                </a:cubicBezTo>
                <a:cubicBezTo>
                  <a:pt x="2605408" y="147344"/>
                  <a:pt x="2605529" y="147314"/>
                  <a:pt x="2605650" y="147314"/>
                </a:cubicBezTo>
                <a:cubicBezTo>
                  <a:pt x="2605891" y="147073"/>
                  <a:pt x="2605830" y="146952"/>
                  <a:pt x="2605469" y="146952"/>
                </a:cubicBezTo>
                <a:close/>
                <a:moveTo>
                  <a:pt x="164230" y="146952"/>
                </a:moveTo>
                <a:lnTo>
                  <a:pt x="160792" y="149486"/>
                </a:lnTo>
                <a:cubicBezTo>
                  <a:pt x="160309" y="149848"/>
                  <a:pt x="159887" y="150149"/>
                  <a:pt x="159525" y="150390"/>
                </a:cubicBezTo>
                <a:cubicBezTo>
                  <a:pt x="159163" y="150632"/>
                  <a:pt x="158922" y="150873"/>
                  <a:pt x="158801" y="151114"/>
                </a:cubicBezTo>
                <a:cubicBezTo>
                  <a:pt x="158801" y="151356"/>
                  <a:pt x="159646" y="150843"/>
                  <a:pt x="161335" y="149576"/>
                </a:cubicBezTo>
                <a:cubicBezTo>
                  <a:pt x="163024" y="148309"/>
                  <a:pt x="163989" y="147435"/>
                  <a:pt x="164230" y="146952"/>
                </a:cubicBezTo>
                <a:close/>
                <a:moveTo>
                  <a:pt x="414842" y="146409"/>
                </a:moveTo>
                <a:cubicBezTo>
                  <a:pt x="414842" y="146047"/>
                  <a:pt x="414541" y="146288"/>
                  <a:pt x="413938" y="147133"/>
                </a:cubicBezTo>
                <a:lnTo>
                  <a:pt x="413395" y="148219"/>
                </a:lnTo>
                <a:lnTo>
                  <a:pt x="414119" y="147314"/>
                </a:lnTo>
                <a:cubicBezTo>
                  <a:pt x="414239" y="147193"/>
                  <a:pt x="414390" y="147042"/>
                  <a:pt x="414571" y="146861"/>
                </a:cubicBezTo>
                <a:cubicBezTo>
                  <a:pt x="414752" y="146680"/>
                  <a:pt x="414842" y="146530"/>
                  <a:pt x="414842" y="146409"/>
                </a:cubicBezTo>
                <a:close/>
                <a:moveTo>
                  <a:pt x="1213866" y="146047"/>
                </a:moveTo>
                <a:lnTo>
                  <a:pt x="1214409" y="146590"/>
                </a:lnTo>
                <a:cubicBezTo>
                  <a:pt x="1214530" y="146590"/>
                  <a:pt x="1214681" y="146680"/>
                  <a:pt x="1214862" y="146861"/>
                </a:cubicBezTo>
                <a:cubicBezTo>
                  <a:pt x="1215043" y="147042"/>
                  <a:pt x="1215314" y="147254"/>
                  <a:pt x="1215676" y="147495"/>
                </a:cubicBezTo>
                <a:lnTo>
                  <a:pt x="1215495" y="147314"/>
                </a:lnTo>
                <a:cubicBezTo>
                  <a:pt x="1214650" y="146469"/>
                  <a:pt x="1214107" y="146047"/>
                  <a:pt x="1213866" y="146047"/>
                </a:cubicBezTo>
                <a:close/>
                <a:moveTo>
                  <a:pt x="3106036" y="145866"/>
                </a:moveTo>
                <a:cubicBezTo>
                  <a:pt x="3106277" y="146349"/>
                  <a:pt x="3106609" y="147103"/>
                  <a:pt x="3107031" y="148128"/>
                </a:cubicBezTo>
                <a:cubicBezTo>
                  <a:pt x="3107454" y="149154"/>
                  <a:pt x="3107725" y="149848"/>
                  <a:pt x="3107846" y="150209"/>
                </a:cubicBezTo>
                <a:cubicBezTo>
                  <a:pt x="3107725" y="149968"/>
                  <a:pt x="3107514" y="149486"/>
                  <a:pt x="3107212" y="148762"/>
                </a:cubicBezTo>
                <a:cubicBezTo>
                  <a:pt x="3106911" y="148038"/>
                  <a:pt x="3106519" y="147133"/>
                  <a:pt x="3106036" y="146047"/>
                </a:cubicBezTo>
                <a:close/>
                <a:moveTo>
                  <a:pt x="2754893" y="145071"/>
                </a:moveTo>
                <a:lnTo>
                  <a:pt x="2754011" y="149305"/>
                </a:lnTo>
                <a:cubicBezTo>
                  <a:pt x="2754011" y="151476"/>
                  <a:pt x="2754433" y="153226"/>
                  <a:pt x="2755278" y="154553"/>
                </a:cubicBezTo>
                <a:cubicBezTo>
                  <a:pt x="2755640" y="155277"/>
                  <a:pt x="2756243" y="156031"/>
                  <a:pt x="2757088" y="156815"/>
                </a:cubicBezTo>
                <a:cubicBezTo>
                  <a:pt x="2757932" y="157599"/>
                  <a:pt x="2758716" y="158112"/>
                  <a:pt x="2759440" y="158353"/>
                </a:cubicBezTo>
                <a:cubicBezTo>
                  <a:pt x="2760285" y="158836"/>
                  <a:pt x="2761340" y="159138"/>
                  <a:pt x="2762607" y="159258"/>
                </a:cubicBezTo>
                <a:cubicBezTo>
                  <a:pt x="2763874" y="159379"/>
                  <a:pt x="2765955" y="159439"/>
                  <a:pt x="2768851" y="159439"/>
                </a:cubicBezTo>
                <a:lnTo>
                  <a:pt x="2773556" y="159801"/>
                </a:lnTo>
                <a:lnTo>
                  <a:pt x="2769756" y="159982"/>
                </a:lnTo>
                <a:lnTo>
                  <a:pt x="2761431" y="159801"/>
                </a:lnTo>
                <a:lnTo>
                  <a:pt x="2761069" y="159801"/>
                </a:lnTo>
                <a:cubicBezTo>
                  <a:pt x="2760586" y="159801"/>
                  <a:pt x="2760194" y="159741"/>
                  <a:pt x="2759893" y="159620"/>
                </a:cubicBezTo>
                <a:cubicBezTo>
                  <a:pt x="2759591" y="159500"/>
                  <a:pt x="2759440" y="159319"/>
                  <a:pt x="2759440" y="159077"/>
                </a:cubicBezTo>
                <a:lnTo>
                  <a:pt x="2757088" y="158172"/>
                </a:lnTo>
                <a:lnTo>
                  <a:pt x="2756364" y="156906"/>
                </a:lnTo>
                <a:lnTo>
                  <a:pt x="2755459" y="156544"/>
                </a:lnTo>
                <a:cubicBezTo>
                  <a:pt x="2754252" y="155337"/>
                  <a:pt x="2753528" y="153527"/>
                  <a:pt x="2753287" y="151114"/>
                </a:cubicBezTo>
                <a:cubicBezTo>
                  <a:pt x="2753167" y="150632"/>
                  <a:pt x="2753106" y="149908"/>
                  <a:pt x="2753106" y="148943"/>
                </a:cubicBezTo>
                <a:close/>
                <a:moveTo>
                  <a:pt x="416200" y="145052"/>
                </a:moveTo>
                <a:cubicBezTo>
                  <a:pt x="416019" y="145112"/>
                  <a:pt x="415868" y="145203"/>
                  <a:pt x="415747" y="145323"/>
                </a:cubicBezTo>
                <a:cubicBezTo>
                  <a:pt x="415265" y="146047"/>
                  <a:pt x="415265" y="146228"/>
                  <a:pt x="415747" y="145866"/>
                </a:cubicBezTo>
                <a:cubicBezTo>
                  <a:pt x="416230" y="145625"/>
                  <a:pt x="416471" y="145383"/>
                  <a:pt x="416471" y="145142"/>
                </a:cubicBezTo>
                <a:cubicBezTo>
                  <a:pt x="416471" y="145022"/>
                  <a:pt x="416381" y="144991"/>
                  <a:pt x="416200" y="145052"/>
                </a:cubicBezTo>
                <a:close/>
                <a:moveTo>
                  <a:pt x="2754991" y="144859"/>
                </a:moveTo>
                <a:lnTo>
                  <a:pt x="2754893" y="145071"/>
                </a:lnTo>
                <a:lnTo>
                  <a:pt x="2754916" y="144961"/>
                </a:lnTo>
                <a:close/>
                <a:moveTo>
                  <a:pt x="2504847" y="144690"/>
                </a:moveTo>
                <a:cubicBezTo>
                  <a:pt x="2504726" y="144629"/>
                  <a:pt x="2504545" y="144660"/>
                  <a:pt x="2504304" y="144780"/>
                </a:cubicBezTo>
                <a:lnTo>
                  <a:pt x="2504123" y="145504"/>
                </a:lnTo>
                <a:cubicBezTo>
                  <a:pt x="2504123" y="145745"/>
                  <a:pt x="2504243" y="145776"/>
                  <a:pt x="2504485" y="145595"/>
                </a:cubicBezTo>
                <a:cubicBezTo>
                  <a:pt x="2504726" y="145414"/>
                  <a:pt x="2504907" y="145202"/>
                  <a:pt x="2505028" y="144961"/>
                </a:cubicBezTo>
                <a:cubicBezTo>
                  <a:pt x="2505028" y="144841"/>
                  <a:pt x="2504967" y="144750"/>
                  <a:pt x="2504847" y="144690"/>
                </a:cubicBezTo>
                <a:close/>
                <a:moveTo>
                  <a:pt x="301228" y="144418"/>
                </a:moveTo>
                <a:cubicBezTo>
                  <a:pt x="301228" y="144660"/>
                  <a:pt x="301379" y="145022"/>
                  <a:pt x="301681" y="145504"/>
                </a:cubicBezTo>
                <a:cubicBezTo>
                  <a:pt x="301982" y="145987"/>
                  <a:pt x="302314" y="146469"/>
                  <a:pt x="302676" y="146952"/>
                </a:cubicBezTo>
                <a:lnTo>
                  <a:pt x="304124" y="149124"/>
                </a:lnTo>
                <a:cubicBezTo>
                  <a:pt x="304486" y="150089"/>
                  <a:pt x="304848" y="150571"/>
                  <a:pt x="305210" y="150571"/>
                </a:cubicBezTo>
                <a:lnTo>
                  <a:pt x="301409" y="144599"/>
                </a:lnTo>
                <a:close/>
                <a:moveTo>
                  <a:pt x="198073" y="144418"/>
                </a:moveTo>
                <a:cubicBezTo>
                  <a:pt x="197952" y="144418"/>
                  <a:pt x="197349" y="145022"/>
                  <a:pt x="196263" y="146228"/>
                </a:cubicBezTo>
                <a:cubicBezTo>
                  <a:pt x="195177" y="147435"/>
                  <a:pt x="194453" y="148400"/>
                  <a:pt x="194091" y="149124"/>
                </a:cubicBezTo>
                <a:close/>
                <a:moveTo>
                  <a:pt x="773878" y="143694"/>
                </a:moveTo>
                <a:cubicBezTo>
                  <a:pt x="773878" y="143815"/>
                  <a:pt x="773908" y="143906"/>
                  <a:pt x="773968" y="143966"/>
                </a:cubicBezTo>
                <a:cubicBezTo>
                  <a:pt x="774029" y="144026"/>
                  <a:pt x="774059" y="144056"/>
                  <a:pt x="774059" y="144056"/>
                </a:cubicBezTo>
                <a:cubicBezTo>
                  <a:pt x="774059" y="144056"/>
                  <a:pt x="774059" y="144086"/>
                  <a:pt x="774059" y="144147"/>
                </a:cubicBezTo>
                <a:cubicBezTo>
                  <a:pt x="774059" y="144207"/>
                  <a:pt x="774059" y="144237"/>
                  <a:pt x="774059" y="144237"/>
                </a:cubicBezTo>
                <a:lnTo>
                  <a:pt x="774059" y="144599"/>
                </a:lnTo>
                <a:cubicBezTo>
                  <a:pt x="774059" y="144599"/>
                  <a:pt x="774059" y="144629"/>
                  <a:pt x="774059" y="144690"/>
                </a:cubicBezTo>
                <a:cubicBezTo>
                  <a:pt x="774059" y="144750"/>
                  <a:pt x="774059" y="144780"/>
                  <a:pt x="774059" y="144780"/>
                </a:cubicBezTo>
                <a:lnTo>
                  <a:pt x="774059" y="144961"/>
                </a:lnTo>
                <a:cubicBezTo>
                  <a:pt x="774059" y="144961"/>
                  <a:pt x="774059" y="144991"/>
                  <a:pt x="774059" y="145052"/>
                </a:cubicBezTo>
                <a:cubicBezTo>
                  <a:pt x="774059" y="145112"/>
                  <a:pt x="774059" y="145142"/>
                  <a:pt x="774059" y="145142"/>
                </a:cubicBezTo>
                <a:lnTo>
                  <a:pt x="774059" y="145685"/>
                </a:lnTo>
                <a:lnTo>
                  <a:pt x="773878" y="145685"/>
                </a:lnTo>
                <a:lnTo>
                  <a:pt x="773878" y="144599"/>
                </a:lnTo>
                <a:cubicBezTo>
                  <a:pt x="773757" y="144479"/>
                  <a:pt x="773757" y="144418"/>
                  <a:pt x="773878" y="144418"/>
                </a:cubicBezTo>
                <a:close/>
                <a:moveTo>
                  <a:pt x="621478" y="143694"/>
                </a:moveTo>
                <a:cubicBezTo>
                  <a:pt x="621478" y="143815"/>
                  <a:pt x="621508" y="143906"/>
                  <a:pt x="621569" y="143966"/>
                </a:cubicBezTo>
                <a:cubicBezTo>
                  <a:pt x="621629" y="144026"/>
                  <a:pt x="621659" y="144056"/>
                  <a:pt x="621659" y="144056"/>
                </a:cubicBezTo>
                <a:cubicBezTo>
                  <a:pt x="621659" y="144056"/>
                  <a:pt x="621659" y="144086"/>
                  <a:pt x="621659" y="144147"/>
                </a:cubicBezTo>
                <a:cubicBezTo>
                  <a:pt x="621659" y="144207"/>
                  <a:pt x="621659" y="144237"/>
                  <a:pt x="621659" y="144237"/>
                </a:cubicBezTo>
                <a:lnTo>
                  <a:pt x="621659" y="144599"/>
                </a:lnTo>
                <a:cubicBezTo>
                  <a:pt x="621659" y="144599"/>
                  <a:pt x="621659" y="144629"/>
                  <a:pt x="621659" y="144690"/>
                </a:cubicBezTo>
                <a:cubicBezTo>
                  <a:pt x="621659" y="144750"/>
                  <a:pt x="621659" y="144780"/>
                  <a:pt x="621659" y="144780"/>
                </a:cubicBezTo>
                <a:lnTo>
                  <a:pt x="621659" y="144961"/>
                </a:lnTo>
                <a:cubicBezTo>
                  <a:pt x="621659" y="144961"/>
                  <a:pt x="621659" y="144991"/>
                  <a:pt x="621659" y="145052"/>
                </a:cubicBezTo>
                <a:cubicBezTo>
                  <a:pt x="621659" y="145112"/>
                  <a:pt x="621659" y="145142"/>
                  <a:pt x="621659" y="145142"/>
                </a:cubicBezTo>
                <a:lnTo>
                  <a:pt x="621659" y="145685"/>
                </a:lnTo>
                <a:lnTo>
                  <a:pt x="621478" y="145685"/>
                </a:lnTo>
                <a:lnTo>
                  <a:pt x="621478" y="144599"/>
                </a:lnTo>
                <a:cubicBezTo>
                  <a:pt x="621357" y="144479"/>
                  <a:pt x="621357" y="144418"/>
                  <a:pt x="621478" y="144418"/>
                </a:cubicBezTo>
                <a:close/>
                <a:moveTo>
                  <a:pt x="773878" y="143151"/>
                </a:moveTo>
                <a:cubicBezTo>
                  <a:pt x="773878" y="143272"/>
                  <a:pt x="773938" y="143332"/>
                  <a:pt x="774059" y="143332"/>
                </a:cubicBezTo>
                <a:cubicBezTo>
                  <a:pt x="773938" y="143453"/>
                  <a:pt x="773908" y="143544"/>
                  <a:pt x="773968" y="143604"/>
                </a:cubicBezTo>
                <a:cubicBezTo>
                  <a:pt x="774029" y="143664"/>
                  <a:pt x="773998" y="143694"/>
                  <a:pt x="773878" y="143694"/>
                </a:cubicBezTo>
                <a:close/>
                <a:moveTo>
                  <a:pt x="621478" y="143151"/>
                </a:moveTo>
                <a:cubicBezTo>
                  <a:pt x="621478" y="143272"/>
                  <a:pt x="621538" y="143332"/>
                  <a:pt x="621659" y="143332"/>
                </a:cubicBezTo>
                <a:cubicBezTo>
                  <a:pt x="621538" y="143453"/>
                  <a:pt x="621508" y="143544"/>
                  <a:pt x="621569" y="143604"/>
                </a:cubicBezTo>
                <a:cubicBezTo>
                  <a:pt x="621629" y="143664"/>
                  <a:pt x="621599" y="143694"/>
                  <a:pt x="621478" y="143694"/>
                </a:cubicBezTo>
                <a:close/>
                <a:moveTo>
                  <a:pt x="773878" y="142066"/>
                </a:moveTo>
                <a:cubicBezTo>
                  <a:pt x="773998" y="142066"/>
                  <a:pt x="774059" y="142096"/>
                  <a:pt x="774059" y="142156"/>
                </a:cubicBezTo>
                <a:cubicBezTo>
                  <a:pt x="774059" y="142216"/>
                  <a:pt x="774059" y="142307"/>
                  <a:pt x="774059" y="142428"/>
                </a:cubicBezTo>
                <a:cubicBezTo>
                  <a:pt x="774059" y="142428"/>
                  <a:pt x="774059" y="142458"/>
                  <a:pt x="774059" y="142518"/>
                </a:cubicBezTo>
                <a:cubicBezTo>
                  <a:pt x="774059" y="142578"/>
                  <a:pt x="774059" y="142609"/>
                  <a:pt x="774059" y="142609"/>
                </a:cubicBezTo>
                <a:lnTo>
                  <a:pt x="774059" y="142970"/>
                </a:lnTo>
                <a:cubicBezTo>
                  <a:pt x="774059" y="142970"/>
                  <a:pt x="774029" y="143001"/>
                  <a:pt x="773968" y="143061"/>
                </a:cubicBezTo>
                <a:cubicBezTo>
                  <a:pt x="773908" y="143121"/>
                  <a:pt x="773878" y="143151"/>
                  <a:pt x="773878" y="143151"/>
                </a:cubicBezTo>
                <a:close/>
                <a:moveTo>
                  <a:pt x="621478" y="142066"/>
                </a:moveTo>
                <a:cubicBezTo>
                  <a:pt x="621599" y="142066"/>
                  <a:pt x="621659" y="142096"/>
                  <a:pt x="621659" y="142156"/>
                </a:cubicBezTo>
                <a:cubicBezTo>
                  <a:pt x="621659" y="142216"/>
                  <a:pt x="621659" y="142307"/>
                  <a:pt x="621659" y="142428"/>
                </a:cubicBezTo>
                <a:cubicBezTo>
                  <a:pt x="621659" y="142428"/>
                  <a:pt x="621659" y="142458"/>
                  <a:pt x="621659" y="142518"/>
                </a:cubicBezTo>
                <a:cubicBezTo>
                  <a:pt x="621659" y="142578"/>
                  <a:pt x="621659" y="142609"/>
                  <a:pt x="621659" y="142609"/>
                </a:cubicBezTo>
                <a:lnTo>
                  <a:pt x="621659" y="142970"/>
                </a:lnTo>
                <a:cubicBezTo>
                  <a:pt x="621659" y="142970"/>
                  <a:pt x="621629" y="143001"/>
                  <a:pt x="621569" y="143061"/>
                </a:cubicBezTo>
                <a:cubicBezTo>
                  <a:pt x="621508" y="143121"/>
                  <a:pt x="621478" y="143151"/>
                  <a:pt x="621478" y="143151"/>
                </a:cubicBezTo>
                <a:close/>
                <a:moveTo>
                  <a:pt x="773878" y="141885"/>
                </a:moveTo>
                <a:lnTo>
                  <a:pt x="774059" y="141885"/>
                </a:lnTo>
                <a:lnTo>
                  <a:pt x="774059" y="142066"/>
                </a:lnTo>
                <a:lnTo>
                  <a:pt x="773878" y="142066"/>
                </a:lnTo>
                <a:close/>
                <a:moveTo>
                  <a:pt x="621478" y="141885"/>
                </a:moveTo>
                <a:lnTo>
                  <a:pt x="621659" y="141885"/>
                </a:lnTo>
                <a:lnTo>
                  <a:pt x="621659" y="142066"/>
                </a:lnTo>
                <a:lnTo>
                  <a:pt x="621478" y="142066"/>
                </a:lnTo>
                <a:close/>
                <a:moveTo>
                  <a:pt x="3104226" y="141342"/>
                </a:moveTo>
                <a:cubicBezTo>
                  <a:pt x="3104467" y="141824"/>
                  <a:pt x="3104799" y="142518"/>
                  <a:pt x="3105221" y="143423"/>
                </a:cubicBezTo>
                <a:cubicBezTo>
                  <a:pt x="3105644" y="144328"/>
                  <a:pt x="3105915" y="145022"/>
                  <a:pt x="3106036" y="145504"/>
                </a:cubicBezTo>
                <a:cubicBezTo>
                  <a:pt x="3105795" y="145142"/>
                  <a:pt x="3105463" y="144509"/>
                  <a:pt x="3105041" y="143604"/>
                </a:cubicBezTo>
                <a:cubicBezTo>
                  <a:pt x="3104618" y="142699"/>
                  <a:pt x="3104347" y="141945"/>
                  <a:pt x="3104226" y="141342"/>
                </a:cubicBezTo>
                <a:close/>
                <a:moveTo>
                  <a:pt x="773878" y="140708"/>
                </a:moveTo>
                <a:cubicBezTo>
                  <a:pt x="773878" y="140769"/>
                  <a:pt x="773938" y="140799"/>
                  <a:pt x="774059" y="140799"/>
                </a:cubicBezTo>
                <a:lnTo>
                  <a:pt x="774059" y="141523"/>
                </a:lnTo>
                <a:lnTo>
                  <a:pt x="773878" y="141885"/>
                </a:lnTo>
                <a:close/>
                <a:moveTo>
                  <a:pt x="621478" y="140708"/>
                </a:moveTo>
                <a:cubicBezTo>
                  <a:pt x="621478" y="140769"/>
                  <a:pt x="621538" y="140799"/>
                  <a:pt x="621659" y="140799"/>
                </a:cubicBezTo>
                <a:lnTo>
                  <a:pt x="621659" y="141523"/>
                </a:lnTo>
                <a:lnTo>
                  <a:pt x="621478" y="141885"/>
                </a:lnTo>
                <a:close/>
                <a:moveTo>
                  <a:pt x="3107484" y="140437"/>
                </a:moveTo>
                <a:cubicBezTo>
                  <a:pt x="3107484" y="140316"/>
                  <a:pt x="3107514" y="140316"/>
                  <a:pt x="3107574" y="140437"/>
                </a:cubicBezTo>
                <a:cubicBezTo>
                  <a:pt x="3107634" y="140557"/>
                  <a:pt x="3107665" y="140678"/>
                  <a:pt x="3107665" y="140799"/>
                </a:cubicBezTo>
                <a:lnTo>
                  <a:pt x="3108027" y="141342"/>
                </a:lnTo>
                <a:cubicBezTo>
                  <a:pt x="3108027" y="141462"/>
                  <a:pt x="3107906" y="141402"/>
                  <a:pt x="3107665" y="141161"/>
                </a:cubicBezTo>
                <a:close/>
                <a:moveTo>
                  <a:pt x="2963790" y="140437"/>
                </a:moveTo>
                <a:cubicBezTo>
                  <a:pt x="2963428" y="140919"/>
                  <a:pt x="2962734" y="141643"/>
                  <a:pt x="2961708" y="142609"/>
                </a:cubicBezTo>
                <a:cubicBezTo>
                  <a:pt x="2960683" y="143574"/>
                  <a:pt x="2959748" y="144358"/>
                  <a:pt x="2958903" y="144961"/>
                </a:cubicBezTo>
                <a:close/>
                <a:moveTo>
                  <a:pt x="773878" y="140437"/>
                </a:moveTo>
                <a:cubicBezTo>
                  <a:pt x="773878" y="140437"/>
                  <a:pt x="773938" y="140497"/>
                  <a:pt x="774059" y="140618"/>
                </a:cubicBezTo>
                <a:cubicBezTo>
                  <a:pt x="773938" y="140618"/>
                  <a:pt x="773878" y="140648"/>
                  <a:pt x="773878" y="140708"/>
                </a:cubicBezTo>
                <a:close/>
                <a:moveTo>
                  <a:pt x="621478" y="140437"/>
                </a:moveTo>
                <a:cubicBezTo>
                  <a:pt x="621478" y="140437"/>
                  <a:pt x="621538" y="140497"/>
                  <a:pt x="621659" y="140618"/>
                </a:cubicBezTo>
                <a:cubicBezTo>
                  <a:pt x="621538" y="140618"/>
                  <a:pt x="621478" y="140648"/>
                  <a:pt x="621478" y="140708"/>
                </a:cubicBezTo>
                <a:close/>
                <a:moveTo>
                  <a:pt x="169841" y="139532"/>
                </a:moveTo>
                <a:cubicBezTo>
                  <a:pt x="169841" y="139170"/>
                  <a:pt x="169901" y="139170"/>
                  <a:pt x="170021" y="139532"/>
                </a:cubicBezTo>
                <a:cubicBezTo>
                  <a:pt x="170021" y="140015"/>
                  <a:pt x="169961" y="140316"/>
                  <a:pt x="169841" y="140437"/>
                </a:cubicBezTo>
                <a:lnTo>
                  <a:pt x="169659" y="140980"/>
                </a:lnTo>
                <a:lnTo>
                  <a:pt x="169659" y="140437"/>
                </a:lnTo>
                <a:cubicBezTo>
                  <a:pt x="169780" y="140316"/>
                  <a:pt x="169841" y="140015"/>
                  <a:pt x="169841" y="139532"/>
                </a:cubicBezTo>
                <a:close/>
                <a:moveTo>
                  <a:pt x="3106398" y="138265"/>
                </a:moveTo>
                <a:cubicBezTo>
                  <a:pt x="3106398" y="138144"/>
                  <a:pt x="3106700" y="138386"/>
                  <a:pt x="3107303" y="138989"/>
                </a:cubicBezTo>
                <a:cubicBezTo>
                  <a:pt x="3107303" y="139230"/>
                  <a:pt x="3107333" y="139472"/>
                  <a:pt x="3107393" y="139713"/>
                </a:cubicBezTo>
                <a:cubicBezTo>
                  <a:pt x="3107454" y="139954"/>
                  <a:pt x="3107423" y="140075"/>
                  <a:pt x="3107303" y="140075"/>
                </a:cubicBezTo>
                <a:close/>
                <a:moveTo>
                  <a:pt x="516912" y="138265"/>
                </a:moveTo>
                <a:cubicBezTo>
                  <a:pt x="516671" y="138265"/>
                  <a:pt x="516550" y="138325"/>
                  <a:pt x="516550" y="138446"/>
                </a:cubicBezTo>
                <a:lnTo>
                  <a:pt x="517817" y="139713"/>
                </a:lnTo>
                <a:cubicBezTo>
                  <a:pt x="518059" y="139954"/>
                  <a:pt x="518270" y="140105"/>
                  <a:pt x="518451" y="140165"/>
                </a:cubicBezTo>
                <a:cubicBezTo>
                  <a:pt x="518632" y="140226"/>
                  <a:pt x="518602" y="140135"/>
                  <a:pt x="518360" y="139894"/>
                </a:cubicBezTo>
                <a:cubicBezTo>
                  <a:pt x="518119" y="139773"/>
                  <a:pt x="517817" y="139351"/>
                  <a:pt x="517455" y="138627"/>
                </a:cubicBezTo>
                <a:cubicBezTo>
                  <a:pt x="517335" y="138386"/>
                  <a:pt x="517154" y="138265"/>
                  <a:pt x="516912" y="138265"/>
                </a:cubicBezTo>
                <a:close/>
                <a:moveTo>
                  <a:pt x="470311" y="138084"/>
                </a:moveTo>
                <a:cubicBezTo>
                  <a:pt x="470251" y="138205"/>
                  <a:pt x="470221" y="138325"/>
                  <a:pt x="470221" y="138446"/>
                </a:cubicBezTo>
                <a:lnTo>
                  <a:pt x="470402" y="140256"/>
                </a:lnTo>
                <a:cubicBezTo>
                  <a:pt x="470522" y="140980"/>
                  <a:pt x="470583" y="140859"/>
                  <a:pt x="470583" y="139894"/>
                </a:cubicBezTo>
                <a:cubicBezTo>
                  <a:pt x="470583" y="138687"/>
                  <a:pt x="470522" y="138084"/>
                  <a:pt x="470402" y="138084"/>
                </a:cubicBezTo>
                <a:cubicBezTo>
                  <a:pt x="470402" y="137964"/>
                  <a:pt x="470372" y="137964"/>
                  <a:pt x="470311" y="138084"/>
                </a:cubicBezTo>
                <a:close/>
                <a:moveTo>
                  <a:pt x="2776090" y="137360"/>
                </a:moveTo>
                <a:cubicBezTo>
                  <a:pt x="2775728" y="137602"/>
                  <a:pt x="2775215" y="137994"/>
                  <a:pt x="2774552" y="138537"/>
                </a:cubicBezTo>
                <a:cubicBezTo>
                  <a:pt x="2773888" y="139080"/>
                  <a:pt x="2773436" y="139532"/>
                  <a:pt x="2773194" y="139894"/>
                </a:cubicBezTo>
                <a:lnTo>
                  <a:pt x="2775728" y="138084"/>
                </a:lnTo>
                <a:close/>
                <a:moveTo>
                  <a:pt x="1680826" y="137193"/>
                </a:moveTo>
                <a:lnTo>
                  <a:pt x="1680796" y="137270"/>
                </a:lnTo>
                <a:cubicBezTo>
                  <a:pt x="1680494" y="137813"/>
                  <a:pt x="1680344" y="138144"/>
                  <a:pt x="1680344" y="138265"/>
                </a:cubicBezTo>
                <a:close/>
                <a:moveTo>
                  <a:pt x="2777719" y="136455"/>
                </a:moveTo>
                <a:lnTo>
                  <a:pt x="2776814" y="136998"/>
                </a:lnTo>
                <a:lnTo>
                  <a:pt x="2776271" y="137360"/>
                </a:lnTo>
                <a:lnTo>
                  <a:pt x="2776995" y="136998"/>
                </a:lnTo>
                <a:cubicBezTo>
                  <a:pt x="2777115" y="136878"/>
                  <a:pt x="2777236" y="136787"/>
                  <a:pt x="2777357" y="136727"/>
                </a:cubicBezTo>
                <a:cubicBezTo>
                  <a:pt x="2777478" y="136667"/>
                  <a:pt x="2777598" y="136576"/>
                  <a:pt x="2777719" y="136455"/>
                </a:cubicBezTo>
                <a:close/>
                <a:moveTo>
                  <a:pt x="2568550" y="135912"/>
                </a:moveTo>
                <a:cubicBezTo>
                  <a:pt x="2568308" y="135912"/>
                  <a:pt x="2568278" y="136003"/>
                  <a:pt x="2568459" y="136184"/>
                </a:cubicBezTo>
                <a:cubicBezTo>
                  <a:pt x="2568640" y="136365"/>
                  <a:pt x="2568851" y="136516"/>
                  <a:pt x="2569093" y="136636"/>
                </a:cubicBezTo>
                <a:cubicBezTo>
                  <a:pt x="2569334" y="136757"/>
                  <a:pt x="2569394" y="136697"/>
                  <a:pt x="2569274" y="136455"/>
                </a:cubicBezTo>
                <a:cubicBezTo>
                  <a:pt x="2568912" y="136093"/>
                  <a:pt x="2568671" y="135912"/>
                  <a:pt x="2568550" y="135912"/>
                </a:cubicBezTo>
                <a:close/>
                <a:moveTo>
                  <a:pt x="1205541" y="134827"/>
                </a:moveTo>
                <a:lnTo>
                  <a:pt x="1209523" y="138446"/>
                </a:lnTo>
                <a:cubicBezTo>
                  <a:pt x="1211815" y="140859"/>
                  <a:pt x="1213263" y="142066"/>
                  <a:pt x="1213866" y="142066"/>
                </a:cubicBezTo>
                <a:lnTo>
                  <a:pt x="1231240" y="154372"/>
                </a:lnTo>
                <a:cubicBezTo>
                  <a:pt x="1233050" y="155458"/>
                  <a:pt x="1233834" y="156121"/>
                  <a:pt x="1233592" y="156363"/>
                </a:cubicBezTo>
                <a:lnTo>
                  <a:pt x="1232688" y="156906"/>
                </a:lnTo>
                <a:lnTo>
                  <a:pt x="1232869" y="157268"/>
                </a:lnTo>
                <a:lnTo>
                  <a:pt x="1232507" y="157448"/>
                </a:lnTo>
                <a:cubicBezTo>
                  <a:pt x="1232145" y="157448"/>
                  <a:pt x="1231541" y="157237"/>
                  <a:pt x="1230697" y="156815"/>
                </a:cubicBezTo>
                <a:cubicBezTo>
                  <a:pt x="1229852" y="156393"/>
                  <a:pt x="1229068" y="155940"/>
                  <a:pt x="1228344" y="155458"/>
                </a:cubicBezTo>
                <a:lnTo>
                  <a:pt x="1226715" y="154372"/>
                </a:lnTo>
                <a:lnTo>
                  <a:pt x="1226534" y="154734"/>
                </a:lnTo>
                <a:cubicBezTo>
                  <a:pt x="1226534" y="154734"/>
                  <a:pt x="1224845" y="153648"/>
                  <a:pt x="1221467" y="151476"/>
                </a:cubicBezTo>
                <a:lnTo>
                  <a:pt x="1217124" y="148581"/>
                </a:lnTo>
                <a:cubicBezTo>
                  <a:pt x="1217124" y="148581"/>
                  <a:pt x="1217787" y="149184"/>
                  <a:pt x="1219114" y="150390"/>
                </a:cubicBezTo>
                <a:cubicBezTo>
                  <a:pt x="1222613" y="153407"/>
                  <a:pt x="1225931" y="155880"/>
                  <a:pt x="1229068" y="157810"/>
                </a:cubicBezTo>
                <a:lnTo>
                  <a:pt x="1233231" y="160887"/>
                </a:lnTo>
                <a:cubicBezTo>
                  <a:pt x="1233713" y="161008"/>
                  <a:pt x="1234015" y="161128"/>
                  <a:pt x="1234135" y="161249"/>
                </a:cubicBezTo>
                <a:cubicBezTo>
                  <a:pt x="1234256" y="161370"/>
                  <a:pt x="1234196" y="161611"/>
                  <a:pt x="1233954" y="161973"/>
                </a:cubicBezTo>
                <a:cubicBezTo>
                  <a:pt x="1233954" y="161973"/>
                  <a:pt x="1233924" y="162003"/>
                  <a:pt x="1233864" y="162063"/>
                </a:cubicBezTo>
                <a:cubicBezTo>
                  <a:pt x="1233804" y="162124"/>
                  <a:pt x="1233773" y="162154"/>
                  <a:pt x="1233773" y="162154"/>
                </a:cubicBezTo>
                <a:cubicBezTo>
                  <a:pt x="1233532" y="162154"/>
                  <a:pt x="1232567" y="161732"/>
                  <a:pt x="1230878" y="160887"/>
                </a:cubicBezTo>
                <a:lnTo>
                  <a:pt x="1225449" y="158172"/>
                </a:lnTo>
                <a:lnTo>
                  <a:pt x="1226715" y="159439"/>
                </a:lnTo>
                <a:cubicBezTo>
                  <a:pt x="1226595" y="159680"/>
                  <a:pt x="1225509" y="159168"/>
                  <a:pt x="1223458" y="157901"/>
                </a:cubicBezTo>
                <a:cubicBezTo>
                  <a:pt x="1221407" y="156634"/>
                  <a:pt x="1219959" y="155639"/>
                  <a:pt x="1219114" y="154915"/>
                </a:cubicBezTo>
                <a:lnTo>
                  <a:pt x="1220924" y="156725"/>
                </a:lnTo>
                <a:cubicBezTo>
                  <a:pt x="1223579" y="158776"/>
                  <a:pt x="1224604" y="159680"/>
                  <a:pt x="1224001" y="159439"/>
                </a:cubicBezTo>
                <a:cubicBezTo>
                  <a:pt x="1223760" y="159439"/>
                  <a:pt x="1224001" y="159680"/>
                  <a:pt x="1224725" y="160163"/>
                </a:cubicBezTo>
                <a:cubicBezTo>
                  <a:pt x="1225449" y="160646"/>
                  <a:pt x="1226172" y="161068"/>
                  <a:pt x="1226896" y="161430"/>
                </a:cubicBezTo>
                <a:lnTo>
                  <a:pt x="1230335" y="163421"/>
                </a:lnTo>
                <a:lnTo>
                  <a:pt x="1227258" y="162335"/>
                </a:lnTo>
                <a:lnTo>
                  <a:pt x="1229611" y="163421"/>
                </a:lnTo>
                <a:cubicBezTo>
                  <a:pt x="1231059" y="164386"/>
                  <a:pt x="1231783" y="164868"/>
                  <a:pt x="1231783" y="164868"/>
                </a:cubicBezTo>
                <a:cubicBezTo>
                  <a:pt x="1231783" y="164868"/>
                  <a:pt x="1231753" y="164899"/>
                  <a:pt x="1231692" y="164959"/>
                </a:cubicBezTo>
                <a:cubicBezTo>
                  <a:pt x="1231632" y="165019"/>
                  <a:pt x="1231602" y="165049"/>
                  <a:pt x="1231602" y="165049"/>
                </a:cubicBezTo>
                <a:lnTo>
                  <a:pt x="1229430" y="164145"/>
                </a:lnTo>
                <a:lnTo>
                  <a:pt x="1224725" y="161792"/>
                </a:lnTo>
                <a:cubicBezTo>
                  <a:pt x="1223518" y="161309"/>
                  <a:pt x="1221045" y="159801"/>
                  <a:pt x="1217305" y="157268"/>
                </a:cubicBezTo>
                <a:cubicBezTo>
                  <a:pt x="1214047" y="155096"/>
                  <a:pt x="1212237" y="154010"/>
                  <a:pt x="1211875" y="154010"/>
                </a:cubicBezTo>
                <a:lnTo>
                  <a:pt x="1214409" y="156182"/>
                </a:lnTo>
                <a:cubicBezTo>
                  <a:pt x="1215133" y="156544"/>
                  <a:pt x="1215797" y="156996"/>
                  <a:pt x="1216400" y="157539"/>
                </a:cubicBezTo>
                <a:cubicBezTo>
                  <a:pt x="1217003" y="158082"/>
                  <a:pt x="1217184" y="158353"/>
                  <a:pt x="1216943" y="158353"/>
                </a:cubicBezTo>
                <a:cubicBezTo>
                  <a:pt x="1216943" y="158353"/>
                  <a:pt x="1216581" y="158233"/>
                  <a:pt x="1215857" y="157991"/>
                </a:cubicBezTo>
                <a:lnTo>
                  <a:pt x="1207170" y="152562"/>
                </a:lnTo>
                <a:lnTo>
                  <a:pt x="1213142" y="157991"/>
                </a:lnTo>
                <a:cubicBezTo>
                  <a:pt x="1213022" y="158112"/>
                  <a:pt x="1213203" y="158323"/>
                  <a:pt x="1213685" y="158625"/>
                </a:cubicBezTo>
                <a:cubicBezTo>
                  <a:pt x="1214168" y="158926"/>
                  <a:pt x="1214530" y="159138"/>
                  <a:pt x="1214771" y="159258"/>
                </a:cubicBezTo>
                <a:lnTo>
                  <a:pt x="1227801" y="166859"/>
                </a:lnTo>
                <a:cubicBezTo>
                  <a:pt x="1230094" y="168066"/>
                  <a:pt x="1231240" y="168790"/>
                  <a:pt x="1231240" y="169031"/>
                </a:cubicBezTo>
                <a:cubicBezTo>
                  <a:pt x="1231240" y="169634"/>
                  <a:pt x="1230998" y="169936"/>
                  <a:pt x="1230516" y="169936"/>
                </a:cubicBezTo>
                <a:cubicBezTo>
                  <a:pt x="1230395" y="169936"/>
                  <a:pt x="1229249" y="169453"/>
                  <a:pt x="1227077" y="168488"/>
                </a:cubicBezTo>
                <a:cubicBezTo>
                  <a:pt x="1225750" y="167885"/>
                  <a:pt x="1223579" y="166618"/>
                  <a:pt x="1220562" y="164687"/>
                </a:cubicBezTo>
                <a:cubicBezTo>
                  <a:pt x="1217546" y="162757"/>
                  <a:pt x="1215193" y="161189"/>
                  <a:pt x="1213504" y="159982"/>
                </a:cubicBezTo>
                <a:lnTo>
                  <a:pt x="1204998" y="153105"/>
                </a:lnTo>
                <a:lnTo>
                  <a:pt x="1200655" y="148943"/>
                </a:lnTo>
                <a:cubicBezTo>
                  <a:pt x="1197397" y="145685"/>
                  <a:pt x="1195769" y="144056"/>
                  <a:pt x="1195769" y="144056"/>
                </a:cubicBezTo>
                <a:cubicBezTo>
                  <a:pt x="1196010" y="143574"/>
                  <a:pt x="1196312" y="143212"/>
                  <a:pt x="1196674" y="142970"/>
                </a:cubicBezTo>
                <a:close/>
                <a:moveTo>
                  <a:pt x="2173672" y="134284"/>
                </a:moveTo>
                <a:lnTo>
                  <a:pt x="2172937" y="139217"/>
                </a:lnTo>
                <a:lnTo>
                  <a:pt x="2173853" y="136817"/>
                </a:lnTo>
                <a:close/>
                <a:moveTo>
                  <a:pt x="1150344" y="134284"/>
                </a:moveTo>
                <a:lnTo>
                  <a:pt x="1154687" y="138265"/>
                </a:lnTo>
                <a:cubicBezTo>
                  <a:pt x="1156859" y="140316"/>
                  <a:pt x="1158397" y="141824"/>
                  <a:pt x="1159302" y="142790"/>
                </a:cubicBezTo>
                <a:cubicBezTo>
                  <a:pt x="1160207" y="143755"/>
                  <a:pt x="1160418" y="144298"/>
                  <a:pt x="1159936" y="144418"/>
                </a:cubicBezTo>
                <a:lnTo>
                  <a:pt x="1157764" y="146409"/>
                </a:lnTo>
                <a:lnTo>
                  <a:pt x="1151973" y="151838"/>
                </a:lnTo>
                <a:cubicBezTo>
                  <a:pt x="1150163" y="153769"/>
                  <a:pt x="1148564" y="155307"/>
                  <a:pt x="1147177" y="156453"/>
                </a:cubicBezTo>
                <a:cubicBezTo>
                  <a:pt x="1145789" y="157599"/>
                  <a:pt x="1143467" y="159198"/>
                  <a:pt x="1140209" y="161249"/>
                </a:cubicBezTo>
                <a:cubicBezTo>
                  <a:pt x="1137555" y="163300"/>
                  <a:pt x="1134901" y="165019"/>
                  <a:pt x="1132246" y="166407"/>
                </a:cubicBezTo>
                <a:cubicBezTo>
                  <a:pt x="1129592" y="167794"/>
                  <a:pt x="1128024" y="168367"/>
                  <a:pt x="1127541" y="168126"/>
                </a:cubicBezTo>
                <a:lnTo>
                  <a:pt x="1127360" y="166859"/>
                </a:lnTo>
                <a:cubicBezTo>
                  <a:pt x="1127360" y="166739"/>
                  <a:pt x="1128024" y="166196"/>
                  <a:pt x="1129351" y="165230"/>
                </a:cubicBezTo>
                <a:cubicBezTo>
                  <a:pt x="1130678" y="164265"/>
                  <a:pt x="1131643" y="163662"/>
                  <a:pt x="1132246" y="163421"/>
                </a:cubicBezTo>
                <a:lnTo>
                  <a:pt x="1138038" y="159439"/>
                </a:lnTo>
                <a:cubicBezTo>
                  <a:pt x="1138882" y="158836"/>
                  <a:pt x="1139938" y="158082"/>
                  <a:pt x="1141205" y="157177"/>
                </a:cubicBezTo>
                <a:cubicBezTo>
                  <a:pt x="1142472" y="156272"/>
                  <a:pt x="1143407" y="155458"/>
                  <a:pt x="1144010" y="154734"/>
                </a:cubicBezTo>
                <a:lnTo>
                  <a:pt x="1144734" y="154191"/>
                </a:lnTo>
                <a:lnTo>
                  <a:pt x="1142200" y="155820"/>
                </a:lnTo>
                <a:cubicBezTo>
                  <a:pt x="1140028" y="157388"/>
                  <a:pt x="1137042" y="159198"/>
                  <a:pt x="1133242" y="161249"/>
                </a:cubicBezTo>
                <a:cubicBezTo>
                  <a:pt x="1129441" y="163300"/>
                  <a:pt x="1127360" y="164265"/>
                  <a:pt x="1126998" y="164145"/>
                </a:cubicBezTo>
                <a:lnTo>
                  <a:pt x="1124465" y="165230"/>
                </a:lnTo>
                <a:cubicBezTo>
                  <a:pt x="1123379" y="165472"/>
                  <a:pt x="1122836" y="165351"/>
                  <a:pt x="1122836" y="164868"/>
                </a:cubicBezTo>
                <a:cubicBezTo>
                  <a:pt x="1122836" y="164868"/>
                  <a:pt x="1123922" y="164205"/>
                  <a:pt x="1126093" y="162878"/>
                </a:cubicBezTo>
                <a:cubicBezTo>
                  <a:pt x="1128748" y="161551"/>
                  <a:pt x="1130195" y="160706"/>
                  <a:pt x="1130437" y="160344"/>
                </a:cubicBezTo>
                <a:lnTo>
                  <a:pt x="1129351" y="160344"/>
                </a:lnTo>
                <a:cubicBezTo>
                  <a:pt x="1129351" y="160223"/>
                  <a:pt x="1129441" y="160103"/>
                  <a:pt x="1129622" y="159982"/>
                </a:cubicBezTo>
                <a:cubicBezTo>
                  <a:pt x="1129803" y="159861"/>
                  <a:pt x="1130015" y="159680"/>
                  <a:pt x="1130256" y="159439"/>
                </a:cubicBezTo>
                <a:lnTo>
                  <a:pt x="1136228" y="155820"/>
                </a:lnTo>
                <a:cubicBezTo>
                  <a:pt x="1136469" y="155578"/>
                  <a:pt x="1136469" y="155458"/>
                  <a:pt x="1136228" y="155458"/>
                </a:cubicBezTo>
                <a:cubicBezTo>
                  <a:pt x="1135987" y="155458"/>
                  <a:pt x="1135685" y="155578"/>
                  <a:pt x="1135323" y="155820"/>
                </a:cubicBezTo>
                <a:lnTo>
                  <a:pt x="1129351" y="158534"/>
                </a:lnTo>
                <a:cubicBezTo>
                  <a:pt x="1128748" y="158896"/>
                  <a:pt x="1127933" y="159319"/>
                  <a:pt x="1126908" y="159801"/>
                </a:cubicBezTo>
                <a:cubicBezTo>
                  <a:pt x="1125882" y="160284"/>
                  <a:pt x="1125068" y="160646"/>
                  <a:pt x="1124465" y="160887"/>
                </a:cubicBezTo>
                <a:lnTo>
                  <a:pt x="1126455" y="159439"/>
                </a:lnTo>
                <a:lnTo>
                  <a:pt x="1123922" y="160706"/>
                </a:lnTo>
                <a:lnTo>
                  <a:pt x="1123379" y="160344"/>
                </a:lnTo>
                <a:lnTo>
                  <a:pt x="1128808" y="157087"/>
                </a:lnTo>
                <a:cubicBezTo>
                  <a:pt x="1129170" y="157087"/>
                  <a:pt x="1129954" y="156483"/>
                  <a:pt x="1131161" y="155277"/>
                </a:cubicBezTo>
                <a:cubicBezTo>
                  <a:pt x="1133212" y="153950"/>
                  <a:pt x="1135021" y="152713"/>
                  <a:pt x="1136590" y="151567"/>
                </a:cubicBezTo>
                <a:cubicBezTo>
                  <a:pt x="1138158" y="150421"/>
                  <a:pt x="1139244" y="149486"/>
                  <a:pt x="1139847" y="148762"/>
                </a:cubicBezTo>
                <a:lnTo>
                  <a:pt x="1139485" y="148762"/>
                </a:lnTo>
                <a:lnTo>
                  <a:pt x="1136409" y="150933"/>
                </a:lnTo>
                <a:cubicBezTo>
                  <a:pt x="1135926" y="151295"/>
                  <a:pt x="1135534" y="151597"/>
                  <a:pt x="1135233" y="151838"/>
                </a:cubicBezTo>
                <a:cubicBezTo>
                  <a:pt x="1134931" y="152080"/>
                  <a:pt x="1134720" y="152170"/>
                  <a:pt x="1134599" y="152110"/>
                </a:cubicBezTo>
                <a:cubicBezTo>
                  <a:pt x="1134478" y="152049"/>
                  <a:pt x="1134539" y="151959"/>
                  <a:pt x="1134780" y="151838"/>
                </a:cubicBezTo>
                <a:lnTo>
                  <a:pt x="1134961" y="151114"/>
                </a:lnTo>
                <a:cubicBezTo>
                  <a:pt x="1134961" y="150994"/>
                  <a:pt x="1135444" y="150571"/>
                  <a:pt x="1136409" y="149848"/>
                </a:cubicBezTo>
                <a:cubicBezTo>
                  <a:pt x="1137495" y="149124"/>
                  <a:pt x="1138038" y="148701"/>
                  <a:pt x="1138038" y="148581"/>
                </a:cubicBezTo>
                <a:lnTo>
                  <a:pt x="1137676" y="148762"/>
                </a:lnTo>
                <a:lnTo>
                  <a:pt x="1137495" y="148762"/>
                </a:lnTo>
                <a:lnTo>
                  <a:pt x="1139847" y="146590"/>
                </a:lnTo>
                <a:cubicBezTo>
                  <a:pt x="1140451" y="145987"/>
                  <a:pt x="1140843" y="145564"/>
                  <a:pt x="1141024" y="145323"/>
                </a:cubicBezTo>
                <a:cubicBezTo>
                  <a:pt x="1141205" y="145082"/>
                  <a:pt x="1140933" y="145263"/>
                  <a:pt x="1140209" y="145866"/>
                </a:cubicBezTo>
                <a:lnTo>
                  <a:pt x="1137676" y="147495"/>
                </a:lnTo>
                <a:cubicBezTo>
                  <a:pt x="1136711" y="148219"/>
                  <a:pt x="1136168" y="148581"/>
                  <a:pt x="1136047" y="148581"/>
                </a:cubicBezTo>
                <a:cubicBezTo>
                  <a:pt x="1135564" y="148701"/>
                  <a:pt x="1135082" y="148912"/>
                  <a:pt x="1134599" y="149214"/>
                </a:cubicBezTo>
                <a:cubicBezTo>
                  <a:pt x="1134117" y="149516"/>
                  <a:pt x="1133936" y="149727"/>
                  <a:pt x="1134056" y="149848"/>
                </a:cubicBezTo>
                <a:cubicBezTo>
                  <a:pt x="1134177" y="149968"/>
                  <a:pt x="1133634" y="150451"/>
                  <a:pt x="1132428" y="151295"/>
                </a:cubicBezTo>
                <a:cubicBezTo>
                  <a:pt x="1131221" y="152140"/>
                  <a:pt x="1129230" y="153407"/>
                  <a:pt x="1126455" y="155096"/>
                </a:cubicBezTo>
                <a:cubicBezTo>
                  <a:pt x="1125369" y="155820"/>
                  <a:pt x="1124374" y="156423"/>
                  <a:pt x="1123469" y="156906"/>
                </a:cubicBezTo>
                <a:cubicBezTo>
                  <a:pt x="1122564" y="157388"/>
                  <a:pt x="1121750" y="157810"/>
                  <a:pt x="1121026" y="158172"/>
                </a:cubicBezTo>
                <a:lnTo>
                  <a:pt x="1120302" y="158172"/>
                </a:lnTo>
                <a:cubicBezTo>
                  <a:pt x="1119940" y="158172"/>
                  <a:pt x="1119699" y="158082"/>
                  <a:pt x="1119578" y="157901"/>
                </a:cubicBezTo>
                <a:cubicBezTo>
                  <a:pt x="1119458" y="157720"/>
                  <a:pt x="1119397" y="157448"/>
                  <a:pt x="1119397" y="157087"/>
                </a:cubicBezTo>
                <a:cubicBezTo>
                  <a:pt x="1119397" y="156966"/>
                  <a:pt x="1120845" y="156061"/>
                  <a:pt x="1123741" y="154372"/>
                </a:cubicBezTo>
                <a:cubicBezTo>
                  <a:pt x="1129170" y="151718"/>
                  <a:pt x="1134539" y="148279"/>
                  <a:pt x="1139847" y="144056"/>
                </a:cubicBezTo>
                <a:lnTo>
                  <a:pt x="1143829" y="140618"/>
                </a:lnTo>
                <a:lnTo>
                  <a:pt x="1149439" y="135550"/>
                </a:lnTo>
                <a:close/>
                <a:moveTo>
                  <a:pt x="2173672" y="133379"/>
                </a:moveTo>
                <a:cubicBezTo>
                  <a:pt x="2173551" y="133620"/>
                  <a:pt x="2173521" y="133831"/>
                  <a:pt x="2173581" y="134012"/>
                </a:cubicBezTo>
                <a:cubicBezTo>
                  <a:pt x="2173642" y="134193"/>
                  <a:pt x="2173732" y="134223"/>
                  <a:pt x="2173853" y="134103"/>
                </a:cubicBezTo>
                <a:lnTo>
                  <a:pt x="2173853" y="133379"/>
                </a:lnTo>
                <a:cubicBezTo>
                  <a:pt x="2173732" y="133258"/>
                  <a:pt x="2173672" y="133258"/>
                  <a:pt x="2173672" y="133379"/>
                </a:cubicBezTo>
                <a:close/>
                <a:moveTo>
                  <a:pt x="3103321" y="131931"/>
                </a:moveTo>
                <a:lnTo>
                  <a:pt x="3103864" y="132655"/>
                </a:lnTo>
                <a:cubicBezTo>
                  <a:pt x="3103985" y="132896"/>
                  <a:pt x="3104075" y="133077"/>
                  <a:pt x="3104136" y="133198"/>
                </a:cubicBezTo>
                <a:cubicBezTo>
                  <a:pt x="3104196" y="133318"/>
                  <a:pt x="3104226" y="133318"/>
                  <a:pt x="3104226" y="133198"/>
                </a:cubicBezTo>
                <a:lnTo>
                  <a:pt x="3103864" y="132293"/>
                </a:lnTo>
                <a:cubicBezTo>
                  <a:pt x="3103502" y="131931"/>
                  <a:pt x="3103321" y="131810"/>
                  <a:pt x="3103321" y="131931"/>
                </a:cubicBezTo>
                <a:close/>
                <a:moveTo>
                  <a:pt x="2783872" y="131931"/>
                </a:moveTo>
                <a:cubicBezTo>
                  <a:pt x="2783993" y="131690"/>
                  <a:pt x="2783751" y="131871"/>
                  <a:pt x="2783148" y="132474"/>
                </a:cubicBezTo>
                <a:cubicBezTo>
                  <a:pt x="2783269" y="132474"/>
                  <a:pt x="2783208" y="132534"/>
                  <a:pt x="2782967" y="132655"/>
                </a:cubicBezTo>
                <a:close/>
                <a:moveTo>
                  <a:pt x="1401680" y="131569"/>
                </a:moveTo>
                <a:lnTo>
                  <a:pt x="1400232" y="139351"/>
                </a:lnTo>
                <a:lnTo>
                  <a:pt x="1399494" y="140729"/>
                </a:lnTo>
                <a:lnTo>
                  <a:pt x="1400956" y="138808"/>
                </a:lnTo>
                <a:cubicBezTo>
                  <a:pt x="1401198" y="137843"/>
                  <a:pt x="1401318" y="136335"/>
                  <a:pt x="1401318" y="134284"/>
                </a:cubicBezTo>
                <a:close/>
                <a:moveTo>
                  <a:pt x="1681429" y="131207"/>
                </a:moveTo>
                <a:cubicBezTo>
                  <a:pt x="1681188" y="131569"/>
                  <a:pt x="1681188" y="131871"/>
                  <a:pt x="1681429" y="132112"/>
                </a:cubicBezTo>
                <a:cubicBezTo>
                  <a:pt x="1681429" y="132233"/>
                  <a:pt x="1681460" y="132263"/>
                  <a:pt x="1681520" y="132202"/>
                </a:cubicBezTo>
                <a:cubicBezTo>
                  <a:pt x="1681580" y="132142"/>
                  <a:pt x="1681610" y="132052"/>
                  <a:pt x="1681610" y="131931"/>
                </a:cubicBezTo>
                <a:cubicBezTo>
                  <a:pt x="1681731" y="131207"/>
                  <a:pt x="1681671" y="130966"/>
                  <a:pt x="1681429" y="131207"/>
                </a:cubicBezTo>
                <a:close/>
                <a:moveTo>
                  <a:pt x="1920164" y="130664"/>
                </a:moveTo>
                <a:lnTo>
                  <a:pt x="1919802" y="130845"/>
                </a:lnTo>
                <a:cubicBezTo>
                  <a:pt x="1919802" y="130966"/>
                  <a:pt x="1919832" y="131056"/>
                  <a:pt x="1919893" y="131117"/>
                </a:cubicBezTo>
                <a:cubicBezTo>
                  <a:pt x="1919953" y="131177"/>
                  <a:pt x="1920043" y="131207"/>
                  <a:pt x="1920164" y="131207"/>
                </a:cubicBezTo>
                <a:cubicBezTo>
                  <a:pt x="1920285" y="131328"/>
                  <a:pt x="1920345" y="131267"/>
                  <a:pt x="1920345" y="131026"/>
                </a:cubicBezTo>
                <a:cubicBezTo>
                  <a:pt x="1920345" y="130785"/>
                  <a:pt x="1920285" y="130664"/>
                  <a:pt x="1920164" y="130664"/>
                </a:cubicBezTo>
                <a:close/>
                <a:moveTo>
                  <a:pt x="168574" y="130483"/>
                </a:moveTo>
                <a:cubicBezTo>
                  <a:pt x="168332" y="130483"/>
                  <a:pt x="168332" y="130845"/>
                  <a:pt x="168574" y="131569"/>
                </a:cubicBezTo>
                <a:cubicBezTo>
                  <a:pt x="168694" y="131810"/>
                  <a:pt x="168755" y="131629"/>
                  <a:pt x="168755" y="131026"/>
                </a:cubicBezTo>
                <a:cubicBezTo>
                  <a:pt x="168755" y="130664"/>
                  <a:pt x="168694" y="130483"/>
                  <a:pt x="168574" y="130483"/>
                </a:cubicBezTo>
                <a:close/>
                <a:moveTo>
                  <a:pt x="2503761" y="130302"/>
                </a:moveTo>
                <a:lnTo>
                  <a:pt x="2508828" y="135008"/>
                </a:lnTo>
                <a:lnTo>
                  <a:pt x="2513533" y="139894"/>
                </a:lnTo>
                <a:lnTo>
                  <a:pt x="2511181" y="142428"/>
                </a:lnTo>
                <a:cubicBezTo>
                  <a:pt x="2509492" y="143755"/>
                  <a:pt x="2508406" y="144961"/>
                  <a:pt x="2507923" y="146047"/>
                </a:cubicBezTo>
                <a:cubicBezTo>
                  <a:pt x="2507802" y="146409"/>
                  <a:pt x="2507290" y="147133"/>
                  <a:pt x="2506385" y="148219"/>
                </a:cubicBezTo>
                <a:cubicBezTo>
                  <a:pt x="2505480" y="149305"/>
                  <a:pt x="2504183" y="150632"/>
                  <a:pt x="2502494" y="152200"/>
                </a:cubicBezTo>
                <a:cubicBezTo>
                  <a:pt x="2501167" y="153407"/>
                  <a:pt x="2499990" y="154553"/>
                  <a:pt x="2498965" y="155639"/>
                </a:cubicBezTo>
                <a:cubicBezTo>
                  <a:pt x="2497939" y="156725"/>
                  <a:pt x="2497125" y="157509"/>
                  <a:pt x="2496522" y="157991"/>
                </a:cubicBezTo>
                <a:cubicBezTo>
                  <a:pt x="2496039" y="158353"/>
                  <a:pt x="2495647" y="158534"/>
                  <a:pt x="2495345" y="158534"/>
                </a:cubicBezTo>
                <a:cubicBezTo>
                  <a:pt x="2495044" y="158534"/>
                  <a:pt x="2494893" y="158353"/>
                  <a:pt x="2494893" y="157991"/>
                </a:cubicBezTo>
                <a:lnTo>
                  <a:pt x="2494350" y="157448"/>
                </a:lnTo>
                <a:lnTo>
                  <a:pt x="2496522" y="154191"/>
                </a:lnTo>
                <a:lnTo>
                  <a:pt x="2499598" y="150752"/>
                </a:lnTo>
                <a:cubicBezTo>
                  <a:pt x="2500081" y="150149"/>
                  <a:pt x="2500865" y="149305"/>
                  <a:pt x="2501951" y="148219"/>
                </a:cubicBezTo>
                <a:cubicBezTo>
                  <a:pt x="2503037" y="147133"/>
                  <a:pt x="2503338" y="146711"/>
                  <a:pt x="2502856" y="146952"/>
                </a:cubicBezTo>
                <a:lnTo>
                  <a:pt x="2491274" y="156906"/>
                </a:lnTo>
                <a:cubicBezTo>
                  <a:pt x="2490791" y="157026"/>
                  <a:pt x="2490489" y="157026"/>
                  <a:pt x="2490369" y="156906"/>
                </a:cubicBezTo>
                <a:lnTo>
                  <a:pt x="2490188" y="156544"/>
                </a:lnTo>
                <a:cubicBezTo>
                  <a:pt x="2490188" y="156302"/>
                  <a:pt x="2490549" y="155820"/>
                  <a:pt x="2491274" y="155096"/>
                </a:cubicBezTo>
                <a:lnTo>
                  <a:pt x="2493083" y="153105"/>
                </a:lnTo>
                <a:cubicBezTo>
                  <a:pt x="2493325" y="152864"/>
                  <a:pt x="2493536" y="152653"/>
                  <a:pt x="2493717" y="152472"/>
                </a:cubicBezTo>
                <a:cubicBezTo>
                  <a:pt x="2493897" y="152291"/>
                  <a:pt x="2493988" y="152140"/>
                  <a:pt x="2493988" y="152019"/>
                </a:cubicBezTo>
                <a:lnTo>
                  <a:pt x="2494350" y="151476"/>
                </a:lnTo>
                <a:lnTo>
                  <a:pt x="2493662" y="151476"/>
                </a:lnTo>
                <a:lnTo>
                  <a:pt x="2495255" y="149305"/>
                </a:lnTo>
                <a:cubicBezTo>
                  <a:pt x="2496220" y="148339"/>
                  <a:pt x="2496823" y="147676"/>
                  <a:pt x="2497065" y="147314"/>
                </a:cubicBezTo>
                <a:cubicBezTo>
                  <a:pt x="2497306" y="146952"/>
                  <a:pt x="2497004" y="147193"/>
                  <a:pt x="2496160" y="148038"/>
                </a:cubicBezTo>
                <a:lnTo>
                  <a:pt x="2490369" y="152381"/>
                </a:lnTo>
                <a:lnTo>
                  <a:pt x="2489645" y="153105"/>
                </a:lnTo>
                <a:lnTo>
                  <a:pt x="2488016" y="154010"/>
                </a:lnTo>
                <a:cubicBezTo>
                  <a:pt x="2488016" y="153648"/>
                  <a:pt x="2488498" y="152984"/>
                  <a:pt x="2489464" y="152019"/>
                </a:cubicBezTo>
                <a:lnTo>
                  <a:pt x="2493988" y="146409"/>
                </a:lnTo>
                <a:cubicBezTo>
                  <a:pt x="2495074" y="145202"/>
                  <a:pt x="2496039" y="144056"/>
                  <a:pt x="2496884" y="142970"/>
                </a:cubicBezTo>
                <a:cubicBezTo>
                  <a:pt x="2497728" y="141885"/>
                  <a:pt x="2497909" y="141523"/>
                  <a:pt x="2497427" y="141885"/>
                </a:cubicBezTo>
                <a:lnTo>
                  <a:pt x="2494350" y="144599"/>
                </a:lnTo>
                <a:lnTo>
                  <a:pt x="2496884" y="140437"/>
                </a:lnTo>
                <a:lnTo>
                  <a:pt x="2496341" y="140075"/>
                </a:lnTo>
                <a:lnTo>
                  <a:pt x="2493988" y="141885"/>
                </a:lnTo>
                <a:lnTo>
                  <a:pt x="2493445" y="142790"/>
                </a:lnTo>
                <a:cubicBezTo>
                  <a:pt x="2492842" y="143634"/>
                  <a:pt x="2492118" y="144479"/>
                  <a:pt x="2491274" y="145323"/>
                </a:cubicBezTo>
                <a:lnTo>
                  <a:pt x="2488378" y="148400"/>
                </a:lnTo>
                <a:cubicBezTo>
                  <a:pt x="2488016" y="148762"/>
                  <a:pt x="2487503" y="149335"/>
                  <a:pt x="2486839" y="150119"/>
                </a:cubicBezTo>
                <a:cubicBezTo>
                  <a:pt x="2486176" y="150903"/>
                  <a:pt x="2485603" y="151476"/>
                  <a:pt x="2485120" y="151838"/>
                </a:cubicBezTo>
                <a:lnTo>
                  <a:pt x="2483853" y="150571"/>
                </a:lnTo>
                <a:lnTo>
                  <a:pt x="2493626" y="140437"/>
                </a:lnTo>
                <a:close/>
                <a:moveTo>
                  <a:pt x="2171681" y="130121"/>
                </a:moveTo>
                <a:cubicBezTo>
                  <a:pt x="2171440" y="130121"/>
                  <a:pt x="2171440" y="130664"/>
                  <a:pt x="2171681" y="131750"/>
                </a:cubicBezTo>
                <a:cubicBezTo>
                  <a:pt x="2171802" y="131871"/>
                  <a:pt x="2171892" y="131841"/>
                  <a:pt x="2171953" y="131660"/>
                </a:cubicBezTo>
                <a:cubicBezTo>
                  <a:pt x="2172013" y="131479"/>
                  <a:pt x="2172043" y="131207"/>
                  <a:pt x="2172043" y="130845"/>
                </a:cubicBezTo>
                <a:cubicBezTo>
                  <a:pt x="2172043" y="130363"/>
                  <a:pt x="2171923" y="130121"/>
                  <a:pt x="2171681" y="130121"/>
                </a:cubicBezTo>
                <a:close/>
                <a:moveTo>
                  <a:pt x="1914916" y="129578"/>
                </a:moveTo>
                <a:cubicBezTo>
                  <a:pt x="1914433" y="129578"/>
                  <a:pt x="1914101" y="129608"/>
                  <a:pt x="1913920" y="129669"/>
                </a:cubicBezTo>
                <a:cubicBezTo>
                  <a:pt x="1913739" y="129729"/>
                  <a:pt x="1913649" y="129820"/>
                  <a:pt x="1913649" y="129940"/>
                </a:cubicBezTo>
                <a:cubicBezTo>
                  <a:pt x="1913649" y="130182"/>
                  <a:pt x="1913739" y="130332"/>
                  <a:pt x="1913920" y="130393"/>
                </a:cubicBezTo>
                <a:cubicBezTo>
                  <a:pt x="1914101" y="130453"/>
                  <a:pt x="1914433" y="130483"/>
                  <a:pt x="1914916" y="130483"/>
                </a:cubicBezTo>
                <a:cubicBezTo>
                  <a:pt x="1915519" y="130483"/>
                  <a:pt x="1915941" y="130453"/>
                  <a:pt x="1916183" y="130393"/>
                </a:cubicBezTo>
                <a:cubicBezTo>
                  <a:pt x="1916424" y="130332"/>
                  <a:pt x="1916545" y="130182"/>
                  <a:pt x="1916545" y="129940"/>
                </a:cubicBezTo>
                <a:cubicBezTo>
                  <a:pt x="1916545" y="129820"/>
                  <a:pt x="1916424" y="129729"/>
                  <a:pt x="1916183" y="129669"/>
                </a:cubicBezTo>
                <a:cubicBezTo>
                  <a:pt x="1915941" y="129608"/>
                  <a:pt x="1915519" y="129578"/>
                  <a:pt x="1914916" y="129578"/>
                </a:cubicBezTo>
                <a:close/>
                <a:moveTo>
                  <a:pt x="1401680" y="129397"/>
                </a:moveTo>
                <a:cubicBezTo>
                  <a:pt x="1401560" y="129277"/>
                  <a:pt x="1401469" y="129307"/>
                  <a:pt x="1401409" y="129488"/>
                </a:cubicBezTo>
                <a:cubicBezTo>
                  <a:pt x="1401348" y="129669"/>
                  <a:pt x="1401318" y="129940"/>
                  <a:pt x="1401318" y="130302"/>
                </a:cubicBezTo>
                <a:cubicBezTo>
                  <a:pt x="1401318" y="130785"/>
                  <a:pt x="1401439" y="130966"/>
                  <a:pt x="1401680" y="130845"/>
                </a:cubicBezTo>
                <a:close/>
                <a:moveTo>
                  <a:pt x="418100" y="127769"/>
                </a:moveTo>
                <a:lnTo>
                  <a:pt x="419367" y="128854"/>
                </a:lnTo>
                <a:lnTo>
                  <a:pt x="426787" y="135008"/>
                </a:lnTo>
                <a:cubicBezTo>
                  <a:pt x="427149" y="135128"/>
                  <a:pt x="427481" y="135370"/>
                  <a:pt x="427782" y="135731"/>
                </a:cubicBezTo>
                <a:cubicBezTo>
                  <a:pt x="428084" y="136093"/>
                  <a:pt x="428235" y="136395"/>
                  <a:pt x="428235" y="136636"/>
                </a:cubicBezTo>
                <a:lnTo>
                  <a:pt x="424253" y="140980"/>
                </a:lnTo>
                <a:lnTo>
                  <a:pt x="420091" y="145866"/>
                </a:lnTo>
                <a:cubicBezTo>
                  <a:pt x="420091" y="146107"/>
                  <a:pt x="418945" y="147254"/>
                  <a:pt x="416652" y="149305"/>
                </a:cubicBezTo>
                <a:lnTo>
                  <a:pt x="413938" y="151838"/>
                </a:lnTo>
                <a:cubicBezTo>
                  <a:pt x="411042" y="154131"/>
                  <a:pt x="407784" y="156423"/>
                  <a:pt x="404165" y="158715"/>
                </a:cubicBezTo>
                <a:cubicBezTo>
                  <a:pt x="400545" y="161008"/>
                  <a:pt x="398555" y="161973"/>
                  <a:pt x="398193" y="161611"/>
                </a:cubicBezTo>
                <a:lnTo>
                  <a:pt x="398193" y="160887"/>
                </a:lnTo>
                <a:cubicBezTo>
                  <a:pt x="398193" y="160766"/>
                  <a:pt x="398223" y="160616"/>
                  <a:pt x="398283" y="160435"/>
                </a:cubicBezTo>
                <a:cubicBezTo>
                  <a:pt x="398344" y="160254"/>
                  <a:pt x="398313" y="160163"/>
                  <a:pt x="398193" y="160163"/>
                </a:cubicBezTo>
                <a:lnTo>
                  <a:pt x="397831" y="160163"/>
                </a:lnTo>
                <a:cubicBezTo>
                  <a:pt x="397831" y="159801"/>
                  <a:pt x="399158" y="158836"/>
                  <a:pt x="401812" y="157268"/>
                </a:cubicBezTo>
                <a:lnTo>
                  <a:pt x="403441" y="156001"/>
                </a:lnTo>
                <a:cubicBezTo>
                  <a:pt x="403682" y="155518"/>
                  <a:pt x="403984" y="155277"/>
                  <a:pt x="404346" y="155277"/>
                </a:cubicBezTo>
                <a:lnTo>
                  <a:pt x="412852" y="148400"/>
                </a:lnTo>
                <a:cubicBezTo>
                  <a:pt x="412852" y="148400"/>
                  <a:pt x="412309" y="148641"/>
                  <a:pt x="411223" y="149124"/>
                </a:cubicBezTo>
                <a:cubicBezTo>
                  <a:pt x="408810" y="150933"/>
                  <a:pt x="406005" y="152803"/>
                  <a:pt x="402808" y="154734"/>
                </a:cubicBezTo>
                <a:cubicBezTo>
                  <a:pt x="399610" y="156664"/>
                  <a:pt x="397831" y="157509"/>
                  <a:pt x="397469" y="157268"/>
                </a:cubicBezTo>
                <a:lnTo>
                  <a:pt x="394754" y="158534"/>
                </a:lnTo>
                <a:cubicBezTo>
                  <a:pt x="394272" y="158776"/>
                  <a:pt x="393849" y="158896"/>
                  <a:pt x="393487" y="158896"/>
                </a:cubicBezTo>
                <a:cubicBezTo>
                  <a:pt x="393125" y="158896"/>
                  <a:pt x="392945" y="158776"/>
                  <a:pt x="392945" y="158534"/>
                </a:cubicBezTo>
                <a:cubicBezTo>
                  <a:pt x="393065" y="158293"/>
                  <a:pt x="393457" y="158022"/>
                  <a:pt x="394121" y="157720"/>
                </a:cubicBezTo>
                <a:cubicBezTo>
                  <a:pt x="394785" y="157418"/>
                  <a:pt x="395599" y="156966"/>
                  <a:pt x="396564" y="156363"/>
                </a:cubicBezTo>
                <a:cubicBezTo>
                  <a:pt x="397167" y="156001"/>
                  <a:pt x="398072" y="155428"/>
                  <a:pt x="399279" y="154643"/>
                </a:cubicBezTo>
                <a:cubicBezTo>
                  <a:pt x="400485" y="153859"/>
                  <a:pt x="400968" y="153346"/>
                  <a:pt x="400726" y="153105"/>
                </a:cubicBezTo>
                <a:lnTo>
                  <a:pt x="400003" y="153648"/>
                </a:lnTo>
                <a:lnTo>
                  <a:pt x="399279" y="153829"/>
                </a:lnTo>
                <a:cubicBezTo>
                  <a:pt x="399037" y="153829"/>
                  <a:pt x="399460" y="153467"/>
                  <a:pt x="400545" y="152743"/>
                </a:cubicBezTo>
                <a:lnTo>
                  <a:pt x="406518" y="148400"/>
                </a:lnTo>
                <a:lnTo>
                  <a:pt x="397288" y="152924"/>
                </a:lnTo>
                <a:cubicBezTo>
                  <a:pt x="396685" y="153407"/>
                  <a:pt x="396112" y="153769"/>
                  <a:pt x="395569" y="154010"/>
                </a:cubicBezTo>
                <a:cubicBezTo>
                  <a:pt x="395026" y="154251"/>
                  <a:pt x="394754" y="154251"/>
                  <a:pt x="394754" y="154010"/>
                </a:cubicBezTo>
                <a:lnTo>
                  <a:pt x="393849" y="154553"/>
                </a:lnTo>
                <a:cubicBezTo>
                  <a:pt x="393005" y="154794"/>
                  <a:pt x="392462" y="154885"/>
                  <a:pt x="392221" y="154824"/>
                </a:cubicBezTo>
                <a:cubicBezTo>
                  <a:pt x="391979" y="154764"/>
                  <a:pt x="392281" y="154493"/>
                  <a:pt x="393125" y="154010"/>
                </a:cubicBezTo>
                <a:lnTo>
                  <a:pt x="396926" y="151838"/>
                </a:lnTo>
                <a:lnTo>
                  <a:pt x="398374" y="150752"/>
                </a:lnTo>
                <a:lnTo>
                  <a:pt x="400726" y="148762"/>
                </a:lnTo>
                <a:cubicBezTo>
                  <a:pt x="404708" y="146228"/>
                  <a:pt x="407242" y="144177"/>
                  <a:pt x="408327" y="142609"/>
                </a:cubicBezTo>
                <a:cubicBezTo>
                  <a:pt x="408569" y="142247"/>
                  <a:pt x="408599" y="142096"/>
                  <a:pt x="408418" y="142156"/>
                </a:cubicBezTo>
                <a:cubicBezTo>
                  <a:pt x="408237" y="142216"/>
                  <a:pt x="407905" y="142488"/>
                  <a:pt x="407422" y="142970"/>
                </a:cubicBezTo>
                <a:cubicBezTo>
                  <a:pt x="406216" y="143936"/>
                  <a:pt x="405221" y="144660"/>
                  <a:pt x="404436" y="145142"/>
                </a:cubicBezTo>
                <a:cubicBezTo>
                  <a:pt x="403652" y="145625"/>
                  <a:pt x="403501" y="145625"/>
                  <a:pt x="403984" y="145142"/>
                </a:cubicBezTo>
                <a:lnTo>
                  <a:pt x="404346" y="144237"/>
                </a:lnTo>
                <a:lnTo>
                  <a:pt x="404527" y="144599"/>
                </a:lnTo>
                <a:lnTo>
                  <a:pt x="405794" y="143151"/>
                </a:lnTo>
                <a:cubicBezTo>
                  <a:pt x="406276" y="142669"/>
                  <a:pt x="406518" y="142428"/>
                  <a:pt x="406518" y="142428"/>
                </a:cubicBezTo>
                <a:cubicBezTo>
                  <a:pt x="406397" y="142428"/>
                  <a:pt x="406487" y="142216"/>
                  <a:pt x="406789" y="141794"/>
                </a:cubicBezTo>
                <a:cubicBezTo>
                  <a:pt x="407091" y="141372"/>
                  <a:pt x="407543" y="141040"/>
                  <a:pt x="408147" y="140799"/>
                </a:cubicBezTo>
                <a:cubicBezTo>
                  <a:pt x="409232" y="139954"/>
                  <a:pt x="409896" y="139291"/>
                  <a:pt x="410137" y="138808"/>
                </a:cubicBezTo>
                <a:cubicBezTo>
                  <a:pt x="410378" y="138325"/>
                  <a:pt x="410017" y="138446"/>
                  <a:pt x="409051" y="139170"/>
                </a:cubicBezTo>
                <a:lnTo>
                  <a:pt x="395116" y="149305"/>
                </a:lnTo>
                <a:cubicBezTo>
                  <a:pt x="394634" y="149787"/>
                  <a:pt x="393669" y="150330"/>
                  <a:pt x="392221" y="150933"/>
                </a:cubicBezTo>
                <a:cubicBezTo>
                  <a:pt x="391014" y="151537"/>
                  <a:pt x="390260" y="151838"/>
                  <a:pt x="389958" y="151838"/>
                </a:cubicBezTo>
                <a:cubicBezTo>
                  <a:pt x="389657" y="151838"/>
                  <a:pt x="389446" y="151537"/>
                  <a:pt x="389325" y="150933"/>
                </a:cubicBezTo>
                <a:lnTo>
                  <a:pt x="389325" y="150752"/>
                </a:lnTo>
                <a:cubicBezTo>
                  <a:pt x="389325" y="150511"/>
                  <a:pt x="389928" y="150028"/>
                  <a:pt x="391135" y="149305"/>
                </a:cubicBezTo>
                <a:cubicBezTo>
                  <a:pt x="397288" y="146047"/>
                  <a:pt x="402536" y="142488"/>
                  <a:pt x="406880" y="138627"/>
                </a:cubicBezTo>
                <a:cubicBezTo>
                  <a:pt x="408569" y="137300"/>
                  <a:pt x="410620" y="135400"/>
                  <a:pt x="413033" y="132926"/>
                </a:cubicBezTo>
                <a:cubicBezTo>
                  <a:pt x="415446" y="130453"/>
                  <a:pt x="416833" y="128975"/>
                  <a:pt x="417195" y="128492"/>
                </a:cubicBezTo>
                <a:cubicBezTo>
                  <a:pt x="417316" y="128131"/>
                  <a:pt x="417618" y="127889"/>
                  <a:pt x="418100" y="127769"/>
                </a:cubicBezTo>
                <a:close/>
                <a:moveTo>
                  <a:pt x="2564568" y="127407"/>
                </a:moveTo>
                <a:lnTo>
                  <a:pt x="2566740" y="130302"/>
                </a:lnTo>
                <a:cubicBezTo>
                  <a:pt x="2568188" y="131750"/>
                  <a:pt x="2569153" y="132595"/>
                  <a:pt x="2569636" y="132836"/>
                </a:cubicBezTo>
                <a:lnTo>
                  <a:pt x="2572893" y="135550"/>
                </a:lnTo>
                <a:cubicBezTo>
                  <a:pt x="2574703" y="137481"/>
                  <a:pt x="2576332" y="139291"/>
                  <a:pt x="2577780" y="140980"/>
                </a:cubicBezTo>
                <a:cubicBezTo>
                  <a:pt x="2579227" y="142669"/>
                  <a:pt x="2580192" y="143875"/>
                  <a:pt x="2580675" y="144599"/>
                </a:cubicBezTo>
                <a:cubicBezTo>
                  <a:pt x="2580916" y="144841"/>
                  <a:pt x="2580916" y="145052"/>
                  <a:pt x="2580675" y="145233"/>
                </a:cubicBezTo>
                <a:cubicBezTo>
                  <a:pt x="2580434" y="145414"/>
                  <a:pt x="2580192" y="145444"/>
                  <a:pt x="2579951" y="145323"/>
                </a:cubicBezTo>
                <a:lnTo>
                  <a:pt x="2579589" y="145504"/>
                </a:lnTo>
                <a:cubicBezTo>
                  <a:pt x="2579951" y="146831"/>
                  <a:pt x="2577659" y="145022"/>
                  <a:pt x="2572712" y="140075"/>
                </a:cubicBezTo>
                <a:lnTo>
                  <a:pt x="2569454" y="136998"/>
                </a:lnTo>
                <a:cubicBezTo>
                  <a:pt x="2569816" y="137602"/>
                  <a:pt x="2570299" y="138144"/>
                  <a:pt x="2570902" y="138627"/>
                </a:cubicBezTo>
                <a:lnTo>
                  <a:pt x="2578503" y="148762"/>
                </a:lnTo>
                <a:cubicBezTo>
                  <a:pt x="2578745" y="149124"/>
                  <a:pt x="2578805" y="149546"/>
                  <a:pt x="2578684" y="150028"/>
                </a:cubicBezTo>
                <a:lnTo>
                  <a:pt x="2578322" y="150028"/>
                </a:lnTo>
                <a:cubicBezTo>
                  <a:pt x="2577960" y="150028"/>
                  <a:pt x="2577116" y="149365"/>
                  <a:pt x="2575789" y="148038"/>
                </a:cubicBezTo>
                <a:cubicBezTo>
                  <a:pt x="2575427" y="147676"/>
                  <a:pt x="2575065" y="147284"/>
                  <a:pt x="2574703" y="146861"/>
                </a:cubicBezTo>
                <a:cubicBezTo>
                  <a:pt x="2574341" y="146439"/>
                  <a:pt x="2574069" y="146228"/>
                  <a:pt x="2573889" y="146228"/>
                </a:cubicBezTo>
                <a:cubicBezTo>
                  <a:pt x="2573707" y="146228"/>
                  <a:pt x="2573677" y="146349"/>
                  <a:pt x="2573798" y="146590"/>
                </a:cubicBezTo>
                <a:cubicBezTo>
                  <a:pt x="2574039" y="147073"/>
                  <a:pt x="2573376" y="146530"/>
                  <a:pt x="2571807" y="144961"/>
                </a:cubicBezTo>
                <a:cubicBezTo>
                  <a:pt x="2570239" y="143513"/>
                  <a:pt x="2569877" y="143272"/>
                  <a:pt x="2570721" y="144237"/>
                </a:cubicBezTo>
                <a:lnTo>
                  <a:pt x="2573798" y="149124"/>
                </a:lnTo>
                <a:lnTo>
                  <a:pt x="2575246" y="150933"/>
                </a:lnTo>
                <a:lnTo>
                  <a:pt x="2575427" y="152019"/>
                </a:lnTo>
                <a:cubicBezTo>
                  <a:pt x="2575427" y="152381"/>
                  <a:pt x="2574643" y="151838"/>
                  <a:pt x="2573074" y="150390"/>
                </a:cubicBezTo>
                <a:lnTo>
                  <a:pt x="2571264" y="148762"/>
                </a:lnTo>
                <a:cubicBezTo>
                  <a:pt x="2570299" y="147917"/>
                  <a:pt x="2569394" y="147012"/>
                  <a:pt x="2568550" y="146047"/>
                </a:cubicBezTo>
                <a:cubicBezTo>
                  <a:pt x="2567464" y="144961"/>
                  <a:pt x="2566619" y="144147"/>
                  <a:pt x="2566016" y="143604"/>
                </a:cubicBezTo>
                <a:cubicBezTo>
                  <a:pt x="2565413" y="143061"/>
                  <a:pt x="2565051" y="142790"/>
                  <a:pt x="2564930" y="142790"/>
                </a:cubicBezTo>
                <a:lnTo>
                  <a:pt x="2565473" y="143875"/>
                </a:lnTo>
                <a:cubicBezTo>
                  <a:pt x="2565956" y="144237"/>
                  <a:pt x="2566348" y="144629"/>
                  <a:pt x="2566649" y="145052"/>
                </a:cubicBezTo>
                <a:cubicBezTo>
                  <a:pt x="2566951" y="145474"/>
                  <a:pt x="2567162" y="145806"/>
                  <a:pt x="2567283" y="146047"/>
                </a:cubicBezTo>
                <a:cubicBezTo>
                  <a:pt x="2566921" y="146047"/>
                  <a:pt x="2566680" y="145987"/>
                  <a:pt x="2566559" y="145866"/>
                </a:cubicBezTo>
                <a:lnTo>
                  <a:pt x="2561853" y="142066"/>
                </a:lnTo>
                <a:cubicBezTo>
                  <a:pt x="2561733" y="142066"/>
                  <a:pt x="2562155" y="142729"/>
                  <a:pt x="2563121" y="144056"/>
                </a:cubicBezTo>
                <a:lnTo>
                  <a:pt x="2564568" y="145866"/>
                </a:lnTo>
                <a:cubicBezTo>
                  <a:pt x="2564568" y="145987"/>
                  <a:pt x="2564659" y="146168"/>
                  <a:pt x="2564840" y="146409"/>
                </a:cubicBezTo>
                <a:cubicBezTo>
                  <a:pt x="2565021" y="146650"/>
                  <a:pt x="2565171" y="146711"/>
                  <a:pt x="2565292" y="146590"/>
                </a:cubicBezTo>
                <a:cubicBezTo>
                  <a:pt x="2565775" y="146952"/>
                  <a:pt x="2566197" y="147374"/>
                  <a:pt x="2566559" y="147857"/>
                </a:cubicBezTo>
                <a:lnTo>
                  <a:pt x="2572712" y="154191"/>
                </a:lnTo>
                <a:lnTo>
                  <a:pt x="2573074" y="154915"/>
                </a:lnTo>
                <a:lnTo>
                  <a:pt x="2572531" y="155458"/>
                </a:lnTo>
                <a:lnTo>
                  <a:pt x="2571988" y="156182"/>
                </a:lnTo>
                <a:lnTo>
                  <a:pt x="2554253" y="136636"/>
                </a:lnTo>
                <a:lnTo>
                  <a:pt x="2559139" y="132293"/>
                </a:lnTo>
                <a:lnTo>
                  <a:pt x="2562758" y="128854"/>
                </a:lnTo>
                <a:cubicBezTo>
                  <a:pt x="2563724" y="127889"/>
                  <a:pt x="2564327" y="127407"/>
                  <a:pt x="2564568" y="127407"/>
                </a:cubicBezTo>
                <a:close/>
                <a:moveTo>
                  <a:pt x="1910029" y="127226"/>
                </a:moveTo>
                <a:lnTo>
                  <a:pt x="1901524" y="127407"/>
                </a:lnTo>
                <a:lnTo>
                  <a:pt x="1865691" y="128131"/>
                </a:lnTo>
                <a:lnTo>
                  <a:pt x="1879445" y="128673"/>
                </a:lnTo>
                <a:cubicBezTo>
                  <a:pt x="1879445" y="128794"/>
                  <a:pt x="1879113" y="128854"/>
                  <a:pt x="1878449" y="128854"/>
                </a:cubicBezTo>
                <a:cubicBezTo>
                  <a:pt x="1877786" y="128854"/>
                  <a:pt x="1877152" y="128915"/>
                  <a:pt x="1876549" y="129035"/>
                </a:cubicBezTo>
                <a:lnTo>
                  <a:pt x="1855013" y="130302"/>
                </a:lnTo>
                <a:lnTo>
                  <a:pt x="1862614" y="130483"/>
                </a:lnTo>
                <a:cubicBezTo>
                  <a:pt x="1865148" y="130604"/>
                  <a:pt x="1874257" y="130664"/>
                  <a:pt x="1889941" y="130664"/>
                </a:cubicBezTo>
                <a:cubicBezTo>
                  <a:pt x="1894526" y="130544"/>
                  <a:pt x="1900377" y="130483"/>
                  <a:pt x="1907496" y="130483"/>
                </a:cubicBezTo>
                <a:cubicBezTo>
                  <a:pt x="1909064" y="130483"/>
                  <a:pt x="1910210" y="130453"/>
                  <a:pt x="1910934" y="130393"/>
                </a:cubicBezTo>
                <a:cubicBezTo>
                  <a:pt x="1911658" y="130332"/>
                  <a:pt x="1912020" y="130182"/>
                  <a:pt x="1912020" y="129940"/>
                </a:cubicBezTo>
                <a:lnTo>
                  <a:pt x="1912020" y="127226"/>
                </a:lnTo>
                <a:close/>
                <a:moveTo>
                  <a:pt x="1915640" y="126864"/>
                </a:moveTo>
                <a:cubicBezTo>
                  <a:pt x="1914674" y="126984"/>
                  <a:pt x="1914101" y="127105"/>
                  <a:pt x="1913920" y="127226"/>
                </a:cubicBezTo>
                <a:cubicBezTo>
                  <a:pt x="1913739" y="127346"/>
                  <a:pt x="1913649" y="127708"/>
                  <a:pt x="1913649" y="128312"/>
                </a:cubicBezTo>
                <a:lnTo>
                  <a:pt x="1913649" y="129397"/>
                </a:lnTo>
                <a:lnTo>
                  <a:pt x="1916545" y="129397"/>
                </a:lnTo>
                <a:lnTo>
                  <a:pt x="1916545" y="126864"/>
                </a:lnTo>
                <a:close/>
                <a:moveTo>
                  <a:pt x="2791473" y="126321"/>
                </a:moveTo>
                <a:lnTo>
                  <a:pt x="2784958" y="131026"/>
                </a:lnTo>
                <a:lnTo>
                  <a:pt x="2784777" y="131207"/>
                </a:lnTo>
                <a:cubicBezTo>
                  <a:pt x="2785621" y="130724"/>
                  <a:pt x="2786737" y="129970"/>
                  <a:pt x="2788125" y="128945"/>
                </a:cubicBezTo>
                <a:cubicBezTo>
                  <a:pt x="2789512" y="127919"/>
                  <a:pt x="2790628" y="127045"/>
                  <a:pt x="2791473" y="126321"/>
                </a:cubicBezTo>
                <a:close/>
                <a:moveTo>
                  <a:pt x="508768" y="126321"/>
                </a:moveTo>
                <a:cubicBezTo>
                  <a:pt x="508768" y="126562"/>
                  <a:pt x="509824" y="127738"/>
                  <a:pt x="511936" y="129850"/>
                </a:cubicBezTo>
                <a:cubicBezTo>
                  <a:pt x="514047" y="131961"/>
                  <a:pt x="515646" y="133499"/>
                  <a:pt x="516731" y="134465"/>
                </a:cubicBezTo>
                <a:cubicBezTo>
                  <a:pt x="517697" y="134947"/>
                  <a:pt x="520110" y="136998"/>
                  <a:pt x="523970" y="140618"/>
                </a:cubicBezTo>
                <a:lnTo>
                  <a:pt x="534105" y="149305"/>
                </a:lnTo>
                <a:cubicBezTo>
                  <a:pt x="535794" y="150873"/>
                  <a:pt x="536518" y="151778"/>
                  <a:pt x="536277" y="152019"/>
                </a:cubicBezTo>
                <a:lnTo>
                  <a:pt x="535191" y="152381"/>
                </a:lnTo>
                <a:lnTo>
                  <a:pt x="535553" y="152924"/>
                </a:lnTo>
                <a:cubicBezTo>
                  <a:pt x="535312" y="153045"/>
                  <a:pt x="533984" y="152261"/>
                  <a:pt x="531572" y="150571"/>
                </a:cubicBezTo>
                <a:lnTo>
                  <a:pt x="528314" y="148400"/>
                </a:lnTo>
                <a:cubicBezTo>
                  <a:pt x="528073" y="148400"/>
                  <a:pt x="526746" y="147314"/>
                  <a:pt x="524332" y="145142"/>
                </a:cubicBezTo>
                <a:lnTo>
                  <a:pt x="519627" y="140799"/>
                </a:lnTo>
                <a:lnTo>
                  <a:pt x="519808" y="141161"/>
                </a:lnTo>
                <a:cubicBezTo>
                  <a:pt x="520894" y="142367"/>
                  <a:pt x="522523" y="144086"/>
                  <a:pt x="524694" y="146318"/>
                </a:cubicBezTo>
                <a:cubicBezTo>
                  <a:pt x="526866" y="148551"/>
                  <a:pt x="528676" y="150330"/>
                  <a:pt x="530124" y="151657"/>
                </a:cubicBezTo>
                <a:lnTo>
                  <a:pt x="535553" y="156363"/>
                </a:lnTo>
                <a:cubicBezTo>
                  <a:pt x="535794" y="156483"/>
                  <a:pt x="535975" y="156725"/>
                  <a:pt x="536096" y="157087"/>
                </a:cubicBezTo>
                <a:cubicBezTo>
                  <a:pt x="536217" y="157448"/>
                  <a:pt x="536156" y="157750"/>
                  <a:pt x="535915" y="157991"/>
                </a:cubicBezTo>
                <a:cubicBezTo>
                  <a:pt x="535312" y="157991"/>
                  <a:pt x="533803" y="156966"/>
                  <a:pt x="531390" y="154915"/>
                </a:cubicBezTo>
                <a:cubicBezTo>
                  <a:pt x="529098" y="153226"/>
                  <a:pt x="527831" y="152381"/>
                  <a:pt x="527590" y="152381"/>
                </a:cubicBezTo>
                <a:cubicBezTo>
                  <a:pt x="527590" y="152622"/>
                  <a:pt x="527831" y="152864"/>
                  <a:pt x="528314" y="153105"/>
                </a:cubicBezTo>
                <a:lnTo>
                  <a:pt x="528676" y="153829"/>
                </a:lnTo>
                <a:cubicBezTo>
                  <a:pt x="528314" y="153708"/>
                  <a:pt x="527620" y="153196"/>
                  <a:pt x="526594" y="152291"/>
                </a:cubicBezTo>
                <a:cubicBezTo>
                  <a:pt x="525569" y="151386"/>
                  <a:pt x="524513" y="150390"/>
                  <a:pt x="523428" y="149305"/>
                </a:cubicBezTo>
                <a:cubicBezTo>
                  <a:pt x="521738" y="148098"/>
                  <a:pt x="521437" y="148098"/>
                  <a:pt x="522523" y="149305"/>
                </a:cubicBezTo>
                <a:lnTo>
                  <a:pt x="526504" y="153648"/>
                </a:lnTo>
                <a:cubicBezTo>
                  <a:pt x="526383" y="153648"/>
                  <a:pt x="527107" y="154432"/>
                  <a:pt x="528676" y="156001"/>
                </a:cubicBezTo>
                <a:lnTo>
                  <a:pt x="531752" y="158591"/>
                </a:lnTo>
                <a:lnTo>
                  <a:pt x="531752" y="158987"/>
                </a:lnTo>
                <a:cubicBezTo>
                  <a:pt x="531873" y="159168"/>
                  <a:pt x="532114" y="159379"/>
                  <a:pt x="532476" y="159620"/>
                </a:cubicBezTo>
                <a:lnTo>
                  <a:pt x="532838" y="160163"/>
                </a:lnTo>
                <a:cubicBezTo>
                  <a:pt x="532235" y="159801"/>
                  <a:pt x="531360" y="159258"/>
                  <a:pt x="530214" y="158534"/>
                </a:cubicBezTo>
                <a:cubicBezTo>
                  <a:pt x="529068" y="157810"/>
                  <a:pt x="528133" y="157147"/>
                  <a:pt x="527409" y="156544"/>
                </a:cubicBezTo>
                <a:lnTo>
                  <a:pt x="525961" y="155639"/>
                </a:lnTo>
                <a:lnTo>
                  <a:pt x="521256" y="151838"/>
                </a:lnTo>
                <a:lnTo>
                  <a:pt x="514560" y="146228"/>
                </a:lnTo>
                <a:lnTo>
                  <a:pt x="516550" y="148581"/>
                </a:lnTo>
                <a:cubicBezTo>
                  <a:pt x="517154" y="149184"/>
                  <a:pt x="517727" y="149727"/>
                  <a:pt x="518270" y="150209"/>
                </a:cubicBezTo>
                <a:cubicBezTo>
                  <a:pt x="518813" y="150692"/>
                  <a:pt x="519024" y="150933"/>
                  <a:pt x="518903" y="150933"/>
                </a:cubicBezTo>
                <a:lnTo>
                  <a:pt x="517636" y="150752"/>
                </a:lnTo>
                <a:lnTo>
                  <a:pt x="516550" y="149305"/>
                </a:lnTo>
                <a:lnTo>
                  <a:pt x="515646" y="148762"/>
                </a:lnTo>
                <a:cubicBezTo>
                  <a:pt x="514922" y="148400"/>
                  <a:pt x="514620" y="148339"/>
                  <a:pt x="514741" y="148581"/>
                </a:cubicBezTo>
                <a:lnTo>
                  <a:pt x="512026" y="146228"/>
                </a:lnTo>
                <a:lnTo>
                  <a:pt x="510035" y="144599"/>
                </a:lnTo>
                <a:cubicBezTo>
                  <a:pt x="510277" y="145082"/>
                  <a:pt x="510759" y="145564"/>
                  <a:pt x="511483" y="146047"/>
                </a:cubicBezTo>
                <a:lnTo>
                  <a:pt x="513836" y="148762"/>
                </a:lnTo>
                <a:cubicBezTo>
                  <a:pt x="514198" y="149003"/>
                  <a:pt x="514530" y="149335"/>
                  <a:pt x="514831" y="149757"/>
                </a:cubicBezTo>
                <a:cubicBezTo>
                  <a:pt x="515133" y="150179"/>
                  <a:pt x="515163" y="150390"/>
                  <a:pt x="514922" y="150390"/>
                </a:cubicBezTo>
                <a:cubicBezTo>
                  <a:pt x="515042" y="150632"/>
                  <a:pt x="515344" y="150964"/>
                  <a:pt x="515826" y="151386"/>
                </a:cubicBezTo>
                <a:cubicBezTo>
                  <a:pt x="516309" y="151808"/>
                  <a:pt x="516611" y="151959"/>
                  <a:pt x="516731" y="151838"/>
                </a:cubicBezTo>
                <a:lnTo>
                  <a:pt x="527228" y="159982"/>
                </a:lnTo>
                <a:cubicBezTo>
                  <a:pt x="527590" y="160344"/>
                  <a:pt x="528374" y="160947"/>
                  <a:pt x="529581" y="161792"/>
                </a:cubicBezTo>
                <a:cubicBezTo>
                  <a:pt x="530787" y="162636"/>
                  <a:pt x="531451" y="163240"/>
                  <a:pt x="531572" y="163602"/>
                </a:cubicBezTo>
                <a:cubicBezTo>
                  <a:pt x="531692" y="163722"/>
                  <a:pt x="531722" y="163903"/>
                  <a:pt x="531662" y="164145"/>
                </a:cubicBezTo>
                <a:cubicBezTo>
                  <a:pt x="531602" y="164386"/>
                  <a:pt x="531451" y="164567"/>
                  <a:pt x="531209" y="164687"/>
                </a:cubicBezTo>
                <a:lnTo>
                  <a:pt x="530847" y="164868"/>
                </a:lnTo>
                <a:cubicBezTo>
                  <a:pt x="530606" y="164868"/>
                  <a:pt x="529701" y="164265"/>
                  <a:pt x="528133" y="163059"/>
                </a:cubicBezTo>
                <a:cubicBezTo>
                  <a:pt x="527650" y="162697"/>
                  <a:pt x="526776" y="162063"/>
                  <a:pt x="525509" y="161158"/>
                </a:cubicBezTo>
                <a:cubicBezTo>
                  <a:pt x="524242" y="160254"/>
                  <a:pt x="522161" y="158414"/>
                  <a:pt x="519265" y="155639"/>
                </a:cubicBezTo>
                <a:cubicBezTo>
                  <a:pt x="511423" y="148882"/>
                  <a:pt x="505270" y="142970"/>
                  <a:pt x="500806" y="137903"/>
                </a:cubicBezTo>
                <a:cubicBezTo>
                  <a:pt x="499599" y="136455"/>
                  <a:pt x="498815" y="135731"/>
                  <a:pt x="498453" y="135731"/>
                </a:cubicBezTo>
                <a:cubicBezTo>
                  <a:pt x="498332" y="135731"/>
                  <a:pt x="498272" y="135671"/>
                  <a:pt x="498272" y="135550"/>
                </a:cubicBezTo>
                <a:cubicBezTo>
                  <a:pt x="498272" y="135309"/>
                  <a:pt x="498634" y="134947"/>
                  <a:pt x="499358" y="134465"/>
                </a:cubicBezTo>
                <a:lnTo>
                  <a:pt x="502253" y="131931"/>
                </a:lnTo>
                <a:cubicBezTo>
                  <a:pt x="505029" y="129035"/>
                  <a:pt x="506959" y="127226"/>
                  <a:pt x="508045" y="126502"/>
                </a:cubicBezTo>
                <a:cubicBezTo>
                  <a:pt x="508527" y="126140"/>
                  <a:pt x="508768" y="126079"/>
                  <a:pt x="508768" y="126321"/>
                </a:cubicBezTo>
                <a:close/>
                <a:moveTo>
                  <a:pt x="2172043" y="126140"/>
                </a:moveTo>
                <a:cubicBezTo>
                  <a:pt x="2171802" y="126019"/>
                  <a:pt x="2171681" y="126140"/>
                  <a:pt x="2171681" y="126502"/>
                </a:cubicBezTo>
                <a:cubicBezTo>
                  <a:pt x="2171681" y="127105"/>
                  <a:pt x="2171802" y="127286"/>
                  <a:pt x="2172043" y="127045"/>
                </a:cubicBezTo>
                <a:close/>
                <a:moveTo>
                  <a:pt x="528676" y="125235"/>
                </a:moveTo>
                <a:cubicBezTo>
                  <a:pt x="528917" y="125476"/>
                  <a:pt x="529219" y="125898"/>
                  <a:pt x="529581" y="126502"/>
                </a:cubicBezTo>
                <a:cubicBezTo>
                  <a:pt x="529943" y="127105"/>
                  <a:pt x="530124" y="127527"/>
                  <a:pt x="530124" y="127769"/>
                </a:cubicBezTo>
                <a:lnTo>
                  <a:pt x="529400" y="126502"/>
                </a:lnTo>
                <a:cubicBezTo>
                  <a:pt x="529038" y="126140"/>
                  <a:pt x="528796" y="125868"/>
                  <a:pt x="528676" y="125687"/>
                </a:cubicBezTo>
                <a:cubicBezTo>
                  <a:pt x="528555" y="125506"/>
                  <a:pt x="528555" y="125356"/>
                  <a:pt x="528676" y="125235"/>
                </a:cubicBezTo>
                <a:close/>
                <a:moveTo>
                  <a:pt x="2635148" y="124873"/>
                </a:moveTo>
                <a:cubicBezTo>
                  <a:pt x="2635148" y="124752"/>
                  <a:pt x="2634968" y="124933"/>
                  <a:pt x="2634605" y="125416"/>
                </a:cubicBezTo>
                <a:cubicBezTo>
                  <a:pt x="2633761" y="126260"/>
                  <a:pt x="2633339" y="126924"/>
                  <a:pt x="2633339" y="127407"/>
                </a:cubicBezTo>
                <a:cubicBezTo>
                  <a:pt x="2633580" y="127165"/>
                  <a:pt x="2633942" y="126743"/>
                  <a:pt x="2634425" y="126140"/>
                </a:cubicBezTo>
                <a:cubicBezTo>
                  <a:pt x="2634907" y="125537"/>
                  <a:pt x="2635148" y="125114"/>
                  <a:pt x="2635148" y="124873"/>
                </a:cubicBezTo>
                <a:close/>
                <a:moveTo>
                  <a:pt x="2794368" y="123878"/>
                </a:moveTo>
                <a:cubicBezTo>
                  <a:pt x="2794248" y="123938"/>
                  <a:pt x="2794006" y="124089"/>
                  <a:pt x="2793645" y="124330"/>
                </a:cubicBezTo>
                <a:lnTo>
                  <a:pt x="2793283" y="124692"/>
                </a:lnTo>
                <a:lnTo>
                  <a:pt x="2794549" y="124149"/>
                </a:lnTo>
                <a:cubicBezTo>
                  <a:pt x="2794549" y="123908"/>
                  <a:pt x="2794489" y="123817"/>
                  <a:pt x="2794368" y="123878"/>
                </a:cubicBezTo>
                <a:close/>
                <a:moveTo>
                  <a:pt x="3035456" y="123606"/>
                </a:moveTo>
                <a:cubicBezTo>
                  <a:pt x="3035094" y="123606"/>
                  <a:pt x="3034913" y="123878"/>
                  <a:pt x="3034913" y="124421"/>
                </a:cubicBezTo>
                <a:cubicBezTo>
                  <a:pt x="3034913" y="124963"/>
                  <a:pt x="3035033" y="125356"/>
                  <a:pt x="3035275" y="125597"/>
                </a:cubicBezTo>
                <a:cubicBezTo>
                  <a:pt x="3035396" y="125838"/>
                  <a:pt x="3035456" y="125597"/>
                  <a:pt x="3035456" y="124873"/>
                </a:cubicBezTo>
                <a:close/>
                <a:moveTo>
                  <a:pt x="1904238" y="123606"/>
                </a:moveTo>
                <a:cubicBezTo>
                  <a:pt x="1900498" y="123606"/>
                  <a:pt x="1897844" y="123787"/>
                  <a:pt x="1896275" y="124149"/>
                </a:cubicBezTo>
                <a:cubicBezTo>
                  <a:pt x="1896275" y="124390"/>
                  <a:pt x="1896879" y="124511"/>
                  <a:pt x="1898085" y="124511"/>
                </a:cubicBezTo>
                <a:lnTo>
                  <a:pt x="1899714" y="124692"/>
                </a:lnTo>
                <a:cubicBezTo>
                  <a:pt x="1896939" y="124571"/>
                  <a:pt x="1893380" y="124541"/>
                  <a:pt x="1889036" y="124602"/>
                </a:cubicBezTo>
                <a:cubicBezTo>
                  <a:pt x="1884693" y="124662"/>
                  <a:pt x="1881616" y="124752"/>
                  <a:pt x="1879807" y="124873"/>
                </a:cubicBezTo>
                <a:lnTo>
                  <a:pt x="1884512" y="125054"/>
                </a:lnTo>
                <a:cubicBezTo>
                  <a:pt x="1887166" y="125054"/>
                  <a:pt x="1889730" y="125144"/>
                  <a:pt x="1892203" y="125325"/>
                </a:cubicBezTo>
                <a:cubicBezTo>
                  <a:pt x="1894677" y="125506"/>
                  <a:pt x="1895793" y="125718"/>
                  <a:pt x="1895551" y="125959"/>
                </a:cubicBezTo>
                <a:cubicBezTo>
                  <a:pt x="1895431" y="126079"/>
                  <a:pt x="1897180" y="126140"/>
                  <a:pt x="1900800" y="126140"/>
                </a:cubicBezTo>
                <a:lnTo>
                  <a:pt x="1908401" y="126321"/>
                </a:lnTo>
                <a:lnTo>
                  <a:pt x="1909667" y="126502"/>
                </a:lnTo>
                <a:lnTo>
                  <a:pt x="1911839" y="126502"/>
                </a:lnTo>
                <a:cubicBezTo>
                  <a:pt x="1912080" y="126502"/>
                  <a:pt x="1912201" y="125959"/>
                  <a:pt x="1912201" y="124873"/>
                </a:cubicBezTo>
                <a:lnTo>
                  <a:pt x="1912201" y="123606"/>
                </a:lnTo>
                <a:close/>
                <a:moveTo>
                  <a:pt x="1913649" y="123425"/>
                </a:moveTo>
                <a:lnTo>
                  <a:pt x="1913649" y="126683"/>
                </a:lnTo>
                <a:lnTo>
                  <a:pt x="1916545" y="126683"/>
                </a:lnTo>
                <a:lnTo>
                  <a:pt x="1916545" y="123425"/>
                </a:lnTo>
                <a:close/>
                <a:moveTo>
                  <a:pt x="1820990" y="123425"/>
                </a:moveTo>
                <a:cubicBezTo>
                  <a:pt x="1820869" y="123305"/>
                  <a:pt x="1820779" y="123335"/>
                  <a:pt x="1820718" y="123516"/>
                </a:cubicBezTo>
                <a:cubicBezTo>
                  <a:pt x="1820658" y="123697"/>
                  <a:pt x="1820628" y="123968"/>
                  <a:pt x="1820628" y="124330"/>
                </a:cubicBezTo>
                <a:cubicBezTo>
                  <a:pt x="1820628" y="124813"/>
                  <a:pt x="1820748" y="124994"/>
                  <a:pt x="1820990" y="124873"/>
                </a:cubicBezTo>
                <a:close/>
                <a:moveTo>
                  <a:pt x="2088252" y="122520"/>
                </a:moveTo>
                <a:cubicBezTo>
                  <a:pt x="2088131" y="122158"/>
                  <a:pt x="2088071" y="122279"/>
                  <a:pt x="2088071" y="122882"/>
                </a:cubicBezTo>
                <a:cubicBezTo>
                  <a:pt x="2088071" y="123606"/>
                  <a:pt x="2088131" y="123968"/>
                  <a:pt x="2088252" y="123968"/>
                </a:cubicBezTo>
                <a:cubicBezTo>
                  <a:pt x="2088372" y="123968"/>
                  <a:pt x="2088433" y="123727"/>
                  <a:pt x="2088433" y="123244"/>
                </a:cubicBezTo>
                <a:close/>
                <a:moveTo>
                  <a:pt x="1657179" y="122520"/>
                </a:moveTo>
                <a:cubicBezTo>
                  <a:pt x="1657179" y="122400"/>
                  <a:pt x="1657299" y="122581"/>
                  <a:pt x="1657541" y="123063"/>
                </a:cubicBezTo>
                <a:cubicBezTo>
                  <a:pt x="1657541" y="123546"/>
                  <a:pt x="1657601" y="123938"/>
                  <a:pt x="1657722" y="124240"/>
                </a:cubicBezTo>
                <a:cubicBezTo>
                  <a:pt x="1657842" y="124541"/>
                  <a:pt x="1657903" y="124752"/>
                  <a:pt x="1657903" y="124873"/>
                </a:cubicBezTo>
                <a:cubicBezTo>
                  <a:pt x="1657903" y="124994"/>
                  <a:pt x="1657842" y="124994"/>
                  <a:pt x="1657722" y="124873"/>
                </a:cubicBezTo>
                <a:cubicBezTo>
                  <a:pt x="1657601" y="124752"/>
                  <a:pt x="1657541" y="124511"/>
                  <a:pt x="1657541" y="124149"/>
                </a:cubicBezTo>
                <a:close/>
                <a:moveTo>
                  <a:pt x="1617183" y="122520"/>
                </a:moveTo>
                <a:cubicBezTo>
                  <a:pt x="1617304" y="122641"/>
                  <a:pt x="1617455" y="123093"/>
                  <a:pt x="1617636" y="123878"/>
                </a:cubicBezTo>
                <a:cubicBezTo>
                  <a:pt x="1617817" y="124662"/>
                  <a:pt x="1617907" y="125356"/>
                  <a:pt x="1617907" y="125959"/>
                </a:cubicBezTo>
                <a:lnTo>
                  <a:pt x="1617545" y="124511"/>
                </a:lnTo>
                <a:close/>
                <a:moveTo>
                  <a:pt x="217618" y="122520"/>
                </a:moveTo>
                <a:lnTo>
                  <a:pt x="217075" y="123063"/>
                </a:lnTo>
                <a:cubicBezTo>
                  <a:pt x="216834" y="123908"/>
                  <a:pt x="216834" y="123968"/>
                  <a:pt x="217075" y="123244"/>
                </a:cubicBezTo>
                <a:cubicBezTo>
                  <a:pt x="217437" y="122882"/>
                  <a:pt x="217618" y="122641"/>
                  <a:pt x="217618" y="122520"/>
                </a:cubicBezTo>
                <a:close/>
                <a:moveTo>
                  <a:pt x="1820990" y="121253"/>
                </a:moveTo>
                <a:cubicBezTo>
                  <a:pt x="1820748" y="120892"/>
                  <a:pt x="1820628" y="121012"/>
                  <a:pt x="1820628" y="121615"/>
                </a:cubicBezTo>
                <a:cubicBezTo>
                  <a:pt x="1820628" y="122339"/>
                  <a:pt x="1820748" y="122581"/>
                  <a:pt x="1820990" y="122339"/>
                </a:cubicBezTo>
                <a:close/>
                <a:moveTo>
                  <a:pt x="1105643" y="121253"/>
                </a:moveTo>
                <a:cubicBezTo>
                  <a:pt x="1105522" y="121374"/>
                  <a:pt x="1105372" y="121676"/>
                  <a:pt x="1105191" y="122158"/>
                </a:cubicBezTo>
                <a:cubicBezTo>
                  <a:pt x="1105010" y="122641"/>
                  <a:pt x="1104919" y="123063"/>
                  <a:pt x="1104919" y="123425"/>
                </a:cubicBezTo>
                <a:cubicBezTo>
                  <a:pt x="1104919" y="123666"/>
                  <a:pt x="1104980" y="123787"/>
                  <a:pt x="1105100" y="123787"/>
                </a:cubicBezTo>
                <a:cubicBezTo>
                  <a:pt x="1105221" y="123787"/>
                  <a:pt x="1105402" y="123305"/>
                  <a:pt x="1105643" y="122339"/>
                </a:cubicBezTo>
                <a:close/>
                <a:moveTo>
                  <a:pt x="458095" y="120349"/>
                </a:moveTo>
                <a:lnTo>
                  <a:pt x="439636" y="121253"/>
                </a:lnTo>
                <a:lnTo>
                  <a:pt x="443618" y="121253"/>
                </a:lnTo>
                <a:cubicBezTo>
                  <a:pt x="446513" y="121253"/>
                  <a:pt x="448202" y="121314"/>
                  <a:pt x="448685" y="121434"/>
                </a:cubicBezTo>
                <a:lnTo>
                  <a:pt x="458820" y="121434"/>
                </a:lnTo>
                <a:cubicBezTo>
                  <a:pt x="459423" y="121434"/>
                  <a:pt x="459724" y="121314"/>
                  <a:pt x="459724" y="121072"/>
                </a:cubicBezTo>
                <a:cubicBezTo>
                  <a:pt x="459724" y="120590"/>
                  <a:pt x="459182" y="120349"/>
                  <a:pt x="458095" y="120349"/>
                </a:cubicBezTo>
                <a:close/>
                <a:moveTo>
                  <a:pt x="218523" y="120168"/>
                </a:moveTo>
                <a:lnTo>
                  <a:pt x="217980" y="121615"/>
                </a:lnTo>
                <a:cubicBezTo>
                  <a:pt x="217980" y="121615"/>
                  <a:pt x="218101" y="121314"/>
                  <a:pt x="218342" y="120711"/>
                </a:cubicBezTo>
                <a:cubicBezTo>
                  <a:pt x="218463" y="120590"/>
                  <a:pt x="218553" y="120469"/>
                  <a:pt x="218613" y="120349"/>
                </a:cubicBezTo>
                <a:cubicBezTo>
                  <a:pt x="218674" y="120228"/>
                  <a:pt x="218644" y="120168"/>
                  <a:pt x="218523" y="120168"/>
                </a:cubicBezTo>
                <a:close/>
                <a:moveTo>
                  <a:pt x="2561039" y="119172"/>
                </a:moveTo>
                <a:cubicBezTo>
                  <a:pt x="2560858" y="119233"/>
                  <a:pt x="2560768" y="119383"/>
                  <a:pt x="2560768" y="119625"/>
                </a:cubicBezTo>
                <a:lnTo>
                  <a:pt x="2560768" y="120530"/>
                </a:lnTo>
                <a:cubicBezTo>
                  <a:pt x="2560768" y="122098"/>
                  <a:pt x="2560828" y="122882"/>
                  <a:pt x="2560949" y="122882"/>
                </a:cubicBezTo>
                <a:cubicBezTo>
                  <a:pt x="2561190" y="122882"/>
                  <a:pt x="2561311" y="122581"/>
                  <a:pt x="2561311" y="121977"/>
                </a:cubicBezTo>
                <a:cubicBezTo>
                  <a:pt x="2561311" y="121253"/>
                  <a:pt x="2561371" y="120771"/>
                  <a:pt x="2561492" y="120530"/>
                </a:cubicBezTo>
                <a:cubicBezTo>
                  <a:pt x="2561733" y="120168"/>
                  <a:pt x="2561733" y="119987"/>
                  <a:pt x="2561492" y="119987"/>
                </a:cubicBezTo>
                <a:cubicBezTo>
                  <a:pt x="2561371" y="119987"/>
                  <a:pt x="2561311" y="119806"/>
                  <a:pt x="2561311" y="119444"/>
                </a:cubicBezTo>
                <a:cubicBezTo>
                  <a:pt x="2561311" y="119202"/>
                  <a:pt x="2561220" y="119112"/>
                  <a:pt x="2561039" y="119172"/>
                </a:cubicBezTo>
                <a:close/>
                <a:moveTo>
                  <a:pt x="457733" y="118901"/>
                </a:moveTo>
                <a:cubicBezTo>
                  <a:pt x="456889" y="118901"/>
                  <a:pt x="455381" y="119021"/>
                  <a:pt x="453209" y="119263"/>
                </a:cubicBezTo>
                <a:lnTo>
                  <a:pt x="451580" y="119263"/>
                </a:lnTo>
                <a:lnTo>
                  <a:pt x="453752" y="119444"/>
                </a:lnTo>
                <a:cubicBezTo>
                  <a:pt x="454717" y="119564"/>
                  <a:pt x="455984" y="119625"/>
                  <a:pt x="457553" y="119625"/>
                </a:cubicBezTo>
                <a:cubicBezTo>
                  <a:pt x="458880" y="119625"/>
                  <a:pt x="459604" y="119504"/>
                  <a:pt x="459724" y="119263"/>
                </a:cubicBezTo>
                <a:cubicBezTo>
                  <a:pt x="459724" y="119021"/>
                  <a:pt x="459061" y="118901"/>
                  <a:pt x="457733" y="118901"/>
                </a:cubicBezTo>
                <a:close/>
                <a:moveTo>
                  <a:pt x="2333435" y="118539"/>
                </a:moveTo>
                <a:cubicBezTo>
                  <a:pt x="2333314" y="118539"/>
                  <a:pt x="2333254" y="123124"/>
                  <a:pt x="2333254" y="132293"/>
                </a:cubicBezTo>
                <a:lnTo>
                  <a:pt x="2333254" y="140980"/>
                </a:lnTo>
                <a:lnTo>
                  <a:pt x="2334396" y="144004"/>
                </a:lnTo>
                <a:lnTo>
                  <a:pt x="2333978" y="142609"/>
                </a:lnTo>
                <a:close/>
                <a:moveTo>
                  <a:pt x="1688125" y="117453"/>
                </a:moveTo>
                <a:cubicBezTo>
                  <a:pt x="1688125" y="117574"/>
                  <a:pt x="1687824" y="118298"/>
                  <a:pt x="1687221" y="119625"/>
                </a:cubicBezTo>
                <a:cubicBezTo>
                  <a:pt x="1685773" y="123244"/>
                  <a:pt x="1684446" y="126411"/>
                  <a:pt x="1683239" y="129126"/>
                </a:cubicBezTo>
                <a:cubicBezTo>
                  <a:pt x="1682033" y="131841"/>
                  <a:pt x="1681369" y="133077"/>
                  <a:pt x="1681248" y="132836"/>
                </a:cubicBezTo>
                <a:cubicBezTo>
                  <a:pt x="1681128" y="132957"/>
                  <a:pt x="1680917" y="133198"/>
                  <a:pt x="1680615" y="133560"/>
                </a:cubicBezTo>
                <a:cubicBezTo>
                  <a:pt x="1680313" y="133922"/>
                  <a:pt x="1680102" y="134404"/>
                  <a:pt x="1679982" y="135008"/>
                </a:cubicBezTo>
                <a:cubicBezTo>
                  <a:pt x="1679378" y="136455"/>
                  <a:pt x="1678775" y="137843"/>
                  <a:pt x="1678172" y="139170"/>
                </a:cubicBezTo>
                <a:cubicBezTo>
                  <a:pt x="1677569" y="140497"/>
                  <a:pt x="1677086" y="141402"/>
                  <a:pt x="1676724" y="141885"/>
                </a:cubicBezTo>
                <a:cubicBezTo>
                  <a:pt x="1676603" y="141885"/>
                  <a:pt x="1676000" y="142850"/>
                  <a:pt x="1674914" y="144780"/>
                </a:cubicBezTo>
                <a:cubicBezTo>
                  <a:pt x="1673828" y="146711"/>
                  <a:pt x="1673104" y="148098"/>
                  <a:pt x="1672743" y="148943"/>
                </a:cubicBezTo>
                <a:cubicBezTo>
                  <a:pt x="1672743" y="149063"/>
                  <a:pt x="1673225" y="149124"/>
                  <a:pt x="1674190" y="149124"/>
                </a:cubicBezTo>
                <a:lnTo>
                  <a:pt x="1675819" y="149124"/>
                </a:lnTo>
                <a:lnTo>
                  <a:pt x="1677448" y="146047"/>
                </a:lnTo>
                <a:cubicBezTo>
                  <a:pt x="1679620" y="141824"/>
                  <a:pt x="1681067" y="138748"/>
                  <a:pt x="1681791" y="136817"/>
                </a:cubicBezTo>
                <a:cubicBezTo>
                  <a:pt x="1682153" y="135973"/>
                  <a:pt x="1682395" y="135339"/>
                  <a:pt x="1682515" y="134917"/>
                </a:cubicBezTo>
                <a:cubicBezTo>
                  <a:pt x="1682636" y="134495"/>
                  <a:pt x="1682576" y="134284"/>
                  <a:pt x="1682334" y="134284"/>
                </a:cubicBezTo>
                <a:lnTo>
                  <a:pt x="1681972" y="134646"/>
                </a:lnTo>
                <a:lnTo>
                  <a:pt x="1680826" y="137193"/>
                </a:lnTo>
                <a:lnTo>
                  <a:pt x="1681610" y="135189"/>
                </a:lnTo>
                <a:cubicBezTo>
                  <a:pt x="1682938" y="131931"/>
                  <a:pt x="1684265" y="128523"/>
                  <a:pt x="1685592" y="124963"/>
                </a:cubicBezTo>
                <a:cubicBezTo>
                  <a:pt x="1686919" y="121404"/>
                  <a:pt x="1687763" y="118901"/>
                  <a:pt x="1688125" y="117453"/>
                </a:cubicBezTo>
                <a:close/>
                <a:moveTo>
                  <a:pt x="219971" y="117272"/>
                </a:moveTo>
                <a:cubicBezTo>
                  <a:pt x="219850" y="117031"/>
                  <a:pt x="219669" y="117182"/>
                  <a:pt x="219428" y="117724"/>
                </a:cubicBezTo>
                <a:cubicBezTo>
                  <a:pt x="219186" y="118267"/>
                  <a:pt x="219005" y="118840"/>
                  <a:pt x="218885" y="119444"/>
                </a:cubicBezTo>
                <a:cubicBezTo>
                  <a:pt x="218644" y="120168"/>
                  <a:pt x="218885" y="119987"/>
                  <a:pt x="219609" y="118901"/>
                </a:cubicBezTo>
                <a:close/>
                <a:moveTo>
                  <a:pt x="2560949" y="116910"/>
                </a:moveTo>
                <a:cubicBezTo>
                  <a:pt x="2560828" y="116910"/>
                  <a:pt x="2560768" y="117031"/>
                  <a:pt x="2560768" y="117272"/>
                </a:cubicBezTo>
                <a:cubicBezTo>
                  <a:pt x="2560768" y="117755"/>
                  <a:pt x="2560828" y="117996"/>
                  <a:pt x="2560949" y="117996"/>
                </a:cubicBezTo>
                <a:lnTo>
                  <a:pt x="2561311" y="117272"/>
                </a:lnTo>
                <a:cubicBezTo>
                  <a:pt x="2561311" y="117151"/>
                  <a:pt x="2561281" y="117061"/>
                  <a:pt x="2561220" y="117001"/>
                </a:cubicBezTo>
                <a:cubicBezTo>
                  <a:pt x="2561160" y="116940"/>
                  <a:pt x="2561070" y="116910"/>
                  <a:pt x="2560949" y="116910"/>
                </a:cubicBezTo>
                <a:close/>
                <a:moveTo>
                  <a:pt x="1183824" y="116548"/>
                </a:moveTo>
                <a:cubicBezTo>
                  <a:pt x="1183704" y="116307"/>
                  <a:pt x="1183643" y="116367"/>
                  <a:pt x="1183643" y="116729"/>
                </a:cubicBezTo>
                <a:lnTo>
                  <a:pt x="1183824" y="117272"/>
                </a:lnTo>
                <a:cubicBezTo>
                  <a:pt x="1183945" y="117272"/>
                  <a:pt x="1184005" y="117212"/>
                  <a:pt x="1184005" y="117091"/>
                </a:cubicBezTo>
                <a:close/>
                <a:moveTo>
                  <a:pt x="469135" y="115824"/>
                </a:moveTo>
                <a:cubicBezTo>
                  <a:pt x="469014" y="115824"/>
                  <a:pt x="468894" y="115885"/>
                  <a:pt x="468773" y="116005"/>
                </a:cubicBezTo>
                <a:cubicBezTo>
                  <a:pt x="468653" y="116126"/>
                  <a:pt x="468653" y="116186"/>
                  <a:pt x="468773" y="116186"/>
                </a:cubicBezTo>
                <a:lnTo>
                  <a:pt x="470040" y="116186"/>
                </a:lnTo>
                <a:cubicBezTo>
                  <a:pt x="470160" y="116186"/>
                  <a:pt x="470130" y="116126"/>
                  <a:pt x="469950" y="116005"/>
                </a:cubicBezTo>
                <a:cubicBezTo>
                  <a:pt x="469768" y="115885"/>
                  <a:pt x="469497" y="115824"/>
                  <a:pt x="469135" y="115824"/>
                </a:cubicBezTo>
                <a:close/>
                <a:moveTo>
                  <a:pt x="2987769" y="114919"/>
                </a:moveTo>
                <a:cubicBezTo>
                  <a:pt x="2987708" y="114799"/>
                  <a:pt x="2987558" y="114980"/>
                  <a:pt x="2987316" y="115462"/>
                </a:cubicBezTo>
                <a:cubicBezTo>
                  <a:pt x="2986954" y="115945"/>
                  <a:pt x="2986773" y="116307"/>
                  <a:pt x="2986773" y="116548"/>
                </a:cubicBezTo>
                <a:cubicBezTo>
                  <a:pt x="2986894" y="116548"/>
                  <a:pt x="2987015" y="116458"/>
                  <a:pt x="2987135" y="116277"/>
                </a:cubicBezTo>
                <a:cubicBezTo>
                  <a:pt x="2987256" y="116096"/>
                  <a:pt x="2987316" y="115885"/>
                  <a:pt x="2987316" y="115643"/>
                </a:cubicBezTo>
                <a:cubicBezTo>
                  <a:pt x="2987678" y="115281"/>
                  <a:pt x="2987829" y="115040"/>
                  <a:pt x="2987769" y="114919"/>
                </a:cubicBezTo>
                <a:close/>
                <a:moveTo>
                  <a:pt x="2524844" y="114105"/>
                </a:moveTo>
                <a:cubicBezTo>
                  <a:pt x="2524422" y="114045"/>
                  <a:pt x="2524030" y="114075"/>
                  <a:pt x="2523668" y="114195"/>
                </a:cubicBezTo>
                <a:cubicBezTo>
                  <a:pt x="2523065" y="114316"/>
                  <a:pt x="2523185" y="114376"/>
                  <a:pt x="2524030" y="114376"/>
                </a:cubicBezTo>
                <a:lnTo>
                  <a:pt x="2525659" y="114376"/>
                </a:lnTo>
                <a:cubicBezTo>
                  <a:pt x="2525538" y="114256"/>
                  <a:pt x="2525266" y="114165"/>
                  <a:pt x="2524844" y="114105"/>
                </a:cubicBezTo>
                <a:close/>
                <a:moveTo>
                  <a:pt x="517817" y="113472"/>
                </a:moveTo>
                <a:cubicBezTo>
                  <a:pt x="517697" y="113592"/>
                  <a:pt x="517425" y="113743"/>
                  <a:pt x="517003" y="113924"/>
                </a:cubicBezTo>
                <a:cubicBezTo>
                  <a:pt x="516581" y="114105"/>
                  <a:pt x="516128" y="114376"/>
                  <a:pt x="515646" y="114738"/>
                </a:cubicBezTo>
                <a:lnTo>
                  <a:pt x="515103" y="114738"/>
                </a:lnTo>
                <a:cubicBezTo>
                  <a:pt x="515103" y="114376"/>
                  <a:pt x="515525" y="114135"/>
                  <a:pt x="516370" y="114014"/>
                </a:cubicBezTo>
                <a:close/>
                <a:moveTo>
                  <a:pt x="2129876" y="113291"/>
                </a:moveTo>
                <a:lnTo>
                  <a:pt x="2130962" y="116005"/>
                </a:lnTo>
                <a:cubicBezTo>
                  <a:pt x="2130720" y="115885"/>
                  <a:pt x="2130479" y="115553"/>
                  <a:pt x="2130238" y="115010"/>
                </a:cubicBezTo>
                <a:cubicBezTo>
                  <a:pt x="2129997" y="114467"/>
                  <a:pt x="2129876" y="113954"/>
                  <a:pt x="2129876" y="113472"/>
                </a:cubicBezTo>
                <a:cubicBezTo>
                  <a:pt x="2129755" y="113230"/>
                  <a:pt x="2129755" y="113170"/>
                  <a:pt x="2129876" y="113291"/>
                </a:cubicBezTo>
                <a:close/>
                <a:moveTo>
                  <a:pt x="1348292" y="113291"/>
                </a:moveTo>
                <a:cubicBezTo>
                  <a:pt x="1348172" y="113291"/>
                  <a:pt x="1348021" y="113441"/>
                  <a:pt x="1347840" y="113743"/>
                </a:cubicBezTo>
                <a:cubicBezTo>
                  <a:pt x="1347659" y="114045"/>
                  <a:pt x="1347569" y="114316"/>
                  <a:pt x="1347569" y="114557"/>
                </a:cubicBezTo>
                <a:lnTo>
                  <a:pt x="1347931" y="114195"/>
                </a:lnTo>
                <a:cubicBezTo>
                  <a:pt x="1348172" y="113834"/>
                  <a:pt x="1348292" y="113532"/>
                  <a:pt x="1348292" y="113291"/>
                </a:cubicBezTo>
                <a:close/>
                <a:moveTo>
                  <a:pt x="521437" y="112386"/>
                </a:moveTo>
                <a:cubicBezTo>
                  <a:pt x="521195" y="112265"/>
                  <a:pt x="520924" y="112295"/>
                  <a:pt x="520623" y="112476"/>
                </a:cubicBezTo>
                <a:cubicBezTo>
                  <a:pt x="520321" y="112657"/>
                  <a:pt x="520170" y="112868"/>
                  <a:pt x="520170" y="113110"/>
                </a:cubicBezTo>
                <a:cubicBezTo>
                  <a:pt x="520170" y="113351"/>
                  <a:pt x="520592" y="113230"/>
                  <a:pt x="521437" y="112748"/>
                </a:cubicBezTo>
                <a:cubicBezTo>
                  <a:pt x="521678" y="112748"/>
                  <a:pt x="521859" y="112687"/>
                  <a:pt x="521980" y="112567"/>
                </a:cubicBezTo>
                <a:cubicBezTo>
                  <a:pt x="522100" y="112446"/>
                  <a:pt x="522100" y="112386"/>
                  <a:pt x="521980" y="112386"/>
                </a:cubicBezTo>
                <a:cubicBezTo>
                  <a:pt x="521980" y="112265"/>
                  <a:pt x="521920" y="112265"/>
                  <a:pt x="521799" y="112386"/>
                </a:cubicBezTo>
                <a:cubicBezTo>
                  <a:pt x="521799" y="112506"/>
                  <a:pt x="521738" y="112567"/>
                  <a:pt x="521618" y="112567"/>
                </a:cubicBezTo>
                <a:cubicBezTo>
                  <a:pt x="521497" y="112567"/>
                  <a:pt x="521437" y="112506"/>
                  <a:pt x="521437" y="112386"/>
                </a:cubicBezTo>
                <a:close/>
                <a:moveTo>
                  <a:pt x="511664" y="112205"/>
                </a:moveTo>
                <a:cubicBezTo>
                  <a:pt x="511785" y="112205"/>
                  <a:pt x="511785" y="112235"/>
                  <a:pt x="511664" y="112295"/>
                </a:cubicBezTo>
                <a:cubicBezTo>
                  <a:pt x="511543" y="112356"/>
                  <a:pt x="511423" y="112386"/>
                  <a:pt x="511302" y="112386"/>
                </a:cubicBezTo>
                <a:lnTo>
                  <a:pt x="510035" y="112748"/>
                </a:lnTo>
                <a:cubicBezTo>
                  <a:pt x="509794" y="112748"/>
                  <a:pt x="509915" y="112627"/>
                  <a:pt x="510397" y="112386"/>
                </a:cubicBezTo>
                <a:close/>
                <a:moveTo>
                  <a:pt x="1456878" y="111300"/>
                </a:moveTo>
                <a:cubicBezTo>
                  <a:pt x="1456878" y="111782"/>
                  <a:pt x="1456998" y="112144"/>
                  <a:pt x="1457240" y="112386"/>
                </a:cubicBezTo>
                <a:lnTo>
                  <a:pt x="1457421" y="112748"/>
                </a:lnTo>
                <a:lnTo>
                  <a:pt x="1457240" y="112024"/>
                </a:lnTo>
                <a:close/>
                <a:moveTo>
                  <a:pt x="517455" y="110938"/>
                </a:moveTo>
                <a:cubicBezTo>
                  <a:pt x="516731" y="111059"/>
                  <a:pt x="516128" y="111360"/>
                  <a:pt x="515646" y="111843"/>
                </a:cubicBezTo>
                <a:lnTo>
                  <a:pt x="511483" y="113291"/>
                </a:lnTo>
                <a:cubicBezTo>
                  <a:pt x="508105" y="114376"/>
                  <a:pt x="506235" y="114980"/>
                  <a:pt x="505873" y="115100"/>
                </a:cubicBezTo>
                <a:lnTo>
                  <a:pt x="500444" y="116548"/>
                </a:lnTo>
                <a:cubicBezTo>
                  <a:pt x="498634" y="116669"/>
                  <a:pt x="496945" y="116910"/>
                  <a:pt x="495376" y="117272"/>
                </a:cubicBezTo>
                <a:cubicBezTo>
                  <a:pt x="492843" y="117996"/>
                  <a:pt x="489525" y="118479"/>
                  <a:pt x="485423" y="118720"/>
                </a:cubicBezTo>
                <a:lnTo>
                  <a:pt x="473117" y="118901"/>
                </a:lnTo>
                <a:lnTo>
                  <a:pt x="473117" y="121796"/>
                </a:lnTo>
                <a:lnTo>
                  <a:pt x="479451" y="121434"/>
                </a:lnTo>
                <a:cubicBezTo>
                  <a:pt x="484397" y="121434"/>
                  <a:pt x="487353" y="121374"/>
                  <a:pt x="488318" y="121253"/>
                </a:cubicBezTo>
                <a:cubicBezTo>
                  <a:pt x="490973" y="121012"/>
                  <a:pt x="493567" y="120711"/>
                  <a:pt x="496100" y="120349"/>
                </a:cubicBezTo>
                <a:cubicBezTo>
                  <a:pt x="498634" y="119987"/>
                  <a:pt x="500202" y="119625"/>
                  <a:pt x="500806" y="119263"/>
                </a:cubicBezTo>
                <a:lnTo>
                  <a:pt x="501891" y="118901"/>
                </a:lnTo>
                <a:cubicBezTo>
                  <a:pt x="502495" y="118901"/>
                  <a:pt x="504727" y="118358"/>
                  <a:pt x="508588" y="117272"/>
                </a:cubicBezTo>
                <a:cubicBezTo>
                  <a:pt x="512448" y="116186"/>
                  <a:pt x="515465" y="115221"/>
                  <a:pt x="517636" y="114376"/>
                </a:cubicBezTo>
                <a:cubicBezTo>
                  <a:pt x="518240" y="114135"/>
                  <a:pt x="518632" y="113894"/>
                  <a:pt x="518813" y="113653"/>
                </a:cubicBezTo>
                <a:cubicBezTo>
                  <a:pt x="518994" y="113411"/>
                  <a:pt x="518843" y="113351"/>
                  <a:pt x="518360" y="113472"/>
                </a:cubicBezTo>
                <a:lnTo>
                  <a:pt x="518179" y="113291"/>
                </a:lnTo>
                <a:cubicBezTo>
                  <a:pt x="518420" y="113049"/>
                  <a:pt x="518541" y="112838"/>
                  <a:pt x="518541" y="112657"/>
                </a:cubicBezTo>
                <a:cubicBezTo>
                  <a:pt x="518541" y="112476"/>
                  <a:pt x="518420" y="112265"/>
                  <a:pt x="518179" y="112024"/>
                </a:cubicBezTo>
                <a:close/>
                <a:moveTo>
                  <a:pt x="273720" y="110938"/>
                </a:moveTo>
                <a:lnTo>
                  <a:pt x="276254" y="112386"/>
                </a:lnTo>
                <a:lnTo>
                  <a:pt x="276616" y="112567"/>
                </a:lnTo>
                <a:close/>
                <a:moveTo>
                  <a:pt x="1349288" y="110757"/>
                </a:moveTo>
                <a:cubicBezTo>
                  <a:pt x="1349348" y="110395"/>
                  <a:pt x="1349258" y="110455"/>
                  <a:pt x="1349016" y="110938"/>
                </a:cubicBezTo>
                <a:cubicBezTo>
                  <a:pt x="1348775" y="111179"/>
                  <a:pt x="1348594" y="111541"/>
                  <a:pt x="1348474" y="112024"/>
                </a:cubicBezTo>
                <a:cubicBezTo>
                  <a:pt x="1348353" y="112506"/>
                  <a:pt x="1348353" y="112808"/>
                  <a:pt x="1348474" y="112929"/>
                </a:cubicBezTo>
                <a:lnTo>
                  <a:pt x="1349016" y="112205"/>
                </a:lnTo>
                <a:cubicBezTo>
                  <a:pt x="1349137" y="111601"/>
                  <a:pt x="1349228" y="111119"/>
                  <a:pt x="1349288" y="110757"/>
                </a:cubicBezTo>
                <a:close/>
                <a:moveTo>
                  <a:pt x="270101" y="109490"/>
                </a:moveTo>
                <a:cubicBezTo>
                  <a:pt x="269859" y="109490"/>
                  <a:pt x="270040" y="109641"/>
                  <a:pt x="270644" y="109943"/>
                </a:cubicBezTo>
                <a:cubicBezTo>
                  <a:pt x="271247" y="110244"/>
                  <a:pt x="271790" y="110455"/>
                  <a:pt x="272272" y="110576"/>
                </a:cubicBezTo>
                <a:cubicBezTo>
                  <a:pt x="273237" y="110697"/>
                  <a:pt x="273056" y="110516"/>
                  <a:pt x="271729" y="110033"/>
                </a:cubicBezTo>
                <a:close/>
                <a:moveTo>
                  <a:pt x="245488" y="108947"/>
                </a:moveTo>
                <a:lnTo>
                  <a:pt x="245488" y="112205"/>
                </a:lnTo>
                <a:cubicBezTo>
                  <a:pt x="245488" y="114376"/>
                  <a:pt x="245548" y="115402"/>
                  <a:pt x="245669" y="115281"/>
                </a:cubicBezTo>
                <a:cubicBezTo>
                  <a:pt x="245790" y="115161"/>
                  <a:pt x="245850" y="114859"/>
                  <a:pt x="245850" y="114376"/>
                </a:cubicBezTo>
                <a:cubicBezTo>
                  <a:pt x="245850" y="113532"/>
                  <a:pt x="245790" y="112748"/>
                  <a:pt x="245669" y="112024"/>
                </a:cubicBezTo>
                <a:close/>
                <a:moveTo>
                  <a:pt x="425701" y="108495"/>
                </a:moveTo>
                <a:cubicBezTo>
                  <a:pt x="425460" y="108555"/>
                  <a:pt x="425158" y="108646"/>
                  <a:pt x="424796" y="108766"/>
                </a:cubicBezTo>
                <a:lnTo>
                  <a:pt x="423794" y="109017"/>
                </a:lnTo>
                <a:lnTo>
                  <a:pt x="425882" y="108766"/>
                </a:lnTo>
                <a:lnTo>
                  <a:pt x="426244" y="108585"/>
                </a:lnTo>
                <a:cubicBezTo>
                  <a:pt x="426123" y="108465"/>
                  <a:pt x="425942" y="108434"/>
                  <a:pt x="425701" y="108495"/>
                </a:cubicBezTo>
                <a:close/>
                <a:moveTo>
                  <a:pt x="515646" y="108042"/>
                </a:moveTo>
                <a:lnTo>
                  <a:pt x="513474" y="108766"/>
                </a:lnTo>
                <a:lnTo>
                  <a:pt x="509131" y="110214"/>
                </a:lnTo>
                <a:lnTo>
                  <a:pt x="504244" y="111843"/>
                </a:lnTo>
                <a:lnTo>
                  <a:pt x="492119" y="114376"/>
                </a:lnTo>
                <a:cubicBezTo>
                  <a:pt x="492119" y="114497"/>
                  <a:pt x="492300" y="114557"/>
                  <a:pt x="492662" y="114557"/>
                </a:cubicBezTo>
                <a:cubicBezTo>
                  <a:pt x="493386" y="114557"/>
                  <a:pt x="494049" y="114437"/>
                  <a:pt x="494653" y="114195"/>
                </a:cubicBezTo>
                <a:lnTo>
                  <a:pt x="497367" y="114014"/>
                </a:lnTo>
                <a:cubicBezTo>
                  <a:pt x="497367" y="114135"/>
                  <a:pt x="497096" y="114195"/>
                  <a:pt x="496553" y="114195"/>
                </a:cubicBezTo>
                <a:cubicBezTo>
                  <a:pt x="496010" y="114195"/>
                  <a:pt x="495497" y="114256"/>
                  <a:pt x="495014" y="114376"/>
                </a:cubicBezTo>
                <a:cubicBezTo>
                  <a:pt x="491757" y="114980"/>
                  <a:pt x="486388" y="115462"/>
                  <a:pt x="478908" y="115824"/>
                </a:cubicBezTo>
                <a:lnTo>
                  <a:pt x="472031" y="116186"/>
                </a:lnTo>
                <a:cubicBezTo>
                  <a:pt x="472031" y="116307"/>
                  <a:pt x="475228" y="116367"/>
                  <a:pt x="481622" y="116367"/>
                </a:cubicBezTo>
                <a:lnTo>
                  <a:pt x="489766" y="116548"/>
                </a:lnTo>
                <a:lnTo>
                  <a:pt x="489404" y="116729"/>
                </a:lnTo>
                <a:lnTo>
                  <a:pt x="493929" y="116186"/>
                </a:lnTo>
                <a:cubicBezTo>
                  <a:pt x="499117" y="115342"/>
                  <a:pt x="502917" y="114618"/>
                  <a:pt x="505330" y="114014"/>
                </a:cubicBezTo>
                <a:lnTo>
                  <a:pt x="507321" y="113472"/>
                </a:lnTo>
                <a:lnTo>
                  <a:pt x="505692" y="114195"/>
                </a:lnTo>
                <a:cubicBezTo>
                  <a:pt x="504606" y="114195"/>
                  <a:pt x="504063" y="114376"/>
                  <a:pt x="504063" y="114738"/>
                </a:cubicBezTo>
                <a:lnTo>
                  <a:pt x="512569" y="112386"/>
                </a:lnTo>
                <a:cubicBezTo>
                  <a:pt x="515947" y="111179"/>
                  <a:pt x="517576" y="110516"/>
                  <a:pt x="517455" y="110395"/>
                </a:cubicBezTo>
                <a:lnTo>
                  <a:pt x="516370" y="109128"/>
                </a:lnTo>
                <a:cubicBezTo>
                  <a:pt x="516128" y="108404"/>
                  <a:pt x="515887" y="108042"/>
                  <a:pt x="515646" y="108042"/>
                </a:cubicBezTo>
                <a:close/>
                <a:moveTo>
                  <a:pt x="1576826" y="107318"/>
                </a:moveTo>
                <a:cubicBezTo>
                  <a:pt x="1576705" y="107439"/>
                  <a:pt x="1576645" y="107680"/>
                  <a:pt x="1576645" y="108042"/>
                </a:cubicBezTo>
                <a:cubicBezTo>
                  <a:pt x="1576645" y="108404"/>
                  <a:pt x="1576735" y="108676"/>
                  <a:pt x="1576916" y="108857"/>
                </a:cubicBezTo>
                <a:cubicBezTo>
                  <a:pt x="1577097" y="109038"/>
                  <a:pt x="1577188" y="109008"/>
                  <a:pt x="1577188" y="108766"/>
                </a:cubicBezTo>
                <a:lnTo>
                  <a:pt x="1577188" y="107318"/>
                </a:lnTo>
                <a:cubicBezTo>
                  <a:pt x="1577067" y="107198"/>
                  <a:pt x="1576947" y="107198"/>
                  <a:pt x="1576826" y="107318"/>
                </a:cubicBezTo>
                <a:close/>
                <a:moveTo>
                  <a:pt x="1454887" y="107318"/>
                </a:moveTo>
                <a:cubicBezTo>
                  <a:pt x="1454887" y="107560"/>
                  <a:pt x="1454977" y="107891"/>
                  <a:pt x="1455158" y="108314"/>
                </a:cubicBezTo>
                <a:cubicBezTo>
                  <a:pt x="1455339" y="108736"/>
                  <a:pt x="1455550" y="109068"/>
                  <a:pt x="1455792" y="109309"/>
                </a:cubicBezTo>
                <a:cubicBezTo>
                  <a:pt x="1455912" y="109430"/>
                  <a:pt x="1455912" y="109369"/>
                  <a:pt x="1455792" y="109128"/>
                </a:cubicBezTo>
                <a:cubicBezTo>
                  <a:pt x="1455792" y="108646"/>
                  <a:pt x="1455671" y="108284"/>
                  <a:pt x="1455430" y="108042"/>
                </a:cubicBezTo>
                <a:cubicBezTo>
                  <a:pt x="1455430" y="107680"/>
                  <a:pt x="1455249" y="107439"/>
                  <a:pt x="1454887" y="107318"/>
                </a:cubicBezTo>
                <a:close/>
                <a:moveTo>
                  <a:pt x="1824790" y="107137"/>
                </a:moveTo>
                <a:cubicBezTo>
                  <a:pt x="1824670" y="107137"/>
                  <a:pt x="1824609" y="108766"/>
                  <a:pt x="1824609" y="112024"/>
                </a:cubicBezTo>
                <a:cubicBezTo>
                  <a:pt x="1824609" y="116246"/>
                  <a:pt x="1824670" y="118358"/>
                  <a:pt x="1824790" y="118358"/>
                </a:cubicBezTo>
                <a:cubicBezTo>
                  <a:pt x="1824911" y="118358"/>
                  <a:pt x="1824971" y="116970"/>
                  <a:pt x="1824971" y="114195"/>
                </a:cubicBezTo>
                <a:lnTo>
                  <a:pt x="1824790" y="108042"/>
                </a:lnTo>
                <a:close/>
                <a:moveTo>
                  <a:pt x="517636" y="107137"/>
                </a:moveTo>
                <a:cubicBezTo>
                  <a:pt x="517516" y="107137"/>
                  <a:pt x="517878" y="108163"/>
                  <a:pt x="518722" y="110214"/>
                </a:cubicBezTo>
                <a:lnTo>
                  <a:pt x="519627" y="112205"/>
                </a:lnTo>
                <a:cubicBezTo>
                  <a:pt x="519627" y="112325"/>
                  <a:pt x="519717" y="112416"/>
                  <a:pt x="519899" y="112476"/>
                </a:cubicBezTo>
                <a:cubicBezTo>
                  <a:pt x="520080" y="112537"/>
                  <a:pt x="520291" y="112506"/>
                  <a:pt x="520532" y="112386"/>
                </a:cubicBezTo>
                <a:lnTo>
                  <a:pt x="521437" y="112024"/>
                </a:lnTo>
                <a:lnTo>
                  <a:pt x="520894" y="111119"/>
                </a:lnTo>
                <a:close/>
                <a:moveTo>
                  <a:pt x="516188" y="104966"/>
                </a:moveTo>
                <a:lnTo>
                  <a:pt x="516370" y="105509"/>
                </a:lnTo>
                <a:cubicBezTo>
                  <a:pt x="516370" y="105629"/>
                  <a:pt x="516430" y="105780"/>
                  <a:pt x="516550" y="105961"/>
                </a:cubicBezTo>
                <a:cubicBezTo>
                  <a:pt x="516671" y="106142"/>
                  <a:pt x="516912" y="106172"/>
                  <a:pt x="517274" y="106052"/>
                </a:cubicBezTo>
                <a:lnTo>
                  <a:pt x="516550" y="105509"/>
                </a:lnTo>
                <a:close/>
                <a:moveTo>
                  <a:pt x="1222010" y="104785"/>
                </a:moveTo>
                <a:lnTo>
                  <a:pt x="1222010" y="110757"/>
                </a:lnTo>
                <a:cubicBezTo>
                  <a:pt x="1222010" y="114859"/>
                  <a:pt x="1222131" y="116910"/>
                  <a:pt x="1222372" y="116910"/>
                </a:cubicBezTo>
                <a:cubicBezTo>
                  <a:pt x="1222493" y="116910"/>
                  <a:pt x="1222553" y="116427"/>
                  <a:pt x="1222553" y="115462"/>
                </a:cubicBezTo>
                <a:cubicBezTo>
                  <a:pt x="1222553" y="113773"/>
                  <a:pt x="1222493" y="112265"/>
                  <a:pt x="1222372" y="110938"/>
                </a:cubicBezTo>
                <a:close/>
                <a:moveTo>
                  <a:pt x="1202103" y="104604"/>
                </a:moveTo>
                <a:cubicBezTo>
                  <a:pt x="1191003" y="104604"/>
                  <a:pt x="1185453" y="104664"/>
                  <a:pt x="1185453" y="104785"/>
                </a:cubicBezTo>
                <a:lnTo>
                  <a:pt x="1185091" y="116729"/>
                </a:lnTo>
                <a:lnTo>
                  <a:pt x="1185091" y="117272"/>
                </a:lnTo>
                <a:lnTo>
                  <a:pt x="1218933" y="117272"/>
                </a:lnTo>
                <a:lnTo>
                  <a:pt x="1218933" y="104785"/>
                </a:lnTo>
                <a:close/>
                <a:moveTo>
                  <a:pt x="1181291" y="104604"/>
                </a:moveTo>
                <a:lnTo>
                  <a:pt x="1180748" y="116186"/>
                </a:lnTo>
                <a:lnTo>
                  <a:pt x="1181110" y="116910"/>
                </a:lnTo>
                <a:cubicBezTo>
                  <a:pt x="1181110" y="117151"/>
                  <a:pt x="1181472" y="117272"/>
                  <a:pt x="1182196" y="117272"/>
                </a:cubicBezTo>
                <a:cubicBezTo>
                  <a:pt x="1183040" y="117272"/>
                  <a:pt x="1183462" y="117212"/>
                  <a:pt x="1183462" y="117091"/>
                </a:cubicBezTo>
                <a:lnTo>
                  <a:pt x="1182919" y="108404"/>
                </a:lnTo>
                <a:cubicBezTo>
                  <a:pt x="1182799" y="107680"/>
                  <a:pt x="1182738" y="106987"/>
                  <a:pt x="1182738" y="106323"/>
                </a:cubicBezTo>
                <a:cubicBezTo>
                  <a:pt x="1182738" y="105659"/>
                  <a:pt x="1182678" y="105147"/>
                  <a:pt x="1182558" y="104785"/>
                </a:cubicBezTo>
                <a:close/>
                <a:moveTo>
                  <a:pt x="1176947" y="104604"/>
                </a:moveTo>
                <a:lnTo>
                  <a:pt x="1176947" y="109490"/>
                </a:lnTo>
                <a:lnTo>
                  <a:pt x="1176585" y="116910"/>
                </a:lnTo>
                <a:cubicBezTo>
                  <a:pt x="1176585" y="117031"/>
                  <a:pt x="1176676" y="117121"/>
                  <a:pt x="1176857" y="117182"/>
                </a:cubicBezTo>
                <a:cubicBezTo>
                  <a:pt x="1177038" y="117242"/>
                  <a:pt x="1177370" y="117272"/>
                  <a:pt x="1177852" y="117272"/>
                </a:cubicBezTo>
                <a:lnTo>
                  <a:pt x="1179300" y="117272"/>
                </a:lnTo>
                <a:lnTo>
                  <a:pt x="1179300" y="106956"/>
                </a:lnTo>
                <a:lnTo>
                  <a:pt x="1178214" y="106775"/>
                </a:lnTo>
                <a:cubicBezTo>
                  <a:pt x="1178214" y="105931"/>
                  <a:pt x="1178184" y="105358"/>
                  <a:pt x="1178124" y="105056"/>
                </a:cubicBezTo>
                <a:cubicBezTo>
                  <a:pt x="1178063" y="104755"/>
                  <a:pt x="1177973" y="104604"/>
                  <a:pt x="1177852" y="104604"/>
                </a:cubicBezTo>
                <a:lnTo>
                  <a:pt x="1177309" y="106052"/>
                </a:lnTo>
                <a:close/>
                <a:moveTo>
                  <a:pt x="1172785" y="104604"/>
                </a:moveTo>
                <a:lnTo>
                  <a:pt x="1172785" y="117272"/>
                </a:lnTo>
                <a:lnTo>
                  <a:pt x="1175861" y="117272"/>
                </a:lnTo>
                <a:lnTo>
                  <a:pt x="1175319" y="104604"/>
                </a:lnTo>
                <a:close/>
                <a:moveTo>
                  <a:pt x="1137676" y="104423"/>
                </a:moveTo>
                <a:lnTo>
                  <a:pt x="1137676" y="117091"/>
                </a:lnTo>
                <a:lnTo>
                  <a:pt x="1140028" y="117272"/>
                </a:lnTo>
                <a:cubicBezTo>
                  <a:pt x="1141356" y="117393"/>
                  <a:pt x="1145277" y="117453"/>
                  <a:pt x="1151792" y="117453"/>
                </a:cubicBezTo>
                <a:cubicBezTo>
                  <a:pt x="1155170" y="117332"/>
                  <a:pt x="1159815" y="117272"/>
                  <a:pt x="1165727" y="117272"/>
                </a:cubicBezTo>
                <a:lnTo>
                  <a:pt x="1170794" y="117272"/>
                </a:lnTo>
                <a:lnTo>
                  <a:pt x="1171156" y="104604"/>
                </a:lnTo>
                <a:lnTo>
                  <a:pt x="1154326" y="104604"/>
                </a:lnTo>
                <a:close/>
                <a:moveTo>
                  <a:pt x="1134418" y="104423"/>
                </a:moveTo>
                <a:cubicBezTo>
                  <a:pt x="1134298" y="104423"/>
                  <a:pt x="1134177" y="106021"/>
                  <a:pt x="1134056" y="109219"/>
                </a:cubicBezTo>
                <a:cubicBezTo>
                  <a:pt x="1133936" y="112416"/>
                  <a:pt x="1133936" y="114859"/>
                  <a:pt x="1134056" y="116548"/>
                </a:cubicBezTo>
                <a:cubicBezTo>
                  <a:pt x="1134177" y="116548"/>
                  <a:pt x="1134267" y="116066"/>
                  <a:pt x="1134328" y="115100"/>
                </a:cubicBezTo>
                <a:cubicBezTo>
                  <a:pt x="1134388" y="114135"/>
                  <a:pt x="1134418" y="112808"/>
                  <a:pt x="1134418" y="111119"/>
                </a:cubicBezTo>
                <a:close/>
                <a:moveTo>
                  <a:pt x="1913830" y="103156"/>
                </a:moveTo>
                <a:lnTo>
                  <a:pt x="1913649" y="112024"/>
                </a:lnTo>
                <a:lnTo>
                  <a:pt x="1913649" y="122339"/>
                </a:lnTo>
                <a:lnTo>
                  <a:pt x="1916545" y="122339"/>
                </a:lnTo>
                <a:lnTo>
                  <a:pt x="1916545" y="115281"/>
                </a:lnTo>
                <a:cubicBezTo>
                  <a:pt x="1916424" y="112627"/>
                  <a:pt x="1916364" y="109731"/>
                  <a:pt x="1916364" y="106594"/>
                </a:cubicBezTo>
                <a:lnTo>
                  <a:pt x="1916364" y="103156"/>
                </a:lnTo>
                <a:close/>
                <a:moveTo>
                  <a:pt x="1828048" y="102613"/>
                </a:moveTo>
                <a:lnTo>
                  <a:pt x="1828229" y="118358"/>
                </a:lnTo>
                <a:lnTo>
                  <a:pt x="1838906" y="118358"/>
                </a:lnTo>
                <a:cubicBezTo>
                  <a:pt x="1840113" y="118358"/>
                  <a:pt x="1842345" y="118298"/>
                  <a:pt x="1845602" y="118177"/>
                </a:cubicBezTo>
                <a:cubicBezTo>
                  <a:pt x="1848860" y="118056"/>
                  <a:pt x="1850609" y="117875"/>
                  <a:pt x="1850851" y="117634"/>
                </a:cubicBezTo>
                <a:cubicBezTo>
                  <a:pt x="1851092" y="117634"/>
                  <a:pt x="1852238" y="117604"/>
                  <a:pt x="1854289" y="117544"/>
                </a:cubicBezTo>
                <a:cubicBezTo>
                  <a:pt x="1856340" y="117483"/>
                  <a:pt x="1860382" y="117453"/>
                  <a:pt x="1866414" y="117453"/>
                </a:cubicBezTo>
                <a:cubicBezTo>
                  <a:pt x="1894043" y="117453"/>
                  <a:pt x="1908582" y="117694"/>
                  <a:pt x="1910029" y="118177"/>
                </a:cubicBezTo>
                <a:cubicBezTo>
                  <a:pt x="1910874" y="118177"/>
                  <a:pt x="1911417" y="118298"/>
                  <a:pt x="1911658" y="118539"/>
                </a:cubicBezTo>
                <a:lnTo>
                  <a:pt x="1909667" y="119082"/>
                </a:lnTo>
                <a:lnTo>
                  <a:pt x="1910391" y="119625"/>
                </a:lnTo>
                <a:cubicBezTo>
                  <a:pt x="1910391" y="119987"/>
                  <a:pt x="1906893" y="120228"/>
                  <a:pt x="1899895" y="120349"/>
                </a:cubicBezTo>
                <a:lnTo>
                  <a:pt x="1855013" y="121072"/>
                </a:lnTo>
                <a:lnTo>
                  <a:pt x="1865691" y="121253"/>
                </a:lnTo>
                <a:lnTo>
                  <a:pt x="1908220" y="122158"/>
                </a:lnTo>
                <a:lnTo>
                  <a:pt x="1908763" y="122339"/>
                </a:lnTo>
                <a:lnTo>
                  <a:pt x="1912020" y="122339"/>
                </a:lnTo>
                <a:cubicBezTo>
                  <a:pt x="1912141" y="122339"/>
                  <a:pt x="1912201" y="118901"/>
                  <a:pt x="1912201" y="112024"/>
                </a:cubicBezTo>
                <a:lnTo>
                  <a:pt x="1912201" y="103156"/>
                </a:lnTo>
                <a:close/>
                <a:moveTo>
                  <a:pt x="1405481" y="102613"/>
                </a:moveTo>
                <a:cubicBezTo>
                  <a:pt x="1405360" y="102613"/>
                  <a:pt x="1405300" y="103216"/>
                  <a:pt x="1405300" y="104423"/>
                </a:cubicBezTo>
                <a:cubicBezTo>
                  <a:pt x="1405300" y="105629"/>
                  <a:pt x="1405360" y="106233"/>
                  <a:pt x="1405481" y="106233"/>
                </a:cubicBezTo>
                <a:lnTo>
                  <a:pt x="1405662" y="104604"/>
                </a:lnTo>
                <a:close/>
                <a:moveTo>
                  <a:pt x="1697174" y="102432"/>
                </a:moveTo>
                <a:lnTo>
                  <a:pt x="1696088" y="105147"/>
                </a:lnTo>
                <a:lnTo>
                  <a:pt x="1691926" y="117996"/>
                </a:lnTo>
                <a:lnTo>
                  <a:pt x="1685049" y="134646"/>
                </a:lnTo>
                <a:lnTo>
                  <a:pt x="1683239" y="138265"/>
                </a:lnTo>
                <a:lnTo>
                  <a:pt x="1679982" y="144961"/>
                </a:lnTo>
                <a:cubicBezTo>
                  <a:pt x="1679740" y="145685"/>
                  <a:pt x="1679378" y="146349"/>
                  <a:pt x="1678896" y="146952"/>
                </a:cubicBezTo>
                <a:lnTo>
                  <a:pt x="1678353" y="148038"/>
                </a:lnTo>
                <a:lnTo>
                  <a:pt x="1678172" y="147495"/>
                </a:lnTo>
                <a:cubicBezTo>
                  <a:pt x="1678051" y="147736"/>
                  <a:pt x="1677991" y="148038"/>
                  <a:pt x="1677991" y="148400"/>
                </a:cubicBezTo>
                <a:lnTo>
                  <a:pt x="1677810" y="148943"/>
                </a:lnTo>
                <a:cubicBezTo>
                  <a:pt x="1677569" y="149063"/>
                  <a:pt x="1677930" y="149124"/>
                  <a:pt x="1678896" y="149124"/>
                </a:cubicBezTo>
                <a:lnTo>
                  <a:pt x="1680163" y="149124"/>
                </a:lnTo>
                <a:lnTo>
                  <a:pt x="1687402" y="132655"/>
                </a:lnTo>
                <a:lnTo>
                  <a:pt x="1688668" y="129035"/>
                </a:lnTo>
                <a:cubicBezTo>
                  <a:pt x="1688427" y="128915"/>
                  <a:pt x="1688397" y="128643"/>
                  <a:pt x="1688578" y="128221"/>
                </a:cubicBezTo>
                <a:cubicBezTo>
                  <a:pt x="1688759" y="127799"/>
                  <a:pt x="1688910" y="127708"/>
                  <a:pt x="1689030" y="127950"/>
                </a:cubicBezTo>
                <a:lnTo>
                  <a:pt x="1689211" y="127588"/>
                </a:lnTo>
                <a:lnTo>
                  <a:pt x="1690116" y="124330"/>
                </a:lnTo>
                <a:cubicBezTo>
                  <a:pt x="1691926" y="119625"/>
                  <a:pt x="1694158" y="112989"/>
                  <a:pt x="1696812" y="104423"/>
                </a:cubicBezTo>
                <a:close/>
                <a:moveTo>
                  <a:pt x="3083776" y="102251"/>
                </a:moveTo>
                <a:cubicBezTo>
                  <a:pt x="3084017" y="102372"/>
                  <a:pt x="3084198" y="102553"/>
                  <a:pt x="3084319" y="102794"/>
                </a:cubicBezTo>
                <a:cubicBezTo>
                  <a:pt x="3084560" y="103035"/>
                  <a:pt x="3084560" y="103156"/>
                  <a:pt x="3084319" y="103156"/>
                </a:cubicBezTo>
                <a:lnTo>
                  <a:pt x="3083776" y="102794"/>
                </a:lnTo>
                <a:cubicBezTo>
                  <a:pt x="3083776" y="102432"/>
                  <a:pt x="3083776" y="102251"/>
                  <a:pt x="3083776" y="102251"/>
                </a:cubicBezTo>
                <a:close/>
                <a:moveTo>
                  <a:pt x="1174052" y="102251"/>
                </a:moveTo>
                <a:cubicBezTo>
                  <a:pt x="1173569" y="102251"/>
                  <a:pt x="1173237" y="102281"/>
                  <a:pt x="1173056" y="102342"/>
                </a:cubicBezTo>
                <a:cubicBezTo>
                  <a:pt x="1172875" y="102402"/>
                  <a:pt x="1172785" y="102553"/>
                  <a:pt x="1172785" y="102794"/>
                </a:cubicBezTo>
                <a:cubicBezTo>
                  <a:pt x="1172785" y="102915"/>
                  <a:pt x="1173207" y="102975"/>
                  <a:pt x="1174052" y="102975"/>
                </a:cubicBezTo>
                <a:cubicBezTo>
                  <a:pt x="1174896" y="102975"/>
                  <a:pt x="1175319" y="102915"/>
                  <a:pt x="1175319" y="102794"/>
                </a:cubicBezTo>
                <a:cubicBezTo>
                  <a:pt x="1175319" y="102553"/>
                  <a:pt x="1175228" y="102402"/>
                  <a:pt x="1175047" y="102342"/>
                </a:cubicBezTo>
                <a:cubicBezTo>
                  <a:pt x="1174866" y="102281"/>
                  <a:pt x="1174534" y="102251"/>
                  <a:pt x="1174052" y="102251"/>
                </a:cubicBezTo>
                <a:close/>
                <a:moveTo>
                  <a:pt x="1170070" y="102251"/>
                </a:moveTo>
                <a:lnTo>
                  <a:pt x="1165184" y="102432"/>
                </a:lnTo>
                <a:cubicBezTo>
                  <a:pt x="1164339" y="102553"/>
                  <a:pt x="1163917" y="102673"/>
                  <a:pt x="1163917" y="102794"/>
                </a:cubicBezTo>
                <a:lnTo>
                  <a:pt x="1166813" y="102794"/>
                </a:lnTo>
                <a:lnTo>
                  <a:pt x="1170794" y="102794"/>
                </a:lnTo>
                <a:lnTo>
                  <a:pt x="1171156" y="102432"/>
                </a:lnTo>
                <a:cubicBezTo>
                  <a:pt x="1171156" y="102311"/>
                  <a:pt x="1170794" y="102251"/>
                  <a:pt x="1170070" y="102251"/>
                </a:cubicBezTo>
                <a:close/>
                <a:moveTo>
                  <a:pt x="1177852" y="102070"/>
                </a:moveTo>
                <a:lnTo>
                  <a:pt x="1177671" y="102432"/>
                </a:lnTo>
                <a:lnTo>
                  <a:pt x="1177852" y="102975"/>
                </a:lnTo>
                <a:cubicBezTo>
                  <a:pt x="1178094" y="102975"/>
                  <a:pt x="1178214" y="102794"/>
                  <a:pt x="1178214" y="102432"/>
                </a:cubicBezTo>
                <a:cubicBezTo>
                  <a:pt x="1178214" y="102191"/>
                  <a:pt x="1178094" y="102070"/>
                  <a:pt x="1177852" y="102070"/>
                </a:cubicBezTo>
                <a:close/>
                <a:moveTo>
                  <a:pt x="1182015" y="101527"/>
                </a:moveTo>
                <a:cubicBezTo>
                  <a:pt x="1181653" y="101527"/>
                  <a:pt x="1181472" y="101708"/>
                  <a:pt x="1181472" y="102070"/>
                </a:cubicBezTo>
                <a:cubicBezTo>
                  <a:pt x="1181472" y="102553"/>
                  <a:pt x="1181411" y="102854"/>
                  <a:pt x="1181291" y="102975"/>
                </a:cubicBezTo>
                <a:cubicBezTo>
                  <a:pt x="1181291" y="103216"/>
                  <a:pt x="1181472" y="103337"/>
                  <a:pt x="1181834" y="103337"/>
                </a:cubicBezTo>
                <a:cubicBezTo>
                  <a:pt x="1182075" y="103337"/>
                  <a:pt x="1182256" y="103277"/>
                  <a:pt x="1182377" y="103156"/>
                </a:cubicBezTo>
                <a:cubicBezTo>
                  <a:pt x="1182497" y="103035"/>
                  <a:pt x="1182558" y="102794"/>
                  <a:pt x="1182558" y="102432"/>
                </a:cubicBezTo>
                <a:cubicBezTo>
                  <a:pt x="1182558" y="101829"/>
                  <a:pt x="1182377" y="101527"/>
                  <a:pt x="1182015" y="101527"/>
                </a:cubicBezTo>
                <a:close/>
                <a:moveTo>
                  <a:pt x="2038302" y="100984"/>
                </a:moveTo>
                <a:lnTo>
                  <a:pt x="2038302" y="118358"/>
                </a:lnTo>
                <a:cubicBezTo>
                  <a:pt x="2038302" y="130785"/>
                  <a:pt x="2038363" y="137602"/>
                  <a:pt x="2038484" y="138808"/>
                </a:cubicBezTo>
                <a:lnTo>
                  <a:pt x="2038845" y="143875"/>
                </a:lnTo>
                <a:cubicBezTo>
                  <a:pt x="2038845" y="144479"/>
                  <a:pt x="2038906" y="144961"/>
                  <a:pt x="2039026" y="145323"/>
                </a:cubicBezTo>
                <a:cubicBezTo>
                  <a:pt x="2039147" y="145685"/>
                  <a:pt x="2039207" y="145926"/>
                  <a:pt x="2039207" y="146047"/>
                </a:cubicBezTo>
                <a:cubicBezTo>
                  <a:pt x="2039449" y="146288"/>
                  <a:pt x="2046145" y="146409"/>
                  <a:pt x="2059296" y="146409"/>
                </a:cubicBezTo>
                <a:cubicBezTo>
                  <a:pt x="2072446" y="146409"/>
                  <a:pt x="2079143" y="146288"/>
                  <a:pt x="2079384" y="146047"/>
                </a:cubicBezTo>
                <a:cubicBezTo>
                  <a:pt x="2079504" y="145926"/>
                  <a:pt x="2079655" y="139592"/>
                  <a:pt x="2079836" y="127045"/>
                </a:cubicBezTo>
                <a:cubicBezTo>
                  <a:pt x="2080017" y="114497"/>
                  <a:pt x="2080047" y="105931"/>
                  <a:pt x="2079927" y="101346"/>
                </a:cubicBezTo>
                <a:close/>
                <a:moveTo>
                  <a:pt x="2998537" y="100803"/>
                </a:moveTo>
                <a:cubicBezTo>
                  <a:pt x="2998295" y="100803"/>
                  <a:pt x="2998054" y="101226"/>
                  <a:pt x="2997813" y="102070"/>
                </a:cubicBezTo>
                <a:lnTo>
                  <a:pt x="2997451" y="103337"/>
                </a:lnTo>
                <a:cubicBezTo>
                  <a:pt x="2997692" y="103096"/>
                  <a:pt x="2997873" y="102734"/>
                  <a:pt x="2997994" y="102251"/>
                </a:cubicBezTo>
                <a:cubicBezTo>
                  <a:pt x="2998115" y="101889"/>
                  <a:pt x="2998235" y="101618"/>
                  <a:pt x="2998356" y="101437"/>
                </a:cubicBezTo>
                <a:cubicBezTo>
                  <a:pt x="2998477" y="101256"/>
                  <a:pt x="2998537" y="101045"/>
                  <a:pt x="2998537" y="100803"/>
                </a:cubicBezTo>
                <a:close/>
                <a:moveTo>
                  <a:pt x="443798" y="100803"/>
                </a:moveTo>
                <a:cubicBezTo>
                  <a:pt x="443798" y="100683"/>
                  <a:pt x="443135" y="100864"/>
                  <a:pt x="441808" y="101346"/>
                </a:cubicBezTo>
                <a:lnTo>
                  <a:pt x="420272" y="108766"/>
                </a:lnTo>
                <a:lnTo>
                  <a:pt x="418100" y="109309"/>
                </a:lnTo>
                <a:lnTo>
                  <a:pt x="421358" y="109309"/>
                </a:lnTo>
                <a:lnTo>
                  <a:pt x="423440" y="109059"/>
                </a:lnTo>
                <a:lnTo>
                  <a:pt x="423710" y="108857"/>
                </a:lnTo>
                <a:cubicBezTo>
                  <a:pt x="423951" y="108796"/>
                  <a:pt x="424253" y="108706"/>
                  <a:pt x="424615" y="108585"/>
                </a:cubicBezTo>
                <a:lnTo>
                  <a:pt x="426606" y="108223"/>
                </a:lnTo>
                <a:cubicBezTo>
                  <a:pt x="426364" y="107982"/>
                  <a:pt x="427933" y="107258"/>
                  <a:pt x="431311" y="106052"/>
                </a:cubicBezTo>
                <a:lnTo>
                  <a:pt x="443618" y="100984"/>
                </a:lnTo>
                <a:close/>
                <a:moveTo>
                  <a:pt x="524332" y="100622"/>
                </a:moveTo>
                <a:cubicBezTo>
                  <a:pt x="524091" y="100622"/>
                  <a:pt x="524031" y="100743"/>
                  <a:pt x="524151" y="100984"/>
                </a:cubicBezTo>
                <a:cubicBezTo>
                  <a:pt x="524272" y="101226"/>
                  <a:pt x="524513" y="101407"/>
                  <a:pt x="524876" y="101527"/>
                </a:cubicBezTo>
                <a:lnTo>
                  <a:pt x="525418" y="102432"/>
                </a:lnTo>
                <a:lnTo>
                  <a:pt x="525237" y="101346"/>
                </a:lnTo>
                <a:cubicBezTo>
                  <a:pt x="524755" y="100864"/>
                  <a:pt x="524453" y="100622"/>
                  <a:pt x="524332" y="100622"/>
                </a:cubicBezTo>
                <a:close/>
                <a:moveTo>
                  <a:pt x="252908" y="100622"/>
                </a:moveTo>
                <a:cubicBezTo>
                  <a:pt x="252787" y="100502"/>
                  <a:pt x="252727" y="100924"/>
                  <a:pt x="252727" y="101889"/>
                </a:cubicBezTo>
                <a:cubicBezTo>
                  <a:pt x="252727" y="102854"/>
                  <a:pt x="252787" y="103458"/>
                  <a:pt x="252908" y="103699"/>
                </a:cubicBezTo>
                <a:cubicBezTo>
                  <a:pt x="252908" y="103699"/>
                  <a:pt x="252938" y="103729"/>
                  <a:pt x="252999" y="103789"/>
                </a:cubicBezTo>
                <a:cubicBezTo>
                  <a:pt x="253059" y="103850"/>
                  <a:pt x="253089" y="103880"/>
                  <a:pt x="253089" y="103880"/>
                </a:cubicBezTo>
                <a:cubicBezTo>
                  <a:pt x="253210" y="103880"/>
                  <a:pt x="253270" y="103397"/>
                  <a:pt x="253270" y="102432"/>
                </a:cubicBezTo>
                <a:cubicBezTo>
                  <a:pt x="253270" y="101226"/>
                  <a:pt x="253149" y="100622"/>
                  <a:pt x="252908" y="100622"/>
                </a:cubicBezTo>
                <a:close/>
                <a:moveTo>
                  <a:pt x="143961" y="100622"/>
                </a:moveTo>
                <a:cubicBezTo>
                  <a:pt x="143961" y="100743"/>
                  <a:pt x="143659" y="100984"/>
                  <a:pt x="143056" y="101346"/>
                </a:cubicBezTo>
                <a:cubicBezTo>
                  <a:pt x="142574" y="101588"/>
                  <a:pt x="142332" y="101648"/>
                  <a:pt x="142332" y="101527"/>
                </a:cubicBezTo>
                <a:lnTo>
                  <a:pt x="143056" y="101165"/>
                </a:lnTo>
                <a:close/>
                <a:moveTo>
                  <a:pt x="1182015" y="100441"/>
                </a:moveTo>
                <a:cubicBezTo>
                  <a:pt x="1181653" y="100441"/>
                  <a:pt x="1181472" y="100502"/>
                  <a:pt x="1181472" y="100622"/>
                </a:cubicBezTo>
                <a:cubicBezTo>
                  <a:pt x="1181472" y="100743"/>
                  <a:pt x="1181653" y="100803"/>
                  <a:pt x="1182015" y="100803"/>
                </a:cubicBezTo>
                <a:cubicBezTo>
                  <a:pt x="1182015" y="100803"/>
                  <a:pt x="1182045" y="100773"/>
                  <a:pt x="1182105" y="100713"/>
                </a:cubicBezTo>
                <a:cubicBezTo>
                  <a:pt x="1182165" y="100652"/>
                  <a:pt x="1182196" y="100622"/>
                  <a:pt x="1182196" y="100622"/>
                </a:cubicBezTo>
                <a:cubicBezTo>
                  <a:pt x="1182196" y="100622"/>
                  <a:pt x="1182165" y="100592"/>
                  <a:pt x="1182105" y="100532"/>
                </a:cubicBezTo>
                <a:cubicBezTo>
                  <a:pt x="1182045" y="100472"/>
                  <a:pt x="1182015" y="100441"/>
                  <a:pt x="1182015" y="100441"/>
                </a:cubicBezTo>
                <a:close/>
                <a:moveTo>
                  <a:pt x="243859" y="100441"/>
                </a:moveTo>
                <a:cubicBezTo>
                  <a:pt x="243618" y="100441"/>
                  <a:pt x="243497" y="101045"/>
                  <a:pt x="243497" y="102251"/>
                </a:cubicBezTo>
                <a:lnTo>
                  <a:pt x="242774" y="120168"/>
                </a:lnTo>
                <a:cubicBezTo>
                  <a:pt x="242774" y="121857"/>
                  <a:pt x="242834" y="122520"/>
                  <a:pt x="242954" y="122158"/>
                </a:cubicBezTo>
                <a:lnTo>
                  <a:pt x="243859" y="119625"/>
                </a:lnTo>
                <a:cubicBezTo>
                  <a:pt x="244221" y="118177"/>
                  <a:pt x="244402" y="116789"/>
                  <a:pt x="244402" y="115462"/>
                </a:cubicBezTo>
                <a:lnTo>
                  <a:pt x="244040" y="100622"/>
                </a:lnTo>
                <a:close/>
                <a:moveTo>
                  <a:pt x="445789" y="100079"/>
                </a:moveTo>
                <a:cubicBezTo>
                  <a:pt x="445789" y="99959"/>
                  <a:pt x="445427" y="100019"/>
                  <a:pt x="444703" y="100260"/>
                </a:cubicBezTo>
                <a:lnTo>
                  <a:pt x="444160" y="100441"/>
                </a:lnTo>
                <a:lnTo>
                  <a:pt x="444341" y="100441"/>
                </a:lnTo>
                <a:cubicBezTo>
                  <a:pt x="445065" y="100441"/>
                  <a:pt x="445548" y="100321"/>
                  <a:pt x="445789" y="100079"/>
                </a:cubicBezTo>
                <a:close/>
                <a:moveTo>
                  <a:pt x="1218933" y="99717"/>
                </a:moveTo>
                <a:lnTo>
                  <a:pt x="1190159" y="100260"/>
                </a:lnTo>
                <a:cubicBezTo>
                  <a:pt x="1187022" y="100381"/>
                  <a:pt x="1185453" y="100502"/>
                  <a:pt x="1185453" y="100622"/>
                </a:cubicBezTo>
                <a:cubicBezTo>
                  <a:pt x="1185453" y="100864"/>
                  <a:pt x="1185544" y="101014"/>
                  <a:pt x="1185725" y="101075"/>
                </a:cubicBezTo>
                <a:cubicBezTo>
                  <a:pt x="1185906" y="101135"/>
                  <a:pt x="1186177" y="101165"/>
                  <a:pt x="1186539" y="101165"/>
                </a:cubicBezTo>
                <a:lnTo>
                  <a:pt x="1187082" y="101346"/>
                </a:lnTo>
                <a:lnTo>
                  <a:pt x="1185996" y="101346"/>
                </a:lnTo>
                <a:cubicBezTo>
                  <a:pt x="1185755" y="101346"/>
                  <a:pt x="1185604" y="101407"/>
                  <a:pt x="1185544" y="101527"/>
                </a:cubicBezTo>
                <a:cubicBezTo>
                  <a:pt x="1185483" y="101648"/>
                  <a:pt x="1185453" y="101889"/>
                  <a:pt x="1185453" y="102251"/>
                </a:cubicBezTo>
                <a:lnTo>
                  <a:pt x="1185453" y="102975"/>
                </a:lnTo>
                <a:lnTo>
                  <a:pt x="1218933" y="102975"/>
                </a:lnTo>
                <a:close/>
                <a:moveTo>
                  <a:pt x="456829" y="99356"/>
                </a:moveTo>
                <a:cubicBezTo>
                  <a:pt x="456708" y="99356"/>
                  <a:pt x="456376" y="99476"/>
                  <a:pt x="455833" y="99717"/>
                </a:cubicBezTo>
                <a:cubicBezTo>
                  <a:pt x="455290" y="99959"/>
                  <a:pt x="454536" y="100260"/>
                  <a:pt x="453571" y="100622"/>
                </a:cubicBezTo>
                <a:lnTo>
                  <a:pt x="433302" y="108766"/>
                </a:lnTo>
                <a:lnTo>
                  <a:pt x="431854" y="109128"/>
                </a:lnTo>
                <a:lnTo>
                  <a:pt x="433302" y="108947"/>
                </a:lnTo>
                <a:cubicBezTo>
                  <a:pt x="434267" y="108947"/>
                  <a:pt x="435775" y="108585"/>
                  <a:pt x="437826" y="107861"/>
                </a:cubicBezTo>
                <a:cubicBezTo>
                  <a:pt x="439998" y="106896"/>
                  <a:pt x="443678" y="105328"/>
                  <a:pt x="448866" y="103156"/>
                </a:cubicBezTo>
                <a:cubicBezTo>
                  <a:pt x="453933" y="100984"/>
                  <a:pt x="456587" y="99778"/>
                  <a:pt x="456829" y="99536"/>
                </a:cubicBezTo>
                <a:close/>
                <a:moveTo>
                  <a:pt x="2560225" y="98632"/>
                </a:moveTo>
                <a:cubicBezTo>
                  <a:pt x="2560104" y="98752"/>
                  <a:pt x="2551418" y="98813"/>
                  <a:pt x="2534164" y="98813"/>
                </a:cubicBezTo>
                <a:lnTo>
                  <a:pt x="2507018" y="98813"/>
                </a:lnTo>
                <a:lnTo>
                  <a:pt x="2507018" y="111119"/>
                </a:lnTo>
                <a:lnTo>
                  <a:pt x="2517877" y="111119"/>
                </a:lnTo>
                <a:cubicBezTo>
                  <a:pt x="2521617" y="111119"/>
                  <a:pt x="2524573" y="111149"/>
                  <a:pt x="2526745" y="111209"/>
                </a:cubicBezTo>
                <a:cubicBezTo>
                  <a:pt x="2528916" y="111270"/>
                  <a:pt x="2530424" y="111420"/>
                  <a:pt x="2531269" y="111662"/>
                </a:cubicBezTo>
                <a:cubicBezTo>
                  <a:pt x="2532596" y="111903"/>
                  <a:pt x="2537844" y="112024"/>
                  <a:pt x="2547014" y="112024"/>
                </a:cubicBezTo>
                <a:cubicBezTo>
                  <a:pt x="2551840" y="112024"/>
                  <a:pt x="2556364" y="111903"/>
                  <a:pt x="2560587" y="111662"/>
                </a:cubicBezTo>
                <a:lnTo>
                  <a:pt x="2560768" y="105147"/>
                </a:lnTo>
                <a:close/>
                <a:moveTo>
                  <a:pt x="1915278" y="98089"/>
                </a:moveTo>
                <a:cubicBezTo>
                  <a:pt x="1914795" y="98089"/>
                  <a:pt x="1914433" y="98119"/>
                  <a:pt x="1914192" y="98179"/>
                </a:cubicBezTo>
                <a:cubicBezTo>
                  <a:pt x="1913951" y="98239"/>
                  <a:pt x="1913830" y="98451"/>
                  <a:pt x="1913830" y="98813"/>
                </a:cubicBezTo>
                <a:lnTo>
                  <a:pt x="1913649" y="100079"/>
                </a:lnTo>
                <a:lnTo>
                  <a:pt x="1913830" y="100803"/>
                </a:lnTo>
                <a:cubicBezTo>
                  <a:pt x="1913830" y="101045"/>
                  <a:pt x="1914192" y="101165"/>
                  <a:pt x="1914916" y="101165"/>
                </a:cubicBezTo>
                <a:cubicBezTo>
                  <a:pt x="1915398" y="101165"/>
                  <a:pt x="1915760" y="101135"/>
                  <a:pt x="1916002" y="101075"/>
                </a:cubicBezTo>
                <a:cubicBezTo>
                  <a:pt x="1916243" y="101014"/>
                  <a:pt x="1916364" y="100924"/>
                  <a:pt x="1916364" y="100803"/>
                </a:cubicBezTo>
                <a:lnTo>
                  <a:pt x="1915821" y="100622"/>
                </a:lnTo>
                <a:lnTo>
                  <a:pt x="1916002" y="100441"/>
                </a:lnTo>
                <a:cubicBezTo>
                  <a:pt x="1916122" y="100441"/>
                  <a:pt x="1916213" y="100351"/>
                  <a:pt x="1916273" y="100170"/>
                </a:cubicBezTo>
                <a:cubicBezTo>
                  <a:pt x="1916333" y="99989"/>
                  <a:pt x="1916364" y="99657"/>
                  <a:pt x="1916364" y="99175"/>
                </a:cubicBezTo>
                <a:lnTo>
                  <a:pt x="1916364" y="98089"/>
                </a:lnTo>
                <a:close/>
                <a:moveTo>
                  <a:pt x="1912201" y="98089"/>
                </a:moveTo>
                <a:lnTo>
                  <a:pt x="1884693" y="98813"/>
                </a:lnTo>
                <a:cubicBezTo>
                  <a:pt x="1879867" y="98933"/>
                  <a:pt x="1874498" y="98994"/>
                  <a:pt x="1868586" y="98994"/>
                </a:cubicBezTo>
                <a:lnTo>
                  <a:pt x="1864605" y="99175"/>
                </a:lnTo>
                <a:lnTo>
                  <a:pt x="1875644" y="99356"/>
                </a:lnTo>
                <a:lnTo>
                  <a:pt x="1875644" y="100079"/>
                </a:lnTo>
                <a:cubicBezTo>
                  <a:pt x="1874558" y="100079"/>
                  <a:pt x="1874136" y="100140"/>
                  <a:pt x="1874377" y="100260"/>
                </a:cubicBezTo>
                <a:cubicBezTo>
                  <a:pt x="1874619" y="100381"/>
                  <a:pt x="1872628" y="100441"/>
                  <a:pt x="1868405" y="100441"/>
                </a:cubicBezTo>
                <a:cubicBezTo>
                  <a:pt x="1867561" y="100562"/>
                  <a:pt x="1866052" y="100622"/>
                  <a:pt x="1863881" y="100622"/>
                </a:cubicBezTo>
                <a:lnTo>
                  <a:pt x="1855013" y="100803"/>
                </a:lnTo>
                <a:cubicBezTo>
                  <a:pt x="1855254" y="101045"/>
                  <a:pt x="1859537" y="101165"/>
                  <a:pt x="1867862" y="101165"/>
                </a:cubicBezTo>
                <a:cubicBezTo>
                  <a:pt x="1868827" y="101286"/>
                  <a:pt x="1869642" y="101376"/>
                  <a:pt x="1870305" y="101437"/>
                </a:cubicBezTo>
                <a:cubicBezTo>
                  <a:pt x="1870969" y="101497"/>
                  <a:pt x="1871421" y="101588"/>
                  <a:pt x="1871663" y="101708"/>
                </a:cubicBezTo>
                <a:cubicBezTo>
                  <a:pt x="1871783" y="101829"/>
                  <a:pt x="1872568" y="101889"/>
                  <a:pt x="1874015" y="101889"/>
                </a:cubicBezTo>
                <a:cubicBezTo>
                  <a:pt x="1875584" y="101889"/>
                  <a:pt x="1876428" y="101829"/>
                  <a:pt x="1876549" y="101708"/>
                </a:cubicBezTo>
                <a:lnTo>
                  <a:pt x="1908401" y="101165"/>
                </a:lnTo>
                <a:cubicBezTo>
                  <a:pt x="1910934" y="101165"/>
                  <a:pt x="1912201" y="101105"/>
                  <a:pt x="1912201" y="100984"/>
                </a:cubicBezTo>
                <a:close/>
                <a:moveTo>
                  <a:pt x="165678" y="97727"/>
                </a:moveTo>
                <a:cubicBezTo>
                  <a:pt x="165678" y="97606"/>
                  <a:pt x="165376" y="97787"/>
                  <a:pt x="164773" y="98270"/>
                </a:cubicBezTo>
                <a:cubicBezTo>
                  <a:pt x="164170" y="98511"/>
                  <a:pt x="163868" y="98752"/>
                  <a:pt x="163868" y="98994"/>
                </a:cubicBezTo>
                <a:cubicBezTo>
                  <a:pt x="163868" y="99114"/>
                  <a:pt x="164170" y="99054"/>
                  <a:pt x="164773" y="98813"/>
                </a:cubicBezTo>
                <a:cubicBezTo>
                  <a:pt x="165376" y="98451"/>
                  <a:pt x="165678" y="98089"/>
                  <a:pt x="165678" y="97727"/>
                </a:cubicBezTo>
                <a:close/>
                <a:moveTo>
                  <a:pt x="2593886" y="97365"/>
                </a:moveTo>
                <a:lnTo>
                  <a:pt x="2591714" y="98632"/>
                </a:lnTo>
                <a:lnTo>
                  <a:pt x="2589362" y="99717"/>
                </a:lnTo>
                <a:lnTo>
                  <a:pt x="2591714" y="98451"/>
                </a:lnTo>
                <a:cubicBezTo>
                  <a:pt x="2593162" y="97727"/>
                  <a:pt x="2593886" y="97365"/>
                  <a:pt x="2593886" y="97365"/>
                </a:cubicBezTo>
                <a:close/>
                <a:moveTo>
                  <a:pt x="166583" y="97184"/>
                </a:moveTo>
                <a:cubicBezTo>
                  <a:pt x="166342" y="97184"/>
                  <a:pt x="166221" y="97365"/>
                  <a:pt x="166221" y="97727"/>
                </a:cubicBezTo>
                <a:cubicBezTo>
                  <a:pt x="166583" y="97727"/>
                  <a:pt x="166764" y="97606"/>
                  <a:pt x="166764" y="97365"/>
                </a:cubicBezTo>
                <a:cubicBezTo>
                  <a:pt x="166764" y="97244"/>
                  <a:pt x="166703" y="97184"/>
                  <a:pt x="166583" y="97184"/>
                </a:cubicBezTo>
                <a:close/>
                <a:moveTo>
                  <a:pt x="439274" y="97003"/>
                </a:moveTo>
                <a:cubicBezTo>
                  <a:pt x="438550" y="97003"/>
                  <a:pt x="437585" y="97304"/>
                  <a:pt x="436379" y="97908"/>
                </a:cubicBezTo>
                <a:lnTo>
                  <a:pt x="416109" y="105509"/>
                </a:lnTo>
                <a:cubicBezTo>
                  <a:pt x="415265" y="105871"/>
                  <a:pt x="414330" y="106202"/>
                  <a:pt x="413304" y="106504"/>
                </a:cubicBezTo>
                <a:cubicBezTo>
                  <a:pt x="412279" y="106806"/>
                  <a:pt x="411283" y="107077"/>
                  <a:pt x="410318" y="107318"/>
                </a:cubicBezTo>
                <a:lnTo>
                  <a:pt x="405070" y="108947"/>
                </a:lnTo>
                <a:lnTo>
                  <a:pt x="403803" y="109309"/>
                </a:lnTo>
                <a:lnTo>
                  <a:pt x="413757" y="109309"/>
                </a:lnTo>
                <a:lnTo>
                  <a:pt x="417738" y="108042"/>
                </a:lnTo>
                <a:cubicBezTo>
                  <a:pt x="419186" y="107560"/>
                  <a:pt x="420634" y="107017"/>
                  <a:pt x="422082" y="106414"/>
                </a:cubicBezTo>
                <a:lnTo>
                  <a:pt x="443075" y="97908"/>
                </a:lnTo>
                <a:cubicBezTo>
                  <a:pt x="443075" y="97787"/>
                  <a:pt x="442924" y="97666"/>
                  <a:pt x="442622" y="97546"/>
                </a:cubicBezTo>
                <a:cubicBezTo>
                  <a:pt x="442321" y="97425"/>
                  <a:pt x="441868" y="97304"/>
                  <a:pt x="441265" y="97184"/>
                </a:cubicBezTo>
                <a:cubicBezTo>
                  <a:pt x="440662" y="97063"/>
                  <a:pt x="439998" y="97003"/>
                  <a:pt x="439274" y="97003"/>
                </a:cubicBezTo>
                <a:close/>
                <a:moveTo>
                  <a:pt x="2172948" y="96641"/>
                </a:moveTo>
                <a:cubicBezTo>
                  <a:pt x="2172827" y="96762"/>
                  <a:pt x="2172737" y="96973"/>
                  <a:pt x="2172677" y="97274"/>
                </a:cubicBezTo>
                <a:cubicBezTo>
                  <a:pt x="2172616" y="97576"/>
                  <a:pt x="2172646" y="97908"/>
                  <a:pt x="2172767" y="98270"/>
                </a:cubicBezTo>
                <a:cubicBezTo>
                  <a:pt x="2172888" y="98390"/>
                  <a:pt x="2172948" y="98089"/>
                  <a:pt x="2172948" y="97365"/>
                </a:cubicBezTo>
                <a:close/>
                <a:moveTo>
                  <a:pt x="1892294" y="96641"/>
                </a:moveTo>
                <a:cubicBezTo>
                  <a:pt x="1892053" y="96641"/>
                  <a:pt x="1891871" y="96701"/>
                  <a:pt x="1891751" y="96822"/>
                </a:cubicBezTo>
                <a:cubicBezTo>
                  <a:pt x="1891630" y="96942"/>
                  <a:pt x="1891630" y="97003"/>
                  <a:pt x="1891751" y="97003"/>
                </a:cubicBezTo>
                <a:lnTo>
                  <a:pt x="1893018" y="97003"/>
                </a:lnTo>
                <a:cubicBezTo>
                  <a:pt x="1893259" y="97003"/>
                  <a:pt x="1893289" y="96942"/>
                  <a:pt x="1893108" y="96822"/>
                </a:cubicBezTo>
                <a:cubicBezTo>
                  <a:pt x="1892927" y="96701"/>
                  <a:pt x="1892656" y="96641"/>
                  <a:pt x="1892294" y="96641"/>
                </a:cubicBezTo>
                <a:close/>
                <a:moveTo>
                  <a:pt x="774783" y="96460"/>
                </a:moveTo>
                <a:lnTo>
                  <a:pt x="774964" y="96460"/>
                </a:lnTo>
                <a:lnTo>
                  <a:pt x="774964" y="97184"/>
                </a:lnTo>
                <a:lnTo>
                  <a:pt x="774783" y="97184"/>
                </a:lnTo>
                <a:close/>
                <a:moveTo>
                  <a:pt x="622383" y="96460"/>
                </a:moveTo>
                <a:lnTo>
                  <a:pt x="622564" y="96460"/>
                </a:lnTo>
                <a:lnTo>
                  <a:pt x="622564" y="97184"/>
                </a:lnTo>
                <a:lnTo>
                  <a:pt x="622383" y="97184"/>
                </a:lnTo>
                <a:close/>
                <a:moveTo>
                  <a:pt x="1208437" y="96279"/>
                </a:moveTo>
                <a:cubicBezTo>
                  <a:pt x="1207110" y="96279"/>
                  <a:pt x="1206084" y="96339"/>
                  <a:pt x="1205360" y="96460"/>
                </a:cubicBezTo>
                <a:cubicBezTo>
                  <a:pt x="1204636" y="96581"/>
                  <a:pt x="1204154" y="96641"/>
                  <a:pt x="1203913" y="96641"/>
                </a:cubicBezTo>
                <a:cubicBezTo>
                  <a:pt x="1203792" y="96762"/>
                  <a:pt x="1204094" y="96822"/>
                  <a:pt x="1204817" y="96822"/>
                </a:cubicBezTo>
                <a:lnTo>
                  <a:pt x="1206084" y="97003"/>
                </a:lnTo>
                <a:cubicBezTo>
                  <a:pt x="1206326" y="97123"/>
                  <a:pt x="1203309" y="97184"/>
                  <a:pt x="1197036" y="97184"/>
                </a:cubicBezTo>
                <a:lnTo>
                  <a:pt x="1187263" y="97184"/>
                </a:lnTo>
                <a:cubicBezTo>
                  <a:pt x="1187504" y="97425"/>
                  <a:pt x="1189917" y="97546"/>
                  <a:pt x="1194502" y="97546"/>
                </a:cubicBezTo>
                <a:cubicBezTo>
                  <a:pt x="1196915" y="97666"/>
                  <a:pt x="1199026" y="97817"/>
                  <a:pt x="1200836" y="97998"/>
                </a:cubicBezTo>
                <a:cubicBezTo>
                  <a:pt x="1202646" y="98179"/>
                  <a:pt x="1203430" y="98330"/>
                  <a:pt x="1203189" y="98451"/>
                </a:cubicBezTo>
                <a:cubicBezTo>
                  <a:pt x="1202948" y="98571"/>
                  <a:pt x="1204878" y="98632"/>
                  <a:pt x="1208980" y="98632"/>
                </a:cubicBezTo>
                <a:cubicBezTo>
                  <a:pt x="1213203" y="98632"/>
                  <a:pt x="1215314" y="98692"/>
                  <a:pt x="1215314" y="98813"/>
                </a:cubicBezTo>
                <a:lnTo>
                  <a:pt x="1213142" y="98813"/>
                </a:lnTo>
                <a:lnTo>
                  <a:pt x="1211514" y="98813"/>
                </a:lnTo>
                <a:cubicBezTo>
                  <a:pt x="1211514" y="98813"/>
                  <a:pt x="1212780" y="98933"/>
                  <a:pt x="1215314" y="99175"/>
                </a:cubicBezTo>
                <a:lnTo>
                  <a:pt x="1218933" y="99175"/>
                </a:lnTo>
                <a:lnTo>
                  <a:pt x="1218933" y="96279"/>
                </a:lnTo>
                <a:close/>
                <a:moveTo>
                  <a:pt x="2079022" y="96098"/>
                </a:moveTo>
                <a:cubicBezTo>
                  <a:pt x="2078298" y="96098"/>
                  <a:pt x="2077936" y="96219"/>
                  <a:pt x="2077936" y="96460"/>
                </a:cubicBezTo>
                <a:lnTo>
                  <a:pt x="2053866" y="97184"/>
                </a:lnTo>
                <a:lnTo>
                  <a:pt x="2060924" y="97546"/>
                </a:lnTo>
                <a:cubicBezTo>
                  <a:pt x="2061286" y="97546"/>
                  <a:pt x="2061467" y="97606"/>
                  <a:pt x="2061467" y="97727"/>
                </a:cubicBezTo>
                <a:cubicBezTo>
                  <a:pt x="2061467" y="97847"/>
                  <a:pt x="2060804" y="98028"/>
                  <a:pt x="2059477" y="98270"/>
                </a:cubicBezTo>
                <a:lnTo>
                  <a:pt x="2056762" y="98451"/>
                </a:lnTo>
                <a:cubicBezTo>
                  <a:pt x="2055918" y="98451"/>
                  <a:pt x="2055676" y="98511"/>
                  <a:pt x="2056038" y="98632"/>
                </a:cubicBezTo>
                <a:cubicBezTo>
                  <a:pt x="2056038" y="98632"/>
                  <a:pt x="2056068" y="98662"/>
                  <a:pt x="2056129" y="98722"/>
                </a:cubicBezTo>
                <a:cubicBezTo>
                  <a:pt x="2056189" y="98782"/>
                  <a:pt x="2056219" y="98813"/>
                  <a:pt x="2056219" y="98813"/>
                </a:cubicBezTo>
                <a:lnTo>
                  <a:pt x="2054590" y="98813"/>
                </a:lnTo>
                <a:lnTo>
                  <a:pt x="2048799" y="98994"/>
                </a:lnTo>
                <a:cubicBezTo>
                  <a:pt x="2048799" y="99235"/>
                  <a:pt x="2049372" y="99386"/>
                  <a:pt x="2050518" y="99446"/>
                </a:cubicBezTo>
                <a:cubicBezTo>
                  <a:pt x="2051665" y="99506"/>
                  <a:pt x="2052539" y="99536"/>
                  <a:pt x="2053143" y="99536"/>
                </a:cubicBezTo>
                <a:lnTo>
                  <a:pt x="2057848" y="99898"/>
                </a:lnTo>
                <a:cubicBezTo>
                  <a:pt x="2057848" y="100019"/>
                  <a:pt x="2058270" y="100079"/>
                  <a:pt x="2059115" y="100079"/>
                </a:cubicBezTo>
                <a:lnTo>
                  <a:pt x="2065087" y="99536"/>
                </a:lnTo>
                <a:cubicBezTo>
                  <a:pt x="2068224" y="99536"/>
                  <a:pt x="2071029" y="99506"/>
                  <a:pt x="2073502" y="99446"/>
                </a:cubicBezTo>
                <a:cubicBezTo>
                  <a:pt x="2075975" y="99386"/>
                  <a:pt x="2077815" y="99265"/>
                  <a:pt x="2079022" y="99084"/>
                </a:cubicBezTo>
                <a:cubicBezTo>
                  <a:pt x="2080228" y="98903"/>
                  <a:pt x="2080228" y="98813"/>
                  <a:pt x="2079022" y="98813"/>
                </a:cubicBezTo>
                <a:lnTo>
                  <a:pt x="2077936" y="98632"/>
                </a:lnTo>
                <a:lnTo>
                  <a:pt x="2079927" y="98632"/>
                </a:lnTo>
                <a:lnTo>
                  <a:pt x="2079927" y="96098"/>
                </a:lnTo>
                <a:close/>
                <a:moveTo>
                  <a:pt x="774602" y="96098"/>
                </a:moveTo>
                <a:lnTo>
                  <a:pt x="774783" y="96098"/>
                </a:lnTo>
                <a:lnTo>
                  <a:pt x="774783" y="96279"/>
                </a:lnTo>
                <a:lnTo>
                  <a:pt x="774602" y="96279"/>
                </a:lnTo>
                <a:close/>
                <a:moveTo>
                  <a:pt x="622202" y="96098"/>
                </a:moveTo>
                <a:lnTo>
                  <a:pt x="622383" y="96098"/>
                </a:lnTo>
                <a:lnTo>
                  <a:pt x="622383" y="96279"/>
                </a:lnTo>
                <a:lnTo>
                  <a:pt x="622202" y="96279"/>
                </a:lnTo>
                <a:close/>
                <a:moveTo>
                  <a:pt x="1877635" y="95555"/>
                </a:moveTo>
                <a:cubicBezTo>
                  <a:pt x="1877755" y="95676"/>
                  <a:pt x="1877997" y="95766"/>
                  <a:pt x="1878359" y="95826"/>
                </a:cubicBezTo>
                <a:cubicBezTo>
                  <a:pt x="1878721" y="95887"/>
                  <a:pt x="1878962" y="95857"/>
                  <a:pt x="1879083" y="95736"/>
                </a:cubicBezTo>
                <a:cubicBezTo>
                  <a:pt x="1879083" y="95615"/>
                  <a:pt x="1878841" y="95555"/>
                  <a:pt x="1878359" y="95555"/>
                </a:cubicBezTo>
                <a:close/>
                <a:moveTo>
                  <a:pt x="3000528" y="95374"/>
                </a:moveTo>
                <a:lnTo>
                  <a:pt x="2999442" y="97727"/>
                </a:lnTo>
                <a:lnTo>
                  <a:pt x="2999261" y="98813"/>
                </a:lnTo>
                <a:close/>
                <a:moveTo>
                  <a:pt x="2558053" y="95374"/>
                </a:moveTo>
                <a:lnTo>
                  <a:pt x="2555700" y="95555"/>
                </a:lnTo>
                <a:cubicBezTo>
                  <a:pt x="2555218" y="95555"/>
                  <a:pt x="2554826" y="95585"/>
                  <a:pt x="2554524" y="95646"/>
                </a:cubicBezTo>
                <a:cubicBezTo>
                  <a:pt x="2554223" y="95706"/>
                  <a:pt x="2554132" y="95736"/>
                  <a:pt x="2554253" y="95736"/>
                </a:cubicBezTo>
                <a:cubicBezTo>
                  <a:pt x="2554615" y="95857"/>
                  <a:pt x="2555158" y="95917"/>
                  <a:pt x="2555881" y="95917"/>
                </a:cubicBezTo>
                <a:cubicBezTo>
                  <a:pt x="2556847" y="95917"/>
                  <a:pt x="2557450" y="95796"/>
                  <a:pt x="2557691" y="95555"/>
                </a:cubicBezTo>
                <a:cubicBezTo>
                  <a:pt x="2557812" y="95555"/>
                  <a:pt x="2557902" y="95525"/>
                  <a:pt x="2557963" y="95465"/>
                </a:cubicBezTo>
                <a:cubicBezTo>
                  <a:pt x="2558023" y="95404"/>
                  <a:pt x="2558053" y="95374"/>
                  <a:pt x="2558053" y="95374"/>
                </a:cubicBezTo>
                <a:close/>
                <a:moveTo>
                  <a:pt x="2507380" y="95193"/>
                </a:moveTo>
                <a:cubicBezTo>
                  <a:pt x="2506294" y="95193"/>
                  <a:pt x="2505540" y="95253"/>
                  <a:pt x="2505118" y="95374"/>
                </a:cubicBezTo>
                <a:cubicBezTo>
                  <a:pt x="2504696" y="95495"/>
                  <a:pt x="2504304" y="95796"/>
                  <a:pt x="2503942" y="96279"/>
                </a:cubicBezTo>
                <a:cubicBezTo>
                  <a:pt x="2503821" y="96641"/>
                  <a:pt x="2503731" y="97395"/>
                  <a:pt x="2503670" y="98541"/>
                </a:cubicBezTo>
                <a:cubicBezTo>
                  <a:pt x="2503610" y="99687"/>
                  <a:pt x="2503580" y="101708"/>
                  <a:pt x="2503580" y="104604"/>
                </a:cubicBezTo>
                <a:cubicBezTo>
                  <a:pt x="2503580" y="108706"/>
                  <a:pt x="2503640" y="111209"/>
                  <a:pt x="2503761" y="112114"/>
                </a:cubicBezTo>
                <a:cubicBezTo>
                  <a:pt x="2503881" y="113019"/>
                  <a:pt x="2504364" y="113653"/>
                  <a:pt x="2505208" y="114014"/>
                </a:cubicBezTo>
                <a:cubicBezTo>
                  <a:pt x="2505570" y="114256"/>
                  <a:pt x="2507682" y="114376"/>
                  <a:pt x="2511543" y="114376"/>
                </a:cubicBezTo>
                <a:lnTo>
                  <a:pt x="2517153" y="114376"/>
                </a:lnTo>
                <a:cubicBezTo>
                  <a:pt x="2517153" y="114256"/>
                  <a:pt x="2516459" y="114195"/>
                  <a:pt x="2515071" y="114195"/>
                </a:cubicBezTo>
                <a:cubicBezTo>
                  <a:pt x="2513684" y="114195"/>
                  <a:pt x="2512448" y="114135"/>
                  <a:pt x="2511362" y="114014"/>
                </a:cubicBezTo>
                <a:cubicBezTo>
                  <a:pt x="2508707" y="114014"/>
                  <a:pt x="2506958" y="113954"/>
                  <a:pt x="2506113" y="113834"/>
                </a:cubicBezTo>
                <a:cubicBezTo>
                  <a:pt x="2505269" y="113713"/>
                  <a:pt x="2504726" y="113351"/>
                  <a:pt x="2504485" y="112748"/>
                </a:cubicBezTo>
                <a:cubicBezTo>
                  <a:pt x="2504243" y="112144"/>
                  <a:pt x="2504123" y="110938"/>
                  <a:pt x="2504123" y="109128"/>
                </a:cubicBezTo>
                <a:cubicBezTo>
                  <a:pt x="2504123" y="107318"/>
                  <a:pt x="2504243" y="105177"/>
                  <a:pt x="2504485" y="102704"/>
                </a:cubicBezTo>
                <a:cubicBezTo>
                  <a:pt x="2504726" y="100230"/>
                  <a:pt x="2504907" y="98451"/>
                  <a:pt x="2505028" y="97365"/>
                </a:cubicBezTo>
                <a:lnTo>
                  <a:pt x="2505751" y="96822"/>
                </a:lnTo>
                <a:lnTo>
                  <a:pt x="2512266" y="96641"/>
                </a:lnTo>
                <a:cubicBezTo>
                  <a:pt x="2514438" y="96400"/>
                  <a:pt x="2516368" y="96279"/>
                  <a:pt x="2518058" y="96279"/>
                </a:cubicBezTo>
                <a:lnTo>
                  <a:pt x="2518963" y="96641"/>
                </a:lnTo>
                <a:cubicBezTo>
                  <a:pt x="2519083" y="96400"/>
                  <a:pt x="2520199" y="96249"/>
                  <a:pt x="2522311" y="96188"/>
                </a:cubicBezTo>
                <a:cubicBezTo>
                  <a:pt x="2524422" y="96128"/>
                  <a:pt x="2528072" y="96098"/>
                  <a:pt x="2533260" y="96098"/>
                </a:cubicBezTo>
                <a:lnTo>
                  <a:pt x="2553529" y="95555"/>
                </a:lnTo>
                <a:lnTo>
                  <a:pt x="2511000" y="95193"/>
                </a:lnTo>
                <a:close/>
                <a:moveTo>
                  <a:pt x="1099128" y="95193"/>
                </a:moveTo>
                <a:lnTo>
                  <a:pt x="1099852" y="95193"/>
                </a:lnTo>
                <a:lnTo>
                  <a:pt x="1101481" y="95374"/>
                </a:lnTo>
                <a:lnTo>
                  <a:pt x="1112339" y="97184"/>
                </a:lnTo>
                <a:cubicBezTo>
                  <a:pt x="1112581" y="97425"/>
                  <a:pt x="1112701" y="97636"/>
                  <a:pt x="1112701" y="97817"/>
                </a:cubicBezTo>
                <a:cubicBezTo>
                  <a:pt x="1112701" y="97998"/>
                  <a:pt x="1112641" y="98390"/>
                  <a:pt x="1112520" y="98994"/>
                </a:cubicBezTo>
                <a:lnTo>
                  <a:pt x="1111615" y="105328"/>
                </a:lnTo>
                <a:lnTo>
                  <a:pt x="1109987" y="113110"/>
                </a:lnTo>
                <a:cubicBezTo>
                  <a:pt x="1109504" y="114919"/>
                  <a:pt x="1109263" y="116608"/>
                  <a:pt x="1109263" y="118177"/>
                </a:cubicBezTo>
                <a:cubicBezTo>
                  <a:pt x="1109263" y="119987"/>
                  <a:pt x="1108358" y="124089"/>
                  <a:pt x="1106548" y="130483"/>
                </a:cubicBezTo>
                <a:cubicBezTo>
                  <a:pt x="1104980" y="137119"/>
                  <a:pt x="1102959" y="144056"/>
                  <a:pt x="1100485" y="151295"/>
                </a:cubicBezTo>
                <a:cubicBezTo>
                  <a:pt x="1098012" y="158534"/>
                  <a:pt x="1096353" y="162214"/>
                  <a:pt x="1095509" y="162335"/>
                </a:cubicBezTo>
                <a:cubicBezTo>
                  <a:pt x="1095267" y="162335"/>
                  <a:pt x="1095147" y="161973"/>
                  <a:pt x="1095147" y="161249"/>
                </a:cubicBezTo>
                <a:lnTo>
                  <a:pt x="1095147" y="160706"/>
                </a:lnTo>
                <a:lnTo>
                  <a:pt x="1094423" y="160887"/>
                </a:lnTo>
                <a:lnTo>
                  <a:pt x="1095328" y="158715"/>
                </a:lnTo>
                <a:lnTo>
                  <a:pt x="1098404" y="148581"/>
                </a:lnTo>
                <a:cubicBezTo>
                  <a:pt x="1098525" y="148581"/>
                  <a:pt x="1098585" y="148219"/>
                  <a:pt x="1098585" y="147495"/>
                </a:cubicBezTo>
                <a:lnTo>
                  <a:pt x="1102024" y="134827"/>
                </a:lnTo>
                <a:lnTo>
                  <a:pt x="1096413" y="150752"/>
                </a:lnTo>
                <a:cubicBezTo>
                  <a:pt x="1095810" y="152442"/>
                  <a:pt x="1095177" y="154100"/>
                  <a:pt x="1094513" y="155729"/>
                </a:cubicBezTo>
                <a:cubicBezTo>
                  <a:pt x="1093850" y="157358"/>
                  <a:pt x="1093458" y="158112"/>
                  <a:pt x="1093337" y="157991"/>
                </a:cubicBezTo>
                <a:lnTo>
                  <a:pt x="1090622" y="162878"/>
                </a:lnTo>
                <a:cubicBezTo>
                  <a:pt x="1090019" y="164205"/>
                  <a:pt x="1089536" y="164868"/>
                  <a:pt x="1089174" y="164868"/>
                </a:cubicBezTo>
                <a:lnTo>
                  <a:pt x="1088631" y="164687"/>
                </a:lnTo>
                <a:lnTo>
                  <a:pt x="1089355" y="162878"/>
                </a:lnTo>
                <a:cubicBezTo>
                  <a:pt x="1092130" y="156483"/>
                  <a:pt x="1093578" y="152924"/>
                  <a:pt x="1093699" y="152200"/>
                </a:cubicBezTo>
                <a:lnTo>
                  <a:pt x="1094423" y="149848"/>
                </a:lnTo>
                <a:lnTo>
                  <a:pt x="1093699" y="150571"/>
                </a:lnTo>
                <a:lnTo>
                  <a:pt x="1093518" y="151476"/>
                </a:lnTo>
                <a:lnTo>
                  <a:pt x="1093518" y="151295"/>
                </a:lnTo>
                <a:lnTo>
                  <a:pt x="1093699" y="149486"/>
                </a:lnTo>
                <a:cubicBezTo>
                  <a:pt x="1093819" y="148882"/>
                  <a:pt x="1094031" y="148189"/>
                  <a:pt x="1094332" y="147404"/>
                </a:cubicBezTo>
                <a:cubicBezTo>
                  <a:pt x="1094634" y="146620"/>
                  <a:pt x="1094905" y="145806"/>
                  <a:pt x="1095147" y="144961"/>
                </a:cubicBezTo>
                <a:cubicBezTo>
                  <a:pt x="1096594" y="140859"/>
                  <a:pt x="1097318" y="138567"/>
                  <a:pt x="1097318" y="138084"/>
                </a:cubicBezTo>
                <a:lnTo>
                  <a:pt x="1095147" y="143513"/>
                </a:lnTo>
                <a:cubicBezTo>
                  <a:pt x="1094905" y="144237"/>
                  <a:pt x="1094543" y="145142"/>
                  <a:pt x="1094061" y="146228"/>
                </a:cubicBezTo>
                <a:cubicBezTo>
                  <a:pt x="1093578" y="147314"/>
                  <a:pt x="1093337" y="147736"/>
                  <a:pt x="1093337" y="147495"/>
                </a:cubicBezTo>
                <a:lnTo>
                  <a:pt x="1092975" y="147314"/>
                </a:lnTo>
                <a:lnTo>
                  <a:pt x="1092975" y="147857"/>
                </a:lnTo>
                <a:cubicBezTo>
                  <a:pt x="1093096" y="147977"/>
                  <a:pt x="1093186" y="148128"/>
                  <a:pt x="1093246" y="148309"/>
                </a:cubicBezTo>
                <a:cubicBezTo>
                  <a:pt x="1093307" y="148490"/>
                  <a:pt x="1093216" y="148581"/>
                  <a:pt x="1092975" y="148581"/>
                </a:cubicBezTo>
                <a:lnTo>
                  <a:pt x="1092613" y="148219"/>
                </a:lnTo>
                <a:lnTo>
                  <a:pt x="1092432" y="148762"/>
                </a:lnTo>
                <a:cubicBezTo>
                  <a:pt x="1092191" y="149848"/>
                  <a:pt x="1091618" y="151506"/>
                  <a:pt x="1090713" y="153738"/>
                </a:cubicBezTo>
                <a:cubicBezTo>
                  <a:pt x="1089808" y="155971"/>
                  <a:pt x="1089295" y="157026"/>
                  <a:pt x="1089174" y="156906"/>
                </a:cubicBezTo>
                <a:lnTo>
                  <a:pt x="1090260" y="154010"/>
                </a:lnTo>
                <a:cubicBezTo>
                  <a:pt x="1090019" y="154010"/>
                  <a:pt x="1089687" y="154523"/>
                  <a:pt x="1089265" y="155548"/>
                </a:cubicBezTo>
                <a:cubicBezTo>
                  <a:pt x="1088843" y="156574"/>
                  <a:pt x="1088511" y="157328"/>
                  <a:pt x="1088270" y="157810"/>
                </a:cubicBezTo>
                <a:lnTo>
                  <a:pt x="1086279" y="161792"/>
                </a:lnTo>
                <a:lnTo>
                  <a:pt x="1086098" y="162154"/>
                </a:lnTo>
                <a:lnTo>
                  <a:pt x="1086641" y="160344"/>
                </a:lnTo>
                <a:lnTo>
                  <a:pt x="1089717" y="152562"/>
                </a:lnTo>
                <a:cubicBezTo>
                  <a:pt x="1090321" y="150752"/>
                  <a:pt x="1090622" y="149848"/>
                  <a:pt x="1090622" y="149848"/>
                </a:cubicBezTo>
                <a:lnTo>
                  <a:pt x="1091346" y="146590"/>
                </a:lnTo>
                <a:cubicBezTo>
                  <a:pt x="1092311" y="144056"/>
                  <a:pt x="1093307" y="140950"/>
                  <a:pt x="1094332" y="137270"/>
                </a:cubicBezTo>
                <a:cubicBezTo>
                  <a:pt x="1095358" y="133590"/>
                  <a:pt x="1095991" y="131026"/>
                  <a:pt x="1096232" y="129578"/>
                </a:cubicBezTo>
                <a:lnTo>
                  <a:pt x="1096594" y="127950"/>
                </a:lnTo>
                <a:cubicBezTo>
                  <a:pt x="1096715" y="127226"/>
                  <a:pt x="1096775" y="126713"/>
                  <a:pt x="1096775" y="126411"/>
                </a:cubicBezTo>
                <a:cubicBezTo>
                  <a:pt x="1096775" y="126110"/>
                  <a:pt x="1096655" y="126260"/>
                  <a:pt x="1096413" y="126864"/>
                </a:cubicBezTo>
                <a:cubicBezTo>
                  <a:pt x="1095931" y="129035"/>
                  <a:pt x="1095388" y="131177"/>
                  <a:pt x="1094785" y="133288"/>
                </a:cubicBezTo>
                <a:cubicBezTo>
                  <a:pt x="1094181" y="135400"/>
                  <a:pt x="1093819" y="136335"/>
                  <a:pt x="1093699" y="136093"/>
                </a:cubicBezTo>
                <a:lnTo>
                  <a:pt x="1094061" y="134284"/>
                </a:lnTo>
                <a:lnTo>
                  <a:pt x="1096594" y="119082"/>
                </a:lnTo>
                <a:lnTo>
                  <a:pt x="1095871" y="121253"/>
                </a:lnTo>
                <a:lnTo>
                  <a:pt x="1094423" y="125597"/>
                </a:lnTo>
                <a:cubicBezTo>
                  <a:pt x="1094302" y="126683"/>
                  <a:pt x="1094121" y="127829"/>
                  <a:pt x="1093880" y="129035"/>
                </a:cubicBezTo>
                <a:cubicBezTo>
                  <a:pt x="1093638" y="130242"/>
                  <a:pt x="1093458" y="130785"/>
                  <a:pt x="1093337" y="130664"/>
                </a:cubicBezTo>
                <a:lnTo>
                  <a:pt x="1092975" y="130664"/>
                </a:lnTo>
                <a:lnTo>
                  <a:pt x="1092432" y="132474"/>
                </a:lnTo>
                <a:cubicBezTo>
                  <a:pt x="1092191" y="133560"/>
                  <a:pt x="1092130" y="134103"/>
                  <a:pt x="1092251" y="134103"/>
                </a:cubicBezTo>
                <a:cubicBezTo>
                  <a:pt x="1092492" y="134344"/>
                  <a:pt x="1091286" y="138446"/>
                  <a:pt x="1088631" y="146409"/>
                </a:cubicBezTo>
                <a:lnTo>
                  <a:pt x="1086641" y="152200"/>
                </a:lnTo>
                <a:cubicBezTo>
                  <a:pt x="1085917" y="154372"/>
                  <a:pt x="1084891" y="156785"/>
                  <a:pt x="1083564" y="159439"/>
                </a:cubicBezTo>
                <a:cubicBezTo>
                  <a:pt x="1083202" y="160284"/>
                  <a:pt x="1082901" y="160887"/>
                  <a:pt x="1082659" y="161249"/>
                </a:cubicBezTo>
                <a:cubicBezTo>
                  <a:pt x="1082418" y="161611"/>
                  <a:pt x="1082116" y="161792"/>
                  <a:pt x="1081754" y="161792"/>
                </a:cubicBezTo>
                <a:cubicBezTo>
                  <a:pt x="1081272" y="161792"/>
                  <a:pt x="1081031" y="161611"/>
                  <a:pt x="1081031" y="161249"/>
                </a:cubicBezTo>
                <a:cubicBezTo>
                  <a:pt x="1081031" y="160525"/>
                  <a:pt x="1081332" y="159620"/>
                  <a:pt x="1081935" y="158534"/>
                </a:cubicBezTo>
                <a:cubicBezTo>
                  <a:pt x="1083263" y="155759"/>
                  <a:pt x="1084831" y="151989"/>
                  <a:pt x="1086641" y="147223"/>
                </a:cubicBezTo>
                <a:cubicBezTo>
                  <a:pt x="1088451" y="142458"/>
                  <a:pt x="1089657" y="138929"/>
                  <a:pt x="1090260" y="136636"/>
                </a:cubicBezTo>
                <a:lnTo>
                  <a:pt x="1096956" y="108947"/>
                </a:lnTo>
                <a:cubicBezTo>
                  <a:pt x="1098163" y="103156"/>
                  <a:pt x="1098887" y="99114"/>
                  <a:pt x="1099128" y="96822"/>
                </a:cubicBezTo>
                <a:close/>
                <a:moveTo>
                  <a:pt x="1905324" y="94650"/>
                </a:moveTo>
                <a:cubicBezTo>
                  <a:pt x="1900377" y="94650"/>
                  <a:pt x="1897723" y="94710"/>
                  <a:pt x="1897361" y="94831"/>
                </a:cubicBezTo>
                <a:cubicBezTo>
                  <a:pt x="1896637" y="94831"/>
                  <a:pt x="1896275" y="94891"/>
                  <a:pt x="1896275" y="95012"/>
                </a:cubicBezTo>
                <a:cubicBezTo>
                  <a:pt x="1896275" y="95253"/>
                  <a:pt x="1896939" y="95374"/>
                  <a:pt x="1898266" y="95374"/>
                </a:cubicBezTo>
                <a:cubicBezTo>
                  <a:pt x="1898266" y="95374"/>
                  <a:pt x="1897512" y="95404"/>
                  <a:pt x="1896004" y="95465"/>
                </a:cubicBezTo>
                <a:cubicBezTo>
                  <a:pt x="1894496" y="95525"/>
                  <a:pt x="1892475" y="95555"/>
                  <a:pt x="1889941" y="95555"/>
                </a:cubicBezTo>
                <a:cubicBezTo>
                  <a:pt x="1883064" y="95555"/>
                  <a:pt x="1879626" y="95615"/>
                  <a:pt x="1879626" y="95736"/>
                </a:cubicBezTo>
                <a:cubicBezTo>
                  <a:pt x="1879626" y="95736"/>
                  <a:pt x="1881254" y="95857"/>
                  <a:pt x="1884512" y="96098"/>
                </a:cubicBezTo>
                <a:cubicBezTo>
                  <a:pt x="1892234" y="96339"/>
                  <a:pt x="1895913" y="96520"/>
                  <a:pt x="1895551" y="96641"/>
                </a:cubicBezTo>
                <a:cubicBezTo>
                  <a:pt x="1895431" y="96882"/>
                  <a:pt x="1896577" y="97003"/>
                  <a:pt x="1898990" y="97003"/>
                </a:cubicBezTo>
                <a:cubicBezTo>
                  <a:pt x="1903213" y="97003"/>
                  <a:pt x="1906108" y="97063"/>
                  <a:pt x="1907677" y="97184"/>
                </a:cubicBezTo>
                <a:lnTo>
                  <a:pt x="1912201" y="97184"/>
                </a:lnTo>
                <a:lnTo>
                  <a:pt x="1912201" y="94650"/>
                </a:lnTo>
                <a:close/>
                <a:moveTo>
                  <a:pt x="1916183" y="94469"/>
                </a:moveTo>
                <a:cubicBezTo>
                  <a:pt x="1915821" y="94469"/>
                  <a:pt x="1915700" y="95133"/>
                  <a:pt x="1915821" y="96460"/>
                </a:cubicBezTo>
                <a:cubicBezTo>
                  <a:pt x="1915821" y="97184"/>
                  <a:pt x="1915941" y="97546"/>
                  <a:pt x="1916183" y="97546"/>
                </a:cubicBezTo>
                <a:cubicBezTo>
                  <a:pt x="1916303" y="97546"/>
                  <a:pt x="1916364" y="97063"/>
                  <a:pt x="1916364" y="96098"/>
                </a:cubicBezTo>
                <a:cubicBezTo>
                  <a:pt x="1916364" y="95012"/>
                  <a:pt x="1916303" y="94469"/>
                  <a:pt x="1916183" y="94469"/>
                </a:cubicBezTo>
                <a:close/>
                <a:moveTo>
                  <a:pt x="1914554" y="94469"/>
                </a:moveTo>
                <a:cubicBezTo>
                  <a:pt x="1914192" y="94469"/>
                  <a:pt x="1913981" y="94590"/>
                  <a:pt x="1913920" y="94831"/>
                </a:cubicBezTo>
                <a:cubicBezTo>
                  <a:pt x="1913860" y="95072"/>
                  <a:pt x="1913830" y="95495"/>
                  <a:pt x="1913830" y="96098"/>
                </a:cubicBezTo>
                <a:cubicBezTo>
                  <a:pt x="1913830" y="96701"/>
                  <a:pt x="1913860" y="97093"/>
                  <a:pt x="1913920" y="97274"/>
                </a:cubicBezTo>
                <a:cubicBezTo>
                  <a:pt x="1913981" y="97455"/>
                  <a:pt x="1914252" y="97546"/>
                  <a:pt x="1914735" y="97546"/>
                </a:cubicBezTo>
                <a:cubicBezTo>
                  <a:pt x="1915097" y="97546"/>
                  <a:pt x="1915338" y="97516"/>
                  <a:pt x="1915459" y="97455"/>
                </a:cubicBezTo>
                <a:cubicBezTo>
                  <a:pt x="1915579" y="97395"/>
                  <a:pt x="1915640" y="97304"/>
                  <a:pt x="1915640" y="97184"/>
                </a:cubicBezTo>
                <a:lnTo>
                  <a:pt x="1915278" y="95736"/>
                </a:lnTo>
                <a:cubicBezTo>
                  <a:pt x="1915278" y="95253"/>
                  <a:pt x="1915248" y="94922"/>
                  <a:pt x="1915187" y="94741"/>
                </a:cubicBezTo>
                <a:cubicBezTo>
                  <a:pt x="1915127" y="94560"/>
                  <a:pt x="1914916" y="94469"/>
                  <a:pt x="1914554" y="94469"/>
                </a:cubicBezTo>
                <a:close/>
                <a:moveTo>
                  <a:pt x="241507" y="94288"/>
                </a:moveTo>
                <a:lnTo>
                  <a:pt x="237887" y="94469"/>
                </a:lnTo>
                <a:lnTo>
                  <a:pt x="234629" y="94650"/>
                </a:lnTo>
                <a:lnTo>
                  <a:pt x="238068" y="94650"/>
                </a:lnTo>
                <a:cubicBezTo>
                  <a:pt x="240481" y="94650"/>
                  <a:pt x="241687" y="94590"/>
                  <a:pt x="241687" y="94469"/>
                </a:cubicBezTo>
                <a:cubicBezTo>
                  <a:pt x="241687" y="94469"/>
                  <a:pt x="241657" y="94439"/>
                  <a:pt x="241597" y="94379"/>
                </a:cubicBezTo>
                <a:cubicBezTo>
                  <a:pt x="241537" y="94318"/>
                  <a:pt x="241507" y="94288"/>
                  <a:pt x="241507" y="94288"/>
                </a:cubicBezTo>
                <a:close/>
                <a:moveTo>
                  <a:pt x="778221" y="94107"/>
                </a:moveTo>
                <a:lnTo>
                  <a:pt x="778221" y="94650"/>
                </a:lnTo>
                <a:cubicBezTo>
                  <a:pt x="778221" y="94650"/>
                  <a:pt x="778252" y="94620"/>
                  <a:pt x="778312" y="94560"/>
                </a:cubicBezTo>
                <a:cubicBezTo>
                  <a:pt x="778372" y="94499"/>
                  <a:pt x="778402" y="94469"/>
                  <a:pt x="778402" y="94469"/>
                </a:cubicBezTo>
                <a:close/>
                <a:moveTo>
                  <a:pt x="625821" y="94107"/>
                </a:moveTo>
                <a:lnTo>
                  <a:pt x="625821" y="94650"/>
                </a:lnTo>
                <a:cubicBezTo>
                  <a:pt x="625821" y="94650"/>
                  <a:pt x="625852" y="94620"/>
                  <a:pt x="625912" y="94560"/>
                </a:cubicBezTo>
                <a:cubicBezTo>
                  <a:pt x="625972" y="94499"/>
                  <a:pt x="626002" y="94469"/>
                  <a:pt x="626002" y="94469"/>
                </a:cubicBezTo>
                <a:close/>
                <a:moveTo>
                  <a:pt x="451400" y="93926"/>
                </a:moveTo>
                <a:cubicBezTo>
                  <a:pt x="451037" y="93926"/>
                  <a:pt x="450133" y="94228"/>
                  <a:pt x="448685" y="94831"/>
                </a:cubicBezTo>
                <a:lnTo>
                  <a:pt x="445970" y="95917"/>
                </a:lnTo>
                <a:lnTo>
                  <a:pt x="444523" y="96460"/>
                </a:lnTo>
                <a:lnTo>
                  <a:pt x="445608" y="96460"/>
                </a:lnTo>
                <a:cubicBezTo>
                  <a:pt x="445970" y="96460"/>
                  <a:pt x="446875" y="96158"/>
                  <a:pt x="448323" y="95555"/>
                </a:cubicBezTo>
                <a:cubicBezTo>
                  <a:pt x="449771" y="94952"/>
                  <a:pt x="450856" y="94469"/>
                  <a:pt x="451580" y="94107"/>
                </a:cubicBezTo>
                <a:cubicBezTo>
                  <a:pt x="451580" y="93987"/>
                  <a:pt x="451520" y="93926"/>
                  <a:pt x="451400" y="93926"/>
                </a:cubicBezTo>
                <a:close/>
                <a:moveTo>
                  <a:pt x="827447" y="93745"/>
                </a:moveTo>
                <a:lnTo>
                  <a:pt x="827627" y="93745"/>
                </a:lnTo>
                <a:cubicBezTo>
                  <a:pt x="827627" y="93745"/>
                  <a:pt x="827597" y="93775"/>
                  <a:pt x="827537" y="93836"/>
                </a:cubicBezTo>
                <a:cubicBezTo>
                  <a:pt x="827477" y="93896"/>
                  <a:pt x="827447" y="93926"/>
                  <a:pt x="827447" y="93926"/>
                </a:cubicBezTo>
                <a:close/>
                <a:moveTo>
                  <a:pt x="675046" y="93745"/>
                </a:moveTo>
                <a:lnTo>
                  <a:pt x="675227" y="93745"/>
                </a:lnTo>
                <a:cubicBezTo>
                  <a:pt x="675227" y="93745"/>
                  <a:pt x="675197" y="93775"/>
                  <a:pt x="675137" y="93836"/>
                </a:cubicBezTo>
                <a:cubicBezTo>
                  <a:pt x="675077" y="93896"/>
                  <a:pt x="675046" y="93926"/>
                  <a:pt x="675046" y="93926"/>
                </a:cubicBezTo>
                <a:close/>
                <a:moveTo>
                  <a:pt x="827808" y="93564"/>
                </a:moveTo>
                <a:cubicBezTo>
                  <a:pt x="827808" y="93564"/>
                  <a:pt x="827838" y="93564"/>
                  <a:pt x="827899" y="93564"/>
                </a:cubicBezTo>
                <a:cubicBezTo>
                  <a:pt x="827959" y="93564"/>
                  <a:pt x="827989" y="93564"/>
                  <a:pt x="827989" y="93564"/>
                </a:cubicBezTo>
                <a:lnTo>
                  <a:pt x="828170" y="93564"/>
                </a:lnTo>
                <a:lnTo>
                  <a:pt x="827989" y="93745"/>
                </a:lnTo>
                <a:lnTo>
                  <a:pt x="827808" y="93745"/>
                </a:lnTo>
                <a:close/>
                <a:moveTo>
                  <a:pt x="675408" y="93564"/>
                </a:moveTo>
                <a:cubicBezTo>
                  <a:pt x="675408" y="93564"/>
                  <a:pt x="675439" y="93564"/>
                  <a:pt x="675499" y="93564"/>
                </a:cubicBezTo>
                <a:cubicBezTo>
                  <a:pt x="675559" y="93564"/>
                  <a:pt x="675590" y="93564"/>
                  <a:pt x="675590" y="93564"/>
                </a:cubicBezTo>
                <a:lnTo>
                  <a:pt x="675770" y="93564"/>
                </a:lnTo>
                <a:lnTo>
                  <a:pt x="675590" y="93745"/>
                </a:lnTo>
                <a:lnTo>
                  <a:pt x="675408" y="93745"/>
                </a:lnTo>
                <a:close/>
                <a:moveTo>
                  <a:pt x="445789" y="93564"/>
                </a:moveTo>
                <a:cubicBezTo>
                  <a:pt x="445427" y="93444"/>
                  <a:pt x="445095" y="93474"/>
                  <a:pt x="444794" y="93655"/>
                </a:cubicBezTo>
                <a:cubicBezTo>
                  <a:pt x="444492" y="93836"/>
                  <a:pt x="444402" y="93987"/>
                  <a:pt x="444523" y="94107"/>
                </a:cubicBezTo>
                <a:lnTo>
                  <a:pt x="441265" y="95917"/>
                </a:lnTo>
                <a:lnTo>
                  <a:pt x="442713" y="95917"/>
                </a:lnTo>
                <a:cubicBezTo>
                  <a:pt x="443316" y="96038"/>
                  <a:pt x="443798" y="96068"/>
                  <a:pt x="444160" y="96007"/>
                </a:cubicBezTo>
                <a:cubicBezTo>
                  <a:pt x="444523" y="95947"/>
                  <a:pt x="444824" y="95796"/>
                  <a:pt x="445065" y="95555"/>
                </a:cubicBezTo>
                <a:lnTo>
                  <a:pt x="447056" y="94831"/>
                </a:lnTo>
                <a:lnTo>
                  <a:pt x="446875" y="94469"/>
                </a:lnTo>
                <a:lnTo>
                  <a:pt x="448142" y="94107"/>
                </a:lnTo>
                <a:lnTo>
                  <a:pt x="447056" y="93564"/>
                </a:lnTo>
                <a:close/>
                <a:moveTo>
                  <a:pt x="828713" y="93383"/>
                </a:moveTo>
                <a:lnTo>
                  <a:pt x="828713" y="93564"/>
                </a:lnTo>
                <a:lnTo>
                  <a:pt x="828170" y="93564"/>
                </a:lnTo>
                <a:close/>
                <a:moveTo>
                  <a:pt x="676313" y="93383"/>
                </a:moveTo>
                <a:lnTo>
                  <a:pt x="676313" y="93564"/>
                </a:lnTo>
                <a:lnTo>
                  <a:pt x="675770" y="93564"/>
                </a:lnTo>
                <a:close/>
                <a:moveTo>
                  <a:pt x="1174052" y="93202"/>
                </a:moveTo>
                <a:cubicBezTo>
                  <a:pt x="1173690" y="93202"/>
                  <a:pt x="1173418" y="93263"/>
                  <a:pt x="1173237" y="93383"/>
                </a:cubicBezTo>
                <a:cubicBezTo>
                  <a:pt x="1173056" y="93504"/>
                  <a:pt x="1173086" y="93564"/>
                  <a:pt x="1173328" y="93564"/>
                </a:cubicBezTo>
                <a:lnTo>
                  <a:pt x="1174776" y="93564"/>
                </a:lnTo>
                <a:cubicBezTo>
                  <a:pt x="1175017" y="93564"/>
                  <a:pt x="1175047" y="93504"/>
                  <a:pt x="1174866" y="93383"/>
                </a:cubicBezTo>
                <a:cubicBezTo>
                  <a:pt x="1174685" y="93263"/>
                  <a:pt x="1174414" y="93202"/>
                  <a:pt x="1174052" y="93202"/>
                </a:cubicBezTo>
                <a:close/>
                <a:moveTo>
                  <a:pt x="1171156" y="93202"/>
                </a:moveTo>
                <a:cubicBezTo>
                  <a:pt x="1166451" y="93202"/>
                  <a:pt x="1163736" y="93323"/>
                  <a:pt x="1163012" y="93564"/>
                </a:cubicBezTo>
                <a:lnTo>
                  <a:pt x="1166632" y="93564"/>
                </a:lnTo>
                <a:cubicBezTo>
                  <a:pt x="1169648" y="93564"/>
                  <a:pt x="1171156" y="93444"/>
                  <a:pt x="1171156" y="93202"/>
                </a:cubicBezTo>
                <a:close/>
                <a:moveTo>
                  <a:pt x="829075" y="93202"/>
                </a:moveTo>
                <a:lnTo>
                  <a:pt x="829256" y="93202"/>
                </a:lnTo>
                <a:cubicBezTo>
                  <a:pt x="829135" y="93202"/>
                  <a:pt x="829075" y="93263"/>
                  <a:pt x="829075" y="93383"/>
                </a:cubicBezTo>
                <a:lnTo>
                  <a:pt x="828894" y="93383"/>
                </a:lnTo>
                <a:close/>
                <a:moveTo>
                  <a:pt x="676675" y="93202"/>
                </a:moveTo>
                <a:lnTo>
                  <a:pt x="676856" y="93202"/>
                </a:lnTo>
                <a:cubicBezTo>
                  <a:pt x="676736" y="93202"/>
                  <a:pt x="676675" y="93263"/>
                  <a:pt x="676675" y="93383"/>
                </a:cubicBezTo>
                <a:lnTo>
                  <a:pt x="676494" y="93383"/>
                </a:lnTo>
                <a:close/>
                <a:moveTo>
                  <a:pt x="829437" y="92840"/>
                </a:moveTo>
                <a:lnTo>
                  <a:pt x="829618" y="92840"/>
                </a:lnTo>
                <a:cubicBezTo>
                  <a:pt x="829618" y="92840"/>
                  <a:pt x="829588" y="92871"/>
                  <a:pt x="829528" y="92931"/>
                </a:cubicBezTo>
                <a:cubicBezTo>
                  <a:pt x="829467" y="92991"/>
                  <a:pt x="829437" y="93082"/>
                  <a:pt x="829437" y="93202"/>
                </a:cubicBezTo>
                <a:lnTo>
                  <a:pt x="829256" y="93202"/>
                </a:lnTo>
                <a:close/>
                <a:moveTo>
                  <a:pt x="677037" y="92840"/>
                </a:moveTo>
                <a:lnTo>
                  <a:pt x="677218" y="92840"/>
                </a:lnTo>
                <a:cubicBezTo>
                  <a:pt x="677218" y="92840"/>
                  <a:pt x="677188" y="92871"/>
                  <a:pt x="677128" y="92931"/>
                </a:cubicBezTo>
                <a:cubicBezTo>
                  <a:pt x="677067" y="92991"/>
                  <a:pt x="677037" y="93082"/>
                  <a:pt x="677037" y="93202"/>
                </a:cubicBezTo>
                <a:lnTo>
                  <a:pt x="676856" y="93202"/>
                </a:lnTo>
                <a:close/>
                <a:moveTo>
                  <a:pt x="2075402" y="92659"/>
                </a:moveTo>
                <a:lnTo>
                  <a:pt x="2070878" y="92840"/>
                </a:lnTo>
                <a:lnTo>
                  <a:pt x="2070516" y="92840"/>
                </a:lnTo>
                <a:lnTo>
                  <a:pt x="2071783" y="93564"/>
                </a:lnTo>
                <a:cubicBezTo>
                  <a:pt x="2071542" y="93806"/>
                  <a:pt x="2071180" y="93926"/>
                  <a:pt x="2070697" y="93926"/>
                </a:cubicBezTo>
                <a:lnTo>
                  <a:pt x="2065992" y="93926"/>
                </a:lnTo>
                <a:lnTo>
                  <a:pt x="2062372" y="93926"/>
                </a:lnTo>
                <a:lnTo>
                  <a:pt x="2063820" y="94107"/>
                </a:lnTo>
                <a:lnTo>
                  <a:pt x="2070154" y="95012"/>
                </a:lnTo>
                <a:cubicBezTo>
                  <a:pt x="2070275" y="95012"/>
                  <a:pt x="2070667" y="95042"/>
                  <a:pt x="2071331" y="95103"/>
                </a:cubicBezTo>
                <a:cubicBezTo>
                  <a:pt x="2071994" y="95163"/>
                  <a:pt x="2073231" y="95193"/>
                  <a:pt x="2075040" y="95193"/>
                </a:cubicBezTo>
                <a:lnTo>
                  <a:pt x="2079927" y="95193"/>
                </a:lnTo>
                <a:lnTo>
                  <a:pt x="2079927" y="92659"/>
                </a:lnTo>
                <a:close/>
                <a:moveTo>
                  <a:pt x="2643111" y="92478"/>
                </a:moveTo>
                <a:cubicBezTo>
                  <a:pt x="2643232" y="92478"/>
                  <a:pt x="2644016" y="92780"/>
                  <a:pt x="2645464" y="93383"/>
                </a:cubicBezTo>
                <a:lnTo>
                  <a:pt x="2654513" y="97365"/>
                </a:lnTo>
                <a:cubicBezTo>
                  <a:pt x="2654634" y="97485"/>
                  <a:pt x="2654724" y="97636"/>
                  <a:pt x="2654784" y="97817"/>
                </a:cubicBezTo>
                <a:cubicBezTo>
                  <a:pt x="2654845" y="97998"/>
                  <a:pt x="2654935" y="98149"/>
                  <a:pt x="2655056" y="98270"/>
                </a:cubicBezTo>
                <a:lnTo>
                  <a:pt x="2655056" y="98632"/>
                </a:lnTo>
                <a:cubicBezTo>
                  <a:pt x="2655056" y="99114"/>
                  <a:pt x="2654513" y="100260"/>
                  <a:pt x="2653427" y="102070"/>
                </a:cubicBezTo>
                <a:cubicBezTo>
                  <a:pt x="2650169" y="108344"/>
                  <a:pt x="2646671" y="113954"/>
                  <a:pt x="2642931" y="118901"/>
                </a:cubicBezTo>
                <a:lnTo>
                  <a:pt x="2640940" y="122158"/>
                </a:lnTo>
                <a:cubicBezTo>
                  <a:pt x="2639492" y="124692"/>
                  <a:pt x="2638225" y="126502"/>
                  <a:pt x="2637139" y="127588"/>
                </a:cubicBezTo>
                <a:cubicBezTo>
                  <a:pt x="2632193" y="133741"/>
                  <a:pt x="2627125" y="139260"/>
                  <a:pt x="2621937" y="144147"/>
                </a:cubicBezTo>
                <a:cubicBezTo>
                  <a:pt x="2616749" y="149033"/>
                  <a:pt x="2611019" y="153648"/>
                  <a:pt x="2604745" y="157991"/>
                </a:cubicBezTo>
                <a:cubicBezTo>
                  <a:pt x="2603900" y="158353"/>
                  <a:pt x="2603176" y="158776"/>
                  <a:pt x="2602573" y="159258"/>
                </a:cubicBezTo>
                <a:cubicBezTo>
                  <a:pt x="2601970" y="159741"/>
                  <a:pt x="2601487" y="160042"/>
                  <a:pt x="2601125" y="160163"/>
                </a:cubicBezTo>
                <a:lnTo>
                  <a:pt x="2598411" y="161792"/>
                </a:lnTo>
                <a:cubicBezTo>
                  <a:pt x="2598169" y="161913"/>
                  <a:pt x="2597777" y="162124"/>
                  <a:pt x="2597234" y="162425"/>
                </a:cubicBezTo>
                <a:cubicBezTo>
                  <a:pt x="2596691" y="162727"/>
                  <a:pt x="2596239" y="162817"/>
                  <a:pt x="2595877" y="162697"/>
                </a:cubicBezTo>
                <a:cubicBezTo>
                  <a:pt x="2595515" y="162697"/>
                  <a:pt x="2595756" y="162395"/>
                  <a:pt x="2596601" y="161792"/>
                </a:cubicBezTo>
                <a:cubicBezTo>
                  <a:pt x="2596963" y="161189"/>
                  <a:pt x="2597084" y="160887"/>
                  <a:pt x="2596963" y="160887"/>
                </a:cubicBezTo>
                <a:lnTo>
                  <a:pt x="2595877" y="161249"/>
                </a:lnTo>
                <a:lnTo>
                  <a:pt x="2595696" y="161249"/>
                </a:lnTo>
                <a:cubicBezTo>
                  <a:pt x="2595696" y="161249"/>
                  <a:pt x="2596058" y="160947"/>
                  <a:pt x="2596782" y="160344"/>
                </a:cubicBezTo>
                <a:lnTo>
                  <a:pt x="2599315" y="158715"/>
                </a:lnTo>
                <a:cubicBezTo>
                  <a:pt x="2605710" y="154251"/>
                  <a:pt x="2608847" y="151959"/>
                  <a:pt x="2608726" y="151838"/>
                </a:cubicBezTo>
                <a:lnTo>
                  <a:pt x="2613070" y="148400"/>
                </a:lnTo>
                <a:lnTo>
                  <a:pt x="2613070" y="147857"/>
                </a:lnTo>
                <a:cubicBezTo>
                  <a:pt x="2614035" y="147133"/>
                  <a:pt x="2615482" y="145896"/>
                  <a:pt x="2617413" y="144147"/>
                </a:cubicBezTo>
                <a:cubicBezTo>
                  <a:pt x="2619343" y="142397"/>
                  <a:pt x="2621214" y="140618"/>
                  <a:pt x="2623023" y="138808"/>
                </a:cubicBezTo>
                <a:lnTo>
                  <a:pt x="2631348" y="130121"/>
                </a:lnTo>
                <a:lnTo>
                  <a:pt x="2631891" y="129035"/>
                </a:lnTo>
                <a:lnTo>
                  <a:pt x="2630986" y="130121"/>
                </a:lnTo>
                <a:cubicBezTo>
                  <a:pt x="2625436" y="136154"/>
                  <a:pt x="2620188" y="141100"/>
                  <a:pt x="2615241" y="144961"/>
                </a:cubicBezTo>
                <a:lnTo>
                  <a:pt x="2607097" y="151476"/>
                </a:lnTo>
                <a:cubicBezTo>
                  <a:pt x="2603840" y="153527"/>
                  <a:pt x="2601668" y="154975"/>
                  <a:pt x="2600582" y="155820"/>
                </a:cubicBezTo>
                <a:lnTo>
                  <a:pt x="2589543" y="161430"/>
                </a:lnTo>
                <a:cubicBezTo>
                  <a:pt x="2588457" y="162033"/>
                  <a:pt x="2587854" y="162274"/>
                  <a:pt x="2587733" y="162154"/>
                </a:cubicBezTo>
                <a:cubicBezTo>
                  <a:pt x="2587612" y="162033"/>
                  <a:pt x="2587552" y="161852"/>
                  <a:pt x="2587552" y="161611"/>
                </a:cubicBezTo>
                <a:cubicBezTo>
                  <a:pt x="2587552" y="161370"/>
                  <a:pt x="2587974" y="161068"/>
                  <a:pt x="2588819" y="160706"/>
                </a:cubicBezTo>
                <a:cubicBezTo>
                  <a:pt x="2590629" y="159741"/>
                  <a:pt x="2592951" y="158353"/>
                  <a:pt x="2595786" y="156544"/>
                </a:cubicBezTo>
                <a:cubicBezTo>
                  <a:pt x="2598622" y="154734"/>
                  <a:pt x="2600884" y="153286"/>
                  <a:pt x="2602573" y="152200"/>
                </a:cubicBezTo>
                <a:lnTo>
                  <a:pt x="2604021" y="150752"/>
                </a:lnTo>
                <a:cubicBezTo>
                  <a:pt x="2604383" y="150511"/>
                  <a:pt x="2604715" y="150240"/>
                  <a:pt x="2605016" y="149938"/>
                </a:cubicBezTo>
                <a:cubicBezTo>
                  <a:pt x="2605318" y="149636"/>
                  <a:pt x="2605348" y="149486"/>
                  <a:pt x="2605107" y="149486"/>
                </a:cubicBezTo>
                <a:lnTo>
                  <a:pt x="2601668" y="151838"/>
                </a:lnTo>
                <a:lnTo>
                  <a:pt x="2602754" y="150933"/>
                </a:lnTo>
                <a:cubicBezTo>
                  <a:pt x="2605891" y="148520"/>
                  <a:pt x="2609058" y="145987"/>
                  <a:pt x="2612255" y="143332"/>
                </a:cubicBezTo>
                <a:cubicBezTo>
                  <a:pt x="2615453" y="140678"/>
                  <a:pt x="2616930" y="139291"/>
                  <a:pt x="2616689" y="139170"/>
                </a:cubicBezTo>
                <a:lnTo>
                  <a:pt x="2615603" y="140075"/>
                </a:lnTo>
                <a:lnTo>
                  <a:pt x="2611803" y="142970"/>
                </a:lnTo>
                <a:cubicBezTo>
                  <a:pt x="2611441" y="143453"/>
                  <a:pt x="2610264" y="144418"/>
                  <a:pt x="2608274" y="145866"/>
                </a:cubicBezTo>
                <a:cubicBezTo>
                  <a:pt x="2606283" y="147314"/>
                  <a:pt x="2605046" y="148158"/>
                  <a:pt x="2604564" y="148400"/>
                </a:cubicBezTo>
                <a:lnTo>
                  <a:pt x="2604564" y="147857"/>
                </a:lnTo>
                <a:lnTo>
                  <a:pt x="2601668" y="149305"/>
                </a:lnTo>
                <a:lnTo>
                  <a:pt x="2601487" y="149486"/>
                </a:lnTo>
                <a:cubicBezTo>
                  <a:pt x="2601608" y="149727"/>
                  <a:pt x="2601276" y="150089"/>
                  <a:pt x="2600492" y="150571"/>
                </a:cubicBezTo>
                <a:cubicBezTo>
                  <a:pt x="2599708" y="151054"/>
                  <a:pt x="2599195" y="151235"/>
                  <a:pt x="2598954" y="151114"/>
                </a:cubicBezTo>
                <a:lnTo>
                  <a:pt x="2598772" y="151476"/>
                </a:lnTo>
                <a:cubicBezTo>
                  <a:pt x="2598893" y="151718"/>
                  <a:pt x="2598833" y="151929"/>
                  <a:pt x="2598592" y="152110"/>
                </a:cubicBezTo>
                <a:cubicBezTo>
                  <a:pt x="2598350" y="152291"/>
                  <a:pt x="2598109" y="152381"/>
                  <a:pt x="2597868" y="152381"/>
                </a:cubicBezTo>
                <a:lnTo>
                  <a:pt x="2597506" y="152019"/>
                </a:lnTo>
                <a:lnTo>
                  <a:pt x="2597325" y="152924"/>
                </a:lnTo>
                <a:lnTo>
                  <a:pt x="2593705" y="154915"/>
                </a:lnTo>
                <a:lnTo>
                  <a:pt x="2592619" y="155458"/>
                </a:lnTo>
                <a:lnTo>
                  <a:pt x="2591353" y="156182"/>
                </a:lnTo>
                <a:lnTo>
                  <a:pt x="2591896" y="155820"/>
                </a:lnTo>
                <a:lnTo>
                  <a:pt x="2587190" y="157991"/>
                </a:lnTo>
                <a:cubicBezTo>
                  <a:pt x="2587793" y="157509"/>
                  <a:pt x="2588728" y="156875"/>
                  <a:pt x="2589995" y="156091"/>
                </a:cubicBezTo>
                <a:cubicBezTo>
                  <a:pt x="2591262" y="155307"/>
                  <a:pt x="2592197" y="154674"/>
                  <a:pt x="2592800" y="154191"/>
                </a:cubicBezTo>
                <a:lnTo>
                  <a:pt x="2597325" y="151114"/>
                </a:lnTo>
                <a:cubicBezTo>
                  <a:pt x="2599497" y="149908"/>
                  <a:pt x="2601065" y="148822"/>
                  <a:pt x="2602030" y="147857"/>
                </a:cubicBezTo>
                <a:lnTo>
                  <a:pt x="2605107" y="145323"/>
                </a:lnTo>
                <a:cubicBezTo>
                  <a:pt x="2608485" y="142790"/>
                  <a:pt x="2612466" y="139230"/>
                  <a:pt x="2617051" y="134646"/>
                </a:cubicBezTo>
                <a:lnTo>
                  <a:pt x="2621575" y="129578"/>
                </a:lnTo>
                <a:cubicBezTo>
                  <a:pt x="2622179" y="129216"/>
                  <a:pt x="2622661" y="128734"/>
                  <a:pt x="2623023" y="128131"/>
                </a:cubicBezTo>
                <a:lnTo>
                  <a:pt x="2623023" y="127588"/>
                </a:lnTo>
                <a:cubicBezTo>
                  <a:pt x="2621937" y="128915"/>
                  <a:pt x="2620399" y="130544"/>
                  <a:pt x="2618408" y="132474"/>
                </a:cubicBezTo>
                <a:cubicBezTo>
                  <a:pt x="2616418" y="134404"/>
                  <a:pt x="2615301" y="135430"/>
                  <a:pt x="2615060" y="135550"/>
                </a:cubicBezTo>
                <a:lnTo>
                  <a:pt x="2614698" y="135912"/>
                </a:lnTo>
                <a:cubicBezTo>
                  <a:pt x="2614698" y="135430"/>
                  <a:pt x="2614879" y="135128"/>
                  <a:pt x="2615241" y="135008"/>
                </a:cubicBezTo>
                <a:lnTo>
                  <a:pt x="2621394" y="127407"/>
                </a:lnTo>
                <a:cubicBezTo>
                  <a:pt x="2622480" y="126321"/>
                  <a:pt x="2623626" y="125024"/>
                  <a:pt x="2624833" y="123516"/>
                </a:cubicBezTo>
                <a:cubicBezTo>
                  <a:pt x="2626039" y="122008"/>
                  <a:pt x="2627005" y="120711"/>
                  <a:pt x="2627729" y="119625"/>
                </a:cubicBezTo>
                <a:lnTo>
                  <a:pt x="2627005" y="120530"/>
                </a:lnTo>
                <a:lnTo>
                  <a:pt x="2620489" y="127407"/>
                </a:lnTo>
                <a:cubicBezTo>
                  <a:pt x="2618921" y="129216"/>
                  <a:pt x="2618016" y="130121"/>
                  <a:pt x="2617775" y="130121"/>
                </a:cubicBezTo>
                <a:cubicBezTo>
                  <a:pt x="2617654" y="129880"/>
                  <a:pt x="2617081" y="130272"/>
                  <a:pt x="2616056" y="131298"/>
                </a:cubicBezTo>
                <a:cubicBezTo>
                  <a:pt x="2615030" y="132323"/>
                  <a:pt x="2614578" y="132957"/>
                  <a:pt x="2614698" y="133198"/>
                </a:cubicBezTo>
                <a:cubicBezTo>
                  <a:pt x="2614698" y="133198"/>
                  <a:pt x="2614397" y="133499"/>
                  <a:pt x="2613793" y="134103"/>
                </a:cubicBezTo>
                <a:cubicBezTo>
                  <a:pt x="2611501" y="136274"/>
                  <a:pt x="2609480" y="138114"/>
                  <a:pt x="2607731" y="139622"/>
                </a:cubicBezTo>
                <a:cubicBezTo>
                  <a:pt x="2605981" y="141131"/>
                  <a:pt x="2603900" y="142729"/>
                  <a:pt x="2601487" y="144418"/>
                </a:cubicBezTo>
                <a:lnTo>
                  <a:pt x="2597325" y="147495"/>
                </a:lnTo>
                <a:cubicBezTo>
                  <a:pt x="2596480" y="148219"/>
                  <a:pt x="2594489" y="149546"/>
                  <a:pt x="2591353" y="151476"/>
                </a:cubicBezTo>
                <a:cubicBezTo>
                  <a:pt x="2589543" y="152562"/>
                  <a:pt x="2587914" y="153437"/>
                  <a:pt x="2586466" y="154100"/>
                </a:cubicBezTo>
                <a:cubicBezTo>
                  <a:pt x="2585018" y="154764"/>
                  <a:pt x="2584113" y="155156"/>
                  <a:pt x="2583752" y="155277"/>
                </a:cubicBezTo>
                <a:lnTo>
                  <a:pt x="2583209" y="154734"/>
                </a:lnTo>
                <a:cubicBezTo>
                  <a:pt x="2583209" y="154372"/>
                  <a:pt x="2583420" y="154040"/>
                  <a:pt x="2583842" y="153738"/>
                </a:cubicBezTo>
                <a:cubicBezTo>
                  <a:pt x="2584264" y="153437"/>
                  <a:pt x="2585018" y="152984"/>
                  <a:pt x="2586104" y="152381"/>
                </a:cubicBezTo>
                <a:cubicBezTo>
                  <a:pt x="2590327" y="150209"/>
                  <a:pt x="2594881" y="147374"/>
                  <a:pt x="2599768" y="143875"/>
                </a:cubicBezTo>
                <a:cubicBezTo>
                  <a:pt x="2604654" y="140376"/>
                  <a:pt x="2608726" y="137059"/>
                  <a:pt x="2611984" y="133922"/>
                </a:cubicBezTo>
                <a:lnTo>
                  <a:pt x="2615241" y="130664"/>
                </a:lnTo>
                <a:cubicBezTo>
                  <a:pt x="2616810" y="129216"/>
                  <a:pt x="2619012" y="126864"/>
                  <a:pt x="2621847" y="123606"/>
                </a:cubicBezTo>
                <a:cubicBezTo>
                  <a:pt x="2624682" y="120349"/>
                  <a:pt x="2627246" y="117151"/>
                  <a:pt x="2629538" y="114014"/>
                </a:cubicBezTo>
                <a:cubicBezTo>
                  <a:pt x="2631951" y="111119"/>
                  <a:pt x="2634696" y="107198"/>
                  <a:pt x="2637773" y="102251"/>
                </a:cubicBezTo>
                <a:cubicBezTo>
                  <a:pt x="2640849" y="97304"/>
                  <a:pt x="2642508" y="94168"/>
                  <a:pt x="2642749" y="92840"/>
                </a:cubicBezTo>
                <a:cubicBezTo>
                  <a:pt x="2642749" y="92599"/>
                  <a:pt x="2642870" y="92478"/>
                  <a:pt x="2643111" y="92478"/>
                </a:cubicBezTo>
                <a:close/>
                <a:moveTo>
                  <a:pt x="1699889" y="92478"/>
                </a:moveTo>
                <a:cubicBezTo>
                  <a:pt x="1699768" y="92478"/>
                  <a:pt x="1699708" y="92539"/>
                  <a:pt x="1699708" y="92659"/>
                </a:cubicBezTo>
                <a:cubicBezTo>
                  <a:pt x="1699587" y="92901"/>
                  <a:pt x="1699467" y="93323"/>
                  <a:pt x="1699346" y="93926"/>
                </a:cubicBezTo>
                <a:cubicBezTo>
                  <a:pt x="1699225" y="94530"/>
                  <a:pt x="1699165" y="95072"/>
                  <a:pt x="1699165" y="95555"/>
                </a:cubicBezTo>
                <a:lnTo>
                  <a:pt x="1698984" y="96279"/>
                </a:lnTo>
                <a:cubicBezTo>
                  <a:pt x="1699105" y="96279"/>
                  <a:pt x="1699225" y="96098"/>
                  <a:pt x="1699346" y="95736"/>
                </a:cubicBezTo>
                <a:cubicBezTo>
                  <a:pt x="1699467" y="95374"/>
                  <a:pt x="1699587" y="94891"/>
                  <a:pt x="1699708" y="94288"/>
                </a:cubicBezTo>
                <a:close/>
                <a:moveTo>
                  <a:pt x="471397" y="92388"/>
                </a:moveTo>
                <a:cubicBezTo>
                  <a:pt x="471096" y="92448"/>
                  <a:pt x="470703" y="92539"/>
                  <a:pt x="470221" y="92659"/>
                </a:cubicBezTo>
                <a:cubicBezTo>
                  <a:pt x="469497" y="93021"/>
                  <a:pt x="468833" y="93413"/>
                  <a:pt x="468230" y="93836"/>
                </a:cubicBezTo>
                <a:cubicBezTo>
                  <a:pt x="467627" y="94258"/>
                  <a:pt x="467386" y="94469"/>
                  <a:pt x="467506" y="94469"/>
                </a:cubicBezTo>
                <a:cubicBezTo>
                  <a:pt x="467868" y="94469"/>
                  <a:pt x="468562" y="94168"/>
                  <a:pt x="469587" y="93564"/>
                </a:cubicBezTo>
                <a:cubicBezTo>
                  <a:pt x="470613" y="92961"/>
                  <a:pt x="471247" y="92599"/>
                  <a:pt x="471488" y="92478"/>
                </a:cubicBezTo>
                <a:cubicBezTo>
                  <a:pt x="471729" y="92358"/>
                  <a:pt x="471699" y="92328"/>
                  <a:pt x="471397" y="92388"/>
                </a:cubicBezTo>
                <a:close/>
                <a:moveTo>
                  <a:pt x="1794408" y="92095"/>
                </a:moveTo>
                <a:lnTo>
                  <a:pt x="1794205" y="92297"/>
                </a:lnTo>
                <a:lnTo>
                  <a:pt x="1794200" y="92282"/>
                </a:lnTo>
                <a:close/>
                <a:moveTo>
                  <a:pt x="1858090" y="91574"/>
                </a:moveTo>
                <a:lnTo>
                  <a:pt x="1855013" y="91755"/>
                </a:lnTo>
                <a:cubicBezTo>
                  <a:pt x="1854892" y="91875"/>
                  <a:pt x="1855194" y="91936"/>
                  <a:pt x="1855918" y="91936"/>
                </a:cubicBezTo>
                <a:cubicBezTo>
                  <a:pt x="1857004" y="91936"/>
                  <a:pt x="1857969" y="91875"/>
                  <a:pt x="1858813" y="91755"/>
                </a:cubicBezTo>
                <a:cubicBezTo>
                  <a:pt x="1859417" y="91755"/>
                  <a:pt x="1859839" y="91694"/>
                  <a:pt x="1860080" y="91574"/>
                </a:cubicBezTo>
                <a:close/>
                <a:moveTo>
                  <a:pt x="427692" y="91393"/>
                </a:moveTo>
                <a:lnTo>
                  <a:pt x="427330" y="91936"/>
                </a:lnTo>
                <a:cubicBezTo>
                  <a:pt x="427933" y="92177"/>
                  <a:pt x="429019" y="92358"/>
                  <a:pt x="430587" y="92478"/>
                </a:cubicBezTo>
                <a:lnTo>
                  <a:pt x="436740" y="93383"/>
                </a:lnTo>
                <a:lnTo>
                  <a:pt x="429139" y="93383"/>
                </a:lnTo>
                <a:lnTo>
                  <a:pt x="426606" y="93202"/>
                </a:lnTo>
                <a:lnTo>
                  <a:pt x="420272" y="92659"/>
                </a:lnTo>
                <a:lnTo>
                  <a:pt x="432578" y="95012"/>
                </a:lnTo>
                <a:cubicBezTo>
                  <a:pt x="432940" y="95133"/>
                  <a:pt x="433272" y="95193"/>
                  <a:pt x="433574" y="95193"/>
                </a:cubicBezTo>
                <a:cubicBezTo>
                  <a:pt x="433875" y="95193"/>
                  <a:pt x="434147" y="95253"/>
                  <a:pt x="434388" y="95374"/>
                </a:cubicBezTo>
                <a:lnTo>
                  <a:pt x="436740" y="95193"/>
                </a:lnTo>
                <a:lnTo>
                  <a:pt x="437645" y="95193"/>
                </a:lnTo>
                <a:cubicBezTo>
                  <a:pt x="438128" y="95193"/>
                  <a:pt x="439033" y="94891"/>
                  <a:pt x="440360" y="94288"/>
                </a:cubicBezTo>
                <a:lnTo>
                  <a:pt x="442894" y="93202"/>
                </a:lnTo>
                <a:cubicBezTo>
                  <a:pt x="442532" y="93202"/>
                  <a:pt x="440390" y="92991"/>
                  <a:pt x="436469" y="92569"/>
                </a:cubicBezTo>
                <a:cubicBezTo>
                  <a:pt x="432548" y="92147"/>
                  <a:pt x="430165" y="91936"/>
                  <a:pt x="429320" y="91936"/>
                </a:cubicBezTo>
                <a:close/>
                <a:moveTo>
                  <a:pt x="457191" y="91031"/>
                </a:moveTo>
                <a:cubicBezTo>
                  <a:pt x="457191" y="90789"/>
                  <a:pt x="456949" y="90850"/>
                  <a:pt x="456467" y="91212"/>
                </a:cubicBezTo>
                <a:lnTo>
                  <a:pt x="454295" y="92297"/>
                </a:lnTo>
                <a:lnTo>
                  <a:pt x="453209" y="92840"/>
                </a:lnTo>
                <a:cubicBezTo>
                  <a:pt x="453571" y="92840"/>
                  <a:pt x="454235" y="92599"/>
                  <a:pt x="455200" y="92116"/>
                </a:cubicBezTo>
                <a:cubicBezTo>
                  <a:pt x="456165" y="91634"/>
                  <a:pt x="456829" y="91272"/>
                  <a:pt x="457191" y="91031"/>
                </a:cubicBezTo>
                <a:close/>
                <a:moveTo>
                  <a:pt x="2517515" y="90850"/>
                </a:moveTo>
                <a:cubicBezTo>
                  <a:pt x="2517273" y="90970"/>
                  <a:pt x="2514680" y="91031"/>
                  <a:pt x="2509733" y="91031"/>
                </a:cubicBezTo>
                <a:cubicBezTo>
                  <a:pt x="2506234" y="91031"/>
                  <a:pt x="2504123" y="91212"/>
                  <a:pt x="2503399" y="91574"/>
                </a:cubicBezTo>
                <a:cubicBezTo>
                  <a:pt x="2502192" y="92177"/>
                  <a:pt x="2501227" y="93021"/>
                  <a:pt x="2500503" y="94107"/>
                </a:cubicBezTo>
                <a:cubicBezTo>
                  <a:pt x="2499779" y="95193"/>
                  <a:pt x="2499417" y="96279"/>
                  <a:pt x="2499417" y="97365"/>
                </a:cubicBezTo>
                <a:lnTo>
                  <a:pt x="2499417" y="98813"/>
                </a:lnTo>
                <a:cubicBezTo>
                  <a:pt x="2499538" y="98692"/>
                  <a:pt x="2499779" y="101467"/>
                  <a:pt x="2500141" y="107137"/>
                </a:cubicBezTo>
                <a:lnTo>
                  <a:pt x="2500588" y="111068"/>
                </a:lnTo>
                <a:lnTo>
                  <a:pt x="2500594" y="111481"/>
                </a:lnTo>
                <a:lnTo>
                  <a:pt x="2500723" y="112260"/>
                </a:lnTo>
                <a:lnTo>
                  <a:pt x="2501046" y="115100"/>
                </a:lnTo>
                <a:lnTo>
                  <a:pt x="2501227" y="115281"/>
                </a:lnTo>
                <a:lnTo>
                  <a:pt x="2500723" y="112260"/>
                </a:lnTo>
                <a:lnTo>
                  <a:pt x="2500588" y="111068"/>
                </a:lnTo>
                <a:lnTo>
                  <a:pt x="2500503" y="104785"/>
                </a:lnTo>
                <a:cubicBezTo>
                  <a:pt x="2500744" y="98994"/>
                  <a:pt x="2500926" y="95917"/>
                  <a:pt x="2501046" y="95555"/>
                </a:cubicBezTo>
                <a:lnTo>
                  <a:pt x="2501770" y="94650"/>
                </a:lnTo>
                <a:cubicBezTo>
                  <a:pt x="2501770" y="95012"/>
                  <a:pt x="2501649" y="95314"/>
                  <a:pt x="2501408" y="95555"/>
                </a:cubicBezTo>
                <a:cubicBezTo>
                  <a:pt x="2500926" y="96762"/>
                  <a:pt x="2500805" y="97787"/>
                  <a:pt x="2501046" y="98632"/>
                </a:cubicBezTo>
                <a:lnTo>
                  <a:pt x="2501227" y="98270"/>
                </a:lnTo>
                <a:cubicBezTo>
                  <a:pt x="2501227" y="97546"/>
                  <a:pt x="2501468" y="96792"/>
                  <a:pt x="2501951" y="96007"/>
                </a:cubicBezTo>
                <a:cubicBezTo>
                  <a:pt x="2502434" y="95223"/>
                  <a:pt x="2503037" y="94590"/>
                  <a:pt x="2503761" y="94107"/>
                </a:cubicBezTo>
                <a:cubicBezTo>
                  <a:pt x="2504243" y="93625"/>
                  <a:pt x="2504967" y="93383"/>
                  <a:pt x="2505932" y="93383"/>
                </a:cubicBezTo>
                <a:lnTo>
                  <a:pt x="2514800" y="93021"/>
                </a:lnTo>
                <a:lnTo>
                  <a:pt x="2515705" y="92840"/>
                </a:lnTo>
                <a:lnTo>
                  <a:pt x="2513533" y="92659"/>
                </a:lnTo>
                <a:lnTo>
                  <a:pt x="2513171" y="92659"/>
                </a:lnTo>
                <a:lnTo>
                  <a:pt x="2517515" y="92478"/>
                </a:lnTo>
                <a:lnTo>
                  <a:pt x="2532717" y="92116"/>
                </a:lnTo>
                <a:lnTo>
                  <a:pt x="2530183" y="92116"/>
                </a:lnTo>
                <a:cubicBezTo>
                  <a:pt x="2527408" y="92116"/>
                  <a:pt x="2524301" y="91996"/>
                  <a:pt x="2520863" y="91755"/>
                </a:cubicBezTo>
                <a:cubicBezTo>
                  <a:pt x="2517424" y="91513"/>
                  <a:pt x="2516188" y="91332"/>
                  <a:pt x="2517153" y="91212"/>
                </a:cubicBezTo>
                <a:close/>
                <a:moveTo>
                  <a:pt x="1790948" y="90669"/>
                </a:moveTo>
                <a:cubicBezTo>
                  <a:pt x="1790948" y="90669"/>
                  <a:pt x="1789922" y="91694"/>
                  <a:pt x="1787871" y="93745"/>
                </a:cubicBezTo>
                <a:cubicBezTo>
                  <a:pt x="1786062" y="94952"/>
                  <a:pt x="1785036" y="95736"/>
                  <a:pt x="1784795" y="96098"/>
                </a:cubicBezTo>
                <a:cubicBezTo>
                  <a:pt x="1784071" y="96460"/>
                  <a:pt x="1785096" y="95495"/>
                  <a:pt x="1787871" y="93202"/>
                </a:cubicBezTo>
                <a:close/>
                <a:moveTo>
                  <a:pt x="786184" y="90488"/>
                </a:moveTo>
                <a:lnTo>
                  <a:pt x="789985" y="90488"/>
                </a:lnTo>
                <a:cubicBezTo>
                  <a:pt x="790105" y="90488"/>
                  <a:pt x="790166" y="90548"/>
                  <a:pt x="790166" y="90669"/>
                </a:cubicBezTo>
                <a:lnTo>
                  <a:pt x="787632" y="90669"/>
                </a:lnTo>
                <a:cubicBezTo>
                  <a:pt x="787511" y="90669"/>
                  <a:pt x="787451" y="90669"/>
                  <a:pt x="787451" y="90669"/>
                </a:cubicBezTo>
                <a:cubicBezTo>
                  <a:pt x="787330" y="90669"/>
                  <a:pt x="787270" y="90669"/>
                  <a:pt x="787270" y="90669"/>
                </a:cubicBezTo>
                <a:lnTo>
                  <a:pt x="787089" y="90669"/>
                </a:lnTo>
                <a:cubicBezTo>
                  <a:pt x="786727" y="90669"/>
                  <a:pt x="786546" y="90669"/>
                  <a:pt x="786546" y="90669"/>
                </a:cubicBezTo>
                <a:lnTo>
                  <a:pt x="786365" y="90669"/>
                </a:lnTo>
                <a:cubicBezTo>
                  <a:pt x="786365" y="90669"/>
                  <a:pt x="786335" y="90639"/>
                  <a:pt x="786275" y="90578"/>
                </a:cubicBezTo>
                <a:cubicBezTo>
                  <a:pt x="786214" y="90518"/>
                  <a:pt x="786184" y="90488"/>
                  <a:pt x="786184" y="90488"/>
                </a:cubicBezTo>
                <a:close/>
                <a:moveTo>
                  <a:pt x="633784" y="90488"/>
                </a:moveTo>
                <a:lnTo>
                  <a:pt x="637585" y="90488"/>
                </a:lnTo>
                <a:cubicBezTo>
                  <a:pt x="637705" y="90488"/>
                  <a:pt x="637766" y="90548"/>
                  <a:pt x="637766" y="90669"/>
                </a:cubicBezTo>
                <a:lnTo>
                  <a:pt x="635232" y="90669"/>
                </a:lnTo>
                <a:cubicBezTo>
                  <a:pt x="635111" y="90669"/>
                  <a:pt x="635051" y="90669"/>
                  <a:pt x="635051" y="90669"/>
                </a:cubicBezTo>
                <a:cubicBezTo>
                  <a:pt x="634930" y="90669"/>
                  <a:pt x="634870" y="90669"/>
                  <a:pt x="634870" y="90669"/>
                </a:cubicBezTo>
                <a:lnTo>
                  <a:pt x="634689" y="90669"/>
                </a:lnTo>
                <a:cubicBezTo>
                  <a:pt x="634327" y="90669"/>
                  <a:pt x="634146" y="90669"/>
                  <a:pt x="634146" y="90669"/>
                </a:cubicBezTo>
                <a:lnTo>
                  <a:pt x="633965" y="90669"/>
                </a:lnTo>
                <a:cubicBezTo>
                  <a:pt x="633965" y="90669"/>
                  <a:pt x="633935" y="90639"/>
                  <a:pt x="633875" y="90578"/>
                </a:cubicBezTo>
                <a:cubicBezTo>
                  <a:pt x="633814" y="90518"/>
                  <a:pt x="633784" y="90488"/>
                  <a:pt x="633784" y="90488"/>
                </a:cubicBezTo>
                <a:close/>
                <a:moveTo>
                  <a:pt x="453752" y="90488"/>
                </a:moveTo>
                <a:cubicBezTo>
                  <a:pt x="452908" y="90488"/>
                  <a:pt x="451761" y="90970"/>
                  <a:pt x="450314" y="91936"/>
                </a:cubicBezTo>
                <a:cubicBezTo>
                  <a:pt x="449831" y="92056"/>
                  <a:pt x="449590" y="92056"/>
                  <a:pt x="449590" y="91936"/>
                </a:cubicBezTo>
                <a:lnTo>
                  <a:pt x="448866" y="91936"/>
                </a:lnTo>
                <a:lnTo>
                  <a:pt x="448685" y="92297"/>
                </a:lnTo>
                <a:cubicBezTo>
                  <a:pt x="449288" y="92297"/>
                  <a:pt x="449831" y="92358"/>
                  <a:pt x="450314" y="92478"/>
                </a:cubicBezTo>
                <a:cubicBezTo>
                  <a:pt x="450796" y="92478"/>
                  <a:pt x="451400" y="92388"/>
                  <a:pt x="452123" y="92207"/>
                </a:cubicBezTo>
                <a:cubicBezTo>
                  <a:pt x="452847" y="92026"/>
                  <a:pt x="453209" y="91755"/>
                  <a:pt x="453209" y="91393"/>
                </a:cubicBezTo>
                <a:lnTo>
                  <a:pt x="454114" y="90669"/>
                </a:lnTo>
                <a:cubicBezTo>
                  <a:pt x="454114" y="90548"/>
                  <a:pt x="453994" y="90488"/>
                  <a:pt x="453752" y="90488"/>
                </a:cubicBezTo>
                <a:close/>
                <a:moveTo>
                  <a:pt x="277520" y="90488"/>
                </a:moveTo>
                <a:cubicBezTo>
                  <a:pt x="277520" y="90608"/>
                  <a:pt x="277641" y="90699"/>
                  <a:pt x="277883" y="90759"/>
                </a:cubicBezTo>
                <a:cubicBezTo>
                  <a:pt x="278124" y="90820"/>
                  <a:pt x="278305" y="90789"/>
                  <a:pt x="278425" y="90669"/>
                </a:cubicBezTo>
                <a:cubicBezTo>
                  <a:pt x="278546" y="90548"/>
                  <a:pt x="278425" y="90488"/>
                  <a:pt x="278063" y="90488"/>
                </a:cubicBezTo>
                <a:close/>
                <a:moveTo>
                  <a:pt x="2049342" y="89945"/>
                </a:moveTo>
                <a:lnTo>
                  <a:pt x="2049161" y="90307"/>
                </a:lnTo>
                <a:lnTo>
                  <a:pt x="2049523" y="90307"/>
                </a:lnTo>
                <a:cubicBezTo>
                  <a:pt x="2050488" y="90307"/>
                  <a:pt x="2051091" y="90186"/>
                  <a:pt x="2051333" y="89945"/>
                </a:cubicBezTo>
                <a:cubicBezTo>
                  <a:pt x="2050126" y="89704"/>
                  <a:pt x="2049463" y="89704"/>
                  <a:pt x="2049342" y="89945"/>
                </a:cubicBezTo>
                <a:close/>
                <a:moveTo>
                  <a:pt x="449228" y="89945"/>
                </a:moveTo>
                <a:cubicBezTo>
                  <a:pt x="448745" y="89945"/>
                  <a:pt x="448444" y="90005"/>
                  <a:pt x="448323" y="90126"/>
                </a:cubicBezTo>
                <a:cubicBezTo>
                  <a:pt x="448202" y="90246"/>
                  <a:pt x="448323" y="90367"/>
                  <a:pt x="448685" y="90488"/>
                </a:cubicBezTo>
                <a:cubicBezTo>
                  <a:pt x="448806" y="90608"/>
                  <a:pt x="448986" y="90639"/>
                  <a:pt x="449228" y="90578"/>
                </a:cubicBezTo>
                <a:cubicBezTo>
                  <a:pt x="449469" y="90518"/>
                  <a:pt x="449650" y="90488"/>
                  <a:pt x="449771" y="90488"/>
                </a:cubicBezTo>
                <a:cubicBezTo>
                  <a:pt x="450012" y="90246"/>
                  <a:pt x="450072" y="90096"/>
                  <a:pt x="449952" y="90035"/>
                </a:cubicBezTo>
                <a:cubicBezTo>
                  <a:pt x="449831" y="89975"/>
                  <a:pt x="449590" y="89945"/>
                  <a:pt x="449228" y="89945"/>
                </a:cubicBezTo>
                <a:close/>
                <a:moveTo>
                  <a:pt x="437826" y="89583"/>
                </a:moveTo>
                <a:lnTo>
                  <a:pt x="442894" y="90669"/>
                </a:lnTo>
                <a:lnTo>
                  <a:pt x="445608" y="91212"/>
                </a:lnTo>
                <a:cubicBezTo>
                  <a:pt x="446332" y="91332"/>
                  <a:pt x="446996" y="91332"/>
                  <a:pt x="447599" y="91212"/>
                </a:cubicBezTo>
                <a:lnTo>
                  <a:pt x="448142" y="90850"/>
                </a:lnTo>
                <a:lnTo>
                  <a:pt x="443618" y="90307"/>
                </a:lnTo>
                <a:close/>
                <a:moveTo>
                  <a:pt x="164954" y="89583"/>
                </a:moveTo>
                <a:lnTo>
                  <a:pt x="164230" y="90488"/>
                </a:lnTo>
                <a:cubicBezTo>
                  <a:pt x="164110" y="90729"/>
                  <a:pt x="164291" y="90729"/>
                  <a:pt x="164773" y="90488"/>
                </a:cubicBezTo>
                <a:cubicBezTo>
                  <a:pt x="165135" y="90126"/>
                  <a:pt x="165316" y="89824"/>
                  <a:pt x="165316" y="89583"/>
                </a:cubicBezTo>
                <a:cubicBezTo>
                  <a:pt x="165316" y="89462"/>
                  <a:pt x="165195" y="89462"/>
                  <a:pt x="164954" y="89583"/>
                </a:cubicBezTo>
                <a:close/>
                <a:moveTo>
                  <a:pt x="1691202" y="89402"/>
                </a:moveTo>
                <a:lnTo>
                  <a:pt x="1690297" y="92659"/>
                </a:lnTo>
                <a:lnTo>
                  <a:pt x="1687040" y="103156"/>
                </a:lnTo>
                <a:lnTo>
                  <a:pt x="1685592" y="106775"/>
                </a:lnTo>
                <a:lnTo>
                  <a:pt x="1684325" y="109490"/>
                </a:lnTo>
                <a:lnTo>
                  <a:pt x="1683601" y="112205"/>
                </a:lnTo>
                <a:lnTo>
                  <a:pt x="1683963" y="112386"/>
                </a:lnTo>
                <a:cubicBezTo>
                  <a:pt x="1683480" y="113834"/>
                  <a:pt x="1682666" y="116156"/>
                  <a:pt x="1681520" y="119353"/>
                </a:cubicBezTo>
                <a:cubicBezTo>
                  <a:pt x="1680374" y="122550"/>
                  <a:pt x="1679258" y="125416"/>
                  <a:pt x="1678172" y="127950"/>
                </a:cubicBezTo>
                <a:lnTo>
                  <a:pt x="1674190" y="137179"/>
                </a:lnTo>
                <a:cubicBezTo>
                  <a:pt x="1674070" y="137541"/>
                  <a:pt x="1673889" y="138114"/>
                  <a:pt x="1673647" y="138899"/>
                </a:cubicBezTo>
                <a:cubicBezTo>
                  <a:pt x="1673406" y="139683"/>
                  <a:pt x="1673104" y="140437"/>
                  <a:pt x="1672743" y="141161"/>
                </a:cubicBezTo>
                <a:lnTo>
                  <a:pt x="1668942" y="148400"/>
                </a:lnTo>
                <a:cubicBezTo>
                  <a:pt x="1668339" y="148882"/>
                  <a:pt x="1668279" y="149124"/>
                  <a:pt x="1668761" y="149124"/>
                </a:cubicBezTo>
                <a:lnTo>
                  <a:pt x="1670390" y="146952"/>
                </a:lnTo>
                <a:lnTo>
                  <a:pt x="1669666" y="148581"/>
                </a:lnTo>
                <a:lnTo>
                  <a:pt x="1669304" y="149124"/>
                </a:lnTo>
                <a:lnTo>
                  <a:pt x="1672019" y="149124"/>
                </a:lnTo>
                <a:lnTo>
                  <a:pt x="1677086" y="138627"/>
                </a:lnTo>
                <a:cubicBezTo>
                  <a:pt x="1677448" y="137903"/>
                  <a:pt x="1677750" y="137209"/>
                  <a:pt x="1677991" y="136546"/>
                </a:cubicBezTo>
                <a:cubicBezTo>
                  <a:pt x="1678232" y="135882"/>
                  <a:pt x="1678473" y="135370"/>
                  <a:pt x="1678715" y="135008"/>
                </a:cubicBezTo>
                <a:lnTo>
                  <a:pt x="1679982" y="131026"/>
                </a:lnTo>
                <a:cubicBezTo>
                  <a:pt x="1683963" y="121133"/>
                  <a:pt x="1687100" y="111843"/>
                  <a:pt x="1689392" y="103156"/>
                </a:cubicBezTo>
                <a:lnTo>
                  <a:pt x="1689935" y="100622"/>
                </a:lnTo>
                <a:cubicBezTo>
                  <a:pt x="1689935" y="100260"/>
                  <a:pt x="1689754" y="100803"/>
                  <a:pt x="1689392" y="102251"/>
                </a:cubicBezTo>
                <a:lnTo>
                  <a:pt x="1685049" y="114919"/>
                </a:lnTo>
                <a:lnTo>
                  <a:pt x="1684868" y="115281"/>
                </a:lnTo>
                <a:lnTo>
                  <a:pt x="1685411" y="112929"/>
                </a:lnTo>
                <a:close/>
                <a:moveTo>
                  <a:pt x="781479" y="89402"/>
                </a:moveTo>
                <a:lnTo>
                  <a:pt x="781479" y="96098"/>
                </a:lnTo>
                <a:lnTo>
                  <a:pt x="782203" y="96098"/>
                </a:lnTo>
                <a:lnTo>
                  <a:pt x="782022" y="90488"/>
                </a:lnTo>
                <a:lnTo>
                  <a:pt x="781841" y="90307"/>
                </a:lnTo>
                <a:lnTo>
                  <a:pt x="782022" y="90307"/>
                </a:lnTo>
                <a:lnTo>
                  <a:pt x="782022" y="89583"/>
                </a:lnTo>
                <a:close/>
                <a:moveTo>
                  <a:pt x="629079" y="89402"/>
                </a:moveTo>
                <a:lnTo>
                  <a:pt x="629079" y="96098"/>
                </a:lnTo>
                <a:lnTo>
                  <a:pt x="629803" y="96098"/>
                </a:lnTo>
                <a:lnTo>
                  <a:pt x="629622" y="90488"/>
                </a:lnTo>
                <a:lnTo>
                  <a:pt x="629441" y="90307"/>
                </a:lnTo>
                <a:lnTo>
                  <a:pt x="629622" y="90307"/>
                </a:lnTo>
                <a:lnTo>
                  <a:pt x="629622" y="89583"/>
                </a:lnTo>
                <a:close/>
                <a:moveTo>
                  <a:pt x="2086623" y="87954"/>
                </a:moveTo>
                <a:lnTo>
                  <a:pt x="2086804" y="89040"/>
                </a:lnTo>
                <a:lnTo>
                  <a:pt x="2086623" y="89945"/>
                </a:lnTo>
                <a:cubicBezTo>
                  <a:pt x="2086382" y="89583"/>
                  <a:pt x="2086261" y="89281"/>
                  <a:pt x="2086261" y="89040"/>
                </a:cubicBezTo>
                <a:cubicBezTo>
                  <a:pt x="2086261" y="88557"/>
                  <a:pt x="2086382" y="88195"/>
                  <a:pt x="2086623" y="87954"/>
                </a:cubicBezTo>
                <a:close/>
                <a:moveTo>
                  <a:pt x="2276247" y="87592"/>
                </a:moveTo>
                <a:cubicBezTo>
                  <a:pt x="2276126" y="88316"/>
                  <a:pt x="2275975" y="89613"/>
                  <a:pt x="2275794" y="91483"/>
                </a:cubicBezTo>
                <a:cubicBezTo>
                  <a:pt x="2275613" y="93353"/>
                  <a:pt x="2275523" y="95253"/>
                  <a:pt x="2275523" y="97184"/>
                </a:cubicBezTo>
                <a:cubicBezTo>
                  <a:pt x="2275523" y="98511"/>
                  <a:pt x="2275704" y="99175"/>
                  <a:pt x="2276066" y="99175"/>
                </a:cubicBezTo>
                <a:cubicBezTo>
                  <a:pt x="2276186" y="98933"/>
                  <a:pt x="2276247" y="96762"/>
                  <a:pt x="2276247" y="92659"/>
                </a:cubicBezTo>
                <a:close/>
                <a:moveTo>
                  <a:pt x="2388994" y="87411"/>
                </a:moveTo>
                <a:lnTo>
                  <a:pt x="2388994" y="90669"/>
                </a:lnTo>
                <a:cubicBezTo>
                  <a:pt x="2388994" y="93564"/>
                  <a:pt x="2389054" y="95072"/>
                  <a:pt x="2389175" y="95193"/>
                </a:cubicBezTo>
                <a:cubicBezTo>
                  <a:pt x="2389295" y="95434"/>
                  <a:pt x="2389356" y="94590"/>
                  <a:pt x="2389356" y="92659"/>
                </a:cubicBezTo>
                <a:lnTo>
                  <a:pt x="2389175" y="87954"/>
                </a:lnTo>
                <a:close/>
                <a:moveTo>
                  <a:pt x="164773" y="87411"/>
                </a:moveTo>
                <a:cubicBezTo>
                  <a:pt x="164411" y="87773"/>
                  <a:pt x="164230" y="88075"/>
                  <a:pt x="164230" y="88316"/>
                </a:cubicBezTo>
                <a:lnTo>
                  <a:pt x="164592" y="89040"/>
                </a:lnTo>
                <a:lnTo>
                  <a:pt x="164954" y="88497"/>
                </a:lnTo>
                <a:lnTo>
                  <a:pt x="165135" y="88316"/>
                </a:lnTo>
                <a:cubicBezTo>
                  <a:pt x="165014" y="88316"/>
                  <a:pt x="165014" y="88256"/>
                  <a:pt x="165135" y="88135"/>
                </a:cubicBezTo>
                <a:lnTo>
                  <a:pt x="165316" y="87411"/>
                </a:lnTo>
                <a:cubicBezTo>
                  <a:pt x="165316" y="87049"/>
                  <a:pt x="165135" y="87049"/>
                  <a:pt x="164773" y="87411"/>
                </a:cubicBezTo>
                <a:close/>
                <a:moveTo>
                  <a:pt x="2537965" y="86506"/>
                </a:moveTo>
                <a:cubicBezTo>
                  <a:pt x="2536397" y="86506"/>
                  <a:pt x="2535612" y="86567"/>
                  <a:pt x="2535612" y="86687"/>
                </a:cubicBezTo>
                <a:lnTo>
                  <a:pt x="2503942" y="87411"/>
                </a:lnTo>
                <a:cubicBezTo>
                  <a:pt x="2501770" y="87773"/>
                  <a:pt x="2499960" y="88799"/>
                  <a:pt x="2498512" y="90488"/>
                </a:cubicBezTo>
                <a:cubicBezTo>
                  <a:pt x="2497909" y="90970"/>
                  <a:pt x="2497336" y="91785"/>
                  <a:pt x="2496793" y="92931"/>
                </a:cubicBezTo>
                <a:cubicBezTo>
                  <a:pt x="2496250" y="94077"/>
                  <a:pt x="2495858" y="95133"/>
                  <a:pt x="2495617" y="96098"/>
                </a:cubicBezTo>
                <a:cubicBezTo>
                  <a:pt x="2495376" y="96581"/>
                  <a:pt x="2495255" y="99778"/>
                  <a:pt x="2495255" y="105690"/>
                </a:cubicBezTo>
                <a:cubicBezTo>
                  <a:pt x="2495255" y="108827"/>
                  <a:pt x="2495285" y="111089"/>
                  <a:pt x="2495345" y="112476"/>
                </a:cubicBezTo>
                <a:cubicBezTo>
                  <a:pt x="2495406" y="113864"/>
                  <a:pt x="2495556" y="114799"/>
                  <a:pt x="2495798" y="115281"/>
                </a:cubicBezTo>
                <a:lnTo>
                  <a:pt x="2496884" y="117996"/>
                </a:lnTo>
                <a:cubicBezTo>
                  <a:pt x="2498332" y="119806"/>
                  <a:pt x="2499478" y="120952"/>
                  <a:pt x="2500322" y="121434"/>
                </a:cubicBezTo>
                <a:lnTo>
                  <a:pt x="2500865" y="121977"/>
                </a:lnTo>
                <a:cubicBezTo>
                  <a:pt x="2501106" y="122219"/>
                  <a:pt x="2501559" y="122460"/>
                  <a:pt x="2502222" y="122701"/>
                </a:cubicBezTo>
                <a:cubicBezTo>
                  <a:pt x="2502886" y="122943"/>
                  <a:pt x="2503459" y="123063"/>
                  <a:pt x="2503942" y="123063"/>
                </a:cubicBezTo>
                <a:cubicBezTo>
                  <a:pt x="2504786" y="123305"/>
                  <a:pt x="2505661" y="123425"/>
                  <a:pt x="2506566" y="123425"/>
                </a:cubicBezTo>
                <a:cubicBezTo>
                  <a:pt x="2507471" y="123425"/>
                  <a:pt x="2508104" y="123365"/>
                  <a:pt x="2508466" y="123244"/>
                </a:cubicBezTo>
                <a:cubicBezTo>
                  <a:pt x="2508466" y="123124"/>
                  <a:pt x="2509974" y="123063"/>
                  <a:pt x="2512990" y="123063"/>
                </a:cubicBezTo>
                <a:cubicBezTo>
                  <a:pt x="2515162" y="123063"/>
                  <a:pt x="2517213" y="123033"/>
                  <a:pt x="2519144" y="122973"/>
                </a:cubicBezTo>
                <a:cubicBezTo>
                  <a:pt x="2521074" y="122912"/>
                  <a:pt x="2522643" y="122852"/>
                  <a:pt x="2523849" y="122792"/>
                </a:cubicBezTo>
                <a:cubicBezTo>
                  <a:pt x="2525055" y="122731"/>
                  <a:pt x="2525176" y="122701"/>
                  <a:pt x="2524211" y="122701"/>
                </a:cubicBezTo>
                <a:lnTo>
                  <a:pt x="2505932" y="121615"/>
                </a:lnTo>
                <a:cubicBezTo>
                  <a:pt x="2505450" y="121736"/>
                  <a:pt x="2505088" y="121796"/>
                  <a:pt x="2504847" y="121796"/>
                </a:cubicBezTo>
                <a:cubicBezTo>
                  <a:pt x="2504605" y="121796"/>
                  <a:pt x="2504605" y="121736"/>
                  <a:pt x="2504847" y="121615"/>
                </a:cubicBezTo>
                <a:lnTo>
                  <a:pt x="2502856" y="121434"/>
                </a:lnTo>
                <a:lnTo>
                  <a:pt x="2501770" y="120530"/>
                </a:lnTo>
                <a:cubicBezTo>
                  <a:pt x="2501287" y="120288"/>
                  <a:pt x="2500835" y="119956"/>
                  <a:pt x="2500412" y="119534"/>
                </a:cubicBezTo>
                <a:cubicBezTo>
                  <a:pt x="2499990" y="119112"/>
                  <a:pt x="2499900" y="118901"/>
                  <a:pt x="2500141" y="118901"/>
                </a:cubicBezTo>
                <a:lnTo>
                  <a:pt x="2500503" y="119444"/>
                </a:lnTo>
                <a:cubicBezTo>
                  <a:pt x="2500986" y="119806"/>
                  <a:pt x="2501589" y="120137"/>
                  <a:pt x="2502313" y="120439"/>
                </a:cubicBezTo>
                <a:cubicBezTo>
                  <a:pt x="2503037" y="120741"/>
                  <a:pt x="2503700" y="120952"/>
                  <a:pt x="2504304" y="121072"/>
                </a:cubicBezTo>
                <a:lnTo>
                  <a:pt x="2510457" y="121253"/>
                </a:lnTo>
                <a:lnTo>
                  <a:pt x="2515886" y="121072"/>
                </a:lnTo>
                <a:lnTo>
                  <a:pt x="2505028" y="120349"/>
                </a:lnTo>
                <a:cubicBezTo>
                  <a:pt x="2503700" y="120228"/>
                  <a:pt x="2502434" y="119745"/>
                  <a:pt x="2501227" y="118901"/>
                </a:cubicBezTo>
                <a:cubicBezTo>
                  <a:pt x="2500021" y="118056"/>
                  <a:pt x="2499116" y="116970"/>
                  <a:pt x="2498512" y="115643"/>
                </a:cubicBezTo>
                <a:cubicBezTo>
                  <a:pt x="2498030" y="114678"/>
                  <a:pt x="2497789" y="112265"/>
                  <a:pt x="2497789" y="108404"/>
                </a:cubicBezTo>
                <a:lnTo>
                  <a:pt x="2497789" y="102975"/>
                </a:lnTo>
                <a:lnTo>
                  <a:pt x="2497969" y="96098"/>
                </a:lnTo>
                <a:lnTo>
                  <a:pt x="2498874" y="94650"/>
                </a:lnTo>
                <a:cubicBezTo>
                  <a:pt x="2499719" y="92720"/>
                  <a:pt x="2501046" y="91393"/>
                  <a:pt x="2502856" y="90669"/>
                </a:cubicBezTo>
                <a:lnTo>
                  <a:pt x="2504123" y="89764"/>
                </a:lnTo>
                <a:lnTo>
                  <a:pt x="2529821" y="89402"/>
                </a:lnTo>
                <a:cubicBezTo>
                  <a:pt x="2543334" y="89402"/>
                  <a:pt x="2549366" y="89281"/>
                  <a:pt x="2547919" y="89040"/>
                </a:cubicBezTo>
                <a:lnTo>
                  <a:pt x="2536155" y="88859"/>
                </a:lnTo>
                <a:lnTo>
                  <a:pt x="2533079" y="88678"/>
                </a:lnTo>
                <a:cubicBezTo>
                  <a:pt x="2533079" y="88437"/>
                  <a:pt x="2534587" y="88316"/>
                  <a:pt x="2537603" y="88316"/>
                </a:cubicBezTo>
                <a:lnTo>
                  <a:pt x="2556063" y="87411"/>
                </a:lnTo>
                <a:cubicBezTo>
                  <a:pt x="2557993" y="87411"/>
                  <a:pt x="2558958" y="87351"/>
                  <a:pt x="2558958" y="87230"/>
                </a:cubicBezTo>
                <a:lnTo>
                  <a:pt x="2549728" y="86868"/>
                </a:lnTo>
                <a:close/>
                <a:moveTo>
                  <a:pt x="1656998" y="86506"/>
                </a:moveTo>
                <a:lnTo>
                  <a:pt x="1657179" y="87411"/>
                </a:lnTo>
                <a:cubicBezTo>
                  <a:pt x="1657179" y="87532"/>
                  <a:pt x="1657209" y="87622"/>
                  <a:pt x="1657269" y="87683"/>
                </a:cubicBezTo>
                <a:cubicBezTo>
                  <a:pt x="1657330" y="87743"/>
                  <a:pt x="1657360" y="87713"/>
                  <a:pt x="1657360" y="87592"/>
                </a:cubicBezTo>
                <a:lnTo>
                  <a:pt x="1657179" y="86687"/>
                </a:lnTo>
                <a:cubicBezTo>
                  <a:pt x="1657058" y="86446"/>
                  <a:pt x="1656998" y="86386"/>
                  <a:pt x="1656998" y="86506"/>
                </a:cubicBezTo>
                <a:close/>
                <a:moveTo>
                  <a:pt x="1617183" y="86506"/>
                </a:moveTo>
                <a:lnTo>
                  <a:pt x="1617364" y="87411"/>
                </a:lnTo>
                <a:cubicBezTo>
                  <a:pt x="1617364" y="87532"/>
                  <a:pt x="1617394" y="87622"/>
                  <a:pt x="1617455" y="87683"/>
                </a:cubicBezTo>
                <a:cubicBezTo>
                  <a:pt x="1617515" y="87743"/>
                  <a:pt x="1617545" y="87713"/>
                  <a:pt x="1617545" y="87592"/>
                </a:cubicBezTo>
                <a:lnTo>
                  <a:pt x="1617364" y="86687"/>
                </a:lnTo>
                <a:cubicBezTo>
                  <a:pt x="1617244" y="86446"/>
                  <a:pt x="1617183" y="86386"/>
                  <a:pt x="1617183" y="86506"/>
                </a:cubicBezTo>
                <a:close/>
                <a:moveTo>
                  <a:pt x="166402" y="86325"/>
                </a:moveTo>
                <a:cubicBezTo>
                  <a:pt x="166281" y="86567"/>
                  <a:pt x="166251" y="86808"/>
                  <a:pt x="166311" y="87049"/>
                </a:cubicBezTo>
                <a:cubicBezTo>
                  <a:pt x="166372" y="87291"/>
                  <a:pt x="166462" y="87291"/>
                  <a:pt x="166583" y="87049"/>
                </a:cubicBezTo>
                <a:lnTo>
                  <a:pt x="166764" y="86868"/>
                </a:lnTo>
                <a:cubicBezTo>
                  <a:pt x="166764" y="86627"/>
                  <a:pt x="166703" y="86446"/>
                  <a:pt x="166583" y="86325"/>
                </a:cubicBezTo>
                <a:cubicBezTo>
                  <a:pt x="166462" y="86205"/>
                  <a:pt x="166402" y="86205"/>
                  <a:pt x="166402" y="86325"/>
                </a:cubicBezTo>
                <a:close/>
                <a:moveTo>
                  <a:pt x="2503580" y="85420"/>
                </a:moveTo>
                <a:lnTo>
                  <a:pt x="2514438" y="85420"/>
                </a:lnTo>
                <a:cubicBezTo>
                  <a:pt x="2544480" y="85420"/>
                  <a:pt x="2560708" y="85541"/>
                  <a:pt x="2563121" y="85782"/>
                </a:cubicBezTo>
                <a:cubicBezTo>
                  <a:pt x="2564809" y="86024"/>
                  <a:pt x="2566438" y="86717"/>
                  <a:pt x="2568007" y="87864"/>
                </a:cubicBezTo>
                <a:cubicBezTo>
                  <a:pt x="2569575" y="89010"/>
                  <a:pt x="2570842" y="90427"/>
                  <a:pt x="2571807" y="92116"/>
                </a:cubicBezTo>
                <a:cubicBezTo>
                  <a:pt x="2572410" y="93564"/>
                  <a:pt x="2572772" y="94801"/>
                  <a:pt x="2572893" y="95826"/>
                </a:cubicBezTo>
                <a:cubicBezTo>
                  <a:pt x="2573014" y="96852"/>
                  <a:pt x="2573074" y="99778"/>
                  <a:pt x="2573074" y="104604"/>
                </a:cubicBezTo>
                <a:cubicBezTo>
                  <a:pt x="2573074" y="109550"/>
                  <a:pt x="2573014" y="112597"/>
                  <a:pt x="2572893" y="113743"/>
                </a:cubicBezTo>
                <a:cubicBezTo>
                  <a:pt x="2572772" y="114889"/>
                  <a:pt x="2572471" y="116066"/>
                  <a:pt x="2571988" y="117272"/>
                </a:cubicBezTo>
                <a:cubicBezTo>
                  <a:pt x="2571506" y="118358"/>
                  <a:pt x="2570691" y="119474"/>
                  <a:pt x="2569545" y="120620"/>
                </a:cubicBezTo>
                <a:cubicBezTo>
                  <a:pt x="2568399" y="121766"/>
                  <a:pt x="2567283" y="122581"/>
                  <a:pt x="2566197" y="123063"/>
                </a:cubicBezTo>
                <a:cubicBezTo>
                  <a:pt x="2565111" y="123546"/>
                  <a:pt x="2564146" y="123908"/>
                  <a:pt x="2563301" y="124149"/>
                </a:cubicBezTo>
                <a:cubicBezTo>
                  <a:pt x="2562457" y="124390"/>
                  <a:pt x="2561914" y="124451"/>
                  <a:pt x="2561673" y="124330"/>
                </a:cubicBezTo>
                <a:lnTo>
                  <a:pt x="2541041" y="124330"/>
                </a:lnTo>
                <a:lnTo>
                  <a:pt x="2541041" y="127950"/>
                </a:lnTo>
                <a:cubicBezTo>
                  <a:pt x="2541041" y="130724"/>
                  <a:pt x="2541222" y="132353"/>
                  <a:pt x="2541584" y="132836"/>
                </a:cubicBezTo>
                <a:cubicBezTo>
                  <a:pt x="2541705" y="133560"/>
                  <a:pt x="2541765" y="136093"/>
                  <a:pt x="2541765" y="140437"/>
                </a:cubicBezTo>
                <a:cubicBezTo>
                  <a:pt x="2541765" y="142850"/>
                  <a:pt x="2541705" y="144629"/>
                  <a:pt x="2541584" y="145776"/>
                </a:cubicBezTo>
                <a:cubicBezTo>
                  <a:pt x="2541464" y="146922"/>
                  <a:pt x="2541283" y="147917"/>
                  <a:pt x="2541041" y="148762"/>
                </a:cubicBezTo>
                <a:cubicBezTo>
                  <a:pt x="2539473" y="154070"/>
                  <a:pt x="2536216" y="158534"/>
                  <a:pt x="2531269" y="162154"/>
                </a:cubicBezTo>
                <a:lnTo>
                  <a:pt x="2525116" y="165954"/>
                </a:lnTo>
                <a:cubicBezTo>
                  <a:pt x="2524754" y="166075"/>
                  <a:pt x="2524422" y="166196"/>
                  <a:pt x="2524120" y="166316"/>
                </a:cubicBezTo>
                <a:cubicBezTo>
                  <a:pt x="2523819" y="166437"/>
                  <a:pt x="2523608" y="166377"/>
                  <a:pt x="2523487" y="166135"/>
                </a:cubicBezTo>
                <a:lnTo>
                  <a:pt x="2523668" y="165230"/>
                </a:lnTo>
                <a:lnTo>
                  <a:pt x="2523125" y="164868"/>
                </a:lnTo>
                <a:cubicBezTo>
                  <a:pt x="2523125" y="164627"/>
                  <a:pt x="2525055" y="163240"/>
                  <a:pt x="2528916" y="160706"/>
                </a:cubicBezTo>
                <a:cubicBezTo>
                  <a:pt x="2529158" y="160465"/>
                  <a:pt x="2529580" y="160103"/>
                  <a:pt x="2530183" y="159620"/>
                </a:cubicBezTo>
                <a:cubicBezTo>
                  <a:pt x="2530786" y="159138"/>
                  <a:pt x="2531088" y="158836"/>
                  <a:pt x="2531088" y="158715"/>
                </a:cubicBezTo>
                <a:lnTo>
                  <a:pt x="2535431" y="153829"/>
                </a:lnTo>
                <a:cubicBezTo>
                  <a:pt x="2536638" y="151416"/>
                  <a:pt x="2537603" y="149124"/>
                  <a:pt x="2538327" y="146952"/>
                </a:cubicBezTo>
                <a:cubicBezTo>
                  <a:pt x="2538568" y="145745"/>
                  <a:pt x="2538689" y="143393"/>
                  <a:pt x="2538689" y="139894"/>
                </a:cubicBezTo>
                <a:cubicBezTo>
                  <a:pt x="2538689" y="136998"/>
                  <a:pt x="2538568" y="135550"/>
                  <a:pt x="2538327" y="135550"/>
                </a:cubicBezTo>
                <a:lnTo>
                  <a:pt x="2538327" y="140256"/>
                </a:lnTo>
                <a:cubicBezTo>
                  <a:pt x="2538327" y="142548"/>
                  <a:pt x="2538236" y="144298"/>
                  <a:pt x="2538056" y="145504"/>
                </a:cubicBezTo>
                <a:cubicBezTo>
                  <a:pt x="2537874" y="146711"/>
                  <a:pt x="2537542" y="148038"/>
                  <a:pt x="2537060" y="149486"/>
                </a:cubicBezTo>
                <a:cubicBezTo>
                  <a:pt x="2536216" y="151657"/>
                  <a:pt x="2535190" y="153407"/>
                  <a:pt x="2533983" y="154734"/>
                </a:cubicBezTo>
                <a:cubicBezTo>
                  <a:pt x="2532777" y="156061"/>
                  <a:pt x="2531209" y="157328"/>
                  <a:pt x="2529278" y="158534"/>
                </a:cubicBezTo>
                <a:cubicBezTo>
                  <a:pt x="2525538" y="161068"/>
                  <a:pt x="2523547" y="162154"/>
                  <a:pt x="2523306" y="161792"/>
                </a:cubicBezTo>
                <a:lnTo>
                  <a:pt x="2519506" y="163964"/>
                </a:lnTo>
                <a:cubicBezTo>
                  <a:pt x="2518178" y="164687"/>
                  <a:pt x="2517515" y="164808"/>
                  <a:pt x="2517515" y="164326"/>
                </a:cubicBezTo>
                <a:cubicBezTo>
                  <a:pt x="2517515" y="163964"/>
                  <a:pt x="2519747" y="162335"/>
                  <a:pt x="2524211" y="159439"/>
                </a:cubicBezTo>
                <a:cubicBezTo>
                  <a:pt x="2525297" y="158836"/>
                  <a:pt x="2526171" y="158263"/>
                  <a:pt x="2526835" y="157720"/>
                </a:cubicBezTo>
                <a:cubicBezTo>
                  <a:pt x="2527499" y="157177"/>
                  <a:pt x="2527770" y="156845"/>
                  <a:pt x="2527649" y="156725"/>
                </a:cubicBezTo>
                <a:cubicBezTo>
                  <a:pt x="2527529" y="156725"/>
                  <a:pt x="2527227" y="156845"/>
                  <a:pt x="2526745" y="157087"/>
                </a:cubicBezTo>
                <a:cubicBezTo>
                  <a:pt x="2526382" y="157328"/>
                  <a:pt x="2526141" y="157509"/>
                  <a:pt x="2526021" y="157629"/>
                </a:cubicBezTo>
                <a:cubicBezTo>
                  <a:pt x="2525900" y="157750"/>
                  <a:pt x="2525779" y="157810"/>
                  <a:pt x="2525659" y="157810"/>
                </a:cubicBezTo>
                <a:lnTo>
                  <a:pt x="2527287" y="156544"/>
                </a:lnTo>
                <a:lnTo>
                  <a:pt x="2529640" y="154553"/>
                </a:lnTo>
                <a:cubicBezTo>
                  <a:pt x="2530605" y="153829"/>
                  <a:pt x="2531691" y="152321"/>
                  <a:pt x="2532898" y="150028"/>
                </a:cubicBezTo>
                <a:lnTo>
                  <a:pt x="2528373" y="154553"/>
                </a:lnTo>
                <a:cubicBezTo>
                  <a:pt x="2527287" y="155156"/>
                  <a:pt x="2526805" y="155337"/>
                  <a:pt x="2526925" y="155096"/>
                </a:cubicBezTo>
                <a:lnTo>
                  <a:pt x="2526925" y="154915"/>
                </a:lnTo>
                <a:lnTo>
                  <a:pt x="2526382" y="155096"/>
                </a:lnTo>
                <a:cubicBezTo>
                  <a:pt x="2525417" y="155940"/>
                  <a:pt x="2524392" y="156604"/>
                  <a:pt x="2523306" y="157087"/>
                </a:cubicBezTo>
                <a:lnTo>
                  <a:pt x="2519906" y="159191"/>
                </a:lnTo>
                <a:lnTo>
                  <a:pt x="2520953" y="158353"/>
                </a:lnTo>
                <a:lnTo>
                  <a:pt x="2521677" y="157629"/>
                </a:lnTo>
                <a:cubicBezTo>
                  <a:pt x="2521436" y="157871"/>
                  <a:pt x="2520591" y="158414"/>
                  <a:pt x="2519144" y="159258"/>
                </a:cubicBezTo>
                <a:lnTo>
                  <a:pt x="2516248" y="160706"/>
                </a:lnTo>
                <a:lnTo>
                  <a:pt x="2517696" y="159439"/>
                </a:lnTo>
                <a:lnTo>
                  <a:pt x="2525116" y="154553"/>
                </a:lnTo>
                <a:cubicBezTo>
                  <a:pt x="2525236" y="154191"/>
                  <a:pt x="2525568" y="153829"/>
                  <a:pt x="2526111" y="153467"/>
                </a:cubicBezTo>
                <a:cubicBezTo>
                  <a:pt x="2526654" y="153105"/>
                  <a:pt x="2527046" y="152803"/>
                  <a:pt x="2527287" y="152562"/>
                </a:cubicBezTo>
                <a:lnTo>
                  <a:pt x="2529278" y="150209"/>
                </a:lnTo>
                <a:cubicBezTo>
                  <a:pt x="2530123" y="148882"/>
                  <a:pt x="2530696" y="147676"/>
                  <a:pt x="2530998" y="146590"/>
                </a:cubicBezTo>
                <a:cubicBezTo>
                  <a:pt x="2531299" y="145504"/>
                  <a:pt x="2531389" y="143996"/>
                  <a:pt x="2531269" y="142066"/>
                </a:cubicBezTo>
                <a:lnTo>
                  <a:pt x="2531269" y="140980"/>
                </a:lnTo>
                <a:lnTo>
                  <a:pt x="2530907" y="142970"/>
                </a:lnTo>
                <a:lnTo>
                  <a:pt x="2530907" y="143513"/>
                </a:lnTo>
                <a:cubicBezTo>
                  <a:pt x="2530907" y="144237"/>
                  <a:pt x="2530726" y="145112"/>
                  <a:pt x="2530364" y="146138"/>
                </a:cubicBezTo>
                <a:cubicBezTo>
                  <a:pt x="2530002" y="147163"/>
                  <a:pt x="2529761" y="147555"/>
                  <a:pt x="2529640" y="147314"/>
                </a:cubicBezTo>
                <a:lnTo>
                  <a:pt x="2529821" y="144961"/>
                </a:lnTo>
                <a:cubicBezTo>
                  <a:pt x="2530062" y="144961"/>
                  <a:pt x="2530062" y="144660"/>
                  <a:pt x="2529821" y="144056"/>
                </a:cubicBezTo>
                <a:lnTo>
                  <a:pt x="2529278" y="135550"/>
                </a:lnTo>
                <a:lnTo>
                  <a:pt x="2529278" y="139170"/>
                </a:lnTo>
                <a:cubicBezTo>
                  <a:pt x="2529037" y="142428"/>
                  <a:pt x="2528735" y="144117"/>
                  <a:pt x="2528373" y="144237"/>
                </a:cubicBezTo>
                <a:lnTo>
                  <a:pt x="2527649" y="147857"/>
                </a:lnTo>
                <a:cubicBezTo>
                  <a:pt x="2527046" y="148943"/>
                  <a:pt x="2526413" y="149757"/>
                  <a:pt x="2525749" y="150300"/>
                </a:cubicBezTo>
                <a:cubicBezTo>
                  <a:pt x="2525086" y="150843"/>
                  <a:pt x="2523426" y="152019"/>
                  <a:pt x="2520772" y="153829"/>
                </a:cubicBezTo>
                <a:lnTo>
                  <a:pt x="2514438" y="157991"/>
                </a:lnTo>
                <a:cubicBezTo>
                  <a:pt x="2513956" y="158233"/>
                  <a:pt x="2513624" y="158263"/>
                  <a:pt x="2513443" y="158082"/>
                </a:cubicBezTo>
                <a:cubicBezTo>
                  <a:pt x="2513262" y="157901"/>
                  <a:pt x="2513111" y="157569"/>
                  <a:pt x="2512990" y="157087"/>
                </a:cubicBezTo>
                <a:lnTo>
                  <a:pt x="2512990" y="156906"/>
                </a:lnTo>
                <a:cubicBezTo>
                  <a:pt x="2512990" y="156664"/>
                  <a:pt x="2513895" y="155940"/>
                  <a:pt x="2515705" y="154734"/>
                </a:cubicBezTo>
                <a:lnTo>
                  <a:pt x="2520410" y="151838"/>
                </a:lnTo>
                <a:cubicBezTo>
                  <a:pt x="2521255" y="151235"/>
                  <a:pt x="2522220" y="150571"/>
                  <a:pt x="2523306" y="149848"/>
                </a:cubicBezTo>
                <a:cubicBezTo>
                  <a:pt x="2524392" y="149124"/>
                  <a:pt x="2525116" y="148520"/>
                  <a:pt x="2525478" y="148038"/>
                </a:cubicBezTo>
                <a:cubicBezTo>
                  <a:pt x="2526322" y="146952"/>
                  <a:pt x="2526805" y="146047"/>
                  <a:pt x="2526925" y="145323"/>
                </a:cubicBezTo>
                <a:cubicBezTo>
                  <a:pt x="2527046" y="144720"/>
                  <a:pt x="2527136" y="143604"/>
                  <a:pt x="2527197" y="141975"/>
                </a:cubicBezTo>
                <a:cubicBezTo>
                  <a:pt x="2527257" y="140346"/>
                  <a:pt x="2527287" y="137722"/>
                  <a:pt x="2527287" y="134103"/>
                </a:cubicBezTo>
                <a:lnTo>
                  <a:pt x="2527287" y="124511"/>
                </a:lnTo>
                <a:lnTo>
                  <a:pt x="2516429" y="124511"/>
                </a:lnTo>
                <a:cubicBezTo>
                  <a:pt x="2508828" y="124511"/>
                  <a:pt x="2504665" y="124451"/>
                  <a:pt x="2503942" y="124330"/>
                </a:cubicBezTo>
                <a:cubicBezTo>
                  <a:pt x="2502132" y="124209"/>
                  <a:pt x="2500141" y="123244"/>
                  <a:pt x="2497969" y="121434"/>
                </a:cubicBezTo>
                <a:cubicBezTo>
                  <a:pt x="2496401" y="120228"/>
                  <a:pt x="2495194" y="118298"/>
                  <a:pt x="2494350" y="115643"/>
                </a:cubicBezTo>
                <a:cubicBezTo>
                  <a:pt x="2494229" y="114799"/>
                  <a:pt x="2494139" y="113683"/>
                  <a:pt x="2494079" y="112295"/>
                </a:cubicBezTo>
                <a:cubicBezTo>
                  <a:pt x="2494018" y="110908"/>
                  <a:pt x="2493988" y="108404"/>
                  <a:pt x="2493988" y="104785"/>
                </a:cubicBezTo>
                <a:cubicBezTo>
                  <a:pt x="2493988" y="98390"/>
                  <a:pt x="2494048" y="94831"/>
                  <a:pt x="2494169" y="94107"/>
                </a:cubicBezTo>
                <a:cubicBezTo>
                  <a:pt x="2495013" y="91936"/>
                  <a:pt x="2496250" y="90096"/>
                  <a:pt x="2497879" y="88587"/>
                </a:cubicBezTo>
                <a:cubicBezTo>
                  <a:pt x="2499508" y="87079"/>
                  <a:pt x="2501408" y="86024"/>
                  <a:pt x="2503580" y="85420"/>
                </a:cubicBezTo>
                <a:close/>
                <a:moveTo>
                  <a:pt x="2333435" y="85420"/>
                </a:moveTo>
                <a:cubicBezTo>
                  <a:pt x="2333435" y="85541"/>
                  <a:pt x="2333405" y="85873"/>
                  <a:pt x="2333344" y="86416"/>
                </a:cubicBezTo>
                <a:cubicBezTo>
                  <a:pt x="2333284" y="86959"/>
                  <a:pt x="2333254" y="87592"/>
                  <a:pt x="2333254" y="88316"/>
                </a:cubicBezTo>
                <a:lnTo>
                  <a:pt x="2333435" y="92478"/>
                </a:lnTo>
                <a:lnTo>
                  <a:pt x="2333435" y="92659"/>
                </a:lnTo>
                <a:cubicBezTo>
                  <a:pt x="2333797" y="92659"/>
                  <a:pt x="2333978" y="91634"/>
                  <a:pt x="2333978" y="89583"/>
                </a:cubicBezTo>
                <a:cubicBezTo>
                  <a:pt x="2333978" y="88738"/>
                  <a:pt x="2333887" y="87894"/>
                  <a:pt x="2333706" y="87049"/>
                </a:cubicBezTo>
                <a:cubicBezTo>
                  <a:pt x="2333525" y="86205"/>
                  <a:pt x="2333435" y="85662"/>
                  <a:pt x="2333435" y="85420"/>
                </a:cubicBezTo>
                <a:close/>
                <a:moveTo>
                  <a:pt x="238430" y="85239"/>
                </a:moveTo>
                <a:cubicBezTo>
                  <a:pt x="236017" y="85239"/>
                  <a:pt x="234750" y="85300"/>
                  <a:pt x="234629" y="85420"/>
                </a:cubicBezTo>
                <a:cubicBezTo>
                  <a:pt x="234629" y="85541"/>
                  <a:pt x="234931" y="85601"/>
                  <a:pt x="235534" y="85601"/>
                </a:cubicBezTo>
                <a:cubicBezTo>
                  <a:pt x="236500" y="85601"/>
                  <a:pt x="237404" y="85541"/>
                  <a:pt x="238249" y="85420"/>
                </a:cubicBezTo>
                <a:cubicBezTo>
                  <a:pt x="240662" y="85420"/>
                  <a:pt x="241869" y="85360"/>
                  <a:pt x="241869" y="85239"/>
                </a:cubicBezTo>
                <a:close/>
                <a:moveTo>
                  <a:pt x="1100938" y="85058"/>
                </a:moveTo>
                <a:cubicBezTo>
                  <a:pt x="1101179" y="85420"/>
                  <a:pt x="1101390" y="85752"/>
                  <a:pt x="1101571" y="86054"/>
                </a:cubicBezTo>
                <a:cubicBezTo>
                  <a:pt x="1101752" y="86355"/>
                  <a:pt x="1101843" y="86627"/>
                  <a:pt x="1101843" y="86868"/>
                </a:cubicBezTo>
                <a:cubicBezTo>
                  <a:pt x="1101601" y="86627"/>
                  <a:pt x="1101481" y="86386"/>
                  <a:pt x="1101481" y="86144"/>
                </a:cubicBezTo>
                <a:close/>
                <a:moveTo>
                  <a:pt x="1100757" y="84878"/>
                </a:moveTo>
                <a:lnTo>
                  <a:pt x="1100938" y="84878"/>
                </a:lnTo>
                <a:lnTo>
                  <a:pt x="1100938" y="85058"/>
                </a:lnTo>
                <a:cubicBezTo>
                  <a:pt x="1100938" y="84938"/>
                  <a:pt x="1100877" y="84878"/>
                  <a:pt x="1100757" y="84878"/>
                </a:cubicBezTo>
                <a:close/>
                <a:moveTo>
                  <a:pt x="429863" y="84697"/>
                </a:moveTo>
                <a:lnTo>
                  <a:pt x="449047" y="87954"/>
                </a:lnTo>
                <a:cubicBezTo>
                  <a:pt x="449529" y="88075"/>
                  <a:pt x="450072" y="88135"/>
                  <a:pt x="450675" y="88135"/>
                </a:cubicBezTo>
                <a:cubicBezTo>
                  <a:pt x="451279" y="88135"/>
                  <a:pt x="451822" y="88195"/>
                  <a:pt x="452304" y="88316"/>
                </a:cubicBezTo>
                <a:cubicBezTo>
                  <a:pt x="452666" y="88437"/>
                  <a:pt x="453089" y="88497"/>
                  <a:pt x="453571" y="88497"/>
                </a:cubicBezTo>
                <a:cubicBezTo>
                  <a:pt x="453812" y="88497"/>
                  <a:pt x="454355" y="88316"/>
                  <a:pt x="455200" y="87954"/>
                </a:cubicBezTo>
                <a:lnTo>
                  <a:pt x="456829" y="86868"/>
                </a:lnTo>
                <a:lnTo>
                  <a:pt x="445789" y="86325"/>
                </a:lnTo>
                <a:cubicBezTo>
                  <a:pt x="443979" y="86325"/>
                  <a:pt x="442049" y="86084"/>
                  <a:pt x="439998" y="85601"/>
                </a:cubicBezTo>
                <a:lnTo>
                  <a:pt x="433664" y="84878"/>
                </a:lnTo>
                <a:cubicBezTo>
                  <a:pt x="430648" y="84636"/>
                  <a:pt x="429381" y="84576"/>
                  <a:pt x="429863" y="84697"/>
                </a:cubicBezTo>
                <a:close/>
                <a:moveTo>
                  <a:pt x="2127161" y="84516"/>
                </a:moveTo>
                <a:lnTo>
                  <a:pt x="2127885" y="85239"/>
                </a:lnTo>
                <a:cubicBezTo>
                  <a:pt x="2128368" y="86687"/>
                  <a:pt x="2128609" y="87170"/>
                  <a:pt x="2128609" y="86687"/>
                </a:cubicBezTo>
                <a:lnTo>
                  <a:pt x="2128428" y="86144"/>
                </a:lnTo>
                <a:cubicBezTo>
                  <a:pt x="2128307" y="86024"/>
                  <a:pt x="2128217" y="85813"/>
                  <a:pt x="2128157" y="85511"/>
                </a:cubicBezTo>
                <a:cubicBezTo>
                  <a:pt x="2128096" y="85209"/>
                  <a:pt x="2128006" y="84998"/>
                  <a:pt x="2127885" y="84878"/>
                </a:cubicBezTo>
                <a:close/>
                <a:moveTo>
                  <a:pt x="1100395" y="84516"/>
                </a:moveTo>
                <a:cubicBezTo>
                  <a:pt x="1100636" y="84516"/>
                  <a:pt x="1100757" y="84636"/>
                  <a:pt x="1100757" y="84878"/>
                </a:cubicBezTo>
                <a:cubicBezTo>
                  <a:pt x="1100636" y="84878"/>
                  <a:pt x="1100546" y="84817"/>
                  <a:pt x="1100485" y="84697"/>
                </a:cubicBezTo>
                <a:cubicBezTo>
                  <a:pt x="1100425" y="84576"/>
                  <a:pt x="1100395" y="84516"/>
                  <a:pt x="1100395" y="84516"/>
                </a:cubicBezTo>
                <a:close/>
                <a:moveTo>
                  <a:pt x="467144" y="84335"/>
                </a:moveTo>
                <a:lnTo>
                  <a:pt x="462982" y="86144"/>
                </a:lnTo>
                <a:lnTo>
                  <a:pt x="459182" y="87592"/>
                </a:lnTo>
                <a:lnTo>
                  <a:pt x="456286" y="89221"/>
                </a:lnTo>
                <a:lnTo>
                  <a:pt x="456829" y="89221"/>
                </a:lnTo>
                <a:cubicBezTo>
                  <a:pt x="457191" y="89221"/>
                  <a:pt x="458699" y="88587"/>
                  <a:pt x="461353" y="87321"/>
                </a:cubicBezTo>
                <a:cubicBezTo>
                  <a:pt x="464007" y="86054"/>
                  <a:pt x="465877" y="85119"/>
                  <a:pt x="466963" y="84516"/>
                </a:cubicBezTo>
                <a:cubicBezTo>
                  <a:pt x="466963" y="84516"/>
                  <a:pt x="466993" y="84485"/>
                  <a:pt x="467054" y="84425"/>
                </a:cubicBezTo>
                <a:cubicBezTo>
                  <a:pt x="467114" y="84365"/>
                  <a:pt x="467144" y="84335"/>
                  <a:pt x="467144" y="84335"/>
                </a:cubicBezTo>
                <a:close/>
                <a:moveTo>
                  <a:pt x="2324386" y="83430"/>
                </a:moveTo>
                <a:cubicBezTo>
                  <a:pt x="2324265" y="83430"/>
                  <a:pt x="2324205" y="86506"/>
                  <a:pt x="2324205" y="92659"/>
                </a:cubicBezTo>
                <a:lnTo>
                  <a:pt x="2324024" y="103337"/>
                </a:lnTo>
                <a:cubicBezTo>
                  <a:pt x="2324024" y="103940"/>
                  <a:pt x="2324054" y="104362"/>
                  <a:pt x="2324115" y="104604"/>
                </a:cubicBezTo>
                <a:cubicBezTo>
                  <a:pt x="2324175" y="104845"/>
                  <a:pt x="2324265" y="104966"/>
                  <a:pt x="2324386" y="104966"/>
                </a:cubicBezTo>
                <a:cubicBezTo>
                  <a:pt x="2324507" y="104966"/>
                  <a:pt x="2324597" y="104182"/>
                  <a:pt x="2324657" y="102613"/>
                </a:cubicBezTo>
                <a:cubicBezTo>
                  <a:pt x="2324718" y="101045"/>
                  <a:pt x="2324748" y="98270"/>
                  <a:pt x="2324748" y="94288"/>
                </a:cubicBezTo>
                <a:cubicBezTo>
                  <a:pt x="2324507" y="90427"/>
                  <a:pt x="2324386" y="86808"/>
                  <a:pt x="2324386" y="83430"/>
                </a:cubicBezTo>
                <a:close/>
                <a:moveTo>
                  <a:pt x="423348" y="83430"/>
                </a:moveTo>
                <a:cubicBezTo>
                  <a:pt x="423107" y="83430"/>
                  <a:pt x="422926" y="83490"/>
                  <a:pt x="422805" y="83611"/>
                </a:cubicBezTo>
                <a:lnTo>
                  <a:pt x="422624" y="83792"/>
                </a:lnTo>
                <a:cubicBezTo>
                  <a:pt x="422624" y="83912"/>
                  <a:pt x="422805" y="84033"/>
                  <a:pt x="423167" y="84154"/>
                </a:cubicBezTo>
                <a:cubicBezTo>
                  <a:pt x="423529" y="84274"/>
                  <a:pt x="423891" y="84274"/>
                  <a:pt x="424253" y="84154"/>
                </a:cubicBezTo>
                <a:cubicBezTo>
                  <a:pt x="424495" y="83792"/>
                  <a:pt x="424495" y="83611"/>
                  <a:pt x="424253" y="83611"/>
                </a:cubicBezTo>
                <a:cubicBezTo>
                  <a:pt x="423891" y="83611"/>
                  <a:pt x="423590" y="83550"/>
                  <a:pt x="423348" y="83430"/>
                </a:cubicBezTo>
                <a:close/>
                <a:moveTo>
                  <a:pt x="1448010" y="83249"/>
                </a:moveTo>
                <a:cubicBezTo>
                  <a:pt x="1448734" y="83369"/>
                  <a:pt x="1449096" y="83550"/>
                  <a:pt x="1449096" y="83792"/>
                </a:cubicBezTo>
                <a:lnTo>
                  <a:pt x="1453982" y="97727"/>
                </a:lnTo>
                <a:cubicBezTo>
                  <a:pt x="1454585" y="99536"/>
                  <a:pt x="1455249" y="101105"/>
                  <a:pt x="1455973" y="102432"/>
                </a:cubicBezTo>
                <a:lnTo>
                  <a:pt x="1457240" y="104242"/>
                </a:lnTo>
                <a:cubicBezTo>
                  <a:pt x="1458446" y="107017"/>
                  <a:pt x="1460316" y="111149"/>
                  <a:pt x="1462850" y="116639"/>
                </a:cubicBezTo>
                <a:cubicBezTo>
                  <a:pt x="1465383" y="122128"/>
                  <a:pt x="1466952" y="125416"/>
                  <a:pt x="1467555" y="126502"/>
                </a:cubicBezTo>
                <a:lnTo>
                  <a:pt x="1473708" y="137179"/>
                </a:lnTo>
                <a:cubicBezTo>
                  <a:pt x="1475397" y="140196"/>
                  <a:pt x="1476121" y="141824"/>
                  <a:pt x="1475880" y="142066"/>
                </a:cubicBezTo>
                <a:cubicBezTo>
                  <a:pt x="1475880" y="142307"/>
                  <a:pt x="1475820" y="142428"/>
                  <a:pt x="1475699" y="142428"/>
                </a:cubicBezTo>
                <a:cubicBezTo>
                  <a:pt x="1475578" y="142428"/>
                  <a:pt x="1475397" y="142307"/>
                  <a:pt x="1475156" y="142066"/>
                </a:cubicBezTo>
                <a:cubicBezTo>
                  <a:pt x="1474673" y="141583"/>
                  <a:pt x="1474432" y="141402"/>
                  <a:pt x="1474432" y="141523"/>
                </a:cubicBezTo>
                <a:lnTo>
                  <a:pt x="1474975" y="142428"/>
                </a:lnTo>
                <a:cubicBezTo>
                  <a:pt x="1474975" y="142669"/>
                  <a:pt x="1474583" y="142367"/>
                  <a:pt x="1473799" y="141523"/>
                </a:cubicBezTo>
                <a:cubicBezTo>
                  <a:pt x="1473014" y="140678"/>
                  <a:pt x="1472622" y="140135"/>
                  <a:pt x="1472622" y="139894"/>
                </a:cubicBezTo>
                <a:lnTo>
                  <a:pt x="1468641" y="134284"/>
                </a:lnTo>
                <a:lnTo>
                  <a:pt x="1466107" y="130302"/>
                </a:lnTo>
                <a:cubicBezTo>
                  <a:pt x="1466107" y="130302"/>
                  <a:pt x="1464659" y="127467"/>
                  <a:pt x="1461764" y="121796"/>
                </a:cubicBezTo>
                <a:lnTo>
                  <a:pt x="1459230" y="116729"/>
                </a:lnTo>
                <a:lnTo>
                  <a:pt x="1457421" y="112929"/>
                </a:lnTo>
                <a:cubicBezTo>
                  <a:pt x="1457541" y="113291"/>
                  <a:pt x="1457752" y="113803"/>
                  <a:pt x="1458054" y="114467"/>
                </a:cubicBezTo>
                <a:cubicBezTo>
                  <a:pt x="1458356" y="115130"/>
                  <a:pt x="1458687" y="115885"/>
                  <a:pt x="1459049" y="116729"/>
                </a:cubicBezTo>
                <a:lnTo>
                  <a:pt x="1466107" y="132474"/>
                </a:lnTo>
                <a:cubicBezTo>
                  <a:pt x="1466228" y="132595"/>
                  <a:pt x="1466409" y="132926"/>
                  <a:pt x="1466650" y="133469"/>
                </a:cubicBezTo>
                <a:cubicBezTo>
                  <a:pt x="1466891" y="134012"/>
                  <a:pt x="1467193" y="134525"/>
                  <a:pt x="1467555" y="135008"/>
                </a:cubicBezTo>
                <a:lnTo>
                  <a:pt x="1474432" y="146590"/>
                </a:lnTo>
                <a:cubicBezTo>
                  <a:pt x="1475397" y="147917"/>
                  <a:pt x="1475759" y="148701"/>
                  <a:pt x="1475518" y="148943"/>
                </a:cubicBezTo>
                <a:lnTo>
                  <a:pt x="1475156" y="149124"/>
                </a:lnTo>
                <a:cubicBezTo>
                  <a:pt x="1474915" y="149124"/>
                  <a:pt x="1473799" y="147766"/>
                  <a:pt x="1471808" y="145052"/>
                </a:cubicBezTo>
                <a:cubicBezTo>
                  <a:pt x="1469817" y="142337"/>
                  <a:pt x="1468219" y="140015"/>
                  <a:pt x="1467012" y="138084"/>
                </a:cubicBezTo>
                <a:lnTo>
                  <a:pt x="1465926" y="136636"/>
                </a:lnTo>
                <a:cubicBezTo>
                  <a:pt x="1465926" y="136516"/>
                  <a:pt x="1465745" y="136274"/>
                  <a:pt x="1465383" y="135912"/>
                </a:cubicBezTo>
                <a:cubicBezTo>
                  <a:pt x="1465383" y="135912"/>
                  <a:pt x="1465353" y="135882"/>
                  <a:pt x="1465293" y="135822"/>
                </a:cubicBezTo>
                <a:cubicBezTo>
                  <a:pt x="1465233" y="135762"/>
                  <a:pt x="1465202" y="135731"/>
                  <a:pt x="1465202" y="135731"/>
                </a:cubicBezTo>
                <a:cubicBezTo>
                  <a:pt x="1465323" y="136214"/>
                  <a:pt x="1465564" y="136757"/>
                  <a:pt x="1465926" y="137360"/>
                </a:cubicBezTo>
                <a:lnTo>
                  <a:pt x="1466469" y="138627"/>
                </a:lnTo>
                <a:lnTo>
                  <a:pt x="1459049" y="125235"/>
                </a:lnTo>
                <a:cubicBezTo>
                  <a:pt x="1458929" y="125356"/>
                  <a:pt x="1459200" y="126230"/>
                  <a:pt x="1459864" y="127859"/>
                </a:cubicBezTo>
                <a:cubicBezTo>
                  <a:pt x="1460527" y="129488"/>
                  <a:pt x="1461161" y="130905"/>
                  <a:pt x="1461764" y="132112"/>
                </a:cubicBezTo>
                <a:lnTo>
                  <a:pt x="1462850" y="133560"/>
                </a:lnTo>
                <a:lnTo>
                  <a:pt x="1463031" y="134465"/>
                </a:lnTo>
                <a:lnTo>
                  <a:pt x="1463031" y="135912"/>
                </a:lnTo>
                <a:lnTo>
                  <a:pt x="1463393" y="135550"/>
                </a:lnTo>
                <a:cubicBezTo>
                  <a:pt x="1463513" y="135792"/>
                  <a:pt x="1463604" y="136033"/>
                  <a:pt x="1463664" y="136274"/>
                </a:cubicBezTo>
                <a:cubicBezTo>
                  <a:pt x="1463724" y="136516"/>
                  <a:pt x="1463694" y="136576"/>
                  <a:pt x="1463574" y="136455"/>
                </a:cubicBezTo>
                <a:lnTo>
                  <a:pt x="1463393" y="136636"/>
                </a:lnTo>
                <a:cubicBezTo>
                  <a:pt x="1463755" y="137240"/>
                  <a:pt x="1464418" y="138356"/>
                  <a:pt x="1465383" y="139984"/>
                </a:cubicBezTo>
                <a:cubicBezTo>
                  <a:pt x="1466349" y="141613"/>
                  <a:pt x="1467314" y="143151"/>
                  <a:pt x="1468279" y="144599"/>
                </a:cubicBezTo>
                <a:lnTo>
                  <a:pt x="1466469" y="142428"/>
                </a:lnTo>
                <a:lnTo>
                  <a:pt x="1467917" y="144780"/>
                </a:lnTo>
                <a:cubicBezTo>
                  <a:pt x="1468038" y="145142"/>
                  <a:pt x="1468279" y="145504"/>
                  <a:pt x="1468641" y="145866"/>
                </a:cubicBezTo>
                <a:cubicBezTo>
                  <a:pt x="1468641" y="145987"/>
                  <a:pt x="1468822" y="146228"/>
                  <a:pt x="1469184" y="146590"/>
                </a:cubicBezTo>
                <a:cubicBezTo>
                  <a:pt x="1469546" y="147193"/>
                  <a:pt x="1469727" y="147374"/>
                  <a:pt x="1469727" y="147133"/>
                </a:cubicBezTo>
                <a:lnTo>
                  <a:pt x="1469184" y="146228"/>
                </a:lnTo>
                <a:lnTo>
                  <a:pt x="1469727" y="146590"/>
                </a:lnTo>
                <a:cubicBezTo>
                  <a:pt x="1470089" y="146952"/>
                  <a:pt x="1470330" y="147254"/>
                  <a:pt x="1470451" y="147495"/>
                </a:cubicBezTo>
                <a:lnTo>
                  <a:pt x="1469908" y="147314"/>
                </a:lnTo>
                <a:cubicBezTo>
                  <a:pt x="1469666" y="147314"/>
                  <a:pt x="1469968" y="147857"/>
                  <a:pt x="1470813" y="148943"/>
                </a:cubicBezTo>
                <a:cubicBezTo>
                  <a:pt x="1471778" y="150270"/>
                  <a:pt x="1471959" y="150813"/>
                  <a:pt x="1471356" y="150571"/>
                </a:cubicBezTo>
                <a:cubicBezTo>
                  <a:pt x="1470873" y="150089"/>
                  <a:pt x="1470149" y="149184"/>
                  <a:pt x="1469184" y="147857"/>
                </a:cubicBezTo>
                <a:cubicBezTo>
                  <a:pt x="1468219" y="146530"/>
                  <a:pt x="1467314" y="145263"/>
                  <a:pt x="1466469" y="144056"/>
                </a:cubicBezTo>
                <a:lnTo>
                  <a:pt x="1462850" y="138446"/>
                </a:lnTo>
                <a:cubicBezTo>
                  <a:pt x="1462246" y="137481"/>
                  <a:pt x="1460618" y="134585"/>
                  <a:pt x="1457963" y="129759"/>
                </a:cubicBezTo>
                <a:lnTo>
                  <a:pt x="1455249" y="124692"/>
                </a:lnTo>
                <a:cubicBezTo>
                  <a:pt x="1452595" y="119383"/>
                  <a:pt x="1451207" y="116789"/>
                  <a:pt x="1451086" y="116910"/>
                </a:cubicBezTo>
                <a:lnTo>
                  <a:pt x="1451267" y="117453"/>
                </a:lnTo>
                <a:lnTo>
                  <a:pt x="1453077" y="121253"/>
                </a:lnTo>
                <a:lnTo>
                  <a:pt x="1455249" y="126321"/>
                </a:lnTo>
                <a:cubicBezTo>
                  <a:pt x="1455249" y="126441"/>
                  <a:pt x="1455007" y="126200"/>
                  <a:pt x="1454525" y="125597"/>
                </a:cubicBezTo>
                <a:lnTo>
                  <a:pt x="1453258" y="124149"/>
                </a:lnTo>
                <a:lnTo>
                  <a:pt x="1446200" y="110395"/>
                </a:lnTo>
                <a:cubicBezTo>
                  <a:pt x="1446200" y="110516"/>
                  <a:pt x="1446321" y="110787"/>
                  <a:pt x="1446562" y="111209"/>
                </a:cubicBezTo>
                <a:cubicBezTo>
                  <a:pt x="1446803" y="111632"/>
                  <a:pt x="1446984" y="112144"/>
                  <a:pt x="1447105" y="112748"/>
                </a:cubicBezTo>
                <a:lnTo>
                  <a:pt x="1451086" y="122701"/>
                </a:lnTo>
                <a:cubicBezTo>
                  <a:pt x="1451207" y="123063"/>
                  <a:pt x="1451478" y="123727"/>
                  <a:pt x="1451901" y="124692"/>
                </a:cubicBezTo>
                <a:cubicBezTo>
                  <a:pt x="1452323" y="125657"/>
                  <a:pt x="1452595" y="126079"/>
                  <a:pt x="1452715" y="125959"/>
                </a:cubicBezTo>
                <a:cubicBezTo>
                  <a:pt x="1452836" y="125959"/>
                  <a:pt x="1453741" y="127588"/>
                  <a:pt x="1455430" y="130845"/>
                </a:cubicBezTo>
                <a:cubicBezTo>
                  <a:pt x="1458808" y="137481"/>
                  <a:pt x="1461040" y="141523"/>
                  <a:pt x="1462126" y="142970"/>
                </a:cubicBezTo>
                <a:lnTo>
                  <a:pt x="1468641" y="152200"/>
                </a:lnTo>
                <a:cubicBezTo>
                  <a:pt x="1469606" y="153407"/>
                  <a:pt x="1469968" y="154010"/>
                  <a:pt x="1469727" y="154010"/>
                </a:cubicBezTo>
                <a:lnTo>
                  <a:pt x="1469546" y="154553"/>
                </a:lnTo>
                <a:lnTo>
                  <a:pt x="1469184" y="154915"/>
                </a:lnTo>
                <a:cubicBezTo>
                  <a:pt x="1468581" y="154915"/>
                  <a:pt x="1467857" y="154312"/>
                  <a:pt x="1467012" y="153105"/>
                </a:cubicBezTo>
                <a:cubicBezTo>
                  <a:pt x="1464599" y="150089"/>
                  <a:pt x="1462488" y="147073"/>
                  <a:pt x="1460678" y="144056"/>
                </a:cubicBezTo>
                <a:cubicBezTo>
                  <a:pt x="1458868" y="141040"/>
                  <a:pt x="1456636" y="136878"/>
                  <a:pt x="1453982" y="131569"/>
                </a:cubicBezTo>
                <a:cubicBezTo>
                  <a:pt x="1452172" y="128191"/>
                  <a:pt x="1450181" y="123998"/>
                  <a:pt x="1448010" y="118991"/>
                </a:cubicBezTo>
                <a:cubicBezTo>
                  <a:pt x="1445838" y="113984"/>
                  <a:pt x="1444149" y="109852"/>
                  <a:pt x="1442942" y="106594"/>
                </a:cubicBezTo>
                <a:cubicBezTo>
                  <a:pt x="1442581" y="106112"/>
                  <a:pt x="1442158" y="105207"/>
                  <a:pt x="1441676" y="103880"/>
                </a:cubicBezTo>
                <a:cubicBezTo>
                  <a:pt x="1441193" y="102553"/>
                  <a:pt x="1440831" y="101527"/>
                  <a:pt x="1440590" y="100803"/>
                </a:cubicBezTo>
                <a:lnTo>
                  <a:pt x="1437332" y="92478"/>
                </a:lnTo>
                <a:cubicBezTo>
                  <a:pt x="1436488" y="89583"/>
                  <a:pt x="1435945" y="88135"/>
                  <a:pt x="1435703" y="88135"/>
                </a:cubicBezTo>
                <a:lnTo>
                  <a:pt x="1435522" y="87773"/>
                </a:lnTo>
                <a:cubicBezTo>
                  <a:pt x="1435522" y="87411"/>
                  <a:pt x="1436186" y="87049"/>
                  <a:pt x="1437513" y="86687"/>
                </a:cubicBezTo>
                <a:lnTo>
                  <a:pt x="1440771" y="85782"/>
                </a:lnTo>
                <a:lnTo>
                  <a:pt x="1446743" y="83430"/>
                </a:lnTo>
                <a:cubicBezTo>
                  <a:pt x="1446864" y="83309"/>
                  <a:pt x="1447286" y="83249"/>
                  <a:pt x="1448010" y="83249"/>
                </a:cubicBezTo>
                <a:close/>
                <a:moveTo>
                  <a:pt x="1349197" y="82887"/>
                </a:moveTo>
                <a:lnTo>
                  <a:pt x="1360056" y="86687"/>
                </a:lnTo>
                <a:cubicBezTo>
                  <a:pt x="1360539" y="86808"/>
                  <a:pt x="1360961" y="87079"/>
                  <a:pt x="1361323" y="87502"/>
                </a:cubicBezTo>
                <a:cubicBezTo>
                  <a:pt x="1361685" y="87924"/>
                  <a:pt x="1361745" y="88195"/>
                  <a:pt x="1361504" y="88316"/>
                </a:cubicBezTo>
                <a:cubicBezTo>
                  <a:pt x="1361504" y="88678"/>
                  <a:pt x="1360840" y="90307"/>
                  <a:pt x="1359513" y="93202"/>
                </a:cubicBezTo>
                <a:cubicBezTo>
                  <a:pt x="1358307" y="95615"/>
                  <a:pt x="1357100" y="98632"/>
                  <a:pt x="1355893" y="102251"/>
                </a:cubicBezTo>
                <a:cubicBezTo>
                  <a:pt x="1355652" y="102975"/>
                  <a:pt x="1355260" y="104001"/>
                  <a:pt x="1354717" y="105328"/>
                </a:cubicBezTo>
                <a:cubicBezTo>
                  <a:pt x="1354174" y="106655"/>
                  <a:pt x="1353842" y="107560"/>
                  <a:pt x="1353722" y="108042"/>
                </a:cubicBezTo>
                <a:cubicBezTo>
                  <a:pt x="1353601" y="109008"/>
                  <a:pt x="1352636" y="111511"/>
                  <a:pt x="1350826" y="115553"/>
                </a:cubicBezTo>
                <a:cubicBezTo>
                  <a:pt x="1349016" y="119595"/>
                  <a:pt x="1347207" y="123425"/>
                  <a:pt x="1345397" y="127045"/>
                </a:cubicBezTo>
                <a:cubicBezTo>
                  <a:pt x="1343225" y="131147"/>
                  <a:pt x="1340933" y="135219"/>
                  <a:pt x="1338520" y="139260"/>
                </a:cubicBezTo>
                <a:cubicBezTo>
                  <a:pt x="1336107" y="143302"/>
                  <a:pt x="1334418" y="145926"/>
                  <a:pt x="1333453" y="147133"/>
                </a:cubicBezTo>
                <a:lnTo>
                  <a:pt x="1332186" y="148762"/>
                </a:lnTo>
                <a:cubicBezTo>
                  <a:pt x="1332065" y="148882"/>
                  <a:pt x="1331854" y="149124"/>
                  <a:pt x="1331552" y="149486"/>
                </a:cubicBezTo>
                <a:cubicBezTo>
                  <a:pt x="1331251" y="149848"/>
                  <a:pt x="1330979" y="150028"/>
                  <a:pt x="1330738" y="150028"/>
                </a:cubicBezTo>
                <a:cubicBezTo>
                  <a:pt x="1330617" y="150028"/>
                  <a:pt x="1330557" y="149938"/>
                  <a:pt x="1330557" y="149757"/>
                </a:cubicBezTo>
                <a:cubicBezTo>
                  <a:pt x="1330557" y="149576"/>
                  <a:pt x="1330617" y="149305"/>
                  <a:pt x="1330738" y="148943"/>
                </a:cubicBezTo>
                <a:lnTo>
                  <a:pt x="1330376" y="148038"/>
                </a:lnTo>
                <a:lnTo>
                  <a:pt x="1336529" y="137360"/>
                </a:lnTo>
                <a:lnTo>
                  <a:pt x="1347207" y="115643"/>
                </a:lnTo>
                <a:lnTo>
                  <a:pt x="1344492" y="120530"/>
                </a:lnTo>
                <a:cubicBezTo>
                  <a:pt x="1341114" y="127045"/>
                  <a:pt x="1337374" y="133680"/>
                  <a:pt x="1333272" y="140437"/>
                </a:cubicBezTo>
                <a:cubicBezTo>
                  <a:pt x="1330859" y="143694"/>
                  <a:pt x="1329592" y="145202"/>
                  <a:pt x="1329471" y="144961"/>
                </a:cubicBezTo>
                <a:lnTo>
                  <a:pt x="1328566" y="146228"/>
                </a:lnTo>
                <a:cubicBezTo>
                  <a:pt x="1328687" y="146349"/>
                  <a:pt x="1328657" y="146530"/>
                  <a:pt x="1328476" y="146771"/>
                </a:cubicBezTo>
                <a:cubicBezTo>
                  <a:pt x="1328295" y="147012"/>
                  <a:pt x="1328084" y="147193"/>
                  <a:pt x="1327842" y="147314"/>
                </a:cubicBezTo>
                <a:lnTo>
                  <a:pt x="1325852" y="150028"/>
                </a:lnTo>
                <a:cubicBezTo>
                  <a:pt x="1324283" y="151597"/>
                  <a:pt x="1323499" y="151899"/>
                  <a:pt x="1323499" y="150933"/>
                </a:cubicBezTo>
                <a:lnTo>
                  <a:pt x="1325671" y="148038"/>
                </a:lnTo>
                <a:cubicBezTo>
                  <a:pt x="1326274" y="147193"/>
                  <a:pt x="1327360" y="145595"/>
                  <a:pt x="1328928" y="143242"/>
                </a:cubicBezTo>
                <a:cubicBezTo>
                  <a:pt x="1330497" y="140889"/>
                  <a:pt x="1331281" y="139592"/>
                  <a:pt x="1331281" y="139351"/>
                </a:cubicBezTo>
                <a:lnTo>
                  <a:pt x="1332548" y="136998"/>
                </a:lnTo>
                <a:cubicBezTo>
                  <a:pt x="1332548" y="136757"/>
                  <a:pt x="1332457" y="136727"/>
                  <a:pt x="1332276" y="136908"/>
                </a:cubicBezTo>
                <a:cubicBezTo>
                  <a:pt x="1332095" y="137089"/>
                  <a:pt x="1331944" y="137421"/>
                  <a:pt x="1331824" y="137903"/>
                </a:cubicBezTo>
                <a:lnTo>
                  <a:pt x="1330557" y="138808"/>
                </a:lnTo>
                <a:lnTo>
                  <a:pt x="1332367" y="135550"/>
                </a:lnTo>
                <a:cubicBezTo>
                  <a:pt x="1333815" y="133258"/>
                  <a:pt x="1335051" y="131117"/>
                  <a:pt x="1336077" y="129126"/>
                </a:cubicBezTo>
                <a:cubicBezTo>
                  <a:pt x="1337102" y="127135"/>
                  <a:pt x="1337736" y="125838"/>
                  <a:pt x="1337977" y="125235"/>
                </a:cubicBezTo>
                <a:lnTo>
                  <a:pt x="1333996" y="131569"/>
                </a:lnTo>
                <a:cubicBezTo>
                  <a:pt x="1333754" y="131931"/>
                  <a:pt x="1333302" y="132685"/>
                  <a:pt x="1332638" y="133831"/>
                </a:cubicBezTo>
                <a:cubicBezTo>
                  <a:pt x="1331975" y="134977"/>
                  <a:pt x="1331522" y="135490"/>
                  <a:pt x="1331281" y="135370"/>
                </a:cubicBezTo>
                <a:lnTo>
                  <a:pt x="1329652" y="137903"/>
                </a:lnTo>
                <a:cubicBezTo>
                  <a:pt x="1328928" y="139110"/>
                  <a:pt x="1328174" y="140226"/>
                  <a:pt x="1327390" y="141251"/>
                </a:cubicBezTo>
                <a:cubicBezTo>
                  <a:pt x="1326606" y="142277"/>
                  <a:pt x="1326033" y="142970"/>
                  <a:pt x="1325671" y="143332"/>
                </a:cubicBezTo>
                <a:lnTo>
                  <a:pt x="1324766" y="144056"/>
                </a:lnTo>
                <a:lnTo>
                  <a:pt x="1325490" y="144056"/>
                </a:lnTo>
                <a:lnTo>
                  <a:pt x="1324766" y="144418"/>
                </a:lnTo>
                <a:cubicBezTo>
                  <a:pt x="1324645" y="144298"/>
                  <a:pt x="1324404" y="144479"/>
                  <a:pt x="1324042" y="144961"/>
                </a:cubicBezTo>
                <a:cubicBezTo>
                  <a:pt x="1323680" y="145444"/>
                  <a:pt x="1323499" y="145806"/>
                  <a:pt x="1323499" y="146047"/>
                </a:cubicBezTo>
                <a:cubicBezTo>
                  <a:pt x="1323740" y="145926"/>
                  <a:pt x="1323982" y="145685"/>
                  <a:pt x="1324223" y="145323"/>
                </a:cubicBezTo>
                <a:lnTo>
                  <a:pt x="1324766" y="144418"/>
                </a:lnTo>
                <a:lnTo>
                  <a:pt x="1324223" y="145504"/>
                </a:lnTo>
                <a:cubicBezTo>
                  <a:pt x="1323982" y="145866"/>
                  <a:pt x="1323770" y="146168"/>
                  <a:pt x="1323589" y="146409"/>
                </a:cubicBezTo>
                <a:cubicBezTo>
                  <a:pt x="1323409" y="146650"/>
                  <a:pt x="1323258" y="146831"/>
                  <a:pt x="1323137" y="146952"/>
                </a:cubicBezTo>
                <a:lnTo>
                  <a:pt x="1323499" y="146228"/>
                </a:lnTo>
                <a:cubicBezTo>
                  <a:pt x="1323499" y="145987"/>
                  <a:pt x="1323197" y="146288"/>
                  <a:pt x="1322594" y="147133"/>
                </a:cubicBezTo>
                <a:cubicBezTo>
                  <a:pt x="1321991" y="147736"/>
                  <a:pt x="1321689" y="148038"/>
                  <a:pt x="1321689" y="148038"/>
                </a:cubicBezTo>
                <a:cubicBezTo>
                  <a:pt x="1321448" y="148038"/>
                  <a:pt x="1321749" y="147435"/>
                  <a:pt x="1322594" y="146228"/>
                </a:cubicBezTo>
                <a:lnTo>
                  <a:pt x="1326575" y="139894"/>
                </a:lnTo>
                <a:cubicBezTo>
                  <a:pt x="1326938" y="139653"/>
                  <a:pt x="1327782" y="138446"/>
                  <a:pt x="1329109" y="136274"/>
                </a:cubicBezTo>
                <a:lnTo>
                  <a:pt x="1331100" y="132293"/>
                </a:lnTo>
                <a:cubicBezTo>
                  <a:pt x="1335081" y="124571"/>
                  <a:pt x="1337856" y="118961"/>
                  <a:pt x="1339425" y="115462"/>
                </a:cubicBezTo>
                <a:lnTo>
                  <a:pt x="1339244" y="114919"/>
                </a:lnTo>
                <a:cubicBezTo>
                  <a:pt x="1336227" y="120590"/>
                  <a:pt x="1334659" y="123425"/>
                  <a:pt x="1334538" y="123425"/>
                </a:cubicBezTo>
                <a:lnTo>
                  <a:pt x="1334719" y="121434"/>
                </a:lnTo>
                <a:lnTo>
                  <a:pt x="1336348" y="119082"/>
                </a:lnTo>
                <a:lnTo>
                  <a:pt x="1341234" y="106594"/>
                </a:lnTo>
                <a:lnTo>
                  <a:pt x="1336710" y="114919"/>
                </a:lnTo>
                <a:cubicBezTo>
                  <a:pt x="1336348" y="116005"/>
                  <a:pt x="1335926" y="116850"/>
                  <a:pt x="1335443" y="117453"/>
                </a:cubicBezTo>
                <a:lnTo>
                  <a:pt x="1334176" y="119082"/>
                </a:lnTo>
                <a:lnTo>
                  <a:pt x="1333815" y="121072"/>
                </a:lnTo>
                <a:cubicBezTo>
                  <a:pt x="1333211" y="122400"/>
                  <a:pt x="1332065" y="124602"/>
                  <a:pt x="1330376" y="127678"/>
                </a:cubicBezTo>
                <a:cubicBezTo>
                  <a:pt x="1328687" y="130755"/>
                  <a:pt x="1327058" y="133620"/>
                  <a:pt x="1325490" y="136274"/>
                </a:cubicBezTo>
                <a:lnTo>
                  <a:pt x="1324766" y="137179"/>
                </a:lnTo>
                <a:cubicBezTo>
                  <a:pt x="1324404" y="137903"/>
                  <a:pt x="1323710" y="139049"/>
                  <a:pt x="1322685" y="140618"/>
                </a:cubicBezTo>
                <a:cubicBezTo>
                  <a:pt x="1321659" y="142186"/>
                  <a:pt x="1320603" y="143634"/>
                  <a:pt x="1319517" y="144961"/>
                </a:cubicBezTo>
                <a:cubicBezTo>
                  <a:pt x="1318794" y="145806"/>
                  <a:pt x="1318221" y="146318"/>
                  <a:pt x="1317798" y="146499"/>
                </a:cubicBezTo>
                <a:cubicBezTo>
                  <a:pt x="1317376" y="146680"/>
                  <a:pt x="1317044" y="146530"/>
                  <a:pt x="1316803" y="146047"/>
                </a:cubicBezTo>
                <a:lnTo>
                  <a:pt x="1316803" y="145685"/>
                </a:lnTo>
                <a:cubicBezTo>
                  <a:pt x="1316803" y="145202"/>
                  <a:pt x="1317225" y="144660"/>
                  <a:pt x="1318070" y="144056"/>
                </a:cubicBezTo>
                <a:cubicBezTo>
                  <a:pt x="1319638" y="142247"/>
                  <a:pt x="1321538" y="139532"/>
                  <a:pt x="1323770" y="135912"/>
                </a:cubicBezTo>
                <a:cubicBezTo>
                  <a:pt x="1326002" y="132293"/>
                  <a:pt x="1327903" y="129035"/>
                  <a:pt x="1329471" y="126140"/>
                </a:cubicBezTo>
                <a:cubicBezTo>
                  <a:pt x="1332729" y="120349"/>
                  <a:pt x="1335081" y="115643"/>
                  <a:pt x="1336529" y="112024"/>
                </a:cubicBezTo>
                <a:cubicBezTo>
                  <a:pt x="1342924" y="98149"/>
                  <a:pt x="1346724" y="89100"/>
                  <a:pt x="1347931" y="84878"/>
                </a:cubicBezTo>
                <a:cubicBezTo>
                  <a:pt x="1348534" y="83550"/>
                  <a:pt x="1348956" y="82887"/>
                  <a:pt x="1349197" y="82887"/>
                </a:cubicBezTo>
                <a:close/>
                <a:moveTo>
                  <a:pt x="1174776" y="81620"/>
                </a:moveTo>
                <a:lnTo>
                  <a:pt x="1174776" y="86687"/>
                </a:lnTo>
                <a:cubicBezTo>
                  <a:pt x="1174776" y="88980"/>
                  <a:pt x="1174836" y="90126"/>
                  <a:pt x="1174957" y="90126"/>
                </a:cubicBezTo>
                <a:cubicBezTo>
                  <a:pt x="1175077" y="90126"/>
                  <a:pt x="1175138" y="89040"/>
                  <a:pt x="1175138" y="86868"/>
                </a:cubicBezTo>
                <a:lnTo>
                  <a:pt x="1174957" y="82525"/>
                </a:lnTo>
                <a:close/>
                <a:moveTo>
                  <a:pt x="1615554" y="80896"/>
                </a:moveTo>
                <a:cubicBezTo>
                  <a:pt x="1615434" y="80896"/>
                  <a:pt x="1615374" y="80956"/>
                  <a:pt x="1615374" y="81077"/>
                </a:cubicBezTo>
                <a:lnTo>
                  <a:pt x="1615917" y="82887"/>
                </a:lnTo>
                <a:lnTo>
                  <a:pt x="1616278" y="83611"/>
                </a:lnTo>
                <a:lnTo>
                  <a:pt x="1616097" y="82887"/>
                </a:lnTo>
                <a:lnTo>
                  <a:pt x="1615917" y="81439"/>
                </a:lnTo>
                <a:cubicBezTo>
                  <a:pt x="1615917" y="81077"/>
                  <a:pt x="1615796" y="80896"/>
                  <a:pt x="1615554" y="80896"/>
                </a:cubicBezTo>
                <a:close/>
                <a:moveTo>
                  <a:pt x="1655369" y="80715"/>
                </a:moveTo>
                <a:lnTo>
                  <a:pt x="1655369" y="80896"/>
                </a:lnTo>
                <a:cubicBezTo>
                  <a:pt x="1655369" y="81620"/>
                  <a:pt x="1655490" y="82103"/>
                  <a:pt x="1655731" y="82344"/>
                </a:cubicBezTo>
                <a:lnTo>
                  <a:pt x="1656093" y="83611"/>
                </a:lnTo>
                <a:cubicBezTo>
                  <a:pt x="1656093" y="84214"/>
                  <a:pt x="1656213" y="84516"/>
                  <a:pt x="1656455" y="84516"/>
                </a:cubicBezTo>
                <a:close/>
                <a:moveTo>
                  <a:pt x="424314" y="80232"/>
                </a:moveTo>
                <a:lnTo>
                  <a:pt x="423710" y="80353"/>
                </a:lnTo>
                <a:cubicBezTo>
                  <a:pt x="423469" y="80474"/>
                  <a:pt x="423469" y="80534"/>
                  <a:pt x="423710" y="80534"/>
                </a:cubicBezTo>
                <a:lnTo>
                  <a:pt x="424253" y="80353"/>
                </a:lnTo>
                <a:close/>
                <a:moveTo>
                  <a:pt x="424615" y="80172"/>
                </a:moveTo>
                <a:lnTo>
                  <a:pt x="424368" y="80222"/>
                </a:lnTo>
                <a:lnTo>
                  <a:pt x="424434" y="80353"/>
                </a:lnTo>
                <a:cubicBezTo>
                  <a:pt x="424555" y="80353"/>
                  <a:pt x="424615" y="80293"/>
                  <a:pt x="424615" y="80172"/>
                </a:cubicBezTo>
                <a:close/>
                <a:moveTo>
                  <a:pt x="3243539" y="78905"/>
                </a:moveTo>
                <a:lnTo>
                  <a:pt x="3258379" y="79086"/>
                </a:lnTo>
                <a:lnTo>
                  <a:pt x="3259827" y="79629"/>
                </a:lnTo>
                <a:lnTo>
                  <a:pt x="3260188" y="79629"/>
                </a:lnTo>
                <a:lnTo>
                  <a:pt x="3258017" y="80353"/>
                </a:lnTo>
                <a:lnTo>
                  <a:pt x="3259465" y="80534"/>
                </a:lnTo>
                <a:lnTo>
                  <a:pt x="3258379" y="80896"/>
                </a:lnTo>
                <a:lnTo>
                  <a:pt x="3214945" y="81982"/>
                </a:lnTo>
                <a:lnTo>
                  <a:pt x="3232499" y="81801"/>
                </a:lnTo>
                <a:lnTo>
                  <a:pt x="3265256" y="83068"/>
                </a:lnTo>
                <a:lnTo>
                  <a:pt x="3265256" y="83792"/>
                </a:lnTo>
                <a:lnTo>
                  <a:pt x="3263989" y="83973"/>
                </a:lnTo>
                <a:lnTo>
                  <a:pt x="3247158" y="84154"/>
                </a:lnTo>
                <a:lnTo>
                  <a:pt x="3251140" y="84878"/>
                </a:lnTo>
                <a:lnTo>
                  <a:pt x="3235214" y="84878"/>
                </a:lnTo>
                <a:lnTo>
                  <a:pt x="3244625" y="85239"/>
                </a:lnTo>
                <a:lnTo>
                  <a:pt x="3248063" y="85782"/>
                </a:lnTo>
                <a:lnTo>
                  <a:pt x="3244625" y="85963"/>
                </a:lnTo>
                <a:lnTo>
                  <a:pt x="3246615" y="86144"/>
                </a:lnTo>
                <a:lnTo>
                  <a:pt x="3263808" y="86144"/>
                </a:lnTo>
                <a:lnTo>
                  <a:pt x="3250778" y="86325"/>
                </a:lnTo>
                <a:lnTo>
                  <a:pt x="3263989" y="86687"/>
                </a:lnTo>
                <a:lnTo>
                  <a:pt x="3225260" y="87592"/>
                </a:lnTo>
                <a:lnTo>
                  <a:pt x="3222727" y="87954"/>
                </a:lnTo>
                <a:lnTo>
                  <a:pt x="3234490" y="88316"/>
                </a:lnTo>
                <a:lnTo>
                  <a:pt x="3215850" y="89402"/>
                </a:lnTo>
                <a:lnTo>
                  <a:pt x="3229423" y="89583"/>
                </a:lnTo>
                <a:lnTo>
                  <a:pt x="3228880" y="90126"/>
                </a:lnTo>
                <a:lnTo>
                  <a:pt x="3265437" y="89583"/>
                </a:lnTo>
                <a:lnTo>
                  <a:pt x="3265437" y="91031"/>
                </a:lnTo>
                <a:lnTo>
                  <a:pt x="3191056" y="90850"/>
                </a:lnTo>
                <a:lnTo>
                  <a:pt x="3190875" y="80353"/>
                </a:lnTo>
                <a:lnTo>
                  <a:pt x="3191599" y="79267"/>
                </a:lnTo>
                <a:close/>
                <a:moveTo>
                  <a:pt x="52664" y="78905"/>
                </a:moveTo>
                <a:lnTo>
                  <a:pt x="67504" y="79086"/>
                </a:lnTo>
                <a:lnTo>
                  <a:pt x="68952" y="79629"/>
                </a:lnTo>
                <a:lnTo>
                  <a:pt x="69314" y="79629"/>
                </a:lnTo>
                <a:lnTo>
                  <a:pt x="67142" y="80353"/>
                </a:lnTo>
                <a:lnTo>
                  <a:pt x="68590" y="80534"/>
                </a:lnTo>
                <a:lnTo>
                  <a:pt x="67504" y="80896"/>
                </a:lnTo>
                <a:lnTo>
                  <a:pt x="24070" y="81982"/>
                </a:lnTo>
                <a:lnTo>
                  <a:pt x="41624" y="81801"/>
                </a:lnTo>
                <a:lnTo>
                  <a:pt x="74381" y="83068"/>
                </a:lnTo>
                <a:lnTo>
                  <a:pt x="74381" y="83792"/>
                </a:lnTo>
                <a:lnTo>
                  <a:pt x="73114" y="83973"/>
                </a:lnTo>
                <a:lnTo>
                  <a:pt x="56283" y="84154"/>
                </a:lnTo>
                <a:lnTo>
                  <a:pt x="60265" y="84878"/>
                </a:lnTo>
                <a:lnTo>
                  <a:pt x="44339" y="84878"/>
                </a:lnTo>
                <a:lnTo>
                  <a:pt x="53750" y="85239"/>
                </a:lnTo>
                <a:lnTo>
                  <a:pt x="57188" y="85782"/>
                </a:lnTo>
                <a:lnTo>
                  <a:pt x="53750" y="85963"/>
                </a:lnTo>
                <a:lnTo>
                  <a:pt x="55740" y="86144"/>
                </a:lnTo>
                <a:lnTo>
                  <a:pt x="72933" y="86144"/>
                </a:lnTo>
                <a:lnTo>
                  <a:pt x="59903" y="86325"/>
                </a:lnTo>
                <a:lnTo>
                  <a:pt x="73114" y="86687"/>
                </a:lnTo>
                <a:lnTo>
                  <a:pt x="34385" y="87592"/>
                </a:lnTo>
                <a:lnTo>
                  <a:pt x="31852" y="87954"/>
                </a:lnTo>
                <a:lnTo>
                  <a:pt x="43615" y="88316"/>
                </a:lnTo>
                <a:lnTo>
                  <a:pt x="24975" y="89402"/>
                </a:lnTo>
                <a:lnTo>
                  <a:pt x="38548" y="89583"/>
                </a:lnTo>
                <a:lnTo>
                  <a:pt x="38005" y="90126"/>
                </a:lnTo>
                <a:lnTo>
                  <a:pt x="74562" y="89583"/>
                </a:lnTo>
                <a:lnTo>
                  <a:pt x="74562" y="91031"/>
                </a:lnTo>
                <a:lnTo>
                  <a:pt x="181" y="90850"/>
                </a:lnTo>
                <a:lnTo>
                  <a:pt x="0" y="80353"/>
                </a:lnTo>
                <a:lnTo>
                  <a:pt x="724" y="79267"/>
                </a:lnTo>
                <a:close/>
                <a:moveTo>
                  <a:pt x="1185453" y="78724"/>
                </a:moveTo>
                <a:lnTo>
                  <a:pt x="1185453" y="90126"/>
                </a:lnTo>
                <a:lnTo>
                  <a:pt x="1193235" y="90126"/>
                </a:lnTo>
                <a:cubicBezTo>
                  <a:pt x="1207954" y="90126"/>
                  <a:pt x="1216038" y="90307"/>
                  <a:pt x="1217486" y="90669"/>
                </a:cubicBezTo>
                <a:cubicBezTo>
                  <a:pt x="1218572" y="90669"/>
                  <a:pt x="1218994" y="90850"/>
                  <a:pt x="1218753" y="91212"/>
                </a:cubicBezTo>
                <a:lnTo>
                  <a:pt x="1215857" y="92116"/>
                </a:lnTo>
                <a:lnTo>
                  <a:pt x="1216943" y="92116"/>
                </a:lnTo>
                <a:cubicBezTo>
                  <a:pt x="1217425" y="92116"/>
                  <a:pt x="1217667" y="92177"/>
                  <a:pt x="1217667" y="92297"/>
                </a:cubicBezTo>
                <a:cubicBezTo>
                  <a:pt x="1217184" y="92539"/>
                  <a:pt x="1213444" y="92659"/>
                  <a:pt x="1206446" y="92659"/>
                </a:cubicBezTo>
                <a:lnTo>
                  <a:pt x="1191063" y="93021"/>
                </a:lnTo>
                <a:cubicBezTo>
                  <a:pt x="1190581" y="93021"/>
                  <a:pt x="1189495" y="93052"/>
                  <a:pt x="1187806" y="93112"/>
                </a:cubicBezTo>
                <a:cubicBezTo>
                  <a:pt x="1186117" y="93172"/>
                  <a:pt x="1185332" y="93323"/>
                  <a:pt x="1185453" y="93564"/>
                </a:cubicBezTo>
                <a:cubicBezTo>
                  <a:pt x="1185574" y="93685"/>
                  <a:pt x="1187564" y="93745"/>
                  <a:pt x="1191425" y="93745"/>
                </a:cubicBezTo>
                <a:lnTo>
                  <a:pt x="1205722" y="94288"/>
                </a:lnTo>
                <a:lnTo>
                  <a:pt x="1215857" y="94650"/>
                </a:lnTo>
                <a:lnTo>
                  <a:pt x="1216400" y="94831"/>
                </a:lnTo>
                <a:lnTo>
                  <a:pt x="1216400" y="94650"/>
                </a:lnTo>
                <a:cubicBezTo>
                  <a:pt x="1216159" y="94530"/>
                  <a:pt x="1216521" y="94469"/>
                  <a:pt x="1217486" y="94469"/>
                </a:cubicBezTo>
                <a:lnTo>
                  <a:pt x="1218933" y="94650"/>
                </a:lnTo>
                <a:lnTo>
                  <a:pt x="1218933" y="78905"/>
                </a:lnTo>
                <a:close/>
                <a:moveTo>
                  <a:pt x="1173147" y="78724"/>
                </a:moveTo>
                <a:lnTo>
                  <a:pt x="1172785" y="83611"/>
                </a:lnTo>
                <a:cubicBezTo>
                  <a:pt x="1172785" y="84817"/>
                  <a:pt x="1172755" y="85722"/>
                  <a:pt x="1172694" y="86325"/>
                </a:cubicBezTo>
                <a:cubicBezTo>
                  <a:pt x="1172634" y="86929"/>
                  <a:pt x="1172483" y="87170"/>
                  <a:pt x="1172242" y="87049"/>
                </a:cubicBezTo>
                <a:cubicBezTo>
                  <a:pt x="1172121" y="87049"/>
                  <a:pt x="1172061" y="87532"/>
                  <a:pt x="1172061" y="88497"/>
                </a:cubicBezTo>
                <a:lnTo>
                  <a:pt x="1172061" y="90126"/>
                </a:lnTo>
                <a:lnTo>
                  <a:pt x="1173147" y="90126"/>
                </a:lnTo>
                <a:cubicBezTo>
                  <a:pt x="1173750" y="90126"/>
                  <a:pt x="1174052" y="89945"/>
                  <a:pt x="1174052" y="89583"/>
                </a:cubicBezTo>
                <a:lnTo>
                  <a:pt x="1173690" y="89040"/>
                </a:lnTo>
                <a:cubicBezTo>
                  <a:pt x="1173931" y="89040"/>
                  <a:pt x="1174022" y="88949"/>
                  <a:pt x="1173961" y="88768"/>
                </a:cubicBezTo>
                <a:cubicBezTo>
                  <a:pt x="1173901" y="88587"/>
                  <a:pt x="1173810" y="88437"/>
                  <a:pt x="1173690" y="88316"/>
                </a:cubicBezTo>
                <a:lnTo>
                  <a:pt x="1173690" y="86506"/>
                </a:lnTo>
                <a:cubicBezTo>
                  <a:pt x="1173690" y="85420"/>
                  <a:pt x="1173629" y="84878"/>
                  <a:pt x="1173509" y="84878"/>
                </a:cubicBezTo>
                <a:cubicBezTo>
                  <a:pt x="1173388" y="84998"/>
                  <a:pt x="1173328" y="83973"/>
                  <a:pt x="1173328" y="81801"/>
                </a:cubicBezTo>
                <a:close/>
                <a:moveTo>
                  <a:pt x="1171156" y="78724"/>
                </a:moveTo>
                <a:lnTo>
                  <a:pt x="1137676" y="78905"/>
                </a:lnTo>
                <a:lnTo>
                  <a:pt x="1137676" y="90850"/>
                </a:lnTo>
                <a:lnTo>
                  <a:pt x="1147267" y="90850"/>
                </a:lnTo>
                <a:cubicBezTo>
                  <a:pt x="1150525" y="90850"/>
                  <a:pt x="1153119" y="90820"/>
                  <a:pt x="1155049" y="90759"/>
                </a:cubicBezTo>
                <a:cubicBezTo>
                  <a:pt x="1156980" y="90699"/>
                  <a:pt x="1158307" y="90548"/>
                  <a:pt x="1159031" y="90307"/>
                </a:cubicBezTo>
                <a:cubicBezTo>
                  <a:pt x="1159634" y="90186"/>
                  <a:pt x="1161866" y="90126"/>
                  <a:pt x="1165727" y="90126"/>
                </a:cubicBezTo>
                <a:lnTo>
                  <a:pt x="1171156" y="90126"/>
                </a:lnTo>
                <a:close/>
                <a:moveTo>
                  <a:pt x="166402" y="78724"/>
                </a:moveTo>
                <a:lnTo>
                  <a:pt x="166402" y="80715"/>
                </a:lnTo>
                <a:cubicBezTo>
                  <a:pt x="166402" y="82284"/>
                  <a:pt x="166342" y="83249"/>
                  <a:pt x="166221" y="83611"/>
                </a:cubicBezTo>
                <a:cubicBezTo>
                  <a:pt x="166221" y="83852"/>
                  <a:pt x="166251" y="84063"/>
                  <a:pt x="166311" y="84244"/>
                </a:cubicBezTo>
                <a:cubicBezTo>
                  <a:pt x="166372" y="84425"/>
                  <a:pt x="166402" y="84576"/>
                  <a:pt x="166402" y="84697"/>
                </a:cubicBezTo>
                <a:cubicBezTo>
                  <a:pt x="166523" y="84576"/>
                  <a:pt x="166583" y="83550"/>
                  <a:pt x="166583" y="81620"/>
                </a:cubicBezTo>
                <a:cubicBezTo>
                  <a:pt x="166583" y="79690"/>
                  <a:pt x="166523" y="78724"/>
                  <a:pt x="166402" y="78724"/>
                </a:cubicBezTo>
                <a:close/>
                <a:moveTo>
                  <a:pt x="2336692" y="78362"/>
                </a:moveTo>
                <a:lnTo>
                  <a:pt x="2336692" y="104966"/>
                </a:lnTo>
                <a:lnTo>
                  <a:pt x="2349180" y="104966"/>
                </a:lnTo>
                <a:cubicBezTo>
                  <a:pt x="2360883" y="104966"/>
                  <a:pt x="2368846" y="105026"/>
                  <a:pt x="2373068" y="105147"/>
                </a:cubicBezTo>
                <a:lnTo>
                  <a:pt x="2385013" y="105147"/>
                </a:lnTo>
                <a:lnTo>
                  <a:pt x="2386098" y="104423"/>
                </a:lnTo>
                <a:lnTo>
                  <a:pt x="2385917" y="78362"/>
                </a:lnTo>
                <a:close/>
                <a:moveTo>
                  <a:pt x="2279323" y="78181"/>
                </a:moveTo>
                <a:lnTo>
                  <a:pt x="2279323" y="104242"/>
                </a:lnTo>
                <a:lnTo>
                  <a:pt x="2280047" y="104785"/>
                </a:lnTo>
                <a:lnTo>
                  <a:pt x="2280590" y="105147"/>
                </a:lnTo>
                <a:lnTo>
                  <a:pt x="2301221" y="104966"/>
                </a:lnTo>
                <a:cubicBezTo>
                  <a:pt x="2315337" y="104966"/>
                  <a:pt x="2322395" y="104905"/>
                  <a:pt x="2322395" y="104785"/>
                </a:cubicBezTo>
                <a:lnTo>
                  <a:pt x="2322395" y="78362"/>
                </a:lnTo>
                <a:lnTo>
                  <a:pt x="2300859" y="78181"/>
                </a:lnTo>
                <a:close/>
                <a:moveTo>
                  <a:pt x="2088252" y="77638"/>
                </a:moveTo>
                <a:cubicBezTo>
                  <a:pt x="2088131" y="77638"/>
                  <a:pt x="2088071" y="78000"/>
                  <a:pt x="2088071" y="78724"/>
                </a:cubicBezTo>
                <a:cubicBezTo>
                  <a:pt x="2088071" y="79086"/>
                  <a:pt x="2088131" y="79147"/>
                  <a:pt x="2088252" y="78905"/>
                </a:cubicBezTo>
                <a:cubicBezTo>
                  <a:pt x="2088372" y="78785"/>
                  <a:pt x="2088433" y="78604"/>
                  <a:pt x="2088433" y="78362"/>
                </a:cubicBezTo>
                <a:cubicBezTo>
                  <a:pt x="2088433" y="77880"/>
                  <a:pt x="2088372" y="77638"/>
                  <a:pt x="2088252" y="77638"/>
                </a:cubicBezTo>
                <a:close/>
                <a:moveTo>
                  <a:pt x="841382" y="76372"/>
                </a:moveTo>
                <a:lnTo>
                  <a:pt x="837219" y="82163"/>
                </a:lnTo>
                <a:lnTo>
                  <a:pt x="834504" y="84878"/>
                </a:lnTo>
                <a:lnTo>
                  <a:pt x="828894" y="88497"/>
                </a:lnTo>
                <a:lnTo>
                  <a:pt x="822198" y="90850"/>
                </a:lnTo>
                <a:lnTo>
                  <a:pt x="818579" y="91755"/>
                </a:lnTo>
                <a:lnTo>
                  <a:pt x="825637" y="89040"/>
                </a:lnTo>
                <a:lnTo>
                  <a:pt x="815683" y="92297"/>
                </a:lnTo>
                <a:lnTo>
                  <a:pt x="804644" y="93745"/>
                </a:lnTo>
                <a:lnTo>
                  <a:pt x="799757" y="93745"/>
                </a:lnTo>
                <a:lnTo>
                  <a:pt x="809892" y="92840"/>
                </a:lnTo>
                <a:lnTo>
                  <a:pt x="789442" y="93564"/>
                </a:lnTo>
                <a:lnTo>
                  <a:pt x="784736" y="93021"/>
                </a:lnTo>
                <a:lnTo>
                  <a:pt x="784736" y="96098"/>
                </a:lnTo>
                <a:lnTo>
                  <a:pt x="805911" y="96098"/>
                </a:lnTo>
                <a:lnTo>
                  <a:pt x="819122" y="93564"/>
                </a:lnTo>
                <a:lnTo>
                  <a:pt x="820026" y="92840"/>
                </a:lnTo>
                <a:lnTo>
                  <a:pt x="811340" y="94469"/>
                </a:lnTo>
                <a:lnTo>
                  <a:pt x="821112" y="92297"/>
                </a:lnTo>
                <a:lnTo>
                  <a:pt x="830342" y="88316"/>
                </a:lnTo>
                <a:lnTo>
                  <a:pt x="835047" y="84878"/>
                </a:lnTo>
                <a:lnTo>
                  <a:pt x="837943" y="81801"/>
                </a:lnTo>
                <a:close/>
                <a:moveTo>
                  <a:pt x="688981" y="76372"/>
                </a:moveTo>
                <a:lnTo>
                  <a:pt x="684819" y="82163"/>
                </a:lnTo>
                <a:lnTo>
                  <a:pt x="682104" y="84878"/>
                </a:lnTo>
                <a:lnTo>
                  <a:pt x="676494" y="88497"/>
                </a:lnTo>
                <a:lnTo>
                  <a:pt x="669798" y="90850"/>
                </a:lnTo>
                <a:lnTo>
                  <a:pt x="666179" y="91755"/>
                </a:lnTo>
                <a:lnTo>
                  <a:pt x="673237" y="89040"/>
                </a:lnTo>
                <a:lnTo>
                  <a:pt x="663283" y="92297"/>
                </a:lnTo>
                <a:lnTo>
                  <a:pt x="652243" y="93745"/>
                </a:lnTo>
                <a:lnTo>
                  <a:pt x="647357" y="93745"/>
                </a:lnTo>
                <a:lnTo>
                  <a:pt x="657492" y="92840"/>
                </a:lnTo>
                <a:lnTo>
                  <a:pt x="637042" y="93564"/>
                </a:lnTo>
                <a:lnTo>
                  <a:pt x="632337" y="93021"/>
                </a:lnTo>
                <a:lnTo>
                  <a:pt x="632337" y="96098"/>
                </a:lnTo>
                <a:lnTo>
                  <a:pt x="653510" y="96098"/>
                </a:lnTo>
                <a:lnTo>
                  <a:pt x="666722" y="93564"/>
                </a:lnTo>
                <a:lnTo>
                  <a:pt x="667626" y="92840"/>
                </a:lnTo>
                <a:lnTo>
                  <a:pt x="658940" y="94469"/>
                </a:lnTo>
                <a:lnTo>
                  <a:pt x="668713" y="92297"/>
                </a:lnTo>
                <a:lnTo>
                  <a:pt x="677942" y="88316"/>
                </a:lnTo>
                <a:lnTo>
                  <a:pt x="682647" y="84878"/>
                </a:lnTo>
                <a:lnTo>
                  <a:pt x="685543" y="81801"/>
                </a:lnTo>
                <a:close/>
                <a:moveTo>
                  <a:pt x="3032741" y="76010"/>
                </a:moveTo>
                <a:lnTo>
                  <a:pt x="3032560" y="79086"/>
                </a:lnTo>
                <a:cubicBezTo>
                  <a:pt x="3032560" y="80534"/>
                  <a:pt x="3032620" y="81077"/>
                  <a:pt x="3032741" y="80715"/>
                </a:cubicBezTo>
                <a:cubicBezTo>
                  <a:pt x="3032982" y="80594"/>
                  <a:pt x="3033103" y="79569"/>
                  <a:pt x="3033103" y="77638"/>
                </a:cubicBezTo>
                <a:cubicBezTo>
                  <a:pt x="3032982" y="76553"/>
                  <a:pt x="3032862" y="76010"/>
                  <a:pt x="3032741" y="76010"/>
                </a:cubicBezTo>
                <a:close/>
                <a:moveTo>
                  <a:pt x="2318776" y="76010"/>
                </a:moveTo>
                <a:lnTo>
                  <a:pt x="2314070" y="76191"/>
                </a:lnTo>
                <a:cubicBezTo>
                  <a:pt x="2314070" y="76311"/>
                  <a:pt x="2315337" y="76372"/>
                  <a:pt x="2317871" y="76372"/>
                </a:cubicBezTo>
                <a:cubicBezTo>
                  <a:pt x="2320887" y="76372"/>
                  <a:pt x="2322395" y="76311"/>
                  <a:pt x="2322395" y="76191"/>
                </a:cubicBezTo>
                <a:cubicBezTo>
                  <a:pt x="2322395" y="76070"/>
                  <a:pt x="2321189" y="76010"/>
                  <a:pt x="2318776" y="76010"/>
                </a:cubicBezTo>
                <a:close/>
                <a:moveTo>
                  <a:pt x="2632615" y="75829"/>
                </a:moveTo>
                <a:cubicBezTo>
                  <a:pt x="2632374" y="75949"/>
                  <a:pt x="2632132" y="76251"/>
                  <a:pt x="2631891" y="76734"/>
                </a:cubicBezTo>
                <a:cubicBezTo>
                  <a:pt x="2631770" y="76975"/>
                  <a:pt x="2631589" y="77216"/>
                  <a:pt x="2631348" y="77458"/>
                </a:cubicBezTo>
                <a:cubicBezTo>
                  <a:pt x="2631107" y="77699"/>
                  <a:pt x="2630865" y="78061"/>
                  <a:pt x="2630624" y="78543"/>
                </a:cubicBezTo>
                <a:lnTo>
                  <a:pt x="2631348" y="77819"/>
                </a:lnTo>
                <a:cubicBezTo>
                  <a:pt x="2632193" y="76975"/>
                  <a:pt x="2632615" y="76432"/>
                  <a:pt x="2632615" y="76191"/>
                </a:cubicBezTo>
                <a:cubicBezTo>
                  <a:pt x="2632856" y="75829"/>
                  <a:pt x="2632856" y="75708"/>
                  <a:pt x="2632615" y="75829"/>
                </a:cubicBezTo>
                <a:close/>
                <a:moveTo>
                  <a:pt x="2528916" y="75467"/>
                </a:moveTo>
                <a:cubicBezTo>
                  <a:pt x="2529399" y="75587"/>
                  <a:pt x="2529972" y="75678"/>
                  <a:pt x="2530635" y="75738"/>
                </a:cubicBezTo>
                <a:cubicBezTo>
                  <a:pt x="2531299" y="75799"/>
                  <a:pt x="2531812" y="75768"/>
                  <a:pt x="2532174" y="75648"/>
                </a:cubicBezTo>
                <a:cubicBezTo>
                  <a:pt x="2532174" y="75527"/>
                  <a:pt x="2531691" y="75467"/>
                  <a:pt x="2530726" y="75467"/>
                </a:cubicBezTo>
                <a:close/>
                <a:moveTo>
                  <a:pt x="1185453" y="74743"/>
                </a:moveTo>
                <a:lnTo>
                  <a:pt x="1185453" y="76372"/>
                </a:lnTo>
                <a:lnTo>
                  <a:pt x="1220924" y="75829"/>
                </a:lnTo>
                <a:lnTo>
                  <a:pt x="1221829" y="77096"/>
                </a:lnTo>
                <a:lnTo>
                  <a:pt x="1222010" y="93564"/>
                </a:lnTo>
                <a:cubicBezTo>
                  <a:pt x="1222010" y="94409"/>
                  <a:pt x="1222131" y="94831"/>
                  <a:pt x="1222372" y="94831"/>
                </a:cubicBezTo>
                <a:lnTo>
                  <a:pt x="1222372" y="85601"/>
                </a:lnTo>
                <a:lnTo>
                  <a:pt x="1222372" y="79991"/>
                </a:lnTo>
                <a:cubicBezTo>
                  <a:pt x="1222372" y="78061"/>
                  <a:pt x="1222312" y="76854"/>
                  <a:pt x="1222191" y="76372"/>
                </a:cubicBezTo>
                <a:cubicBezTo>
                  <a:pt x="1222070" y="75889"/>
                  <a:pt x="1221708" y="75587"/>
                  <a:pt x="1221105" y="75467"/>
                </a:cubicBezTo>
                <a:lnTo>
                  <a:pt x="1216400" y="75286"/>
                </a:lnTo>
                <a:cubicBezTo>
                  <a:pt x="1214470" y="75045"/>
                  <a:pt x="1210850" y="74924"/>
                  <a:pt x="1205541" y="74924"/>
                </a:cubicBezTo>
                <a:cubicBezTo>
                  <a:pt x="1204094" y="74803"/>
                  <a:pt x="1201922" y="74743"/>
                  <a:pt x="1199026" y="74743"/>
                </a:cubicBezTo>
                <a:close/>
                <a:moveTo>
                  <a:pt x="1182015" y="74743"/>
                </a:moveTo>
                <a:lnTo>
                  <a:pt x="1181834" y="75648"/>
                </a:lnTo>
                <a:lnTo>
                  <a:pt x="1182015" y="76372"/>
                </a:lnTo>
                <a:cubicBezTo>
                  <a:pt x="1182135" y="76372"/>
                  <a:pt x="1182196" y="76130"/>
                  <a:pt x="1182196" y="75648"/>
                </a:cubicBezTo>
                <a:cubicBezTo>
                  <a:pt x="1182196" y="75045"/>
                  <a:pt x="1182135" y="74743"/>
                  <a:pt x="1182015" y="74743"/>
                </a:cubicBezTo>
                <a:close/>
                <a:moveTo>
                  <a:pt x="1153240" y="74743"/>
                </a:moveTo>
                <a:cubicBezTo>
                  <a:pt x="1153240" y="74864"/>
                  <a:pt x="1150284" y="74924"/>
                  <a:pt x="1144372" y="74924"/>
                </a:cubicBezTo>
                <a:cubicBezTo>
                  <a:pt x="1141114" y="75045"/>
                  <a:pt x="1138822" y="75165"/>
                  <a:pt x="1137495" y="75286"/>
                </a:cubicBezTo>
                <a:cubicBezTo>
                  <a:pt x="1136168" y="75406"/>
                  <a:pt x="1135383" y="75527"/>
                  <a:pt x="1135142" y="75648"/>
                </a:cubicBezTo>
                <a:lnTo>
                  <a:pt x="1134056" y="76553"/>
                </a:lnTo>
                <a:cubicBezTo>
                  <a:pt x="1133936" y="78242"/>
                  <a:pt x="1133936" y="81047"/>
                  <a:pt x="1134056" y="84968"/>
                </a:cubicBezTo>
                <a:cubicBezTo>
                  <a:pt x="1134177" y="88889"/>
                  <a:pt x="1134298" y="90850"/>
                  <a:pt x="1134418" y="90850"/>
                </a:cubicBezTo>
                <a:cubicBezTo>
                  <a:pt x="1134659" y="90850"/>
                  <a:pt x="1134780" y="88618"/>
                  <a:pt x="1134780" y="84154"/>
                </a:cubicBezTo>
                <a:cubicBezTo>
                  <a:pt x="1134780" y="81379"/>
                  <a:pt x="1134810" y="79388"/>
                  <a:pt x="1134871" y="78181"/>
                </a:cubicBezTo>
                <a:cubicBezTo>
                  <a:pt x="1134931" y="76975"/>
                  <a:pt x="1135142" y="76311"/>
                  <a:pt x="1135504" y="76191"/>
                </a:cubicBezTo>
                <a:cubicBezTo>
                  <a:pt x="1135987" y="75949"/>
                  <a:pt x="1139244" y="75829"/>
                  <a:pt x="1145277" y="75829"/>
                </a:cubicBezTo>
                <a:cubicBezTo>
                  <a:pt x="1151551" y="75829"/>
                  <a:pt x="1154687" y="75949"/>
                  <a:pt x="1154687" y="76191"/>
                </a:cubicBezTo>
                <a:lnTo>
                  <a:pt x="1171156" y="76372"/>
                </a:lnTo>
                <a:lnTo>
                  <a:pt x="1171156" y="74743"/>
                </a:lnTo>
                <a:close/>
                <a:moveTo>
                  <a:pt x="3066583" y="74562"/>
                </a:moveTo>
                <a:cubicBezTo>
                  <a:pt x="3066583" y="74562"/>
                  <a:pt x="3066704" y="74622"/>
                  <a:pt x="3066945" y="74743"/>
                </a:cubicBezTo>
                <a:cubicBezTo>
                  <a:pt x="3067187" y="74864"/>
                  <a:pt x="3067488" y="75105"/>
                  <a:pt x="3067850" y="75467"/>
                </a:cubicBezTo>
                <a:lnTo>
                  <a:pt x="3070927" y="77277"/>
                </a:lnTo>
                <a:lnTo>
                  <a:pt x="3072013" y="77819"/>
                </a:lnTo>
                <a:lnTo>
                  <a:pt x="3068936" y="75467"/>
                </a:lnTo>
                <a:cubicBezTo>
                  <a:pt x="3067730" y="74864"/>
                  <a:pt x="3066945" y="74562"/>
                  <a:pt x="3066583" y="74562"/>
                </a:cubicBezTo>
                <a:close/>
                <a:moveTo>
                  <a:pt x="433664" y="74019"/>
                </a:moveTo>
                <a:lnTo>
                  <a:pt x="422082" y="79086"/>
                </a:lnTo>
                <a:lnTo>
                  <a:pt x="420272" y="80353"/>
                </a:lnTo>
                <a:lnTo>
                  <a:pt x="421720" y="80353"/>
                </a:lnTo>
                <a:lnTo>
                  <a:pt x="422262" y="80353"/>
                </a:lnTo>
                <a:cubicBezTo>
                  <a:pt x="422624" y="80353"/>
                  <a:pt x="423529" y="79931"/>
                  <a:pt x="424977" y="79086"/>
                </a:cubicBezTo>
                <a:cubicBezTo>
                  <a:pt x="426425" y="78121"/>
                  <a:pt x="428023" y="77156"/>
                  <a:pt x="429773" y="76191"/>
                </a:cubicBezTo>
                <a:cubicBezTo>
                  <a:pt x="431522" y="75226"/>
                  <a:pt x="432819" y="74502"/>
                  <a:pt x="433664" y="74019"/>
                </a:cubicBezTo>
                <a:close/>
                <a:moveTo>
                  <a:pt x="1225268" y="73657"/>
                </a:moveTo>
                <a:cubicBezTo>
                  <a:pt x="1225268" y="73657"/>
                  <a:pt x="1225328" y="73898"/>
                  <a:pt x="1225449" y="74381"/>
                </a:cubicBezTo>
                <a:cubicBezTo>
                  <a:pt x="1225690" y="74743"/>
                  <a:pt x="1225811" y="74894"/>
                  <a:pt x="1225811" y="74833"/>
                </a:cubicBezTo>
                <a:cubicBezTo>
                  <a:pt x="1225811" y="74773"/>
                  <a:pt x="1225750" y="74622"/>
                  <a:pt x="1225630" y="74381"/>
                </a:cubicBezTo>
                <a:close/>
                <a:moveTo>
                  <a:pt x="2560044" y="73114"/>
                </a:moveTo>
                <a:cubicBezTo>
                  <a:pt x="2559561" y="73114"/>
                  <a:pt x="2559441" y="73174"/>
                  <a:pt x="2559682" y="73295"/>
                </a:cubicBezTo>
                <a:cubicBezTo>
                  <a:pt x="2559923" y="73657"/>
                  <a:pt x="2560225" y="73657"/>
                  <a:pt x="2560587" y="73295"/>
                </a:cubicBezTo>
                <a:cubicBezTo>
                  <a:pt x="2560708" y="73174"/>
                  <a:pt x="2560527" y="73114"/>
                  <a:pt x="2560044" y="73114"/>
                </a:cubicBezTo>
                <a:close/>
                <a:moveTo>
                  <a:pt x="2380126" y="73114"/>
                </a:moveTo>
                <a:cubicBezTo>
                  <a:pt x="2380006" y="73476"/>
                  <a:pt x="2370595" y="73657"/>
                  <a:pt x="2351894" y="73657"/>
                </a:cubicBezTo>
                <a:lnTo>
                  <a:pt x="2346827" y="73838"/>
                </a:lnTo>
                <a:cubicBezTo>
                  <a:pt x="2343328" y="73959"/>
                  <a:pt x="2340734" y="74049"/>
                  <a:pt x="2339045" y="74109"/>
                </a:cubicBezTo>
                <a:cubicBezTo>
                  <a:pt x="2337356" y="74170"/>
                  <a:pt x="2336511" y="74260"/>
                  <a:pt x="2336511" y="74381"/>
                </a:cubicBezTo>
                <a:cubicBezTo>
                  <a:pt x="2336511" y="74502"/>
                  <a:pt x="2337476" y="74562"/>
                  <a:pt x="2339407" y="74562"/>
                </a:cubicBezTo>
                <a:lnTo>
                  <a:pt x="2343569" y="74743"/>
                </a:lnTo>
                <a:lnTo>
                  <a:pt x="2341217" y="75105"/>
                </a:lnTo>
                <a:cubicBezTo>
                  <a:pt x="2339889" y="75105"/>
                  <a:pt x="2339588" y="75165"/>
                  <a:pt x="2340312" y="75286"/>
                </a:cubicBezTo>
                <a:cubicBezTo>
                  <a:pt x="2340312" y="75286"/>
                  <a:pt x="2340342" y="75316"/>
                  <a:pt x="2340402" y="75376"/>
                </a:cubicBezTo>
                <a:cubicBezTo>
                  <a:pt x="2340462" y="75437"/>
                  <a:pt x="2340493" y="75467"/>
                  <a:pt x="2340493" y="75467"/>
                </a:cubicBezTo>
                <a:lnTo>
                  <a:pt x="2338864" y="75467"/>
                </a:lnTo>
                <a:cubicBezTo>
                  <a:pt x="2337657" y="75467"/>
                  <a:pt x="2336964" y="75527"/>
                  <a:pt x="2336783" y="75648"/>
                </a:cubicBezTo>
                <a:cubicBezTo>
                  <a:pt x="2336602" y="75768"/>
                  <a:pt x="2336572" y="76130"/>
                  <a:pt x="2336692" y="76734"/>
                </a:cubicBezTo>
                <a:cubicBezTo>
                  <a:pt x="2336692" y="76854"/>
                  <a:pt x="2336873" y="76945"/>
                  <a:pt x="2337235" y="77005"/>
                </a:cubicBezTo>
                <a:cubicBezTo>
                  <a:pt x="2337597" y="77065"/>
                  <a:pt x="2338140" y="77096"/>
                  <a:pt x="2338864" y="77096"/>
                </a:cubicBezTo>
                <a:lnTo>
                  <a:pt x="2375240" y="76372"/>
                </a:lnTo>
                <a:cubicBezTo>
                  <a:pt x="2384047" y="76372"/>
                  <a:pt x="2387365" y="76251"/>
                  <a:pt x="2385193" y="76010"/>
                </a:cubicBezTo>
                <a:lnTo>
                  <a:pt x="2384831" y="75648"/>
                </a:lnTo>
                <a:lnTo>
                  <a:pt x="2385193" y="75648"/>
                </a:lnTo>
                <a:cubicBezTo>
                  <a:pt x="2385556" y="75648"/>
                  <a:pt x="2385767" y="75557"/>
                  <a:pt x="2385827" y="75376"/>
                </a:cubicBezTo>
                <a:cubicBezTo>
                  <a:pt x="2385887" y="75195"/>
                  <a:pt x="2385917" y="74924"/>
                  <a:pt x="2385917" y="74562"/>
                </a:cubicBezTo>
                <a:lnTo>
                  <a:pt x="2385917" y="73114"/>
                </a:lnTo>
                <a:close/>
                <a:moveTo>
                  <a:pt x="1127360" y="73114"/>
                </a:moveTo>
                <a:lnTo>
                  <a:pt x="1127179" y="74200"/>
                </a:lnTo>
                <a:cubicBezTo>
                  <a:pt x="1126576" y="74803"/>
                  <a:pt x="1126516" y="74622"/>
                  <a:pt x="1126998" y="73657"/>
                </a:cubicBezTo>
                <a:cubicBezTo>
                  <a:pt x="1127240" y="73295"/>
                  <a:pt x="1127360" y="73114"/>
                  <a:pt x="1127360" y="73114"/>
                </a:cubicBezTo>
                <a:close/>
                <a:moveTo>
                  <a:pt x="838667" y="73114"/>
                </a:moveTo>
                <a:lnTo>
                  <a:pt x="838848" y="73114"/>
                </a:lnTo>
                <a:lnTo>
                  <a:pt x="838848" y="73295"/>
                </a:lnTo>
                <a:lnTo>
                  <a:pt x="838667" y="73295"/>
                </a:lnTo>
                <a:lnTo>
                  <a:pt x="838667" y="73657"/>
                </a:lnTo>
                <a:lnTo>
                  <a:pt x="838486" y="73838"/>
                </a:lnTo>
                <a:lnTo>
                  <a:pt x="838486" y="74200"/>
                </a:lnTo>
                <a:lnTo>
                  <a:pt x="838124" y="74381"/>
                </a:lnTo>
                <a:lnTo>
                  <a:pt x="838124" y="73838"/>
                </a:lnTo>
                <a:cubicBezTo>
                  <a:pt x="838124" y="73717"/>
                  <a:pt x="838245" y="73657"/>
                  <a:pt x="838486" y="73657"/>
                </a:cubicBezTo>
                <a:lnTo>
                  <a:pt x="838486" y="73476"/>
                </a:lnTo>
                <a:close/>
                <a:moveTo>
                  <a:pt x="686267" y="73114"/>
                </a:moveTo>
                <a:lnTo>
                  <a:pt x="686448" y="73114"/>
                </a:lnTo>
                <a:lnTo>
                  <a:pt x="686448" y="73295"/>
                </a:lnTo>
                <a:lnTo>
                  <a:pt x="686267" y="73295"/>
                </a:lnTo>
                <a:lnTo>
                  <a:pt x="686267" y="73657"/>
                </a:lnTo>
                <a:lnTo>
                  <a:pt x="686086" y="73838"/>
                </a:lnTo>
                <a:lnTo>
                  <a:pt x="686086" y="74200"/>
                </a:lnTo>
                <a:lnTo>
                  <a:pt x="685724" y="74381"/>
                </a:lnTo>
                <a:lnTo>
                  <a:pt x="685724" y="73838"/>
                </a:lnTo>
                <a:cubicBezTo>
                  <a:pt x="685724" y="73717"/>
                  <a:pt x="685845" y="73657"/>
                  <a:pt x="686086" y="73657"/>
                </a:cubicBezTo>
                <a:lnTo>
                  <a:pt x="686086" y="73476"/>
                </a:lnTo>
                <a:close/>
                <a:moveTo>
                  <a:pt x="2844498" y="72933"/>
                </a:moveTo>
                <a:cubicBezTo>
                  <a:pt x="2844498" y="73054"/>
                  <a:pt x="2842025" y="73114"/>
                  <a:pt x="2837079" y="73114"/>
                </a:cubicBezTo>
                <a:lnTo>
                  <a:pt x="2815542" y="73657"/>
                </a:lnTo>
                <a:cubicBezTo>
                  <a:pt x="2810958" y="73657"/>
                  <a:pt x="2807067" y="73717"/>
                  <a:pt x="2803870" y="73838"/>
                </a:cubicBezTo>
                <a:cubicBezTo>
                  <a:pt x="2800672" y="73959"/>
                  <a:pt x="2798591" y="74079"/>
                  <a:pt x="2797626" y="74200"/>
                </a:cubicBezTo>
                <a:lnTo>
                  <a:pt x="2815000" y="74562"/>
                </a:lnTo>
                <a:cubicBezTo>
                  <a:pt x="2814879" y="74562"/>
                  <a:pt x="2814547" y="74592"/>
                  <a:pt x="2814004" y="74652"/>
                </a:cubicBezTo>
                <a:cubicBezTo>
                  <a:pt x="2813461" y="74713"/>
                  <a:pt x="2812285" y="74743"/>
                  <a:pt x="2810475" y="74743"/>
                </a:cubicBezTo>
                <a:cubicBezTo>
                  <a:pt x="2809510" y="74743"/>
                  <a:pt x="2809088" y="74864"/>
                  <a:pt x="2809208" y="75105"/>
                </a:cubicBezTo>
                <a:lnTo>
                  <a:pt x="2807761" y="74743"/>
                </a:lnTo>
                <a:lnTo>
                  <a:pt x="2803236" y="75286"/>
                </a:lnTo>
                <a:cubicBezTo>
                  <a:pt x="2803236" y="75406"/>
                  <a:pt x="2801849" y="75467"/>
                  <a:pt x="2799074" y="75467"/>
                </a:cubicBezTo>
                <a:lnTo>
                  <a:pt x="2786948" y="76010"/>
                </a:lnTo>
                <a:lnTo>
                  <a:pt x="2801607" y="76191"/>
                </a:lnTo>
                <a:lnTo>
                  <a:pt x="2806494" y="76372"/>
                </a:lnTo>
                <a:cubicBezTo>
                  <a:pt x="2806494" y="76613"/>
                  <a:pt x="2807459" y="76734"/>
                  <a:pt x="2809389" y="76734"/>
                </a:cubicBezTo>
                <a:cubicBezTo>
                  <a:pt x="2811199" y="76734"/>
                  <a:pt x="2812044" y="76613"/>
                  <a:pt x="2811923" y="76372"/>
                </a:cubicBezTo>
                <a:cubicBezTo>
                  <a:pt x="2811923" y="76251"/>
                  <a:pt x="2815482" y="76191"/>
                  <a:pt x="2822601" y="76191"/>
                </a:cubicBezTo>
                <a:lnTo>
                  <a:pt x="2840879" y="76191"/>
                </a:lnTo>
                <a:lnTo>
                  <a:pt x="2842870" y="74743"/>
                </a:lnTo>
                <a:cubicBezTo>
                  <a:pt x="2844559" y="73657"/>
                  <a:pt x="2845223" y="73114"/>
                  <a:pt x="2844860" y="73114"/>
                </a:cubicBezTo>
                <a:close/>
                <a:moveTo>
                  <a:pt x="838486" y="72933"/>
                </a:moveTo>
                <a:lnTo>
                  <a:pt x="838667" y="72933"/>
                </a:lnTo>
                <a:lnTo>
                  <a:pt x="838667" y="73114"/>
                </a:lnTo>
                <a:lnTo>
                  <a:pt x="838486" y="73114"/>
                </a:lnTo>
                <a:close/>
                <a:moveTo>
                  <a:pt x="686086" y="72933"/>
                </a:moveTo>
                <a:lnTo>
                  <a:pt x="686267" y="72933"/>
                </a:lnTo>
                <a:lnTo>
                  <a:pt x="686267" y="73114"/>
                </a:lnTo>
                <a:lnTo>
                  <a:pt x="686086" y="73114"/>
                </a:lnTo>
                <a:close/>
                <a:moveTo>
                  <a:pt x="1827324" y="72571"/>
                </a:moveTo>
                <a:lnTo>
                  <a:pt x="1827324" y="89221"/>
                </a:lnTo>
                <a:lnTo>
                  <a:pt x="1844335" y="89221"/>
                </a:lnTo>
                <a:cubicBezTo>
                  <a:pt x="1847231" y="89221"/>
                  <a:pt x="1848981" y="89100"/>
                  <a:pt x="1849584" y="88859"/>
                </a:cubicBezTo>
                <a:cubicBezTo>
                  <a:pt x="1850308" y="88738"/>
                  <a:pt x="1857909" y="88678"/>
                  <a:pt x="1872387" y="88678"/>
                </a:cubicBezTo>
                <a:cubicBezTo>
                  <a:pt x="1896637" y="88678"/>
                  <a:pt x="1909305" y="88738"/>
                  <a:pt x="1910391" y="88859"/>
                </a:cubicBezTo>
                <a:cubicBezTo>
                  <a:pt x="1910753" y="88859"/>
                  <a:pt x="1911115" y="88980"/>
                  <a:pt x="1911477" y="89221"/>
                </a:cubicBezTo>
                <a:lnTo>
                  <a:pt x="1911477" y="89583"/>
                </a:lnTo>
                <a:lnTo>
                  <a:pt x="1909848" y="90307"/>
                </a:lnTo>
                <a:lnTo>
                  <a:pt x="1910572" y="90488"/>
                </a:lnTo>
                <a:cubicBezTo>
                  <a:pt x="1910934" y="90850"/>
                  <a:pt x="1908099" y="91031"/>
                  <a:pt x="1902067" y="91031"/>
                </a:cubicBezTo>
                <a:lnTo>
                  <a:pt x="1862433" y="91574"/>
                </a:lnTo>
                <a:cubicBezTo>
                  <a:pt x="1862795" y="91694"/>
                  <a:pt x="1863579" y="91724"/>
                  <a:pt x="1864786" y="91664"/>
                </a:cubicBezTo>
                <a:cubicBezTo>
                  <a:pt x="1865992" y="91604"/>
                  <a:pt x="1867440" y="91634"/>
                  <a:pt x="1869129" y="91755"/>
                </a:cubicBezTo>
                <a:lnTo>
                  <a:pt x="1911477" y="93021"/>
                </a:lnTo>
                <a:lnTo>
                  <a:pt x="1911839" y="93202"/>
                </a:lnTo>
                <a:cubicBezTo>
                  <a:pt x="1911960" y="93202"/>
                  <a:pt x="1912050" y="92659"/>
                  <a:pt x="1912111" y="91574"/>
                </a:cubicBezTo>
                <a:cubicBezTo>
                  <a:pt x="1912171" y="90488"/>
                  <a:pt x="1912201" y="88557"/>
                  <a:pt x="1912201" y="85782"/>
                </a:cubicBezTo>
                <a:cubicBezTo>
                  <a:pt x="1912201" y="79509"/>
                  <a:pt x="1912141" y="76191"/>
                  <a:pt x="1912020" y="75829"/>
                </a:cubicBezTo>
                <a:cubicBezTo>
                  <a:pt x="1911899" y="75346"/>
                  <a:pt x="1911568" y="74803"/>
                  <a:pt x="1911025" y="74200"/>
                </a:cubicBezTo>
                <a:cubicBezTo>
                  <a:pt x="1910482" y="73597"/>
                  <a:pt x="1910029" y="73235"/>
                  <a:pt x="1909667" y="73114"/>
                </a:cubicBezTo>
                <a:cubicBezTo>
                  <a:pt x="1909064" y="72873"/>
                  <a:pt x="1895189" y="72752"/>
                  <a:pt x="1868043" y="72752"/>
                </a:cubicBezTo>
                <a:close/>
                <a:moveTo>
                  <a:pt x="1187082" y="71847"/>
                </a:moveTo>
                <a:cubicBezTo>
                  <a:pt x="1187203" y="71727"/>
                  <a:pt x="1187504" y="71727"/>
                  <a:pt x="1187987" y="71847"/>
                </a:cubicBezTo>
                <a:cubicBezTo>
                  <a:pt x="1188228" y="72089"/>
                  <a:pt x="1188319" y="72239"/>
                  <a:pt x="1188258" y="72300"/>
                </a:cubicBezTo>
                <a:cubicBezTo>
                  <a:pt x="1188198" y="72360"/>
                  <a:pt x="1188047" y="72390"/>
                  <a:pt x="1187806" y="72390"/>
                </a:cubicBezTo>
                <a:cubicBezTo>
                  <a:pt x="1187323" y="72390"/>
                  <a:pt x="1187082" y="72209"/>
                  <a:pt x="1187082" y="71847"/>
                </a:cubicBezTo>
                <a:close/>
                <a:moveTo>
                  <a:pt x="1166813" y="71847"/>
                </a:moveTo>
                <a:cubicBezTo>
                  <a:pt x="1167175" y="71606"/>
                  <a:pt x="1167476" y="71606"/>
                  <a:pt x="1167718" y="71847"/>
                </a:cubicBezTo>
                <a:cubicBezTo>
                  <a:pt x="1167718" y="72209"/>
                  <a:pt x="1167537" y="72390"/>
                  <a:pt x="1167175" y="72390"/>
                </a:cubicBezTo>
                <a:cubicBezTo>
                  <a:pt x="1166933" y="72390"/>
                  <a:pt x="1166783" y="72360"/>
                  <a:pt x="1166722" y="72300"/>
                </a:cubicBezTo>
                <a:cubicBezTo>
                  <a:pt x="1166662" y="72239"/>
                  <a:pt x="1166692" y="72089"/>
                  <a:pt x="1166813" y="71847"/>
                </a:cubicBezTo>
                <a:close/>
                <a:moveTo>
                  <a:pt x="2832735" y="71485"/>
                </a:moveTo>
                <a:cubicBezTo>
                  <a:pt x="2832252" y="71485"/>
                  <a:pt x="2832011" y="71546"/>
                  <a:pt x="2832011" y="71666"/>
                </a:cubicBezTo>
                <a:cubicBezTo>
                  <a:pt x="2832011" y="72270"/>
                  <a:pt x="2832313" y="72270"/>
                  <a:pt x="2832916" y="71666"/>
                </a:cubicBezTo>
                <a:cubicBezTo>
                  <a:pt x="2833037" y="71546"/>
                  <a:pt x="2832976" y="71485"/>
                  <a:pt x="2832735" y="71485"/>
                </a:cubicBezTo>
                <a:close/>
                <a:moveTo>
                  <a:pt x="1228344" y="71123"/>
                </a:moveTo>
                <a:lnTo>
                  <a:pt x="1229068" y="71666"/>
                </a:lnTo>
                <a:lnTo>
                  <a:pt x="1229430" y="72752"/>
                </a:lnTo>
                <a:lnTo>
                  <a:pt x="1229611" y="73114"/>
                </a:lnTo>
                <a:lnTo>
                  <a:pt x="1229430" y="73114"/>
                </a:lnTo>
                <a:cubicBezTo>
                  <a:pt x="1229309" y="73114"/>
                  <a:pt x="1229068" y="72692"/>
                  <a:pt x="1228706" y="71847"/>
                </a:cubicBezTo>
                <a:cubicBezTo>
                  <a:pt x="1228224" y="71365"/>
                  <a:pt x="1228103" y="71123"/>
                  <a:pt x="1228344" y="71123"/>
                </a:cubicBezTo>
                <a:close/>
                <a:moveTo>
                  <a:pt x="444884" y="70942"/>
                </a:moveTo>
                <a:lnTo>
                  <a:pt x="443075" y="72209"/>
                </a:lnTo>
                <a:cubicBezTo>
                  <a:pt x="439696" y="74502"/>
                  <a:pt x="437465" y="75829"/>
                  <a:pt x="436379" y="76191"/>
                </a:cubicBezTo>
                <a:lnTo>
                  <a:pt x="428235" y="80715"/>
                </a:lnTo>
                <a:lnTo>
                  <a:pt x="428778" y="81077"/>
                </a:lnTo>
                <a:cubicBezTo>
                  <a:pt x="429019" y="81198"/>
                  <a:pt x="429863" y="80866"/>
                  <a:pt x="431311" y="80082"/>
                </a:cubicBezTo>
                <a:cubicBezTo>
                  <a:pt x="432759" y="79297"/>
                  <a:pt x="434931" y="78000"/>
                  <a:pt x="437826" y="76191"/>
                </a:cubicBezTo>
                <a:cubicBezTo>
                  <a:pt x="439033" y="75346"/>
                  <a:pt x="440300" y="74381"/>
                  <a:pt x="441627" y="73295"/>
                </a:cubicBezTo>
                <a:cubicBezTo>
                  <a:pt x="443798" y="71727"/>
                  <a:pt x="444884" y="70942"/>
                  <a:pt x="444884" y="70942"/>
                </a:cubicBezTo>
                <a:close/>
                <a:moveTo>
                  <a:pt x="1902247" y="70400"/>
                </a:moveTo>
                <a:cubicBezTo>
                  <a:pt x="1899714" y="70400"/>
                  <a:pt x="1897633" y="70460"/>
                  <a:pt x="1896004" y="70580"/>
                </a:cubicBezTo>
                <a:cubicBezTo>
                  <a:pt x="1894375" y="70701"/>
                  <a:pt x="1893259" y="70761"/>
                  <a:pt x="1892656" y="70761"/>
                </a:cubicBezTo>
                <a:cubicBezTo>
                  <a:pt x="1892535" y="70761"/>
                  <a:pt x="1893048" y="70792"/>
                  <a:pt x="1894194" y="70852"/>
                </a:cubicBezTo>
                <a:cubicBezTo>
                  <a:pt x="1895340" y="70912"/>
                  <a:pt x="1896939" y="70942"/>
                  <a:pt x="1898990" y="70942"/>
                </a:cubicBezTo>
                <a:lnTo>
                  <a:pt x="1908039" y="70942"/>
                </a:lnTo>
                <a:lnTo>
                  <a:pt x="1909848" y="71485"/>
                </a:lnTo>
                <a:cubicBezTo>
                  <a:pt x="1910814" y="71847"/>
                  <a:pt x="1911960" y="72873"/>
                  <a:pt x="1913287" y="74562"/>
                </a:cubicBezTo>
                <a:cubicBezTo>
                  <a:pt x="1913528" y="75165"/>
                  <a:pt x="1913649" y="76130"/>
                  <a:pt x="1913649" y="77458"/>
                </a:cubicBezTo>
                <a:lnTo>
                  <a:pt x="1913649" y="79448"/>
                </a:lnTo>
                <a:cubicBezTo>
                  <a:pt x="1913528" y="79690"/>
                  <a:pt x="1913468" y="81379"/>
                  <a:pt x="1913468" y="84516"/>
                </a:cubicBezTo>
                <a:cubicBezTo>
                  <a:pt x="1913468" y="89583"/>
                  <a:pt x="1913528" y="92237"/>
                  <a:pt x="1913649" y="92478"/>
                </a:cubicBezTo>
                <a:lnTo>
                  <a:pt x="1913649" y="93021"/>
                </a:lnTo>
                <a:cubicBezTo>
                  <a:pt x="1913649" y="93142"/>
                  <a:pt x="1913890" y="93202"/>
                  <a:pt x="1914373" y="93202"/>
                </a:cubicBezTo>
                <a:lnTo>
                  <a:pt x="1915278" y="93202"/>
                </a:lnTo>
                <a:lnTo>
                  <a:pt x="1915278" y="84697"/>
                </a:lnTo>
                <a:lnTo>
                  <a:pt x="1914735" y="79086"/>
                </a:lnTo>
                <a:cubicBezTo>
                  <a:pt x="1914735" y="76311"/>
                  <a:pt x="1914614" y="74924"/>
                  <a:pt x="1914373" y="74924"/>
                </a:cubicBezTo>
                <a:lnTo>
                  <a:pt x="1913649" y="73295"/>
                </a:lnTo>
                <a:lnTo>
                  <a:pt x="1910391" y="71123"/>
                </a:lnTo>
                <a:cubicBezTo>
                  <a:pt x="1910029" y="70761"/>
                  <a:pt x="1909275" y="70550"/>
                  <a:pt x="1908129" y="70490"/>
                </a:cubicBezTo>
                <a:cubicBezTo>
                  <a:pt x="1906983" y="70430"/>
                  <a:pt x="1905022" y="70400"/>
                  <a:pt x="1902247" y="70400"/>
                </a:cubicBezTo>
                <a:close/>
                <a:moveTo>
                  <a:pt x="1197578" y="70400"/>
                </a:moveTo>
                <a:cubicBezTo>
                  <a:pt x="1197337" y="70400"/>
                  <a:pt x="1197156" y="70460"/>
                  <a:pt x="1197036" y="70580"/>
                </a:cubicBezTo>
                <a:cubicBezTo>
                  <a:pt x="1196915" y="70701"/>
                  <a:pt x="1196975" y="70761"/>
                  <a:pt x="1197217" y="70761"/>
                </a:cubicBezTo>
                <a:lnTo>
                  <a:pt x="1197940" y="70761"/>
                </a:lnTo>
                <a:cubicBezTo>
                  <a:pt x="1198061" y="70520"/>
                  <a:pt x="1197940" y="70400"/>
                  <a:pt x="1197578" y="70400"/>
                </a:cubicBezTo>
                <a:close/>
                <a:moveTo>
                  <a:pt x="1185091" y="70400"/>
                </a:moveTo>
                <a:lnTo>
                  <a:pt x="1185453" y="72933"/>
                </a:lnTo>
                <a:lnTo>
                  <a:pt x="1194502" y="72571"/>
                </a:lnTo>
                <a:cubicBezTo>
                  <a:pt x="1194502" y="72451"/>
                  <a:pt x="1192813" y="72390"/>
                  <a:pt x="1189435" y="72390"/>
                </a:cubicBezTo>
                <a:lnTo>
                  <a:pt x="1188892" y="71847"/>
                </a:lnTo>
                <a:cubicBezTo>
                  <a:pt x="1189133" y="71847"/>
                  <a:pt x="1190370" y="71817"/>
                  <a:pt x="1192602" y="71757"/>
                </a:cubicBezTo>
                <a:cubicBezTo>
                  <a:pt x="1194834" y="71696"/>
                  <a:pt x="1199207" y="71666"/>
                  <a:pt x="1205722" y="71666"/>
                </a:cubicBezTo>
                <a:cubicBezTo>
                  <a:pt x="1211996" y="71666"/>
                  <a:pt x="1216370" y="71696"/>
                  <a:pt x="1218843" y="71757"/>
                </a:cubicBezTo>
                <a:cubicBezTo>
                  <a:pt x="1221316" y="71817"/>
                  <a:pt x="1222794" y="72028"/>
                  <a:pt x="1223277" y="72390"/>
                </a:cubicBezTo>
                <a:lnTo>
                  <a:pt x="1224725" y="73114"/>
                </a:lnTo>
                <a:lnTo>
                  <a:pt x="1224906" y="72933"/>
                </a:lnTo>
                <a:cubicBezTo>
                  <a:pt x="1224302" y="72330"/>
                  <a:pt x="1223760" y="71968"/>
                  <a:pt x="1223277" y="71847"/>
                </a:cubicBezTo>
                <a:cubicBezTo>
                  <a:pt x="1222794" y="71727"/>
                  <a:pt x="1221648" y="71606"/>
                  <a:pt x="1219838" y="71485"/>
                </a:cubicBezTo>
                <a:lnTo>
                  <a:pt x="1205360" y="71304"/>
                </a:lnTo>
                <a:cubicBezTo>
                  <a:pt x="1204878" y="71184"/>
                  <a:pt x="1204094" y="71123"/>
                  <a:pt x="1203008" y="71123"/>
                </a:cubicBezTo>
                <a:cubicBezTo>
                  <a:pt x="1201922" y="71123"/>
                  <a:pt x="1200836" y="71063"/>
                  <a:pt x="1199750" y="70942"/>
                </a:cubicBezTo>
                <a:lnTo>
                  <a:pt x="1195226" y="70761"/>
                </a:lnTo>
                <a:cubicBezTo>
                  <a:pt x="1195226" y="70641"/>
                  <a:pt x="1194804" y="70550"/>
                  <a:pt x="1193959" y="70490"/>
                </a:cubicBezTo>
                <a:cubicBezTo>
                  <a:pt x="1193114" y="70430"/>
                  <a:pt x="1192029" y="70400"/>
                  <a:pt x="1190701" y="70400"/>
                </a:cubicBezTo>
                <a:close/>
                <a:moveTo>
                  <a:pt x="1165003" y="70400"/>
                </a:moveTo>
                <a:cubicBezTo>
                  <a:pt x="1163435" y="70400"/>
                  <a:pt x="1162168" y="70460"/>
                  <a:pt x="1161202" y="70580"/>
                </a:cubicBezTo>
                <a:cubicBezTo>
                  <a:pt x="1160237" y="70701"/>
                  <a:pt x="1159694" y="70761"/>
                  <a:pt x="1159574" y="70761"/>
                </a:cubicBezTo>
                <a:cubicBezTo>
                  <a:pt x="1160418" y="70882"/>
                  <a:pt x="1155894" y="71063"/>
                  <a:pt x="1146001" y="71304"/>
                </a:cubicBezTo>
                <a:lnTo>
                  <a:pt x="1139485" y="71485"/>
                </a:lnTo>
                <a:cubicBezTo>
                  <a:pt x="1135745" y="71485"/>
                  <a:pt x="1133694" y="71606"/>
                  <a:pt x="1133332" y="71847"/>
                </a:cubicBezTo>
                <a:cubicBezTo>
                  <a:pt x="1131885" y="72692"/>
                  <a:pt x="1131100" y="73476"/>
                  <a:pt x="1130980" y="74200"/>
                </a:cubicBezTo>
                <a:lnTo>
                  <a:pt x="1131703" y="73657"/>
                </a:lnTo>
                <a:cubicBezTo>
                  <a:pt x="1132307" y="72933"/>
                  <a:pt x="1132880" y="72451"/>
                  <a:pt x="1133423" y="72209"/>
                </a:cubicBezTo>
                <a:cubicBezTo>
                  <a:pt x="1133966" y="71968"/>
                  <a:pt x="1135655" y="71817"/>
                  <a:pt x="1138490" y="71757"/>
                </a:cubicBezTo>
                <a:cubicBezTo>
                  <a:pt x="1141325" y="71696"/>
                  <a:pt x="1145277" y="71666"/>
                  <a:pt x="1150344" y="71666"/>
                </a:cubicBezTo>
                <a:cubicBezTo>
                  <a:pt x="1160841" y="71666"/>
                  <a:pt x="1166089" y="71727"/>
                  <a:pt x="1166089" y="71847"/>
                </a:cubicBezTo>
                <a:lnTo>
                  <a:pt x="1165546" y="72390"/>
                </a:lnTo>
                <a:cubicBezTo>
                  <a:pt x="1165184" y="72270"/>
                  <a:pt x="1164520" y="72209"/>
                  <a:pt x="1163555" y="72209"/>
                </a:cubicBezTo>
                <a:cubicBezTo>
                  <a:pt x="1161625" y="72209"/>
                  <a:pt x="1160660" y="72330"/>
                  <a:pt x="1160660" y="72571"/>
                </a:cubicBezTo>
                <a:lnTo>
                  <a:pt x="1162107" y="72752"/>
                </a:lnTo>
                <a:lnTo>
                  <a:pt x="1171156" y="72933"/>
                </a:lnTo>
                <a:lnTo>
                  <a:pt x="1171156" y="70400"/>
                </a:lnTo>
                <a:close/>
                <a:moveTo>
                  <a:pt x="1157402" y="70400"/>
                </a:moveTo>
                <a:cubicBezTo>
                  <a:pt x="1157161" y="70400"/>
                  <a:pt x="1157010" y="70460"/>
                  <a:pt x="1156950" y="70580"/>
                </a:cubicBezTo>
                <a:cubicBezTo>
                  <a:pt x="1156889" y="70701"/>
                  <a:pt x="1156919" y="70761"/>
                  <a:pt x="1157040" y="70761"/>
                </a:cubicBezTo>
                <a:lnTo>
                  <a:pt x="1157945" y="70761"/>
                </a:lnTo>
                <a:cubicBezTo>
                  <a:pt x="1158066" y="70520"/>
                  <a:pt x="1157885" y="70400"/>
                  <a:pt x="1157402" y="70400"/>
                </a:cubicBezTo>
                <a:close/>
                <a:moveTo>
                  <a:pt x="387153" y="70128"/>
                </a:moveTo>
                <a:cubicBezTo>
                  <a:pt x="387274" y="69947"/>
                  <a:pt x="387334" y="70038"/>
                  <a:pt x="387334" y="70400"/>
                </a:cubicBezTo>
                <a:lnTo>
                  <a:pt x="387334" y="71304"/>
                </a:lnTo>
                <a:cubicBezTo>
                  <a:pt x="387334" y="71425"/>
                  <a:pt x="387274" y="71425"/>
                  <a:pt x="387153" y="71304"/>
                </a:cubicBezTo>
                <a:cubicBezTo>
                  <a:pt x="387033" y="71184"/>
                  <a:pt x="386972" y="71003"/>
                  <a:pt x="386972" y="70761"/>
                </a:cubicBezTo>
                <a:cubicBezTo>
                  <a:pt x="386972" y="70520"/>
                  <a:pt x="387033" y="70309"/>
                  <a:pt x="387153" y="70128"/>
                </a:cubicBezTo>
                <a:close/>
                <a:moveTo>
                  <a:pt x="2385917" y="69676"/>
                </a:moveTo>
                <a:lnTo>
                  <a:pt x="2365286" y="70038"/>
                </a:lnTo>
                <a:lnTo>
                  <a:pt x="2364743" y="70219"/>
                </a:lnTo>
                <a:cubicBezTo>
                  <a:pt x="2364743" y="70460"/>
                  <a:pt x="2365527" y="70580"/>
                  <a:pt x="2367096" y="70580"/>
                </a:cubicBezTo>
                <a:lnTo>
                  <a:pt x="2367639" y="70580"/>
                </a:lnTo>
                <a:lnTo>
                  <a:pt x="2362571" y="70761"/>
                </a:lnTo>
                <a:lnTo>
                  <a:pt x="2345922" y="70942"/>
                </a:lnTo>
                <a:lnTo>
                  <a:pt x="2343388" y="70942"/>
                </a:lnTo>
                <a:cubicBezTo>
                  <a:pt x="2343388" y="70942"/>
                  <a:pt x="2345681" y="71063"/>
                  <a:pt x="2350265" y="71304"/>
                </a:cubicBezTo>
                <a:lnTo>
                  <a:pt x="2360762" y="71485"/>
                </a:lnTo>
                <a:cubicBezTo>
                  <a:pt x="2361848" y="71485"/>
                  <a:pt x="2362391" y="71546"/>
                  <a:pt x="2362391" y="71666"/>
                </a:cubicBezTo>
                <a:lnTo>
                  <a:pt x="2361486" y="71666"/>
                </a:lnTo>
                <a:lnTo>
                  <a:pt x="2362029" y="72209"/>
                </a:lnTo>
                <a:cubicBezTo>
                  <a:pt x="2362270" y="72330"/>
                  <a:pt x="2362511" y="72330"/>
                  <a:pt x="2362753" y="72209"/>
                </a:cubicBezTo>
                <a:cubicBezTo>
                  <a:pt x="2362994" y="72089"/>
                  <a:pt x="2363054" y="71908"/>
                  <a:pt x="2362934" y="71666"/>
                </a:cubicBezTo>
                <a:lnTo>
                  <a:pt x="2363114" y="71485"/>
                </a:lnTo>
                <a:lnTo>
                  <a:pt x="2363476" y="71666"/>
                </a:lnTo>
                <a:cubicBezTo>
                  <a:pt x="2363476" y="72028"/>
                  <a:pt x="2365075" y="72239"/>
                  <a:pt x="2368272" y="72300"/>
                </a:cubicBezTo>
                <a:cubicBezTo>
                  <a:pt x="2371469" y="72360"/>
                  <a:pt x="2373611" y="72390"/>
                  <a:pt x="2374697" y="72390"/>
                </a:cubicBezTo>
                <a:lnTo>
                  <a:pt x="2385917" y="72390"/>
                </a:lnTo>
                <a:close/>
                <a:moveTo>
                  <a:pt x="2123904" y="69676"/>
                </a:moveTo>
                <a:cubicBezTo>
                  <a:pt x="2124145" y="69555"/>
                  <a:pt x="2124386" y="69555"/>
                  <a:pt x="2124628" y="69676"/>
                </a:cubicBezTo>
                <a:cubicBezTo>
                  <a:pt x="2124869" y="69796"/>
                  <a:pt x="2124990" y="69917"/>
                  <a:pt x="2124990" y="70038"/>
                </a:cubicBezTo>
                <a:lnTo>
                  <a:pt x="2125713" y="72390"/>
                </a:lnTo>
                <a:cubicBezTo>
                  <a:pt x="2125955" y="72873"/>
                  <a:pt x="2126286" y="73717"/>
                  <a:pt x="2126709" y="74924"/>
                </a:cubicBezTo>
                <a:cubicBezTo>
                  <a:pt x="2127131" y="76130"/>
                  <a:pt x="2127523" y="77035"/>
                  <a:pt x="2127885" y="77638"/>
                </a:cubicBezTo>
                <a:lnTo>
                  <a:pt x="2133857" y="90669"/>
                </a:lnTo>
                <a:cubicBezTo>
                  <a:pt x="2133978" y="91031"/>
                  <a:pt x="2134249" y="91815"/>
                  <a:pt x="2134672" y="93021"/>
                </a:cubicBezTo>
                <a:cubicBezTo>
                  <a:pt x="2135094" y="94228"/>
                  <a:pt x="2135486" y="95193"/>
                  <a:pt x="2135848" y="95917"/>
                </a:cubicBezTo>
                <a:lnTo>
                  <a:pt x="2138382" y="102251"/>
                </a:lnTo>
                <a:cubicBezTo>
                  <a:pt x="2138744" y="103337"/>
                  <a:pt x="2139166" y="104634"/>
                  <a:pt x="2139649" y="106142"/>
                </a:cubicBezTo>
                <a:cubicBezTo>
                  <a:pt x="2140131" y="107650"/>
                  <a:pt x="2140312" y="108465"/>
                  <a:pt x="2140191" y="108585"/>
                </a:cubicBezTo>
                <a:cubicBezTo>
                  <a:pt x="2140071" y="108706"/>
                  <a:pt x="2139890" y="108736"/>
                  <a:pt x="2139649" y="108676"/>
                </a:cubicBezTo>
                <a:cubicBezTo>
                  <a:pt x="2139407" y="108615"/>
                  <a:pt x="2139226" y="108465"/>
                  <a:pt x="2139106" y="108223"/>
                </a:cubicBezTo>
                <a:lnTo>
                  <a:pt x="2138382" y="108223"/>
                </a:lnTo>
                <a:cubicBezTo>
                  <a:pt x="2138261" y="108103"/>
                  <a:pt x="2138020" y="107711"/>
                  <a:pt x="2137658" y="107047"/>
                </a:cubicBezTo>
                <a:cubicBezTo>
                  <a:pt x="2137296" y="106383"/>
                  <a:pt x="2136934" y="105690"/>
                  <a:pt x="2136572" y="104966"/>
                </a:cubicBezTo>
                <a:lnTo>
                  <a:pt x="2132410" y="95374"/>
                </a:lnTo>
                <a:cubicBezTo>
                  <a:pt x="2131806" y="94168"/>
                  <a:pt x="2131233" y="92931"/>
                  <a:pt x="2130690" y="91664"/>
                </a:cubicBezTo>
                <a:cubicBezTo>
                  <a:pt x="2130147" y="90397"/>
                  <a:pt x="2129876" y="89945"/>
                  <a:pt x="2129876" y="90307"/>
                </a:cubicBezTo>
                <a:lnTo>
                  <a:pt x="2136934" y="111843"/>
                </a:lnTo>
                <a:cubicBezTo>
                  <a:pt x="2137537" y="112808"/>
                  <a:pt x="2137597" y="113291"/>
                  <a:pt x="2137115" y="113291"/>
                </a:cubicBezTo>
                <a:cubicBezTo>
                  <a:pt x="2136753" y="113532"/>
                  <a:pt x="2136481" y="113562"/>
                  <a:pt x="2136301" y="113381"/>
                </a:cubicBezTo>
                <a:cubicBezTo>
                  <a:pt x="2136119" y="113200"/>
                  <a:pt x="2135969" y="112868"/>
                  <a:pt x="2135848" y="112386"/>
                </a:cubicBezTo>
                <a:cubicBezTo>
                  <a:pt x="2134038" y="107680"/>
                  <a:pt x="2132952" y="105147"/>
                  <a:pt x="2132590" y="104785"/>
                </a:cubicBezTo>
                <a:lnTo>
                  <a:pt x="2132048" y="104242"/>
                </a:lnTo>
                <a:cubicBezTo>
                  <a:pt x="2131927" y="104121"/>
                  <a:pt x="2131897" y="104151"/>
                  <a:pt x="2131957" y="104332"/>
                </a:cubicBezTo>
                <a:cubicBezTo>
                  <a:pt x="2132017" y="104513"/>
                  <a:pt x="2132048" y="104724"/>
                  <a:pt x="2132048" y="104966"/>
                </a:cubicBezTo>
                <a:cubicBezTo>
                  <a:pt x="2132289" y="105328"/>
                  <a:pt x="2132410" y="105690"/>
                  <a:pt x="2132410" y="106052"/>
                </a:cubicBezTo>
                <a:lnTo>
                  <a:pt x="2132048" y="105871"/>
                </a:lnTo>
                <a:lnTo>
                  <a:pt x="2128247" y="96641"/>
                </a:lnTo>
                <a:lnTo>
                  <a:pt x="2130057" y="104242"/>
                </a:lnTo>
                <a:lnTo>
                  <a:pt x="2131505" y="107499"/>
                </a:lnTo>
                <a:cubicBezTo>
                  <a:pt x="2131746" y="108465"/>
                  <a:pt x="2131957" y="109188"/>
                  <a:pt x="2132138" y="109671"/>
                </a:cubicBezTo>
                <a:cubicBezTo>
                  <a:pt x="2132319" y="110154"/>
                  <a:pt x="2132410" y="110455"/>
                  <a:pt x="2132410" y="110576"/>
                </a:cubicBezTo>
                <a:cubicBezTo>
                  <a:pt x="2132048" y="110576"/>
                  <a:pt x="2131867" y="110214"/>
                  <a:pt x="2131867" y="109490"/>
                </a:cubicBezTo>
                <a:lnTo>
                  <a:pt x="2131143" y="108585"/>
                </a:lnTo>
                <a:lnTo>
                  <a:pt x="2132048" y="111300"/>
                </a:lnTo>
                <a:lnTo>
                  <a:pt x="2132952" y="114195"/>
                </a:lnTo>
                <a:lnTo>
                  <a:pt x="2126618" y="100441"/>
                </a:lnTo>
                <a:cubicBezTo>
                  <a:pt x="2125894" y="98511"/>
                  <a:pt x="2125140" y="96731"/>
                  <a:pt x="2124356" y="95103"/>
                </a:cubicBezTo>
                <a:cubicBezTo>
                  <a:pt x="2123572" y="93474"/>
                  <a:pt x="2122999" y="92418"/>
                  <a:pt x="2122637" y="91936"/>
                </a:cubicBezTo>
                <a:lnTo>
                  <a:pt x="2124809" y="98451"/>
                </a:lnTo>
                <a:lnTo>
                  <a:pt x="2124085" y="97365"/>
                </a:lnTo>
                <a:lnTo>
                  <a:pt x="2123723" y="96460"/>
                </a:lnTo>
                <a:lnTo>
                  <a:pt x="2123542" y="96822"/>
                </a:lnTo>
                <a:lnTo>
                  <a:pt x="2119198" y="88316"/>
                </a:lnTo>
                <a:lnTo>
                  <a:pt x="2121732" y="95917"/>
                </a:lnTo>
                <a:cubicBezTo>
                  <a:pt x="2121732" y="96158"/>
                  <a:pt x="2121823" y="96550"/>
                  <a:pt x="2122003" y="97093"/>
                </a:cubicBezTo>
                <a:cubicBezTo>
                  <a:pt x="2122184" y="97636"/>
                  <a:pt x="2122335" y="98028"/>
                  <a:pt x="2122456" y="98270"/>
                </a:cubicBezTo>
                <a:lnTo>
                  <a:pt x="2129152" y="113291"/>
                </a:lnTo>
                <a:cubicBezTo>
                  <a:pt x="2129635" y="114859"/>
                  <a:pt x="2129846" y="115824"/>
                  <a:pt x="2129785" y="116186"/>
                </a:cubicBezTo>
                <a:cubicBezTo>
                  <a:pt x="2129725" y="116548"/>
                  <a:pt x="2129393" y="116729"/>
                  <a:pt x="2128790" y="116729"/>
                </a:cubicBezTo>
                <a:lnTo>
                  <a:pt x="2127161" y="114195"/>
                </a:lnTo>
                <a:cubicBezTo>
                  <a:pt x="2127041" y="113592"/>
                  <a:pt x="2126256" y="111300"/>
                  <a:pt x="2124809" y="107318"/>
                </a:cubicBezTo>
                <a:lnTo>
                  <a:pt x="2112502" y="75467"/>
                </a:lnTo>
                <a:lnTo>
                  <a:pt x="2111959" y="74743"/>
                </a:lnTo>
                <a:lnTo>
                  <a:pt x="2111778" y="74743"/>
                </a:lnTo>
                <a:cubicBezTo>
                  <a:pt x="2111778" y="74622"/>
                  <a:pt x="2112683" y="74200"/>
                  <a:pt x="2114493" y="73476"/>
                </a:cubicBezTo>
                <a:close/>
                <a:moveTo>
                  <a:pt x="2396595" y="69495"/>
                </a:moveTo>
                <a:cubicBezTo>
                  <a:pt x="2396354" y="69495"/>
                  <a:pt x="2396233" y="69857"/>
                  <a:pt x="2396233" y="70580"/>
                </a:cubicBezTo>
                <a:cubicBezTo>
                  <a:pt x="2396233" y="71184"/>
                  <a:pt x="2396354" y="71485"/>
                  <a:pt x="2396595" y="71485"/>
                </a:cubicBezTo>
                <a:lnTo>
                  <a:pt x="2396776" y="70580"/>
                </a:lnTo>
                <a:cubicBezTo>
                  <a:pt x="2396776" y="69857"/>
                  <a:pt x="2396716" y="69495"/>
                  <a:pt x="2396595" y="69495"/>
                </a:cubicBezTo>
                <a:close/>
                <a:moveTo>
                  <a:pt x="1910572" y="69495"/>
                </a:moveTo>
                <a:lnTo>
                  <a:pt x="1911477" y="69857"/>
                </a:lnTo>
                <a:cubicBezTo>
                  <a:pt x="1913408" y="71063"/>
                  <a:pt x="1914795" y="72873"/>
                  <a:pt x="1915640" y="75286"/>
                </a:cubicBezTo>
                <a:cubicBezTo>
                  <a:pt x="1915760" y="75527"/>
                  <a:pt x="1915821" y="78905"/>
                  <a:pt x="1915821" y="85420"/>
                </a:cubicBezTo>
                <a:cubicBezTo>
                  <a:pt x="1915821" y="90608"/>
                  <a:pt x="1915881" y="93202"/>
                  <a:pt x="1916002" y="93202"/>
                </a:cubicBezTo>
                <a:cubicBezTo>
                  <a:pt x="1916122" y="93202"/>
                  <a:pt x="1916213" y="92599"/>
                  <a:pt x="1916273" y="91393"/>
                </a:cubicBezTo>
                <a:cubicBezTo>
                  <a:pt x="1916333" y="90186"/>
                  <a:pt x="1916364" y="88135"/>
                  <a:pt x="1916364" y="85239"/>
                </a:cubicBezTo>
                <a:lnTo>
                  <a:pt x="1916364" y="75467"/>
                </a:lnTo>
                <a:lnTo>
                  <a:pt x="1915640" y="73838"/>
                </a:lnTo>
                <a:cubicBezTo>
                  <a:pt x="1914674" y="72149"/>
                  <a:pt x="1913347" y="70822"/>
                  <a:pt x="1911658" y="69857"/>
                </a:cubicBezTo>
                <a:close/>
                <a:moveTo>
                  <a:pt x="2845946" y="69404"/>
                </a:moveTo>
                <a:cubicBezTo>
                  <a:pt x="2843533" y="69344"/>
                  <a:pt x="2842327" y="69374"/>
                  <a:pt x="2842327" y="69495"/>
                </a:cubicBezTo>
                <a:lnTo>
                  <a:pt x="2838345" y="69495"/>
                </a:lnTo>
                <a:cubicBezTo>
                  <a:pt x="2835812" y="69495"/>
                  <a:pt x="2834545" y="69615"/>
                  <a:pt x="2834545" y="69857"/>
                </a:cubicBezTo>
                <a:cubicBezTo>
                  <a:pt x="2834545" y="69977"/>
                  <a:pt x="2835269" y="70038"/>
                  <a:pt x="2836717" y="70038"/>
                </a:cubicBezTo>
                <a:cubicBezTo>
                  <a:pt x="2838285" y="70038"/>
                  <a:pt x="2839069" y="70098"/>
                  <a:pt x="2839069" y="70219"/>
                </a:cubicBezTo>
                <a:cubicBezTo>
                  <a:pt x="2838949" y="70460"/>
                  <a:pt x="2838707" y="70580"/>
                  <a:pt x="2838345" y="70580"/>
                </a:cubicBezTo>
                <a:lnTo>
                  <a:pt x="2815362" y="70580"/>
                </a:lnTo>
                <a:cubicBezTo>
                  <a:pt x="2815603" y="70822"/>
                  <a:pt x="2818740" y="70942"/>
                  <a:pt x="2824772" y="70942"/>
                </a:cubicBezTo>
                <a:lnTo>
                  <a:pt x="2833821" y="71485"/>
                </a:lnTo>
                <a:cubicBezTo>
                  <a:pt x="2833580" y="71606"/>
                  <a:pt x="2835751" y="71666"/>
                  <a:pt x="2840336" y="71666"/>
                </a:cubicBezTo>
                <a:lnTo>
                  <a:pt x="2846851" y="71666"/>
                </a:lnTo>
                <a:lnTo>
                  <a:pt x="2848480" y="70761"/>
                </a:lnTo>
                <a:cubicBezTo>
                  <a:pt x="2849325" y="69917"/>
                  <a:pt x="2849747" y="69495"/>
                  <a:pt x="2849747" y="69495"/>
                </a:cubicBezTo>
                <a:cubicBezTo>
                  <a:pt x="2849626" y="69495"/>
                  <a:pt x="2848359" y="69464"/>
                  <a:pt x="2845946" y="69404"/>
                </a:cubicBezTo>
                <a:close/>
                <a:moveTo>
                  <a:pt x="297247" y="68997"/>
                </a:moveTo>
                <a:lnTo>
                  <a:pt x="297790" y="69133"/>
                </a:lnTo>
                <a:lnTo>
                  <a:pt x="299418" y="69676"/>
                </a:lnTo>
                <a:close/>
                <a:moveTo>
                  <a:pt x="296523" y="68771"/>
                </a:moveTo>
                <a:lnTo>
                  <a:pt x="297247" y="68997"/>
                </a:lnTo>
                <a:lnTo>
                  <a:pt x="297066" y="68952"/>
                </a:lnTo>
                <a:cubicBezTo>
                  <a:pt x="296825" y="68952"/>
                  <a:pt x="296644" y="68891"/>
                  <a:pt x="296523" y="68771"/>
                </a:cubicBezTo>
                <a:close/>
                <a:moveTo>
                  <a:pt x="2523487" y="68228"/>
                </a:moveTo>
                <a:cubicBezTo>
                  <a:pt x="2520833" y="68228"/>
                  <a:pt x="2519506" y="68288"/>
                  <a:pt x="2519506" y="68409"/>
                </a:cubicBezTo>
                <a:cubicBezTo>
                  <a:pt x="2520229" y="68529"/>
                  <a:pt x="2521466" y="68560"/>
                  <a:pt x="2523215" y="68499"/>
                </a:cubicBezTo>
                <a:cubicBezTo>
                  <a:pt x="2524965" y="68439"/>
                  <a:pt x="2526262" y="68348"/>
                  <a:pt x="2527106" y="68228"/>
                </a:cubicBezTo>
                <a:close/>
                <a:moveTo>
                  <a:pt x="2535703" y="68047"/>
                </a:moveTo>
                <a:cubicBezTo>
                  <a:pt x="2535642" y="68047"/>
                  <a:pt x="2535612" y="68107"/>
                  <a:pt x="2535612" y="68228"/>
                </a:cubicBezTo>
                <a:cubicBezTo>
                  <a:pt x="2535492" y="68348"/>
                  <a:pt x="2535522" y="68439"/>
                  <a:pt x="2535703" y="68499"/>
                </a:cubicBezTo>
                <a:cubicBezTo>
                  <a:pt x="2535884" y="68560"/>
                  <a:pt x="2536034" y="68590"/>
                  <a:pt x="2536155" y="68590"/>
                </a:cubicBezTo>
                <a:lnTo>
                  <a:pt x="2535974" y="68228"/>
                </a:lnTo>
                <a:cubicBezTo>
                  <a:pt x="2535854" y="68107"/>
                  <a:pt x="2535763" y="68047"/>
                  <a:pt x="2535703" y="68047"/>
                </a:cubicBezTo>
                <a:close/>
                <a:moveTo>
                  <a:pt x="449228" y="67685"/>
                </a:moveTo>
                <a:cubicBezTo>
                  <a:pt x="449228" y="67564"/>
                  <a:pt x="448866" y="67866"/>
                  <a:pt x="448142" y="68590"/>
                </a:cubicBezTo>
                <a:cubicBezTo>
                  <a:pt x="447418" y="69193"/>
                  <a:pt x="447297" y="69434"/>
                  <a:pt x="447780" y="69314"/>
                </a:cubicBezTo>
                <a:lnTo>
                  <a:pt x="448866" y="68409"/>
                </a:lnTo>
                <a:cubicBezTo>
                  <a:pt x="449107" y="68167"/>
                  <a:pt x="449228" y="67926"/>
                  <a:pt x="449228" y="67685"/>
                </a:cubicBezTo>
                <a:close/>
                <a:moveTo>
                  <a:pt x="2316604" y="66780"/>
                </a:moveTo>
                <a:cubicBezTo>
                  <a:pt x="2315277" y="66780"/>
                  <a:pt x="2314553" y="66840"/>
                  <a:pt x="2314432" y="66961"/>
                </a:cubicBezTo>
                <a:cubicBezTo>
                  <a:pt x="2314432" y="66961"/>
                  <a:pt x="2314553" y="66991"/>
                  <a:pt x="2314794" y="67051"/>
                </a:cubicBezTo>
                <a:cubicBezTo>
                  <a:pt x="2315036" y="67112"/>
                  <a:pt x="2315337" y="67142"/>
                  <a:pt x="2315699" y="67142"/>
                </a:cubicBezTo>
                <a:lnTo>
                  <a:pt x="2318052" y="66961"/>
                </a:lnTo>
                <a:cubicBezTo>
                  <a:pt x="2318052" y="66961"/>
                  <a:pt x="2318082" y="66931"/>
                  <a:pt x="2318142" y="66870"/>
                </a:cubicBezTo>
                <a:cubicBezTo>
                  <a:pt x="2318203" y="66810"/>
                  <a:pt x="2318233" y="66780"/>
                  <a:pt x="2318233" y="66780"/>
                </a:cubicBezTo>
                <a:close/>
                <a:moveTo>
                  <a:pt x="1392993" y="66237"/>
                </a:moveTo>
                <a:lnTo>
                  <a:pt x="1379058" y="66418"/>
                </a:lnTo>
                <a:lnTo>
                  <a:pt x="1371819" y="66599"/>
                </a:lnTo>
                <a:cubicBezTo>
                  <a:pt x="1372181" y="66599"/>
                  <a:pt x="1372996" y="66629"/>
                  <a:pt x="1374262" y="66690"/>
                </a:cubicBezTo>
                <a:cubicBezTo>
                  <a:pt x="1375529" y="66750"/>
                  <a:pt x="1377128" y="66780"/>
                  <a:pt x="1379058" y="66780"/>
                </a:cubicBezTo>
                <a:lnTo>
                  <a:pt x="1390460" y="66780"/>
                </a:lnTo>
                <a:lnTo>
                  <a:pt x="1392812" y="66780"/>
                </a:lnTo>
                <a:cubicBezTo>
                  <a:pt x="1393898" y="66780"/>
                  <a:pt x="1394441" y="66720"/>
                  <a:pt x="1394441" y="66599"/>
                </a:cubicBezTo>
                <a:cubicBezTo>
                  <a:pt x="1394441" y="66358"/>
                  <a:pt x="1394140" y="66237"/>
                  <a:pt x="1393536" y="66237"/>
                </a:cubicBezTo>
                <a:close/>
                <a:moveTo>
                  <a:pt x="1214228" y="66237"/>
                </a:moveTo>
                <a:cubicBezTo>
                  <a:pt x="1205421" y="66237"/>
                  <a:pt x="1197759" y="66297"/>
                  <a:pt x="1191244" y="66418"/>
                </a:cubicBezTo>
                <a:lnTo>
                  <a:pt x="1184910" y="66418"/>
                </a:lnTo>
                <a:lnTo>
                  <a:pt x="1184910" y="69133"/>
                </a:lnTo>
                <a:lnTo>
                  <a:pt x="1223639" y="68771"/>
                </a:lnTo>
                <a:lnTo>
                  <a:pt x="1224725" y="69495"/>
                </a:lnTo>
                <a:cubicBezTo>
                  <a:pt x="1226534" y="70460"/>
                  <a:pt x="1227741" y="71606"/>
                  <a:pt x="1228344" y="72933"/>
                </a:cubicBezTo>
                <a:lnTo>
                  <a:pt x="1229068" y="75467"/>
                </a:lnTo>
                <a:cubicBezTo>
                  <a:pt x="1229309" y="76915"/>
                  <a:pt x="1229430" y="85179"/>
                  <a:pt x="1229430" y="100260"/>
                </a:cubicBezTo>
                <a:lnTo>
                  <a:pt x="1229611" y="100622"/>
                </a:lnTo>
                <a:cubicBezTo>
                  <a:pt x="1229732" y="100502"/>
                  <a:pt x="1229792" y="96219"/>
                  <a:pt x="1229792" y="87773"/>
                </a:cubicBezTo>
                <a:cubicBezTo>
                  <a:pt x="1229792" y="79207"/>
                  <a:pt x="1229732" y="74803"/>
                  <a:pt x="1229611" y="74562"/>
                </a:cubicBezTo>
                <a:lnTo>
                  <a:pt x="1229430" y="73295"/>
                </a:lnTo>
                <a:cubicBezTo>
                  <a:pt x="1229671" y="73174"/>
                  <a:pt x="1229973" y="74502"/>
                  <a:pt x="1230335" y="77277"/>
                </a:cubicBezTo>
                <a:lnTo>
                  <a:pt x="1230878" y="80353"/>
                </a:lnTo>
                <a:lnTo>
                  <a:pt x="1230697" y="80353"/>
                </a:lnTo>
                <a:cubicBezTo>
                  <a:pt x="1230456" y="80353"/>
                  <a:pt x="1230335" y="80715"/>
                  <a:pt x="1230335" y="81439"/>
                </a:cubicBezTo>
                <a:lnTo>
                  <a:pt x="1230697" y="83792"/>
                </a:lnTo>
                <a:cubicBezTo>
                  <a:pt x="1230576" y="83912"/>
                  <a:pt x="1230516" y="84093"/>
                  <a:pt x="1230516" y="84335"/>
                </a:cubicBezTo>
                <a:cubicBezTo>
                  <a:pt x="1230516" y="84576"/>
                  <a:pt x="1230576" y="84757"/>
                  <a:pt x="1230697" y="84878"/>
                </a:cubicBezTo>
                <a:lnTo>
                  <a:pt x="1230697" y="85601"/>
                </a:lnTo>
                <a:cubicBezTo>
                  <a:pt x="1230938" y="86808"/>
                  <a:pt x="1231059" y="91755"/>
                  <a:pt x="1231059" y="100441"/>
                </a:cubicBezTo>
                <a:cubicBezTo>
                  <a:pt x="1231180" y="101889"/>
                  <a:pt x="1231240" y="104061"/>
                  <a:pt x="1231240" y="106956"/>
                </a:cubicBezTo>
                <a:cubicBezTo>
                  <a:pt x="1231240" y="113592"/>
                  <a:pt x="1231300" y="116910"/>
                  <a:pt x="1231421" y="116910"/>
                </a:cubicBezTo>
                <a:lnTo>
                  <a:pt x="1231421" y="111300"/>
                </a:lnTo>
                <a:lnTo>
                  <a:pt x="1232326" y="85239"/>
                </a:lnTo>
                <a:cubicBezTo>
                  <a:pt x="1232326" y="82826"/>
                  <a:pt x="1232295" y="80866"/>
                  <a:pt x="1232235" y="79358"/>
                </a:cubicBezTo>
                <a:cubicBezTo>
                  <a:pt x="1232175" y="77850"/>
                  <a:pt x="1232024" y="77096"/>
                  <a:pt x="1231783" y="77096"/>
                </a:cubicBezTo>
                <a:cubicBezTo>
                  <a:pt x="1231662" y="77096"/>
                  <a:pt x="1231602" y="76794"/>
                  <a:pt x="1231602" y="76191"/>
                </a:cubicBezTo>
                <a:cubicBezTo>
                  <a:pt x="1231602" y="73657"/>
                  <a:pt x="1230757" y="71365"/>
                  <a:pt x="1229068" y="69314"/>
                </a:cubicBezTo>
                <a:cubicBezTo>
                  <a:pt x="1227017" y="67745"/>
                  <a:pt x="1225147" y="66780"/>
                  <a:pt x="1223458" y="66418"/>
                </a:cubicBezTo>
                <a:cubicBezTo>
                  <a:pt x="1223096" y="66297"/>
                  <a:pt x="1220019" y="66237"/>
                  <a:pt x="1214228" y="66237"/>
                </a:cubicBezTo>
                <a:close/>
                <a:moveTo>
                  <a:pt x="1150887" y="66237"/>
                </a:moveTo>
                <a:cubicBezTo>
                  <a:pt x="1139304" y="66237"/>
                  <a:pt x="1133332" y="66297"/>
                  <a:pt x="1132970" y="66418"/>
                </a:cubicBezTo>
                <a:cubicBezTo>
                  <a:pt x="1131040" y="66780"/>
                  <a:pt x="1129351" y="67685"/>
                  <a:pt x="1127903" y="69133"/>
                </a:cubicBezTo>
                <a:cubicBezTo>
                  <a:pt x="1125852" y="71184"/>
                  <a:pt x="1124826" y="73959"/>
                  <a:pt x="1124826" y="77458"/>
                </a:cubicBezTo>
                <a:cubicBezTo>
                  <a:pt x="1124826" y="79026"/>
                  <a:pt x="1124706" y="79810"/>
                  <a:pt x="1124465" y="79810"/>
                </a:cubicBezTo>
                <a:cubicBezTo>
                  <a:pt x="1124344" y="79569"/>
                  <a:pt x="1124284" y="81137"/>
                  <a:pt x="1124284" y="84516"/>
                </a:cubicBezTo>
                <a:lnTo>
                  <a:pt x="1124826" y="92116"/>
                </a:lnTo>
                <a:cubicBezTo>
                  <a:pt x="1124826" y="110697"/>
                  <a:pt x="1125008" y="120349"/>
                  <a:pt x="1125369" y="121072"/>
                </a:cubicBezTo>
                <a:lnTo>
                  <a:pt x="1125369" y="115643"/>
                </a:lnTo>
                <a:lnTo>
                  <a:pt x="1126274" y="76915"/>
                </a:lnTo>
                <a:cubicBezTo>
                  <a:pt x="1126274" y="76070"/>
                  <a:pt x="1126335" y="75648"/>
                  <a:pt x="1126455" y="75648"/>
                </a:cubicBezTo>
                <a:cubicBezTo>
                  <a:pt x="1126455" y="75648"/>
                  <a:pt x="1126546" y="76703"/>
                  <a:pt x="1126727" y="78815"/>
                </a:cubicBezTo>
                <a:cubicBezTo>
                  <a:pt x="1126908" y="80926"/>
                  <a:pt x="1126998" y="85662"/>
                  <a:pt x="1126998" y="93021"/>
                </a:cubicBezTo>
                <a:cubicBezTo>
                  <a:pt x="1126998" y="95193"/>
                  <a:pt x="1126998" y="96942"/>
                  <a:pt x="1126998" y="98270"/>
                </a:cubicBezTo>
                <a:cubicBezTo>
                  <a:pt x="1126998" y="99597"/>
                  <a:pt x="1127028" y="100381"/>
                  <a:pt x="1127089" y="100622"/>
                </a:cubicBezTo>
                <a:cubicBezTo>
                  <a:pt x="1127149" y="100864"/>
                  <a:pt x="1127179" y="100743"/>
                  <a:pt x="1127179" y="100260"/>
                </a:cubicBezTo>
                <a:lnTo>
                  <a:pt x="1127360" y="89402"/>
                </a:lnTo>
                <a:cubicBezTo>
                  <a:pt x="1127360" y="80474"/>
                  <a:pt x="1127541" y="75226"/>
                  <a:pt x="1127903" y="73657"/>
                </a:cubicBezTo>
                <a:cubicBezTo>
                  <a:pt x="1128868" y="71727"/>
                  <a:pt x="1130135" y="70339"/>
                  <a:pt x="1131703" y="69495"/>
                </a:cubicBezTo>
                <a:lnTo>
                  <a:pt x="1133151" y="68771"/>
                </a:lnTo>
                <a:lnTo>
                  <a:pt x="1171156" y="69133"/>
                </a:lnTo>
                <a:lnTo>
                  <a:pt x="1171156" y="66418"/>
                </a:lnTo>
                <a:close/>
                <a:moveTo>
                  <a:pt x="1475518" y="65694"/>
                </a:moveTo>
                <a:cubicBezTo>
                  <a:pt x="1475759" y="65694"/>
                  <a:pt x="1475880" y="65724"/>
                  <a:pt x="1475880" y="65785"/>
                </a:cubicBezTo>
                <a:cubicBezTo>
                  <a:pt x="1475880" y="65845"/>
                  <a:pt x="1475820" y="65996"/>
                  <a:pt x="1475699" y="66237"/>
                </a:cubicBezTo>
                <a:cubicBezTo>
                  <a:pt x="1475578" y="66358"/>
                  <a:pt x="1475458" y="66418"/>
                  <a:pt x="1475337" y="66418"/>
                </a:cubicBezTo>
                <a:cubicBezTo>
                  <a:pt x="1475216" y="66418"/>
                  <a:pt x="1475156" y="66358"/>
                  <a:pt x="1475156" y="66237"/>
                </a:cubicBezTo>
                <a:cubicBezTo>
                  <a:pt x="1475035" y="65875"/>
                  <a:pt x="1475156" y="65694"/>
                  <a:pt x="1475518" y="65694"/>
                </a:cubicBezTo>
                <a:close/>
                <a:moveTo>
                  <a:pt x="244040" y="65151"/>
                </a:moveTo>
                <a:lnTo>
                  <a:pt x="250736" y="65332"/>
                </a:lnTo>
                <a:cubicBezTo>
                  <a:pt x="253511" y="65332"/>
                  <a:pt x="255019" y="65393"/>
                  <a:pt x="255261" y="65513"/>
                </a:cubicBezTo>
                <a:cubicBezTo>
                  <a:pt x="255381" y="65634"/>
                  <a:pt x="255472" y="66237"/>
                  <a:pt x="255532" y="67323"/>
                </a:cubicBezTo>
                <a:cubicBezTo>
                  <a:pt x="255592" y="68409"/>
                  <a:pt x="255623" y="70219"/>
                  <a:pt x="255623" y="72752"/>
                </a:cubicBezTo>
                <a:lnTo>
                  <a:pt x="255442" y="82163"/>
                </a:lnTo>
                <a:lnTo>
                  <a:pt x="293808" y="82344"/>
                </a:lnTo>
                <a:lnTo>
                  <a:pt x="297428" y="82887"/>
                </a:lnTo>
                <a:lnTo>
                  <a:pt x="294532" y="83792"/>
                </a:lnTo>
                <a:lnTo>
                  <a:pt x="295437" y="83792"/>
                </a:lnTo>
                <a:cubicBezTo>
                  <a:pt x="296040" y="83792"/>
                  <a:pt x="296342" y="83912"/>
                  <a:pt x="296342" y="84154"/>
                </a:cubicBezTo>
                <a:cubicBezTo>
                  <a:pt x="296342" y="84516"/>
                  <a:pt x="292722" y="84757"/>
                  <a:pt x="285483" y="84878"/>
                </a:cubicBezTo>
                <a:lnTo>
                  <a:pt x="255442" y="85239"/>
                </a:lnTo>
                <a:cubicBezTo>
                  <a:pt x="255442" y="85360"/>
                  <a:pt x="255683" y="85420"/>
                  <a:pt x="256165" y="85420"/>
                </a:cubicBezTo>
                <a:lnTo>
                  <a:pt x="275168" y="86144"/>
                </a:lnTo>
                <a:cubicBezTo>
                  <a:pt x="278184" y="86265"/>
                  <a:pt x="281743" y="86325"/>
                  <a:pt x="285845" y="86325"/>
                </a:cubicBezTo>
                <a:cubicBezTo>
                  <a:pt x="290913" y="86446"/>
                  <a:pt x="293386" y="86567"/>
                  <a:pt x="293265" y="86687"/>
                </a:cubicBezTo>
                <a:lnTo>
                  <a:pt x="293265" y="86868"/>
                </a:lnTo>
                <a:lnTo>
                  <a:pt x="295075" y="86687"/>
                </a:lnTo>
                <a:cubicBezTo>
                  <a:pt x="295075" y="86567"/>
                  <a:pt x="295377" y="86506"/>
                  <a:pt x="295980" y="86506"/>
                </a:cubicBezTo>
                <a:cubicBezTo>
                  <a:pt x="296704" y="86506"/>
                  <a:pt x="297187" y="86567"/>
                  <a:pt x="297428" y="86687"/>
                </a:cubicBezTo>
                <a:lnTo>
                  <a:pt x="301047" y="86868"/>
                </a:lnTo>
                <a:cubicBezTo>
                  <a:pt x="302133" y="86868"/>
                  <a:pt x="302948" y="86898"/>
                  <a:pt x="303490" y="86959"/>
                </a:cubicBezTo>
                <a:cubicBezTo>
                  <a:pt x="304033" y="87019"/>
                  <a:pt x="304365" y="87170"/>
                  <a:pt x="304486" y="87411"/>
                </a:cubicBezTo>
                <a:lnTo>
                  <a:pt x="305029" y="87773"/>
                </a:lnTo>
                <a:cubicBezTo>
                  <a:pt x="305029" y="88014"/>
                  <a:pt x="302857" y="88135"/>
                  <a:pt x="298514" y="88135"/>
                </a:cubicBezTo>
                <a:cubicBezTo>
                  <a:pt x="297669" y="88256"/>
                  <a:pt x="296282" y="88316"/>
                  <a:pt x="294351" y="88316"/>
                </a:cubicBezTo>
                <a:cubicBezTo>
                  <a:pt x="284820" y="88316"/>
                  <a:pt x="280054" y="88437"/>
                  <a:pt x="280054" y="88678"/>
                </a:cubicBezTo>
                <a:cubicBezTo>
                  <a:pt x="280054" y="88919"/>
                  <a:pt x="280416" y="89040"/>
                  <a:pt x="281140" y="89040"/>
                </a:cubicBezTo>
                <a:lnTo>
                  <a:pt x="283131" y="89040"/>
                </a:lnTo>
                <a:cubicBezTo>
                  <a:pt x="282769" y="89040"/>
                  <a:pt x="281683" y="89070"/>
                  <a:pt x="279873" y="89130"/>
                </a:cubicBezTo>
                <a:cubicBezTo>
                  <a:pt x="278063" y="89191"/>
                  <a:pt x="275711" y="89221"/>
                  <a:pt x="272815" y="89221"/>
                </a:cubicBezTo>
                <a:cubicBezTo>
                  <a:pt x="265697" y="89221"/>
                  <a:pt x="262138" y="89281"/>
                  <a:pt x="262138" y="89402"/>
                </a:cubicBezTo>
                <a:lnTo>
                  <a:pt x="267748" y="89583"/>
                </a:lnTo>
                <a:cubicBezTo>
                  <a:pt x="275711" y="89824"/>
                  <a:pt x="279572" y="90126"/>
                  <a:pt x="279330" y="90488"/>
                </a:cubicBezTo>
                <a:cubicBezTo>
                  <a:pt x="279330" y="90608"/>
                  <a:pt x="281442" y="90669"/>
                  <a:pt x="285664" y="90669"/>
                </a:cubicBezTo>
                <a:cubicBezTo>
                  <a:pt x="287233" y="90669"/>
                  <a:pt x="288470" y="90699"/>
                  <a:pt x="289374" y="90759"/>
                </a:cubicBezTo>
                <a:cubicBezTo>
                  <a:pt x="290279" y="90820"/>
                  <a:pt x="290732" y="90850"/>
                  <a:pt x="290732" y="90850"/>
                </a:cubicBezTo>
                <a:lnTo>
                  <a:pt x="291637" y="91031"/>
                </a:lnTo>
                <a:cubicBezTo>
                  <a:pt x="292361" y="91151"/>
                  <a:pt x="294593" y="91212"/>
                  <a:pt x="298333" y="91212"/>
                </a:cubicBezTo>
                <a:cubicBezTo>
                  <a:pt x="301711" y="91212"/>
                  <a:pt x="303279" y="91272"/>
                  <a:pt x="303038" y="91393"/>
                </a:cubicBezTo>
                <a:lnTo>
                  <a:pt x="292180" y="92116"/>
                </a:lnTo>
                <a:lnTo>
                  <a:pt x="282407" y="92116"/>
                </a:lnTo>
                <a:lnTo>
                  <a:pt x="259604" y="92478"/>
                </a:lnTo>
                <a:cubicBezTo>
                  <a:pt x="258156" y="92478"/>
                  <a:pt x="257101" y="92509"/>
                  <a:pt x="256437" y="92569"/>
                </a:cubicBezTo>
                <a:cubicBezTo>
                  <a:pt x="255773" y="92629"/>
                  <a:pt x="255442" y="92720"/>
                  <a:pt x="255442" y="92840"/>
                </a:cubicBezTo>
                <a:cubicBezTo>
                  <a:pt x="255442" y="92961"/>
                  <a:pt x="256407" y="93021"/>
                  <a:pt x="258337" y="93021"/>
                </a:cubicBezTo>
                <a:cubicBezTo>
                  <a:pt x="260388" y="93021"/>
                  <a:pt x="261414" y="93082"/>
                  <a:pt x="261414" y="93202"/>
                </a:cubicBezTo>
                <a:lnTo>
                  <a:pt x="256347" y="93564"/>
                </a:lnTo>
                <a:cubicBezTo>
                  <a:pt x="255985" y="93564"/>
                  <a:pt x="255773" y="93655"/>
                  <a:pt x="255713" y="93836"/>
                </a:cubicBezTo>
                <a:cubicBezTo>
                  <a:pt x="255653" y="94017"/>
                  <a:pt x="255683" y="94288"/>
                  <a:pt x="255804" y="94650"/>
                </a:cubicBezTo>
                <a:cubicBezTo>
                  <a:pt x="255804" y="95012"/>
                  <a:pt x="255894" y="95223"/>
                  <a:pt x="256075" y="95284"/>
                </a:cubicBezTo>
                <a:cubicBezTo>
                  <a:pt x="256256" y="95344"/>
                  <a:pt x="256527" y="95374"/>
                  <a:pt x="256889" y="95374"/>
                </a:cubicBezTo>
                <a:lnTo>
                  <a:pt x="294713" y="95012"/>
                </a:lnTo>
                <a:cubicBezTo>
                  <a:pt x="298453" y="95012"/>
                  <a:pt x="301138" y="95042"/>
                  <a:pt x="302767" y="95103"/>
                </a:cubicBezTo>
                <a:cubicBezTo>
                  <a:pt x="304396" y="95163"/>
                  <a:pt x="305330" y="95253"/>
                  <a:pt x="305572" y="95374"/>
                </a:cubicBezTo>
                <a:lnTo>
                  <a:pt x="305934" y="95736"/>
                </a:lnTo>
                <a:lnTo>
                  <a:pt x="305029" y="96822"/>
                </a:lnTo>
                <a:lnTo>
                  <a:pt x="256165" y="96641"/>
                </a:lnTo>
                <a:lnTo>
                  <a:pt x="256347" y="106594"/>
                </a:lnTo>
                <a:lnTo>
                  <a:pt x="258156" y="106414"/>
                </a:lnTo>
                <a:cubicBezTo>
                  <a:pt x="260569" y="105810"/>
                  <a:pt x="262982" y="105509"/>
                  <a:pt x="265395" y="105509"/>
                </a:cubicBezTo>
                <a:cubicBezTo>
                  <a:pt x="266360" y="105509"/>
                  <a:pt x="267024" y="105569"/>
                  <a:pt x="267386" y="105690"/>
                </a:cubicBezTo>
                <a:cubicBezTo>
                  <a:pt x="268713" y="105931"/>
                  <a:pt x="270282" y="106353"/>
                  <a:pt x="272092" y="106956"/>
                </a:cubicBezTo>
                <a:cubicBezTo>
                  <a:pt x="273901" y="107560"/>
                  <a:pt x="275409" y="108163"/>
                  <a:pt x="276616" y="108766"/>
                </a:cubicBezTo>
                <a:cubicBezTo>
                  <a:pt x="278063" y="109249"/>
                  <a:pt x="280084" y="110365"/>
                  <a:pt x="282678" y="112114"/>
                </a:cubicBezTo>
                <a:cubicBezTo>
                  <a:pt x="285272" y="113864"/>
                  <a:pt x="286811" y="114919"/>
                  <a:pt x="287293" y="115281"/>
                </a:cubicBezTo>
                <a:cubicBezTo>
                  <a:pt x="289948" y="117332"/>
                  <a:pt x="293627" y="121012"/>
                  <a:pt x="298333" y="126321"/>
                </a:cubicBezTo>
                <a:cubicBezTo>
                  <a:pt x="301108" y="129337"/>
                  <a:pt x="303973" y="132926"/>
                  <a:pt x="306929" y="137089"/>
                </a:cubicBezTo>
                <a:cubicBezTo>
                  <a:pt x="309885" y="141251"/>
                  <a:pt x="311303" y="143755"/>
                  <a:pt x="311182" y="144599"/>
                </a:cubicBezTo>
                <a:cubicBezTo>
                  <a:pt x="311182" y="144841"/>
                  <a:pt x="311061" y="144931"/>
                  <a:pt x="310820" y="144871"/>
                </a:cubicBezTo>
                <a:cubicBezTo>
                  <a:pt x="310579" y="144810"/>
                  <a:pt x="310277" y="144599"/>
                  <a:pt x="309915" y="144237"/>
                </a:cubicBezTo>
                <a:cubicBezTo>
                  <a:pt x="309312" y="143393"/>
                  <a:pt x="309071" y="143151"/>
                  <a:pt x="309191" y="143513"/>
                </a:cubicBezTo>
                <a:lnTo>
                  <a:pt x="308648" y="143513"/>
                </a:lnTo>
                <a:cubicBezTo>
                  <a:pt x="308045" y="142790"/>
                  <a:pt x="306477" y="140769"/>
                  <a:pt x="303943" y="137451"/>
                </a:cubicBezTo>
                <a:cubicBezTo>
                  <a:pt x="301409" y="134133"/>
                  <a:pt x="300022" y="132474"/>
                  <a:pt x="299780" y="132474"/>
                </a:cubicBezTo>
                <a:lnTo>
                  <a:pt x="294532" y="126683"/>
                </a:lnTo>
                <a:cubicBezTo>
                  <a:pt x="292119" y="124028"/>
                  <a:pt x="289586" y="121585"/>
                  <a:pt x="286931" y="119353"/>
                </a:cubicBezTo>
                <a:cubicBezTo>
                  <a:pt x="284277" y="117121"/>
                  <a:pt x="281924" y="115462"/>
                  <a:pt x="279873" y="114376"/>
                </a:cubicBezTo>
                <a:lnTo>
                  <a:pt x="279330" y="114014"/>
                </a:lnTo>
                <a:cubicBezTo>
                  <a:pt x="279330" y="114014"/>
                  <a:pt x="280054" y="114557"/>
                  <a:pt x="281502" y="115643"/>
                </a:cubicBezTo>
                <a:cubicBezTo>
                  <a:pt x="287293" y="119504"/>
                  <a:pt x="293326" y="125657"/>
                  <a:pt x="299600" y="134103"/>
                </a:cubicBezTo>
                <a:cubicBezTo>
                  <a:pt x="301168" y="136274"/>
                  <a:pt x="302586" y="138295"/>
                  <a:pt x="303853" y="140165"/>
                </a:cubicBezTo>
                <a:cubicBezTo>
                  <a:pt x="305119" y="142035"/>
                  <a:pt x="305994" y="143453"/>
                  <a:pt x="306477" y="144418"/>
                </a:cubicBezTo>
                <a:lnTo>
                  <a:pt x="307200" y="145504"/>
                </a:lnTo>
                <a:cubicBezTo>
                  <a:pt x="307683" y="146228"/>
                  <a:pt x="307924" y="146590"/>
                  <a:pt x="307924" y="146590"/>
                </a:cubicBezTo>
                <a:lnTo>
                  <a:pt x="308286" y="148038"/>
                </a:lnTo>
                <a:cubicBezTo>
                  <a:pt x="309252" y="149486"/>
                  <a:pt x="309915" y="150662"/>
                  <a:pt x="310277" y="151567"/>
                </a:cubicBezTo>
                <a:cubicBezTo>
                  <a:pt x="310639" y="152472"/>
                  <a:pt x="310579" y="152864"/>
                  <a:pt x="310096" y="152743"/>
                </a:cubicBezTo>
                <a:cubicBezTo>
                  <a:pt x="309855" y="152743"/>
                  <a:pt x="309191" y="151838"/>
                  <a:pt x="308105" y="150028"/>
                </a:cubicBezTo>
                <a:cubicBezTo>
                  <a:pt x="303038" y="142066"/>
                  <a:pt x="300142" y="137722"/>
                  <a:pt x="299418" y="136998"/>
                </a:cubicBezTo>
                <a:lnTo>
                  <a:pt x="298152" y="136274"/>
                </a:lnTo>
                <a:cubicBezTo>
                  <a:pt x="298031" y="136395"/>
                  <a:pt x="298092" y="136606"/>
                  <a:pt x="298333" y="136908"/>
                </a:cubicBezTo>
                <a:cubicBezTo>
                  <a:pt x="298574" y="137209"/>
                  <a:pt x="298876" y="137541"/>
                  <a:pt x="299238" y="137903"/>
                </a:cubicBezTo>
                <a:lnTo>
                  <a:pt x="299962" y="138989"/>
                </a:lnTo>
                <a:cubicBezTo>
                  <a:pt x="299962" y="139110"/>
                  <a:pt x="299750" y="138899"/>
                  <a:pt x="299328" y="138356"/>
                </a:cubicBezTo>
                <a:cubicBezTo>
                  <a:pt x="298906" y="137813"/>
                  <a:pt x="298514" y="137360"/>
                  <a:pt x="298152" y="136998"/>
                </a:cubicBezTo>
                <a:cubicBezTo>
                  <a:pt x="296221" y="134585"/>
                  <a:pt x="294261" y="132263"/>
                  <a:pt x="292270" y="130031"/>
                </a:cubicBezTo>
                <a:cubicBezTo>
                  <a:pt x="290279" y="127799"/>
                  <a:pt x="288741" y="126200"/>
                  <a:pt x="287655" y="125235"/>
                </a:cubicBezTo>
                <a:cubicBezTo>
                  <a:pt x="287534" y="125114"/>
                  <a:pt x="287534" y="125175"/>
                  <a:pt x="287655" y="125416"/>
                </a:cubicBezTo>
                <a:cubicBezTo>
                  <a:pt x="287776" y="125657"/>
                  <a:pt x="288017" y="125959"/>
                  <a:pt x="288379" y="126321"/>
                </a:cubicBezTo>
                <a:lnTo>
                  <a:pt x="294532" y="133560"/>
                </a:lnTo>
                <a:lnTo>
                  <a:pt x="295799" y="135912"/>
                </a:lnTo>
                <a:cubicBezTo>
                  <a:pt x="295799" y="135912"/>
                  <a:pt x="295678" y="135792"/>
                  <a:pt x="295437" y="135550"/>
                </a:cubicBezTo>
                <a:lnTo>
                  <a:pt x="295256" y="135370"/>
                </a:lnTo>
                <a:cubicBezTo>
                  <a:pt x="295377" y="135490"/>
                  <a:pt x="295437" y="135611"/>
                  <a:pt x="295437" y="135731"/>
                </a:cubicBezTo>
                <a:cubicBezTo>
                  <a:pt x="295437" y="135852"/>
                  <a:pt x="295377" y="135912"/>
                  <a:pt x="295256" y="135912"/>
                </a:cubicBezTo>
                <a:cubicBezTo>
                  <a:pt x="295256" y="136033"/>
                  <a:pt x="295286" y="136124"/>
                  <a:pt x="295347" y="136184"/>
                </a:cubicBezTo>
                <a:cubicBezTo>
                  <a:pt x="295407" y="136244"/>
                  <a:pt x="295437" y="136274"/>
                  <a:pt x="295437" y="136274"/>
                </a:cubicBezTo>
                <a:cubicBezTo>
                  <a:pt x="295678" y="136274"/>
                  <a:pt x="295799" y="136214"/>
                  <a:pt x="295799" y="136093"/>
                </a:cubicBezTo>
                <a:lnTo>
                  <a:pt x="296161" y="136817"/>
                </a:lnTo>
                <a:lnTo>
                  <a:pt x="296342" y="136998"/>
                </a:lnTo>
                <a:cubicBezTo>
                  <a:pt x="296704" y="137481"/>
                  <a:pt x="297247" y="138205"/>
                  <a:pt x="297971" y="139170"/>
                </a:cubicBezTo>
                <a:cubicBezTo>
                  <a:pt x="298695" y="140135"/>
                  <a:pt x="299238" y="140859"/>
                  <a:pt x="299600" y="141342"/>
                </a:cubicBezTo>
                <a:lnTo>
                  <a:pt x="299238" y="141342"/>
                </a:lnTo>
                <a:lnTo>
                  <a:pt x="299600" y="141885"/>
                </a:lnTo>
                <a:cubicBezTo>
                  <a:pt x="299600" y="141885"/>
                  <a:pt x="299630" y="141854"/>
                  <a:pt x="299690" y="141794"/>
                </a:cubicBezTo>
                <a:cubicBezTo>
                  <a:pt x="299750" y="141734"/>
                  <a:pt x="299780" y="141704"/>
                  <a:pt x="299780" y="141704"/>
                </a:cubicBezTo>
                <a:cubicBezTo>
                  <a:pt x="299901" y="141704"/>
                  <a:pt x="300866" y="143151"/>
                  <a:pt x="302676" y="146047"/>
                </a:cubicBezTo>
                <a:lnTo>
                  <a:pt x="305391" y="150390"/>
                </a:lnTo>
                <a:lnTo>
                  <a:pt x="305572" y="152381"/>
                </a:lnTo>
                <a:cubicBezTo>
                  <a:pt x="304607" y="150692"/>
                  <a:pt x="303099" y="148430"/>
                  <a:pt x="301047" y="145595"/>
                </a:cubicBezTo>
                <a:cubicBezTo>
                  <a:pt x="298996" y="142759"/>
                  <a:pt x="297307" y="140497"/>
                  <a:pt x="295980" y="138808"/>
                </a:cubicBezTo>
                <a:cubicBezTo>
                  <a:pt x="295377" y="138325"/>
                  <a:pt x="294170" y="137059"/>
                  <a:pt x="292361" y="135008"/>
                </a:cubicBezTo>
                <a:cubicBezTo>
                  <a:pt x="290310" y="132474"/>
                  <a:pt x="287836" y="129850"/>
                  <a:pt x="284941" y="127135"/>
                </a:cubicBezTo>
                <a:cubicBezTo>
                  <a:pt x="282045" y="124421"/>
                  <a:pt x="279753" y="122581"/>
                  <a:pt x="278063" y="121615"/>
                </a:cubicBezTo>
                <a:lnTo>
                  <a:pt x="273901" y="119444"/>
                </a:lnTo>
                <a:lnTo>
                  <a:pt x="280054" y="123606"/>
                </a:lnTo>
                <a:cubicBezTo>
                  <a:pt x="281019" y="124330"/>
                  <a:pt x="281985" y="125175"/>
                  <a:pt x="282950" y="126140"/>
                </a:cubicBezTo>
                <a:cubicBezTo>
                  <a:pt x="283915" y="127105"/>
                  <a:pt x="284398" y="127708"/>
                  <a:pt x="284398" y="127950"/>
                </a:cubicBezTo>
                <a:lnTo>
                  <a:pt x="283674" y="127226"/>
                </a:lnTo>
                <a:lnTo>
                  <a:pt x="276073" y="121977"/>
                </a:lnTo>
                <a:lnTo>
                  <a:pt x="267386" y="118358"/>
                </a:lnTo>
                <a:lnTo>
                  <a:pt x="268653" y="118901"/>
                </a:lnTo>
                <a:lnTo>
                  <a:pt x="271549" y="120349"/>
                </a:lnTo>
                <a:cubicBezTo>
                  <a:pt x="276012" y="123365"/>
                  <a:pt x="278245" y="124933"/>
                  <a:pt x="278245" y="125054"/>
                </a:cubicBezTo>
                <a:cubicBezTo>
                  <a:pt x="278124" y="125175"/>
                  <a:pt x="278606" y="125657"/>
                  <a:pt x="279692" y="126502"/>
                </a:cubicBezTo>
                <a:cubicBezTo>
                  <a:pt x="280778" y="127346"/>
                  <a:pt x="281381" y="127708"/>
                  <a:pt x="281502" y="127588"/>
                </a:cubicBezTo>
                <a:cubicBezTo>
                  <a:pt x="282105" y="127950"/>
                  <a:pt x="283070" y="128794"/>
                  <a:pt x="284398" y="130121"/>
                </a:cubicBezTo>
                <a:cubicBezTo>
                  <a:pt x="285725" y="131448"/>
                  <a:pt x="287112" y="132896"/>
                  <a:pt x="288560" y="134465"/>
                </a:cubicBezTo>
                <a:cubicBezTo>
                  <a:pt x="289043" y="134947"/>
                  <a:pt x="289736" y="135822"/>
                  <a:pt x="290641" y="137089"/>
                </a:cubicBezTo>
                <a:cubicBezTo>
                  <a:pt x="291546" y="138356"/>
                  <a:pt x="292240" y="139291"/>
                  <a:pt x="292722" y="139894"/>
                </a:cubicBezTo>
                <a:lnTo>
                  <a:pt x="295980" y="143513"/>
                </a:lnTo>
                <a:cubicBezTo>
                  <a:pt x="296945" y="144599"/>
                  <a:pt x="298122" y="146318"/>
                  <a:pt x="299509" y="148671"/>
                </a:cubicBezTo>
                <a:cubicBezTo>
                  <a:pt x="300896" y="151024"/>
                  <a:pt x="301952" y="152984"/>
                  <a:pt x="302676" y="154553"/>
                </a:cubicBezTo>
                <a:cubicBezTo>
                  <a:pt x="303641" y="155639"/>
                  <a:pt x="304003" y="156423"/>
                  <a:pt x="303762" y="156906"/>
                </a:cubicBezTo>
                <a:lnTo>
                  <a:pt x="303581" y="157268"/>
                </a:lnTo>
                <a:cubicBezTo>
                  <a:pt x="303099" y="157268"/>
                  <a:pt x="302706" y="157117"/>
                  <a:pt x="302405" y="156815"/>
                </a:cubicBezTo>
                <a:cubicBezTo>
                  <a:pt x="302103" y="156513"/>
                  <a:pt x="301711" y="156001"/>
                  <a:pt x="301228" y="155277"/>
                </a:cubicBezTo>
                <a:cubicBezTo>
                  <a:pt x="300263" y="153226"/>
                  <a:pt x="298695" y="150632"/>
                  <a:pt x="296523" y="147495"/>
                </a:cubicBezTo>
                <a:cubicBezTo>
                  <a:pt x="294351" y="144358"/>
                  <a:pt x="292361" y="141704"/>
                  <a:pt x="290551" y="139532"/>
                </a:cubicBezTo>
                <a:cubicBezTo>
                  <a:pt x="287052" y="134827"/>
                  <a:pt x="283795" y="131267"/>
                  <a:pt x="280778" y="128854"/>
                </a:cubicBezTo>
                <a:cubicBezTo>
                  <a:pt x="279089" y="127407"/>
                  <a:pt x="277098" y="125898"/>
                  <a:pt x="274806" y="124330"/>
                </a:cubicBezTo>
                <a:cubicBezTo>
                  <a:pt x="270101" y="121072"/>
                  <a:pt x="265938" y="119444"/>
                  <a:pt x="262319" y="119444"/>
                </a:cubicBezTo>
                <a:cubicBezTo>
                  <a:pt x="260750" y="119444"/>
                  <a:pt x="259483" y="119806"/>
                  <a:pt x="258518" y="120530"/>
                </a:cubicBezTo>
                <a:cubicBezTo>
                  <a:pt x="257191" y="122098"/>
                  <a:pt x="256467" y="123787"/>
                  <a:pt x="256347" y="125597"/>
                </a:cubicBezTo>
                <a:lnTo>
                  <a:pt x="256165" y="138808"/>
                </a:lnTo>
                <a:cubicBezTo>
                  <a:pt x="256165" y="144479"/>
                  <a:pt x="256105" y="148973"/>
                  <a:pt x="255985" y="152291"/>
                </a:cubicBezTo>
                <a:cubicBezTo>
                  <a:pt x="255864" y="155609"/>
                  <a:pt x="255743" y="157690"/>
                  <a:pt x="255623" y="158534"/>
                </a:cubicBezTo>
                <a:lnTo>
                  <a:pt x="255442" y="159077"/>
                </a:lnTo>
                <a:cubicBezTo>
                  <a:pt x="255442" y="159319"/>
                  <a:pt x="255381" y="159439"/>
                  <a:pt x="255261" y="159439"/>
                </a:cubicBezTo>
                <a:cubicBezTo>
                  <a:pt x="255140" y="159439"/>
                  <a:pt x="254959" y="158957"/>
                  <a:pt x="254718" y="157991"/>
                </a:cubicBezTo>
                <a:lnTo>
                  <a:pt x="253994" y="158172"/>
                </a:lnTo>
                <a:lnTo>
                  <a:pt x="253813" y="156906"/>
                </a:lnTo>
                <a:lnTo>
                  <a:pt x="253813" y="149305"/>
                </a:lnTo>
                <a:lnTo>
                  <a:pt x="253270" y="133198"/>
                </a:lnTo>
                <a:cubicBezTo>
                  <a:pt x="253270" y="130785"/>
                  <a:pt x="253149" y="129578"/>
                  <a:pt x="252908" y="129578"/>
                </a:cubicBezTo>
                <a:cubicBezTo>
                  <a:pt x="252667" y="129578"/>
                  <a:pt x="252516" y="129729"/>
                  <a:pt x="252456" y="130031"/>
                </a:cubicBezTo>
                <a:cubicBezTo>
                  <a:pt x="252395" y="130332"/>
                  <a:pt x="252365" y="130724"/>
                  <a:pt x="252365" y="131207"/>
                </a:cubicBezTo>
                <a:lnTo>
                  <a:pt x="252184" y="141161"/>
                </a:lnTo>
                <a:cubicBezTo>
                  <a:pt x="252184" y="147676"/>
                  <a:pt x="251882" y="155277"/>
                  <a:pt x="251279" y="163964"/>
                </a:cubicBezTo>
                <a:cubicBezTo>
                  <a:pt x="251279" y="165773"/>
                  <a:pt x="250978" y="166497"/>
                  <a:pt x="250374" y="166135"/>
                </a:cubicBezTo>
                <a:cubicBezTo>
                  <a:pt x="250254" y="166015"/>
                  <a:pt x="250193" y="162335"/>
                  <a:pt x="250193" y="155096"/>
                </a:cubicBezTo>
                <a:cubicBezTo>
                  <a:pt x="250193" y="150390"/>
                  <a:pt x="250163" y="147193"/>
                  <a:pt x="250103" y="145504"/>
                </a:cubicBezTo>
                <a:cubicBezTo>
                  <a:pt x="250043" y="143815"/>
                  <a:pt x="249892" y="142970"/>
                  <a:pt x="249650" y="142970"/>
                </a:cubicBezTo>
                <a:lnTo>
                  <a:pt x="249469" y="144961"/>
                </a:lnTo>
                <a:lnTo>
                  <a:pt x="249469" y="145323"/>
                </a:lnTo>
                <a:lnTo>
                  <a:pt x="249288" y="140799"/>
                </a:lnTo>
                <a:lnTo>
                  <a:pt x="248927" y="129940"/>
                </a:lnTo>
                <a:lnTo>
                  <a:pt x="248384" y="136998"/>
                </a:lnTo>
                <a:cubicBezTo>
                  <a:pt x="248384" y="138205"/>
                  <a:pt x="248263" y="139351"/>
                  <a:pt x="248022" y="140437"/>
                </a:cubicBezTo>
                <a:lnTo>
                  <a:pt x="247660" y="141342"/>
                </a:lnTo>
                <a:lnTo>
                  <a:pt x="247660" y="159982"/>
                </a:lnTo>
                <a:lnTo>
                  <a:pt x="247479" y="151476"/>
                </a:lnTo>
                <a:lnTo>
                  <a:pt x="246936" y="164326"/>
                </a:lnTo>
                <a:cubicBezTo>
                  <a:pt x="246936" y="164084"/>
                  <a:pt x="246875" y="163390"/>
                  <a:pt x="246755" y="162244"/>
                </a:cubicBezTo>
                <a:cubicBezTo>
                  <a:pt x="246634" y="161098"/>
                  <a:pt x="246574" y="159741"/>
                  <a:pt x="246574" y="158172"/>
                </a:cubicBezTo>
                <a:lnTo>
                  <a:pt x="246031" y="137360"/>
                </a:lnTo>
                <a:cubicBezTo>
                  <a:pt x="246031" y="132052"/>
                  <a:pt x="245910" y="129397"/>
                  <a:pt x="245669" y="129397"/>
                </a:cubicBezTo>
                <a:lnTo>
                  <a:pt x="243316" y="129578"/>
                </a:lnTo>
                <a:lnTo>
                  <a:pt x="243316" y="166497"/>
                </a:lnTo>
                <a:lnTo>
                  <a:pt x="242774" y="166859"/>
                </a:lnTo>
                <a:lnTo>
                  <a:pt x="241687" y="166135"/>
                </a:lnTo>
                <a:lnTo>
                  <a:pt x="241869" y="96641"/>
                </a:lnTo>
                <a:lnTo>
                  <a:pt x="230105" y="96641"/>
                </a:lnTo>
                <a:lnTo>
                  <a:pt x="221961" y="120711"/>
                </a:lnTo>
                <a:cubicBezTo>
                  <a:pt x="221237" y="122520"/>
                  <a:pt x="220182" y="124752"/>
                  <a:pt x="218794" y="127407"/>
                </a:cubicBezTo>
                <a:cubicBezTo>
                  <a:pt x="217407" y="130061"/>
                  <a:pt x="216110" y="132414"/>
                  <a:pt x="214903" y="134465"/>
                </a:cubicBezTo>
                <a:cubicBezTo>
                  <a:pt x="210198" y="142548"/>
                  <a:pt x="206096" y="148520"/>
                  <a:pt x="202597" y="152381"/>
                </a:cubicBezTo>
                <a:cubicBezTo>
                  <a:pt x="201873" y="153105"/>
                  <a:pt x="201300" y="153588"/>
                  <a:pt x="200878" y="153829"/>
                </a:cubicBezTo>
                <a:cubicBezTo>
                  <a:pt x="200455" y="154070"/>
                  <a:pt x="200305" y="153889"/>
                  <a:pt x="200425" y="153286"/>
                </a:cubicBezTo>
                <a:lnTo>
                  <a:pt x="200244" y="152743"/>
                </a:lnTo>
                <a:cubicBezTo>
                  <a:pt x="200244" y="152743"/>
                  <a:pt x="200214" y="152773"/>
                  <a:pt x="200154" y="152834"/>
                </a:cubicBezTo>
                <a:cubicBezTo>
                  <a:pt x="200094" y="152894"/>
                  <a:pt x="200063" y="152924"/>
                  <a:pt x="200063" y="152924"/>
                </a:cubicBezTo>
                <a:cubicBezTo>
                  <a:pt x="199822" y="152924"/>
                  <a:pt x="200305" y="152080"/>
                  <a:pt x="201511" y="150390"/>
                </a:cubicBezTo>
                <a:lnTo>
                  <a:pt x="206578" y="142428"/>
                </a:lnTo>
                <a:lnTo>
                  <a:pt x="207121" y="142428"/>
                </a:lnTo>
                <a:lnTo>
                  <a:pt x="207121" y="142247"/>
                </a:lnTo>
                <a:cubicBezTo>
                  <a:pt x="207121" y="141885"/>
                  <a:pt x="207363" y="141251"/>
                  <a:pt x="207845" y="140346"/>
                </a:cubicBezTo>
                <a:cubicBezTo>
                  <a:pt x="208328" y="139441"/>
                  <a:pt x="208871" y="138627"/>
                  <a:pt x="209474" y="137903"/>
                </a:cubicBezTo>
                <a:lnTo>
                  <a:pt x="210741" y="135370"/>
                </a:lnTo>
                <a:cubicBezTo>
                  <a:pt x="210982" y="135008"/>
                  <a:pt x="211314" y="134434"/>
                  <a:pt x="211736" y="133650"/>
                </a:cubicBezTo>
                <a:cubicBezTo>
                  <a:pt x="212158" y="132866"/>
                  <a:pt x="212732" y="131991"/>
                  <a:pt x="213455" y="131026"/>
                </a:cubicBezTo>
                <a:lnTo>
                  <a:pt x="216713" y="124330"/>
                </a:lnTo>
                <a:lnTo>
                  <a:pt x="216351" y="124692"/>
                </a:lnTo>
                <a:cubicBezTo>
                  <a:pt x="215024" y="127467"/>
                  <a:pt x="213425" y="130302"/>
                  <a:pt x="211555" y="133198"/>
                </a:cubicBezTo>
                <a:cubicBezTo>
                  <a:pt x="209685" y="136093"/>
                  <a:pt x="207363" y="139411"/>
                  <a:pt x="204588" y="143151"/>
                </a:cubicBezTo>
                <a:lnTo>
                  <a:pt x="198797" y="150209"/>
                </a:lnTo>
                <a:cubicBezTo>
                  <a:pt x="198314" y="151295"/>
                  <a:pt x="197952" y="151838"/>
                  <a:pt x="197711" y="151838"/>
                </a:cubicBezTo>
                <a:cubicBezTo>
                  <a:pt x="197469" y="151838"/>
                  <a:pt x="197198" y="151959"/>
                  <a:pt x="196896" y="152200"/>
                </a:cubicBezTo>
                <a:cubicBezTo>
                  <a:pt x="196595" y="152442"/>
                  <a:pt x="196263" y="152803"/>
                  <a:pt x="195901" y="153286"/>
                </a:cubicBezTo>
                <a:cubicBezTo>
                  <a:pt x="195056" y="154493"/>
                  <a:pt x="194393" y="155096"/>
                  <a:pt x="193910" y="155096"/>
                </a:cubicBezTo>
                <a:cubicBezTo>
                  <a:pt x="193548" y="155096"/>
                  <a:pt x="193367" y="155035"/>
                  <a:pt x="193367" y="154915"/>
                </a:cubicBezTo>
                <a:cubicBezTo>
                  <a:pt x="193367" y="154674"/>
                  <a:pt x="193488" y="154402"/>
                  <a:pt x="193729" y="154100"/>
                </a:cubicBezTo>
                <a:cubicBezTo>
                  <a:pt x="193970" y="153799"/>
                  <a:pt x="194212" y="153467"/>
                  <a:pt x="194453" y="153105"/>
                </a:cubicBezTo>
                <a:lnTo>
                  <a:pt x="202597" y="142428"/>
                </a:lnTo>
                <a:lnTo>
                  <a:pt x="202597" y="141523"/>
                </a:lnTo>
                <a:lnTo>
                  <a:pt x="201692" y="142790"/>
                </a:lnTo>
                <a:lnTo>
                  <a:pt x="200787" y="143513"/>
                </a:lnTo>
                <a:cubicBezTo>
                  <a:pt x="200667" y="143513"/>
                  <a:pt x="201390" y="142428"/>
                  <a:pt x="202959" y="140256"/>
                </a:cubicBezTo>
                <a:cubicBezTo>
                  <a:pt x="203804" y="139170"/>
                  <a:pt x="204829" y="137602"/>
                  <a:pt x="206035" y="135550"/>
                </a:cubicBezTo>
                <a:cubicBezTo>
                  <a:pt x="207242" y="133499"/>
                  <a:pt x="208026" y="132052"/>
                  <a:pt x="208388" y="131207"/>
                </a:cubicBezTo>
                <a:cubicBezTo>
                  <a:pt x="208388" y="131207"/>
                  <a:pt x="208298" y="131358"/>
                  <a:pt x="208117" y="131660"/>
                </a:cubicBezTo>
                <a:cubicBezTo>
                  <a:pt x="207936" y="131961"/>
                  <a:pt x="207725" y="132293"/>
                  <a:pt x="207483" y="132655"/>
                </a:cubicBezTo>
                <a:lnTo>
                  <a:pt x="205131" y="135550"/>
                </a:lnTo>
                <a:cubicBezTo>
                  <a:pt x="204648" y="136395"/>
                  <a:pt x="204105" y="137240"/>
                  <a:pt x="203502" y="138084"/>
                </a:cubicBezTo>
                <a:cubicBezTo>
                  <a:pt x="202899" y="138929"/>
                  <a:pt x="202476" y="139351"/>
                  <a:pt x="202235" y="139351"/>
                </a:cubicBezTo>
                <a:lnTo>
                  <a:pt x="201692" y="140075"/>
                </a:lnTo>
                <a:cubicBezTo>
                  <a:pt x="201451" y="140075"/>
                  <a:pt x="201089" y="140497"/>
                  <a:pt x="200606" y="141342"/>
                </a:cubicBezTo>
                <a:lnTo>
                  <a:pt x="196082" y="147133"/>
                </a:lnTo>
                <a:cubicBezTo>
                  <a:pt x="195358" y="148098"/>
                  <a:pt x="194634" y="148882"/>
                  <a:pt x="193910" y="149486"/>
                </a:cubicBezTo>
                <a:cubicBezTo>
                  <a:pt x="193789" y="149486"/>
                  <a:pt x="193609" y="149606"/>
                  <a:pt x="193367" y="149848"/>
                </a:cubicBezTo>
                <a:cubicBezTo>
                  <a:pt x="193126" y="150089"/>
                  <a:pt x="192885" y="150330"/>
                  <a:pt x="192643" y="150571"/>
                </a:cubicBezTo>
                <a:lnTo>
                  <a:pt x="192462" y="151476"/>
                </a:lnTo>
                <a:cubicBezTo>
                  <a:pt x="192342" y="151838"/>
                  <a:pt x="192100" y="151959"/>
                  <a:pt x="191739" y="151838"/>
                </a:cubicBezTo>
                <a:cubicBezTo>
                  <a:pt x="191618" y="151838"/>
                  <a:pt x="191678" y="151567"/>
                  <a:pt x="191919" y="151024"/>
                </a:cubicBezTo>
                <a:cubicBezTo>
                  <a:pt x="192161" y="150481"/>
                  <a:pt x="192704" y="149787"/>
                  <a:pt x="193548" y="148943"/>
                </a:cubicBezTo>
                <a:lnTo>
                  <a:pt x="201692" y="136636"/>
                </a:lnTo>
                <a:cubicBezTo>
                  <a:pt x="203260" y="134465"/>
                  <a:pt x="205312" y="131026"/>
                  <a:pt x="207845" y="126321"/>
                </a:cubicBezTo>
                <a:lnTo>
                  <a:pt x="210560" y="120168"/>
                </a:lnTo>
                <a:cubicBezTo>
                  <a:pt x="210198" y="120530"/>
                  <a:pt x="209896" y="121012"/>
                  <a:pt x="209655" y="121615"/>
                </a:cubicBezTo>
                <a:lnTo>
                  <a:pt x="206035" y="128131"/>
                </a:lnTo>
                <a:cubicBezTo>
                  <a:pt x="206035" y="128131"/>
                  <a:pt x="205854" y="128312"/>
                  <a:pt x="205492" y="128673"/>
                </a:cubicBezTo>
                <a:lnTo>
                  <a:pt x="205492" y="127407"/>
                </a:lnTo>
                <a:lnTo>
                  <a:pt x="207121" y="125054"/>
                </a:lnTo>
                <a:cubicBezTo>
                  <a:pt x="207121" y="125054"/>
                  <a:pt x="207091" y="125024"/>
                  <a:pt x="207031" y="124963"/>
                </a:cubicBezTo>
                <a:cubicBezTo>
                  <a:pt x="206971" y="124903"/>
                  <a:pt x="206941" y="124873"/>
                  <a:pt x="206941" y="124873"/>
                </a:cubicBezTo>
                <a:cubicBezTo>
                  <a:pt x="206941" y="124632"/>
                  <a:pt x="207031" y="124390"/>
                  <a:pt x="207212" y="124149"/>
                </a:cubicBezTo>
                <a:cubicBezTo>
                  <a:pt x="207393" y="123908"/>
                  <a:pt x="207544" y="123666"/>
                  <a:pt x="207664" y="123425"/>
                </a:cubicBezTo>
                <a:lnTo>
                  <a:pt x="208207" y="121615"/>
                </a:lnTo>
                <a:cubicBezTo>
                  <a:pt x="208207" y="121133"/>
                  <a:pt x="208449" y="120469"/>
                  <a:pt x="208931" y="119625"/>
                </a:cubicBezTo>
                <a:lnTo>
                  <a:pt x="211827" y="113291"/>
                </a:lnTo>
                <a:cubicBezTo>
                  <a:pt x="211223" y="113894"/>
                  <a:pt x="210801" y="114618"/>
                  <a:pt x="210560" y="115462"/>
                </a:cubicBezTo>
                <a:lnTo>
                  <a:pt x="206216" y="123425"/>
                </a:lnTo>
                <a:cubicBezTo>
                  <a:pt x="206096" y="123305"/>
                  <a:pt x="205794" y="123697"/>
                  <a:pt x="205312" y="124602"/>
                </a:cubicBezTo>
                <a:cubicBezTo>
                  <a:pt x="204829" y="125506"/>
                  <a:pt x="204527" y="126140"/>
                  <a:pt x="204407" y="126502"/>
                </a:cubicBezTo>
                <a:cubicBezTo>
                  <a:pt x="204648" y="126622"/>
                  <a:pt x="202657" y="129940"/>
                  <a:pt x="198434" y="136455"/>
                </a:cubicBezTo>
                <a:lnTo>
                  <a:pt x="195177" y="141523"/>
                </a:lnTo>
                <a:cubicBezTo>
                  <a:pt x="194574" y="142488"/>
                  <a:pt x="193699" y="143664"/>
                  <a:pt x="192553" y="145052"/>
                </a:cubicBezTo>
                <a:cubicBezTo>
                  <a:pt x="191407" y="146439"/>
                  <a:pt x="190291" y="147736"/>
                  <a:pt x="189205" y="148943"/>
                </a:cubicBezTo>
                <a:cubicBezTo>
                  <a:pt x="187878" y="150511"/>
                  <a:pt x="187094" y="150632"/>
                  <a:pt x="186852" y="149305"/>
                </a:cubicBezTo>
                <a:lnTo>
                  <a:pt x="186852" y="149124"/>
                </a:lnTo>
                <a:cubicBezTo>
                  <a:pt x="186852" y="148882"/>
                  <a:pt x="187154" y="148460"/>
                  <a:pt x="187757" y="147857"/>
                </a:cubicBezTo>
                <a:lnTo>
                  <a:pt x="192100" y="142790"/>
                </a:lnTo>
                <a:lnTo>
                  <a:pt x="194091" y="140075"/>
                </a:lnTo>
                <a:cubicBezTo>
                  <a:pt x="198917" y="133560"/>
                  <a:pt x="203080" y="126683"/>
                  <a:pt x="206578" y="119444"/>
                </a:cubicBezTo>
                <a:cubicBezTo>
                  <a:pt x="208871" y="114738"/>
                  <a:pt x="210982" y="109852"/>
                  <a:pt x="212913" y="104785"/>
                </a:cubicBezTo>
                <a:cubicBezTo>
                  <a:pt x="214843" y="99838"/>
                  <a:pt x="215808" y="97123"/>
                  <a:pt x="215808" y="96641"/>
                </a:cubicBezTo>
                <a:lnTo>
                  <a:pt x="196625" y="96279"/>
                </a:lnTo>
                <a:lnTo>
                  <a:pt x="196806" y="87592"/>
                </a:lnTo>
                <a:lnTo>
                  <a:pt x="196806" y="85239"/>
                </a:lnTo>
                <a:cubicBezTo>
                  <a:pt x="196806" y="84033"/>
                  <a:pt x="196866" y="83369"/>
                  <a:pt x="196987" y="83249"/>
                </a:cubicBezTo>
                <a:cubicBezTo>
                  <a:pt x="197228" y="83128"/>
                  <a:pt x="198434" y="83038"/>
                  <a:pt x="200606" y="82977"/>
                </a:cubicBezTo>
                <a:cubicBezTo>
                  <a:pt x="202778" y="82917"/>
                  <a:pt x="206639" y="82887"/>
                  <a:pt x="212189" y="82887"/>
                </a:cubicBezTo>
                <a:cubicBezTo>
                  <a:pt x="217256" y="82887"/>
                  <a:pt x="221147" y="82857"/>
                  <a:pt x="223861" y="82796"/>
                </a:cubicBezTo>
                <a:cubicBezTo>
                  <a:pt x="226576" y="82736"/>
                  <a:pt x="228296" y="82585"/>
                  <a:pt x="229019" y="82344"/>
                </a:cubicBezTo>
                <a:cubicBezTo>
                  <a:pt x="229623" y="82344"/>
                  <a:pt x="230497" y="82314"/>
                  <a:pt x="231644" y="82253"/>
                </a:cubicBezTo>
                <a:cubicBezTo>
                  <a:pt x="232790" y="82193"/>
                  <a:pt x="234388" y="82163"/>
                  <a:pt x="236439" y="82163"/>
                </a:cubicBezTo>
                <a:lnTo>
                  <a:pt x="241869" y="82163"/>
                </a:lnTo>
                <a:lnTo>
                  <a:pt x="241869" y="65332"/>
                </a:lnTo>
                <a:cubicBezTo>
                  <a:pt x="241869" y="65212"/>
                  <a:pt x="242592" y="65151"/>
                  <a:pt x="244040" y="65151"/>
                </a:cubicBezTo>
                <a:close/>
                <a:moveTo>
                  <a:pt x="1391546" y="64608"/>
                </a:moveTo>
                <a:cubicBezTo>
                  <a:pt x="1389495" y="64608"/>
                  <a:pt x="1388469" y="64669"/>
                  <a:pt x="1388469" y="64789"/>
                </a:cubicBezTo>
                <a:lnTo>
                  <a:pt x="1391546" y="64970"/>
                </a:lnTo>
                <a:cubicBezTo>
                  <a:pt x="1393476" y="64970"/>
                  <a:pt x="1394441" y="64910"/>
                  <a:pt x="1394441" y="64789"/>
                </a:cubicBezTo>
                <a:cubicBezTo>
                  <a:pt x="1394441" y="64669"/>
                  <a:pt x="1393476" y="64608"/>
                  <a:pt x="1391546" y="64608"/>
                </a:cubicBezTo>
                <a:close/>
                <a:moveTo>
                  <a:pt x="202597" y="64246"/>
                </a:moveTo>
                <a:cubicBezTo>
                  <a:pt x="202718" y="64246"/>
                  <a:pt x="202718" y="64307"/>
                  <a:pt x="202597" y="64427"/>
                </a:cubicBezTo>
                <a:cubicBezTo>
                  <a:pt x="202476" y="64548"/>
                  <a:pt x="202295" y="64669"/>
                  <a:pt x="202054" y="64789"/>
                </a:cubicBezTo>
                <a:lnTo>
                  <a:pt x="201149" y="65151"/>
                </a:lnTo>
                <a:cubicBezTo>
                  <a:pt x="200787" y="65151"/>
                  <a:pt x="200968" y="65031"/>
                  <a:pt x="201692" y="64789"/>
                </a:cubicBezTo>
                <a:close/>
                <a:moveTo>
                  <a:pt x="781841" y="63341"/>
                </a:moveTo>
                <a:lnTo>
                  <a:pt x="781479" y="87773"/>
                </a:lnTo>
                <a:lnTo>
                  <a:pt x="782022" y="87773"/>
                </a:lnTo>
                <a:close/>
                <a:moveTo>
                  <a:pt x="629441" y="63341"/>
                </a:moveTo>
                <a:lnTo>
                  <a:pt x="629079" y="87773"/>
                </a:lnTo>
                <a:lnTo>
                  <a:pt x="629622" y="87773"/>
                </a:lnTo>
                <a:close/>
                <a:moveTo>
                  <a:pt x="2859339" y="62980"/>
                </a:moveTo>
                <a:cubicBezTo>
                  <a:pt x="2859580" y="63100"/>
                  <a:pt x="2859761" y="63221"/>
                  <a:pt x="2859882" y="63341"/>
                </a:cubicBezTo>
                <a:cubicBezTo>
                  <a:pt x="2860002" y="63462"/>
                  <a:pt x="2860123" y="63583"/>
                  <a:pt x="2860243" y="63703"/>
                </a:cubicBezTo>
                <a:lnTo>
                  <a:pt x="2860967" y="65332"/>
                </a:lnTo>
                <a:lnTo>
                  <a:pt x="2860967" y="66237"/>
                </a:lnTo>
                <a:cubicBezTo>
                  <a:pt x="2860967" y="66478"/>
                  <a:pt x="2861028" y="66659"/>
                  <a:pt x="2861148" y="66780"/>
                </a:cubicBezTo>
                <a:cubicBezTo>
                  <a:pt x="2861269" y="66901"/>
                  <a:pt x="2861510" y="66961"/>
                  <a:pt x="2861872" y="66961"/>
                </a:cubicBezTo>
                <a:cubicBezTo>
                  <a:pt x="2862717" y="67082"/>
                  <a:pt x="2863199" y="67564"/>
                  <a:pt x="2863320" y="68409"/>
                </a:cubicBezTo>
                <a:lnTo>
                  <a:pt x="2864768" y="70580"/>
                </a:lnTo>
                <a:cubicBezTo>
                  <a:pt x="2864768" y="70822"/>
                  <a:pt x="2864888" y="71123"/>
                  <a:pt x="2865130" y="71485"/>
                </a:cubicBezTo>
                <a:cubicBezTo>
                  <a:pt x="2865371" y="71847"/>
                  <a:pt x="2865552" y="71908"/>
                  <a:pt x="2865672" y="71666"/>
                </a:cubicBezTo>
                <a:cubicBezTo>
                  <a:pt x="2865793" y="72028"/>
                  <a:pt x="2866035" y="72270"/>
                  <a:pt x="2866397" y="72390"/>
                </a:cubicBezTo>
                <a:cubicBezTo>
                  <a:pt x="2866638" y="72632"/>
                  <a:pt x="2866638" y="73174"/>
                  <a:pt x="2866397" y="74019"/>
                </a:cubicBezTo>
                <a:lnTo>
                  <a:pt x="2865130" y="75467"/>
                </a:lnTo>
                <a:lnTo>
                  <a:pt x="2858434" y="80172"/>
                </a:lnTo>
                <a:lnTo>
                  <a:pt x="2851556" y="85058"/>
                </a:lnTo>
                <a:lnTo>
                  <a:pt x="2820972" y="107680"/>
                </a:lnTo>
                <a:lnTo>
                  <a:pt x="2816085" y="111300"/>
                </a:lnTo>
                <a:cubicBezTo>
                  <a:pt x="2810535" y="115523"/>
                  <a:pt x="2807459" y="117936"/>
                  <a:pt x="2806856" y="118539"/>
                </a:cubicBezTo>
                <a:cubicBezTo>
                  <a:pt x="2803960" y="120952"/>
                  <a:pt x="2800341" y="123666"/>
                  <a:pt x="2795997" y="126683"/>
                </a:cubicBezTo>
                <a:lnTo>
                  <a:pt x="2767222" y="148400"/>
                </a:lnTo>
                <a:lnTo>
                  <a:pt x="2854271" y="148762"/>
                </a:lnTo>
                <a:lnTo>
                  <a:pt x="2855900" y="148038"/>
                </a:lnTo>
                <a:cubicBezTo>
                  <a:pt x="2857106" y="147796"/>
                  <a:pt x="2858222" y="147616"/>
                  <a:pt x="2859248" y="147495"/>
                </a:cubicBezTo>
                <a:cubicBezTo>
                  <a:pt x="2860273" y="147374"/>
                  <a:pt x="2860726" y="147374"/>
                  <a:pt x="2860605" y="147495"/>
                </a:cubicBezTo>
                <a:lnTo>
                  <a:pt x="2855900" y="149305"/>
                </a:lnTo>
                <a:lnTo>
                  <a:pt x="2856081" y="149305"/>
                </a:lnTo>
                <a:cubicBezTo>
                  <a:pt x="2857167" y="149305"/>
                  <a:pt x="2858072" y="149244"/>
                  <a:pt x="2858796" y="149124"/>
                </a:cubicBezTo>
                <a:lnTo>
                  <a:pt x="2859339" y="148943"/>
                </a:lnTo>
                <a:cubicBezTo>
                  <a:pt x="2859700" y="148943"/>
                  <a:pt x="2858796" y="149305"/>
                  <a:pt x="2856624" y="150028"/>
                </a:cubicBezTo>
                <a:cubicBezTo>
                  <a:pt x="2854573" y="150390"/>
                  <a:pt x="2852039" y="150632"/>
                  <a:pt x="2849023" y="150752"/>
                </a:cubicBezTo>
                <a:cubicBezTo>
                  <a:pt x="2846007" y="150873"/>
                  <a:pt x="2841301" y="150933"/>
                  <a:pt x="2834907" y="150933"/>
                </a:cubicBezTo>
                <a:lnTo>
                  <a:pt x="2784777" y="151838"/>
                </a:lnTo>
                <a:cubicBezTo>
                  <a:pt x="2778382" y="151838"/>
                  <a:pt x="2773375" y="151808"/>
                  <a:pt x="2769756" y="151748"/>
                </a:cubicBezTo>
                <a:cubicBezTo>
                  <a:pt x="2766136" y="151687"/>
                  <a:pt x="2763995" y="151597"/>
                  <a:pt x="2763331" y="151476"/>
                </a:cubicBezTo>
                <a:cubicBezTo>
                  <a:pt x="2762668" y="151356"/>
                  <a:pt x="2762155" y="151054"/>
                  <a:pt x="2761793" y="150571"/>
                </a:cubicBezTo>
                <a:cubicBezTo>
                  <a:pt x="2761672" y="150209"/>
                  <a:pt x="2761642" y="149787"/>
                  <a:pt x="2761702" y="149305"/>
                </a:cubicBezTo>
                <a:cubicBezTo>
                  <a:pt x="2761763" y="148822"/>
                  <a:pt x="2761853" y="148520"/>
                  <a:pt x="2761974" y="148400"/>
                </a:cubicBezTo>
                <a:lnTo>
                  <a:pt x="2772651" y="140075"/>
                </a:lnTo>
                <a:lnTo>
                  <a:pt x="2764870" y="145866"/>
                </a:lnTo>
                <a:cubicBezTo>
                  <a:pt x="2763663" y="146590"/>
                  <a:pt x="2762517" y="147495"/>
                  <a:pt x="2761431" y="148581"/>
                </a:cubicBezTo>
                <a:cubicBezTo>
                  <a:pt x="2761310" y="148701"/>
                  <a:pt x="2761250" y="149003"/>
                  <a:pt x="2761250" y="149486"/>
                </a:cubicBezTo>
                <a:cubicBezTo>
                  <a:pt x="2761250" y="150330"/>
                  <a:pt x="2761491" y="150994"/>
                  <a:pt x="2761974" y="151476"/>
                </a:cubicBezTo>
                <a:cubicBezTo>
                  <a:pt x="2762336" y="151718"/>
                  <a:pt x="2762879" y="151868"/>
                  <a:pt x="2763603" y="151929"/>
                </a:cubicBezTo>
                <a:cubicBezTo>
                  <a:pt x="2764327" y="151989"/>
                  <a:pt x="2765533" y="152019"/>
                  <a:pt x="2767222" y="152019"/>
                </a:cubicBezTo>
                <a:lnTo>
                  <a:pt x="2853004" y="153105"/>
                </a:lnTo>
                <a:lnTo>
                  <a:pt x="2853547" y="152924"/>
                </a:lnTo>
                <a:cubicBezTo>
                  <a:pt x="2853547" y="152683"/>
                  <a:pt x="2853909" y="152562"/>
                  <a:pt x="2854633" y="152562"/>
                </a:cubicBezTo>
                <a:lnTo>
                  <a:pt x="2861691" y="150752"/>
                </a:lnTo>
                <a:lnTo>
                  <a:pt x="2869292" y="147314"/>
                </a:lnTo>
                <a:cubicBezTo>
                  <a:pt x="2874963" y="144660"/>
                  <a:pt x="2877798" y="143332"/>
                  <a:pt x="2877798" y="143332"/>
                </a:cubicBezTo>
                <a:lnTo>
                  <a:pt x="2878160" y="143875"/>
                </a:lnTo>
                <a:cubicBezTo>
                  <a:pt x="2878643" y="143875"/>
                  <a:pt x="2877919" y="144358"/>
                  <a:pt x="2875988" y="145323"/>
                </a:cubicBezTo>
                <a:cubicBezTo>
                  <a:pt x="2874058" y="146288"/>
                  <a:pt x="2872248" y="147193"/>
                  <a:pt x="2870559" y="148038"/>
                </a:cubicBezTo>
                <a:cubicBezTo>
                  <a:pt x="2867301" y="149727"/>
                  <a:pt x="2864707" y="150994"/>
                  <a:pt x="2862777" y="151838"/>
                </a:cubicBezTo>
                <a:cubicBezTo>
                  <a:pt x="2860847" y="152683"/>
                  <a:pt x="2859037" y="153346"/>
                  <a:pt x="2857348" y="153829"/>
                </a:cubicBezTo>
                <a:cubicBezTo>
                  <a:pt x="2855417" y="154312"/>
                  <a:pt x="2852914" y="154583"/>
                  <a:pt x="2849837" y="154643"/>
                </a:cubicBezTo>
                <a:cubicBezTo>
                  <a:pt x="2846761" y="154704"/>
                  <a:pt x="2842146" y="154734"/>
                  <a:pt x="2835993" y="154734"/>
                </a:cubicBezTo>
                <a:cubicBezTo>
                  <a:pt x="2826341" y="154734"/>
                  <a:pt x="2821515" y="154854"/>
                  <a:pt x="2821515" y="155096"/>
                </a:cubicBezTo>
                <a:lnTo>
                  <a:pt x="2826763" y="155277"/>
                </a:lnTo>
                <a:lnTo>
                  <a:pt x="2831649" y="155277"/>
                </a:lnTo>
                <a:cubicBezTo>
                  <a:pt x="2831649" y="155397"/>
                  <a:pt x="2822420" y="155458"/>
                  <a:pt x="2803960" y="155458"/>
                </a:cubicBezTo>
                <a:cubicBezTo>
                  <a:pt x="2785501" y="155458"/>
                  <a:pt x="2776271" y="155578"/>
                  <a:pt x="2776271" y="155820"/>
                </a:cubicBezTo>
                <a:cubicBezTo>
                  <a:pt x="2776633" y="155820"/>
                  <a:pt x="2777478" y="155880"/>
                  <a:pt x="2778804" y="156001"/>
                </a:cubicBezTo>
                <a:cubicBezTo>
                  <a:pt x="2780132" y="156121"/>
                  <a:pt x="2781821" y="156182"/>
                  <a:pt x="2783872" y="156182"/>
                </a:cubicBezTo>
                <a:lnTo>
                  <a:pt x="2797807" y="156182"/>
                </a:lnTo>
                <a:lnTo>
                  <a:pt x="2802693" y="156182"/>
                </a:lnTo>
                <a:cubicBezTo>
                  <a:pt x="2814155" y="156423"/>
                  <a:pt x="2819705" y="156604"/>
                  <a:pt x="2819343" y="156725"/>
                </a:cubicBezTo>
                <a:cubicBezTo>
                  <a:pt x="2819222" y="156845"/>
                  <a:pt x="2825858" y="156906"/>
                  <a:pt x="2839250" y="156906"/>
                </a:cubicBezTo>
                <a:lnTo>
                  <a:pt x="2845403" y="156906"/>
                </a:lnTo>
                <a:lnTo>
                  <a:pt x="2850290" y="156906"/>
                </a:lnTo>
                <a:cubicBezTo>
                  <a:pt x="2851255" y="156906"/>
                  <a:pt x="2851979" y="156936"/>
                  <a:pt x="2852461" y="156996"/>
                </a:cubicBezTo>
                <a:cubicBezTo>
                  <a:pt x="2852944" y="157056"/>
                  <a:pt x="2852884" y="157087"/>
                  <a:pt x="2852281" y="157087"/>
                </a:cubicBezTo>
                <a:cubicBezTo>
                  <a:pt x="2851798" y="157328"/>
                  <a:pt x="2852099" y="157328"/>
                  <a:pt x="2853185" y="157087"/>
                </a:cubicBezTo>
                <a:lnTo>
                  <a:pt x="2856959" y="156630"/>
                </a:lnTo>
                <a:lnTo>
                  <a:pt x="2851738" y="158172"/>
                </a:lnTo>
                <a:cubicBezTo>
                  <a:pt x="2848601" y="158414"/>
                  <a:pt x="2828573" y="158595"/>
                  <a:pt x="2791654" y="158715"/>
                </a:cubicBezTo>
                <a:cubicBezTo>
                  <a:pt x="2781037" y="158715"/>
                  <a:pt x="2773496" y="158685"/>
                  <a:pt x="2769032" y="158625"/>
                </a:cubicBezTo>
                <a:cubicBezTo>
                  <a:pt x="2764568" y="158564"/>
                  <a:pt x="2761974" y="158474"/>
                  <a:pt x="2761250" y="158353"/>
                </a:cubicBezTo>
                <a:cubicBezTo>
                  <a:pt x="2759078" y="157750"/>
                  <a:pt x="2757389" y="156664"/>
                  <a:pt x="2756183" y="155096"/>
                </a:cubicBezTo>
                <a:cubicBezTo>
                  <a:pt x="2754976" y="153527"/>
                  <a:pt x="2754373" y="151657"/>
                  <a:pt x="2754373" y="149486"/>
                </a:cubicBezTo>
                <a:cubicBezTo>
                  <a:pt x="2754373" y="147917"/>
                  <a:pt x="2754795" y="146409"/>
                  <a:pt x="2755640" y="144961"/>
                </a:cubicBezTo>
                <a:lnTo>
                  <a:pt x="2756002" y="144237"/>
                </a:lnTo>
                <a:cubicBezTo>
                  <a:pt x="2756002" y="143875"/>
                  <a:pt x="2759259" y="141281"/>
                  <a:pt x="2765774" y="136455"/>
                </a:cubicBezTo>
                <a:lnTo>
                  <a:pt x="2767584" y="134827"/>
                </a:lnTo>
                <a:lnTo>
                  <a:pt x="2757088" y="142428"/>
                </a:lnTo>
                <a:cubicBezTo>
                  <a:pt x="2756726" y="142548"/>
                  <a:pt x="2756333" y="142940"/>
                  <a:pt x="2755911" y="143604"/>
                </a:cubicBezTo>
                <a:lnTo>
                  <a:pt x="2754991" y="144859"/>
                </a:lnTo>
                <a:lnTo>
                  <a:pt x="2756364" y="141885"/>
                </a:lnTo>
                <a:cubicBezTo>
                  <a:pt x="2757329" y="140919"/>
                  <a:pt x="2757812" y="140437"/>
                  <a:pt x="2757812" y="140437"/>
                </a:cubicBezTo>
                <a:lnTo>
                  <a:pt x="2757088" y="140980"/>
                </a:lnTo>
                <a:lnTo>
                  <a:pt x="2757449" y="140256"/>
                </a:lnTo>
                <a:lnTo>
                  <a:pt x="2758897" y="139894"/>
                </a:lnTo>
                <a:lnTo>
                  <a:pt x="2760707" y="138265"/>
                </a:lnTo>
                <a:cubicBezTo>
                  <a:pt x="2760586" y="138144"/>
                  <a:pt x="2760647" y="138054"/>
                  <a:pt x="2760888" y="137994"/>
                </a:cubicBezTo>
                <a:cubicBezTo>
                  <a:pt x="2761129" y="137933"/>
                  <a:pt x="2761371" y="137903"/>
                  <a:pt x="2761612" y="137903"/>
                </a:cubicBezTo>
                <a:lnTo>
                  <a:pt x="2761612" y="137360"/>
                </a:lnTo>
                <a:cubicBezTo>
                  <a:pt x="2761491" y="137360"/>
                  <a:pt x="2763301" y="136033"/>
                  <a:pt x="2767041" y="133379"/>
                </a:cubicBezTo>
                <a:lnTo>
                  <a:pt x="2786225" y="118720"/>
                </a:lnTo>
                <a:cubicBezTo>
                  <a:pt x="2786948" y="118479"/>
                  <a:pt x="2787310" y="118237"/>
                  <a:pt x="2787310" y="117996"/>
                </a:cubicBezTo>
                <a:lnTo>
                  <a:pt x="2787310" y="117815"/>
                </a:lnTo>
                <a:cubicBezTo>
                  <a:pt x="2787190" y="117815"/>
                  <a:pt x="2786858" y="118026"/>
                  <a:pt x="2786315" y="118448"/>
                </a:cubicBezTo>
                <a:cubicBezTo>
                  <a:pt x="2785772" y="118871"/>
                  <a:pt x="2785259" y="119263"/>
                  <a:pt x="2784777" y="119625"/>
                </a:cubicBezTo>
                <a:lnTo>
                  <a:pt x="2758897" y="138446"/>
                </a:lnTo>
                <a:cubicBezTo>
                  <a:pt x="2756967" y="139894"/>
                  <a:pt x="2755579" y="141070"/>
                  <a:pt x="2754735" y="141975"/>
                </a:cubicBezTo>
                <a:cubicBezTo>
                  <a:pt x="2753890" y="142880"/>
                  <a:pt x="2753106" y="144056"/>
                  <a:pt x="2752382" y="145504"/>
                </a:cubicBezTo>
                <a:cubicBezTo>
                  <a:pt x="2752141" y="146228"/>
                  <a:pt x="2752020" y="147435"/>
                  <a:pt x="2752020" y="149124"/>
                </a:cubicBezTo>
                <a:lnTo>
                  <a:pt x="2752020" y="152562"/>
                </a:lnTo>
                <a:lnTo>
                  <a:pt x="2751839" y="152381"/>
                </a:lnTo>
                <a:cubicBezTo>
                  <a:pt x="2751719" y="152381"/>
                  <a:pt x="2752020" y="153286"/>
                  <a:pt x="2752744" y="155096"/>
                </a:cubicBezTo>
                <a:cubicBezTo>
                  <a:pt x="2753227" y="156061"/>
                  <a:pt x="2753951" y="157026"/>
                  <a:pt x="2754916" y="157991"/>
                </a:cubicBezTo>
                <a:cubicBezTo>
                  <a:pt x="2755881" y="158957"/>
                  <a:pt x="2756846" y="159680"/>
                  <a:pt x="2757812" y="160163"/>
                </a:cubicBezTo>
                <a:cubicBezTo>
                  <a:pt x="2758897" y="160766"/>
                  <a:pt x="2760013" y="161189"/>
                  <a:pt x="2761160" y="161430"/>
                </a:cubicBezTo>
                <a:cubicBezTo>
                  <a:pt x="2762306" y="161671"/>
                  <a:pt x="2763965" y="161792"/>
                  <a:pt x="2766136" y="161792"/>
                </a:cubicBezTo>
                <a:lnTo>
                  <a:pt x="2845041" y="161249"/>
                </a:lnTo>
                <a:cubicBezTo>
                  <a:pt x="2849144" y="161249"/>
                  <a:pt x="2852431" y="161128"/>
                  <a:pt x="2854905" y="160887"/>
                </a:cubicBezTo>
                <a:cubicBezTo>
                  <a:pt x="2857378" y="160646"/>
                  <a:pt x="2859821" y="160103"/>
                  <a:pt x="2862234" y="159258"/>
                </a:cubicBezTo>
                <a:cubicBezTo>
                  <a:pt x="2865130" y="158293"/>
                  <a:pt x="2869232" y="156363"/>
                  <a:pt x="2874540" y="153467"/>
                </a:cubicBezTo>
                <a:cubicBezTo>
                  <a:pt x="2879125" y="151295"/>
                  <a:pt x="2881840" y="150209"/>
                  <a:pt x="2882684" y="150209"/>
                </a:cubicBezTo>
                <a:lnTo>
                  <a:pt x="2883770" y="150028"/>
                </a:lnTo>
                <a:lnTo>
                  <a:pt x="2883227" y="150752"/>
                </a:lnTo>
                <a:cubicBezTo>
                  <a:pt x="2882986" y="150994"/>
                  <a:pt x="2882714" y="151265"/>
                  <a:pt x="2882413" y="151567"/>
                </a:cubicBezTo>
                <a:cubicBezTo>
                  <a:pt x="2882111" y="151868"/>
                  <a:pt x="2881840" y="152080"/>
                  <a:pt x="2881599" y="152200"/>
                </a:cubicBezTo>
                <a:lnTo>
                  <a:pt x="2873816" y="156182"/>
                </a:lnTo>
                <a:cubicBezTo>
                  <a:pt x="2869473" y="158233"/>
                  <a:pt x="2866185" y="159680"/>
                  <a:pt x="2863953" y="160525"/>
                </a:cubicBezTo>
                <a:cubicBezTo>
                  <a:pt x="2861721" y="161370"/>
                  <a:pt x="2859037" y="162094"/>
                  <a:pt x="2855900" y="162697"/>
                </a:cubicBezTo>
                <a:cubicBezTo>
                  <a:pt x="2854573" y="162817"/>
                  <a:pt x="2838526" y="162878"/>
                  <a:pt x="2807761" y="162878"/>
                </a:cubicBezTo>
                <a:cubicBezTo>
                  <a:pt x="2793645" y="162878"/>
                  <a:pt x="2782696" y="162848"/>
                  <a:pt x="2774914" y="162787"/>
                </a:cubicBezTo>
                <a:cubicBezTo>
                  <a:pt x="2767132" y="162727"/>
                  <a:pt x="2762607" y="162606"/>
                  <a:pt x="2761340" y="162425"/>
                </a:cubicBezTo>
                <a:cubicBezTo>
                  <a:pt x="2760074" y="162244"/>
                  <a:pt x="2758777" y="161852"/>
                  <a:pt x="2757449" y="161249"/>
                </a:cubicBezTo>
                <a:cubicBezTo>
                  <a:pt x="2755881" y="160646"/>
                  <a:pt x="2754524" y="159590"/>
                  <a:pt x="2753378" y="158082"/>
                </a:cubicBezTo>
                <a:cubicBezTo>
                  <a:pt x="2752231" y="156574"/>
                  <a:pt x="2751417" y="154915"/>
                  <a:pt x="2750934" y="153105"/>
                </a:cubicBezTo>
                <a:cubicBezTo>
                  <a:pt x="2750573" y="151657"/>
                  <a:pt x="2750391" y="150390"/>
                  <a:pt x="2750391" y="149305"/>
                </a:cubicBezTo>
                <a:cubicBezTo>
                  <a:pt x="2750391" y="146892"/>
                  <a:pt x="2750995" y="144660"/>
                  <a:pt x="2752201" y="142609"/>
                </a:cubicBezTo>
                <a:cubicBezTo>
                  <a:pt x="2753046" y="141402"/>
                  <a:pt x="2754524" y="139954"/>
                  <a:pt x="2756635" y="138265"/>
                </a:cubicBezTo>
                <a:cubicBezTo>
                  <a:pt x="2758746" y="136576"/>
                  <a:pt x="2765473" y="131569"/>
                  <a:pt x="2776814" y="123244"/>
                </a:cubicBezTo>
                <a:lnTo>
                  <a:pt x="2838345" y="78181"/>
                </a:lnTo>
                <a:lnTo>
                  <a:pt x="2748763" y="77458"/>
                </a:lnTo>
                <a:cubicBezTo>
                  <a:pt x="2748642" y="77458"/>
                  <a:pt x="2748582" y="77156"/>
                  <a:pt x="2748582" y="76553"/>
                </a:cubicBezTo>
                <a:cubicBezTo>
                  <a:pt x="2748582" y="74743"/>
                  <a:pt x="2748702" y="73717"/>
                  <a:pt x="2748944" y="73476"/>
                </a:cubicBezTo>
                <a:cubicBezTo>
                  <a:pt x="2749064" y="73476"/>
                  <a:pt x="2749004" y="73114"/>
                  <a:pt x="2748763" y="72390"/>
                </a:cubicBezTo>
                <a:cubicBezTo>
                  <a:pt x="2748763" y="72149"/>
                  <a:pt x="2748702" y="71877"/>
                  <a:pt x="2748582" y="71576"/>
                </a:cubicBezTo>
                <a:cubicBezTo>
                  <a:pt x="2748461" y="71274"/>
                  <a:pt x="2748521" y="71123"/>
                  <a:pt x="2748763" y="71123"/>
                </a:cubicBezTo>
                <a:lnTo>
                  <a:pt x="2748944" y="64427"/>
                </a:lnTo>
                <a:cubicBezTo>
                  <a:pt x="2749064" y="64307"/>
                  <a:pt x="2750301" y="64216"/>
                  <a:pt x="2752654" y="64156"/>
                </a:cubicBezTo>
                <a:cubicBezTo>
                  <a:pt x="2755006" y="64096"/>
                  <a:pt x="2758897" y="64065"/>
                  <a:pt x="2764327" y="64065"/>
                </a:cubicBezTo>
                <a:cubicBezTo>
                  <a:pt x="2769515" y="64065"/>
                  <a:pt x="2773466" y="64035"/>
                  <a:pt x="2776181" y="63975"/>
                </a:cubicBezTo>
                <a:cubicBezTo>
                  <a:pt x="2778895" y="63915"/>
                  <a:pt x="2780735" y="63764"/>
                  <a:pt x="2781700" y="63522"/>
                </a:cubicBezTo>
                <a:cubicBezTo>
                  <a:pt x="2783148" y="63402"/>
                  <a:pt x="2792860" y="63341"/>
                  <a:pt x="2810837" y="63341"/>
                </a:cubicBezTo>
                <a:cubicBezTo>
                  <a:pt x="2828935" y="63341"/>
                  <a:pt x="2840366" y="63402"/>
                  <a:pt x="2845132" y="63522"/>
                </a:cubicBezTo>
                <a:cubicBezTo>
                  <a:pt x="2849898" y="63643"/>
                  <a:pt x="2852281" y="63945"/>
                  <a:pt x="2852281" y="64427"/>
                </a:cubicBezTo>
                <a:cubicBezTo>
                  <a:pt x="2852160" y="64548"/>
                  <a:pt x="2851979" y="64608"/>
                  <a:pt x="2851738" y="64608"/>
                </a:cubicBezTo>
                <a:cubicBezTo>
                  <a:pt x="2851496" y="64608"/>
                  <a:pt x="2851255" y="64669"/>
                  <a:pt x="2851014" y="64789"/>
                </a:cubicBezTo>
                <a:lnTo>
                  <a:pt x="2851014" y="65332"/>
                </a:lnTo>
                <a:cubicBezTo>
                  <a:pt x="2850048" y="65453"/>
                  <a:pt x="2848299" y="65604"/>
                  <a:pt x="2845765" y="65785"/>
                </a:cubicBezTo>
                <a:cubicBezTo>
                  <a:pt x="2843232" y="65966"/>
                  <a:pt x="2840215" y="66056"/>
                  <a:pt x="2836717" y="66056"/>
                </a:cubicBezTo>
                <a:lnTo>
                  <a:pt x="2787672" y="66780"/>
                </a:lnTo>
                <a:lnTo>
                  <a:pt x="2799436" y="66780"/>
                </a:lnTo>
                <a:cubicBezTo>
                  <a:pt x="2812104" y="66780"/>
                  <a:pt x="2822661" y="66901"/>
                  <a:pt x="2831106" y="67142"/>
                </a:cubicBezTo>
                <a:lnTo>
                  <a:pt x="2849385" y="68228"/>
                </a:lnTo>
                <a:lnTo>
                  <a:pt x="2851014" y="67685"/>
                </a:lnTo>
                <a:cubicBezTo>
                  <a:pt x="2851255" y="67806"/>
                  <a:pt x="2851556" y="67866"/>
                  <a:pt x="2851918" y="67866"/>
                </a:cubicBezTo>
                <a:cubicBezTo>
                  <a:pt x="2852281" y="67866"/>
                  <a:pt x="2853125" y="67383"/>
                  <a:pt x="2854452" y="66418"/>
                </a:cubicBezTo>
                <a:lnTo>
                  <a:pt x="2858614" y="63160"/>
                </a:lnTo>
                <a:cubicBezTo>
                  <a:pt x="2858856" y="62919"/>
                  <a:pt x="2859097" y="62859"/>
                  <a:pt x="2859339" y="62980"/>
                </a:cubicBezTo>
                <a:close/>
                <a:moveTo>
                  <a:pt x="164592" y="62437"/>
                </a:moveTo>
                <a:lnTo>
                  <a:pt x="164592" y="66599"/>
                </a:lnTo>
                <a:lnTo>
                  <a:pt x="164230" y="78362"/>
                </a:lnTo>
                <a:cubicBezTo>
                  <a:pt x="164230" y="81137"/>
                  <a:pt x="164260" y="83038"/>
                  <a:pt x="164321" y="84063"/>
                </a:cubicBezTo>
                <a:cubicBezTo>
                  <a:pt x="164381" y="85089"/>
                  <a:pt x="164472" y="85541"/>
                  <a:pt x="164592" y="85420"/>
                </a:cubicBezTo>
                <a:cubicBezTo>
                  <a:pt x="164713" y="85420"/>
                  <a:pt x="164803" y="84606"/>
                  <a:pt x="164864" y="82977"/>
                </a:cubicBezTo>
                <a:cubicBezTo>
                  <a:pt x="164924" y="81348"/>
                  <a:pt x="164954" y="78423"/>
                  <a:pt x="164954" y="74200"/>
                </a:cubicBezTo>
                <a:close/>
                <a:moveTo>
                  <a:pt x="1912201" y="62256"/>
                </a:moveTo>
                <a:lnTo>
                  <a:pt x="1912744" y="62437"/>
                </a:lnTo>
                <a:cubicBezTo>
                  <a:pt x="1912503" y="62316"/>
                  <a:pt x="1912804" y="62437"/>
                  <a:pt x="1913649" y="62799"/>
                </a:cubicBezTo>
                <a:cubicBezTo>
                  <a:pt x="1913528" y="62678"/>
                  <a:pt x="1913287" y="62557"/>
                  <a:pt x="1912925" y="62437"/>
                </a:cubicBezTo>
                <a:cubicBezTo>
                  <a:pt x="1912563" y="62316"/>
                  <a:pt x="1912322" y="62256"/>
                  <a:pt x="1912201" y="62256"/>
                </a:cubicBezTo>
                <a:close/>
                <a:moveTo>
                  <a:pt x="200063" y="61713"/>
                </a:moveTo>
                <a:lnTo>
                  <a:pt x="198977" y="62256"/>
                </a:lnTo>
                <a:lnTo>
                  <a:pt x="197530" y="62980"/>
                </a:lnTo>
                <a:cubicBezTo>
                  <a:pt x="197288" y="62980"/>
                  <a:pt x="197288" y="62919"/>
                  <a:pt x="197530" y="62799"/>
                </a:cubicBezTo>
                <a:cubicBezTo>
                  <a:pt x="197771" y="62678"/>
                  <a:pt x="198073" y="62557"/>
                  <a:pt x="198434" y="62437"/>
                </a:cubicBezTo>
                <a:cubicBezTo>
                  <a:pt x="198917" y="61954"/>
                  <a:pt x="199460" y="61713"/>
                  <a:pt x="200063" y="61713"/>
                </a:cubicBezTo>
                <a:close/>
                <a:moveTo>
                  <a:pt x="2535974" y="61351"/>
                </a:moveTo>
                <a:lnTo>
                  <a:pt x="2537603" y="64246"/>
                </a:lnTo>
                <a:cubicBezTo>
                  <a:pt x="2537603" y="64729"/>
                  <a:pt x="2537844" y="64970"/>
                  <a:pt x="2538327" y="64970"/>
                </a:cubicBezTo>
                <a:close/>
                <a:moveTo>
                  <a:pt x="1897361" y="61170"/>
                </a:moveTo>
                <a:cubicBezTo>
                  <a:pt x="1895913" y="61170"/>
                  <a:pt x="1894828" y="61230"/>
                  <a:pt x="1894104" y="61351"/>
                </a:cubicBezTo>
                <a:cubicBezTo>
                  <a:pt x="1893380" y="61471"/>
                  <a:pt x="1893199" y="61592"/>
                  <a:pt x="1893561" y="61713"/>
                </a:cubicBezTo>
                <a:lnTo>
                  <a:pt x="1893923" y="61894"/>
                </a:lnTo>
                <a:lnTo>
                  <a:pt x="1896818" y="61713"/>
                </a:lnTo>
                <a:lnTo>
                  <a:pt x="1899895" y="61532"/>
                </a:lnTo>
                <a:cubicBezTo>
                  <a:pt x="1899895" y="61290"/>
                  <a:pt x="1899050" y="61170"/>
                  <a:pt x="1897361" y="61170"/>
                </a:cubicBezTo>
                <a:close/>
                <a:moveTo>
                  <a:pt x="1098947" y="61170"/>
                </a:moveTo>
                <a:cubicBezTo>
                  <a:pt x="1098826" y="61170"/>
                  <a:pt x="1098826" y="61321"/>
                  <a:pt x="1098947" y="61622"/>
                </a:cubicBezTo>
                <a:cubicBezTo>
                  <a:pt x="1099068" y="61924"/>
                  <a:pt x="1099249" y="62195"/>
                  <a:pt x="1099490" y="62437"/>
                </a:cubicBezTo>
                <a:cubicBezTo>
                  <a:pt x="1099611" y="62437"/>
                  <a:pt x="1099611" y="62195"/>
                  <a:pt x="1099490" y="61713"/>
                </a:cubicBezTo>
                <a:cubicBezTo>
                  <a:pt x="1099369" y="61592"/>
                  <a:pt x="1099279" y="61471"/>
                  <a:pt x="1099219" y="61351"/>
                </a:cubicBezTo>
                <a:cubicBezTo>
                  <a:pt x="1099158" y="61230"/>
                  <a:pt x="1099068" y="61170"/>
                  <a:pt x="1098947" y="61170"/>
                </a:cubicBezTo>
                <a:close/>
                <a:moveTo>
                  <a:pt x="173822" y="60627"/>
                </a:moveTo>
                <a:cubicBezTo>
                  <a:pt x="173460" y="60506"/>
                  <a:pt x="173279" y="60627"/>
                  <a:pt x="173279" y="60989"/>
                </a:cubicBezTo>
                <a:cubicBezTo>
                  <a:pt x="173279" y="61471"/>
                  <a:pt x="173460" y="61652"/>
                  <a:pt x="173822" y="61532"/>
                </a:cubicBezTo>
                <a:close/>
                <a:moveTo>
                  <a:pt x="3040161" y="60446"/>
                </a:moveTo>
                <a:cubicBezTo>
                  <a:pt x="3040161" y="60446"/>
                  <a:pt x="3040131" y="60536"/>
                  <a:pt x="3040071" y="60717"/>
                </a:cubicBezTo>
                <a:cubicBezTo>
                  <a:pt x="3040010" y="60898"/>
                  <a:pt x="3039980" y="61170"/>
                  <a:pt x="3039980" y="61532"/>
                </a:cubicBezTo>
                <a:lnTo>
                  <a:pt x="3040161" y="65332"/>
                </a:lnTo>
                <a:cubicBezTo>
                  <a:pt x="3040161" y="69193"/>
                  <a:pt x="3040221" y="71123"/>
                  <a:pt x="3040342" y="71123"/>
                </a:cubicBezTo>
                <a:lnTo>
                  <a:pt x="3040342" y="65694"/>
                </a:lnTo>
                <a:cubicBezTo>
                  <a:pt x="3040342" y="62316"/>
                  <a:pt x="3040282" y="60567"/>
                  <a:pt x="3040161" y="60446"/>
                </a:cubicBezTo>
                <a:close/>
                <a:moveTo>
                  <a:pt x="443798" y="60446"/>
                </a:moveTo>
                <a:cubicBezTo>
                  <a:pt x="443557" y="60567"/>
                  <a:pt x="443135" y="60868"/>
                  <a:pt x="442532" y="61351"/>
                </a:cubicBezTo>
                <a:lnTo>
                  <a:pt x="440179" y="62980"/>
                </a:lnTo>
                <a:lnTo>
                  <a:pt x="434931" y="66237"/>
                </a:lnTo>
                <a:cubicBezTo>
                  <a:pt x="434569" y="66237"/>
                  <a:pt x="433996" y="66478"/>
                  <a:pt x="433211" y="66961"/>
                </a:cubicBezTo>
                <a:cubicBezTo>
                  <a:pt x="432427" y="67444"/>
                  <a:pt x="432035" y="67806"/>
                  <a:pt x="432035" y="68047"/>
                </a:cubicBezTo>
                <a:cubicBezTo>
                  <a:pt x="432156" y="68167"/>
                  <a:pt x="429863" y="69555"/>
                  <a:pt x="425158" y="72209"/>
                </a:cubicBezTo>
                <a:lnTo>
                  <a:pt x="414842" y="78362"/>
                </a:lnTo>
                <a:cubicBezTo>
                  <a:pt x="414119" y="78604"/>
                  <a:pt x="413546" y="78845"/>
                  <a:pt x="413123" y="79086"/>
                </a:cubicBezTo>
                <a:cubicBezTo>
                  <a:pt x="412701" y="79328"/>
                  <a:pt x="412490" y="79509"/>
                  <a:pt x="412490" y="79629"/>
                </a:cubicBezTo>
                <a:lnTo>
                  <a:pt x="414842" y="80172"/>
                </a:lnTo>
                <a:lnTo>
                  <a:pt x="417014" y="80353"/>
                </a:lnTo>
                <a:lnTo>
                  <a:pt x="434388" y="69495"/>
                </a:lnTo>
                <a:cubicBezTo>
                  <a:pt x="435715" y="68529"/>
                  <a:pt x="436922" y="67655"/>
                  <a:pt x="438007" y="66870"/>
                </a:cubicBezTo>
                <a:cubicBezTo>
                  <a:pt x="439093" y="66086"/>
                  <a:pt x="439817" y="65513"/>
                  <a:pt x="440179" y="65151"/>
                </a:cubicBezTo>
                <a:lnTo>
                  <a:pt x="432759" y="69676"/>
                </a:lnTo>
                <a:cubicBezTo>
                  <a:pt x="432759" y="69676"/>
                  <a:pt x="432518" y="69917"/>
                  <a:pt x="432035" y="70400"/>
                </a:cubicBezTo>
                <a:lnTo>
                  <a:pt x="432216" y="69676"/>
                </a:lnTo>
                <a:lnTo>
                  <a:pt x="433121" y="69314"/>
                </a:lnTo>
                <a:lnTo>
                  <a:pt x="432578" y="69133"/>
                </a:lnTo>
                <a:lnTo>
                  <a:pt x="435293" y="67323"/>
                </a:lnTo>
                <a:cubicBezTo>
                  <a:pt x="435655" y="67202"/>
                  <a:pt x="436017" y="67021"/>
                  <a:pt x="436379" y="66780"/>
                </a:cubicBezTo>
                <a:cubicBezTo>
                  <a:pt x="436740" y="66539"/>
                  <a:pt x="436982" y="66297"/>
                  <a:pt x="437102" y="66056"/>
                </a:cubicBezTo>
                <a:lnTo>
                  <a:pt x="443979" y="60446"/>
                </a:lnTo>
                <a:cubicBezTo>
                  <a:pt x="444100" y="60325"/>
                  <a:pt x="444040" y="60325"/>
                  <a:pt x="443798" y="60446"/>
                </a:cubicBezTo>
                <a:close/>
                <a:moveTo>
                  <a:pt x="3031112" y="59903"/>
                </a:moveTo>
                <a:lnTo>
                  <a:pt x="3030750" y="71123"/>
                </a:lnTo>
                <a:cubicBezTo>
                  <a:pt x="3030750" y="81620"/>
                  <a:pt x="3030569" y="87049"/>
                  <a:pt x="3030207" y="87411"/>
                </a:cubicBezTo>
                <a:cubicBezTo>
                  <a:pt x="3029966" y="87411"/>
                  <a:pt x="3029966" y="87713"/>
                  <a:pt x="3030207" y="88316"/>
                </a:cubicBezTo>
                <a:lnTo>
                  <a:pt x="3030207" y="88497"/>
                </a:lnTo>
                <a:cubicBezTo>
                  <a:pt x="3030449" y="88497"/>
                  <a:pt x="3030750" y="87894"/>
                  <a:pt x="3031112" y="86687"/>
                </a:cubicBezTo>
                <a:cubicBezTo>
                  <a:pt x="3031354" y="85360"/>
                  <a:pt x="3031474" y="82344"/>
                  <a:pt x="3031474" y="77638"/>
                </a:cubicBezTo>
                <a:close/>
                <a:moveTo>
                  <a:pt x="173822" y="58636"/>
                </a:moveTo>
                <a:cubicBezTo>
                  <a:pt x="173460" y="58515"/>
                  <a:pt x="173279" y="58636"/>
                  <a:pt x="173279" y="58998"/>
                </a:cubicBezTo>
                <a:cubicBezTo>
                  <a:pt x="173279" y="59239"/>
                  <a:pt x="173369" y="59420"/>
                  <a:pt x="173550" y="59541"/>
                </a:cubicBezTo>
                <a:cubicBezTo>
                  <a:pt x="173731" y="59662"/>
                  <a:pt x="173822" y="59601"/>
                  <a:pt x="173822" y="59360"/>
                </a:cubicBezTo>
                <a:close/>
                <a:moveTo>
                  <a:pt x="2999080" y="58455"/>
                </a:moveTo>
                <a:cubicBezTo>
                  <a:pt x="2999804" y="58455"/>
                  <a:pt x="3000407" y="58515"/>
                  <a:pt x="3000889" y="58636"/>
                </a:cubicBezTo>
                <a:lnTo>
                  <a:pt x="3009757" y="59360"/>
                </a:lnTo>
                <a:cubicBezTo>
                  <a:pt x="3010240" y="59481"/>
                  <a:pt x="3010722" y="59692"/>
                  <a:pt x="3011205" y="59993"/>
                </a:cubicBezTo>
                <a:cubicBezTo>
                  <a:pt x="3011688" y="60295"/>
                  <a:pt x="3011929" y="60567"/>
                  <a:pt x="3011929" y="60808"/>
                </a:cubicBezTo>
                <a:lnTo>
                  <a:pt x="3011205" y="65332"/>
                </a:lnTo>
                <a:cubicBezTo>
                  <a:pt x="3010360" y="69796"/>
                  <a:pt x="3009154" y="74984"/>
                  <a:pt x="3007586" y="80896"/>
                </a:cubicBezTo>
                <a:lnTo>
                  <a:pt x="3006681" y="84516"/>
                </a:lnTo>
                <a:cubicBezTo>
                  <a:pt x="3006078" y="86325"/>
                  <a:pt x="3005595" y="88316"/>
                  <a:pt x="3005233" y="90488"/>
                </a:cubicBezTo>
                <a:cubicBezTo>
                  <a:pt x="3004871" y="92056"/>
                  <a:pt x="3004087" y="94680"/>
                  <a:pt x="3002880" y="98360"/>
                </a:cubicBezTo>
                <a:cubicBezTo>
                  <a:pt x="3001674" y="102040"/>
                  <a:pt x="3000528" y="105026"/>
                  <a:pt x="2999442" y="107318"/>
                </a:cubicBezTo>
                <a:lnTo>
                  <a:pt x="2998175" y="109671"/>
                </a:lnTo>
                <a:cubicBezTo>
                  <a:pt x="2996968" y="113170"/>
                  <a:pt x="2994797" y="117574"/>
                  <a:pt x="2991660" y="122882"/>
                </a:cubicBezTo>
                <a:cubicBezTo>
                  <a:pt x="2988523" y="128191"/>
                  <a:pt x="2985446" y="132836"/>
                  <a:pt x="2982430" y="136817"/>
                </a:cubicBezTo>
                <a:cubicBezTo>
                  <a:pt x="2980258" y="139713"/>
                  <a:pt x="2978087" y="142337"/>
                  <a:pt x="2975915" y="144690"/>
                </a:cubicBezTo>
                <a:cubicBezTo>
                  <a:pt x="2973743" y="147042"/>
                  <a:pt x="2972416" y="148219"/>
                  <a:pt x="2971933" y="148219"/>
                </a:cubicBezTo>
                <a:lnTo>
                  <a:pt x="2971753" y="148038"/>
                </a:lnTo>
                <a:lnTo>
                  <a:pt x="2972295" y="146952"/>
                </a:lnTo>
                <a:lnTo>
                  <a:pt x="2972838" y="146047"/>
                </a:lnTo>
                <a:lnTo>
                  <a:pt x="2971390" y="147314"/>
                </a:lnTo>
                <a:lnTo>
                  <a:pt x="2971753" y="146409"/>
                </a:lnTo>
                <a:lnTo>
                  <a:pt x="2982973" y="131931"/>
                </a:lnTo>
                <a:cubicBezTo>
                  <a:pt x="2982852" y="131810"/>
                  <a:pt x="2983124" y="131177"/>
                  <a:pt x="2983787" y="130031"/>
                </a:cubicBezTo>
                <a:cubicBezTo>
                  <a:pt x="2984451" y="128885"/>
                  <a:pt x="2985024" y="127950"/>
                  <a:pt x="2985507" y="127226"/>
                </a:cubicBezTo>
                <a:lnTo>
                  <a:pt x="2992927" y="113472"/>
                </a:lnTo>
                <a:cubicBezTo>
                  <a:pt x="2993892" y="111662"/>
                  <a:pt x="2994736" y="109912"/>
                  <a:pt x="2995460" y="108223"/>
                </a:cubicBezTo>
                <a:cubicBezTo>
                  <a:pt x="2996184" y="106534"/>
                  <a:pt x="2996606" y="105388"/>
                  <a:pt x="2996727" y="104785"/>
                </a:cubicBezTo>
                <a:lnTo>
                  <a:pt x="2994736" y="109128"/>
                </a:lnTo>
                <a:lnTo>
                  <a:pt x="2992746" y="113110"/>
                </a:lnTo>
                <a:lnTo>
                  <a:pt x="2990031" y="118177"/>
                </a:lnTo>
                <a:lnTo>
                  <a:pt x="2985326" y="126140"/>
                </a:lnTo>
                <a:cubicBezTo>
                  <a:pt x="2983878" y="128432"/>
                  <a:pt x="2981374" y="131780"/>
                  <a:pt x="2977815" y="136184"/>
                </a:cubicBezTo>
                <a:cubicBezTo>
                  <a:pt x="2974256" y="140588"/>
                  <a:pt x="2972295" y="142729"/>
                  <a:pt x="2971933" y="142609"/>
                </a:cubicBezTo>
                <a:lnTo>
                  <a:pt x="2967771" y="146590"/>
                </a:lnTo>
                <a:cubicBezTo>
                  <a:pt x="2967288" y="147314"/>
                  <a:pt x="2966534" y="148128"/>
                  <a:pt x="2965509" y="149033"/>
                </a:cubicBezTo>
                <a:cubicBezTo>
                  <a:pt x="2964483" y="149938"/>
                  <a:pt x="2963850" y="150390"/>
                  <a:pt x="2963609" y="150390"/>
                </a:cubicBezTo>
                <a:cubicBezTo>
                  <a:pt x="2963247" y="150390"/>
                  <a:pt x="2963066" y="150270"/>
                  <a:pt x="2963066" y="150028"/>
                </a:cubicBezTo>
                <a:cubicBezTo>
                  <a:pt x="2963066" y="149425"/>
                  <a:pt x="2963548" y="148822"/>
                  <a:pt x="2964514" y="148219"/>
                </a:cubicBezTo>
                <a:cubicBezTo>
                  <a:pt x="2965841" y="146892"/>
                  <a:pt x="2967469" y="145172"/>
                  <a:pt x="2969400" y="143061"/>
                </a:cubicBezTo>
                <a:cubicBezTo>
                  <a:pt x="2971330" y="140950"/>
                  <a:pt x="2973019" y="138989"/>
                  <a:pt x="2974467" y="137179"/>
                </a:cubicBezTo>
                <a:lnTo>
                  <a:pt x="2976277" y="135008"/>
                </a:lnTo>
                <a:lnTo>
                  <a:pt x="2976820" y="133922"/>
                </a:lnTo>
                <a:lnTo>
                  <a:pt x="2977906" y="132112"/>
                </a:lnTo>
                <a:lnTo>
                  <a:pt x="2976639" y="133560"/>
                </a:lnTo>
                <a:lnTo>
                  <a:pt x="2975372" y="135189"/>
                </a:lnTo>
                <a:lnTo>
                  <a:pt x="2975191" y="135189"/>
                </a:lnTo>
                <a:cubicBezTo>
                  <a:pt x="2974950" y="135189"/>
                  <a:pt x="2975161" y="134796"/>
                  <a:pt x="2975824" y="134012"/>
                </a:cubicBezTo>
                <a:cubicBezTo>
                  <a:pt x="2976488" y="133228"/>
                  <a:pt x="2977001" y="132655"/>
                  <a:pt x="2977363" y="132293"/>
                </a:cubicBezTo>
                <a:cubicBezTo>
                  <a:pt x="2978569" y="130724"/>
                  <a:pt x="2979534" y="129216"/>
                  <a:pt x="2980258" y="127769"/>
                </a:cubicBezTo>
                <a:lnTo>
                  <a:pt x="2983697" y="122701"/>
                </a:lnTo>
                <a:lnTo>
                  <a:pt x="2986773" y="116729"/>
                </a:lnTo>
                <a:lnTo>
                  <a:pt x="2980982" y="125235"/>
                </a:lnTo>
                <a:cubicBezTo>
                  <a:pt x="2979052" y="128131"/>
                  <a:pt x="2977845" y="129820"/>
                  <a:pt x="2977363" y="130302"/>
                </a:cubicBezTo>
                <a:lnTo>
                  <a:pt x="2977363" y="130483"/>
                </a:lnTo>
                <a:lnTo>
                  <a:pt x="2977001" y="130664"/>
                </a:lnTo>
                <a:lnTo>
                  <a:pt x="2974829" y="132836"/>
                </a:lnTo>
                <a:cubicBezTo>
                  <a:pt x="2974346" y="133801"/>
                  <a:pt x="2973924" y="134284"/>
                  <a:pt x="2973562" y="134284"/>
                </a:cubicBezTo>
                <a:cubicBezTo>
                  <a:pt x="2973200" y="134404"/>
                  <a:pt x="2972959" y="134585"/>
                  <a:pt x="2972838" y="134827"/>
                </a:cubicBezTo>
                <a:lnTo>
                  <a:pt x="2972657" y="135370"/>
                </a:lnTo>
                <a:lnTo>
                  <a:pt x="2973562" y="134465"/>
                </a:lnTo>
                <a:cubicBezTo>
                  <a:pt x="2973441" y="134827"/>
                  <a:pt x="2973170" y="135279"/>
                  <a:pt x="2972748" y="135822"/>
                </a:cubicBezTo>
                <a:cubicBezTo>
                  <a:pt x="2972326" y="136365"/>
                  <a:pt x="2971873" y="136878"/>
                  <a:pt x="2971390" y="137360"/>
                </a:cubicBezTo>
                <a:lnTo>
                  <a:pt x="2970486" y="138265"/>
                </a:lnTo>
                <a:cubicBezTo>
                  <a:pt x="2968193" y="141040"/>
                  <a:pt x="2966082" y="143212"/>
                  <a:pt x="2964152" y="144780"/>
                </a:cubicBezTo>
                <a:lnTo>
                  <a:pt x="2969943" y="138808"/>
                </a:lnTo>
                <a:lnTo>
                  <a:pt x="2967409" y="140980"/>
                </a:lnTo>
                <a:cubicBezTo>
                  <a:pt x="2963307" y="145202"/>
                  <a:pt x="2961376" y="146952"/>
                  <a:pt x="2961618" y="146228"/>
                </a:cubicBezTo>
                <a:lnTo>
                  <a:pt x="2970667" y="135912"/>
                </a:lnTo>
                <a:cubicBezTo>
                  <a:pt x="2971270" y="135430"/>
                  <a:pt x="2971903" y="134766"/>
                  <a:pt x="2972567" y="133922"/>
                </a:cubicBezTo>
                <a:cubicBezTo>
                  <a:pt x="2973230" y="133077"/>
                  <a:pt x="2973683" y="132414"/>
                  <a:pt x="2973924" y="131931"/>
                </a:cubicBezTo>
                <a:lnTo>
                  <a:pt x="2976639" y="127407"/>
                </a:lnTo>
                <a:cubicBezTo>
                  <a:pt x="2979896" y="122822"/>
                  <a:pt x="2982913" y="117875"/>
                  <a:pt x="2985688" y="112567"/>
                </a:cubicBezTo>
                <a:cubicBezTo>
                  <a:pt x="2986773" y="110274"/>
                  <a:pt x="2987799" y="107891"/>
                  <a:pt x="2988764" y="105418"/>
                </a:cubicBezTo>
                <a:cubicBezTo>
                  <a:pt x="2989729" y="102945"/>
                  <a:pt x="2990151" y="101648"/>
                  <a:pt x="2990031" y="101527"/>
                </a:cubicBezTo>
                <a:lnTo>
                  <a:pt x="2987678" y="106594"/>
                </a:lnTo>
                <a:cubicBezTo>
                  <a:pt x="2987075" y="108042"/>
                  <a:pt x="2986412" y="109460"/>
                  <a:pt x="2985688" y="110847"/>
                </a:cubicBezTo>
                <a:cubicBezTo>
                  <a:pt x="2984964" y="112235"/>
                  <a:pt x="2984421" y="113170"/>
                  <a:pt x="2984059" y="113653"/>
                </a:cubicBezTo>
                <a:lnTo>
                  <a:pt x="2983516" y="114919"/>
                </a:lnTo>
                <a:cubicBezTo>
                  <a:pt x="2983516" y="114678"/>
                  <a:pt x="2983697" y="114014"/>
                  <a:pt x="2984059" y="112929"/>
                </a:cubicBezTo>
                <a:lnTo>
                  <a:pt x="2987678" y="104604"/>
                </a:lnTo>
                <a:cubicBezTo>
                  <a:pt x="2987437" y="103639"/>
                  <a:pt x="2987558" y="103277"/>
                  <a:pt x="2988040" y="103518"/>
                </a:cubicBezTo>
                <a:lnTo>
                  <a:pt x="2988221" y="103337"/>
                </a:lnTo>
                <a:lnTo>
                  <a:pt x="2990936" y="95555"/>
                </a:lnTo>
                <a:cubicBezTo>
                  <a:pt x="2991298" y="94831"/>
                  <a:pt x="2991569" y="94017"/>
                  <a:pt x="2991750" y="93112"/>
                </a:cubicBezTo>
                <a:cubicBezTo>
                  <a:pt x="2991931" y="92207"/>
                  <a:pt x="2992082" y="91513"/>
                  <a:pt x="2992203" y="91031"/>
                </a:cubicBezTo>
                <a:cubicBezTo>
                  <a:pt x="2992082" y="91031"/>
                  <a:pt x="2991780" y="91936"/>
                  <a:pt x="2991298" y="93745"/>
                </a:cubicBezTo>
                <a:lnTo>
                  <a:pt x="2989488" y="98451"/>
                </a:lnTo>
                <a:cubicBezTo>
                  <a:pt x="2989126" y="98813"/>
                  <a:pt x="2988764" y="99416"/>
                  <a:pt x="2988402" y="100260"/>
                </a:cubicBezTo>
                <a:cubicBezTo>
                  <a:pt x="2988040" y="101105"/>
                  <a:pt x="2987739" y="101708"/>
                  <a:pt x="2987497" y="102070"/>
                </a:cubicBezTo>
                <a:cubicBezTo>
                  <a:pt x="2987135" y="102915"/>
                  <a:pt x="2986683" y="103940"/>
                  <a:pt x="2986140" y="105147"/>
                </a:cubicBezTo>
                <a:cubicBezTo>
                  <a:pt x="2985597" y="106353"/>
                  <a:pt x="2985205" y="106956"/>
                  <a:pt x="2984964" y="106956"/>
                </a:cubicBezTo>
                <a:cubicBezTo>
                  <a:pt x="2984602" y="107439"/>
                  <a:pt x="2984179" y="108163"/>
                  <a:pt x="2983697" y="109128"/>
                </a:cubicBezTo>
                <a:cubicBezTo>
                  <a:pt x="2983214" y="110093"/>
                  <a:pt x="2982913" y="110817"/>
                  <a:pt x="2982792" y="111300"/>
                </a:cubicBezTo>
                <a:cubicBezTo>
                  <a:pt x="2982913" y="111420"/>
                  <a:pt x="2982490" y="112476"/>
                  <a:pt x="2981525" y="114467"/>
                </a:cubicBezTo>
                <a:cubicBezTo>
                  <a:pt x="2980560" y="116458"/>
                  <a:pt x="2979715" y="117936"/>
                  <a:pt x="2978991" y="118901"/>
                </a:cubicBezTo>
                <a:lnTo>
                  <a:pt x="2976639" y="122701"/>
                </a:lnTo>
                <a:cubicBezTo>
                  <a:pt x="2976277" y="123305"/>
                  <a:pt x="2975643" y="124209"/>
                  <a:pt x="2974738" y="125416"/>
                </a:cubicBezTo>
                <a:cubicBezTo>
                  <a:pt x="2973834" y="126622"/>
                  <a:pt x="2973140" y="127588"/>
                  <a:pt x="2972657" y="128312"/>
                </a:cubicBezTo>
                <a:lnTo>
                  <a:pt x="2969400" y="132836"/>
                </a:lnTo>
                <a:cubicBezTo>
                  <a:pt x="2968555" y="134042"/>
                  <a:pt x="2967017" y="135852"/>
                  <a:pt x="2964785" y="138265"/>
                </a:cubicBezTo>
                <a:cubicBezTo>
                  <a:pt x="2962553" y="140678"/>
                  <a:pt x="2960773" y="142428"/>
                  <a:pt x="2959446" y="143513"/>
                </a:cubicBezTo>
                <a:cubicBezTo>
                  <a:pt x="2958722" y="144117"/>
                  <a:pt x="2958119" y="144479"/>
                  <a:pt x="2957636" y="144599"/>
                </a:cubicBezTo>
                <a:cubicBezTo>
                  <a:pt x="2957154" y="144720"/>
                  <a:pt x="2956913" y="144539"/>
                  <a:pt x="2956913" y="144056"/>
                </a:cubicBezTo>
                <a:cubicBezTo>
                  <a:pt x="2956913" y="143815"/>
                  <a:pt x="2957395" y="143212"/>
                  <a:pt x="2958360" y="142247"/>
                </a:cubicBezTo>
                <a:cubicBezTo>
                  <a:pt x="2959325" y="141281"/>
                  <a:pt x="2960050" y="140557"/>
                  <a:pt x="2960532" y="140075"/>
                </a:cubicBezTo>
                <a:cubicBezTo>
                  <a:pt x="2967047" y="133560"/>
                  <a:pt x="2972838" y="126260"/>
                  <a:pt x="2977906" y="118177"/>
                </a:cubicBezTo>
                <a:lnTo>
                  <a:pt x="2982249" y="109671"/>
                </a:lnTo>
                <a:cubicBezTo>
                  <a:pt x="2982973" y="108585"/>
                  <a:pt x="2983938" y="106655"/>
                  <a:pt x="2985145" y="103880"/>
                </a:cubicBezTo>
                <a:cubicBezTo>
                  <a:pt x="2986351" y="101105"/>
                  <a:pt x="2987377" y="98571"/>
                  <a:pt x="2988221" y="96279"/>
                </a:cubicBezTo>
                <a:cubicBezTo>
                  <a:pt x="2992685" y="84938"/>
                  <a:pt x="2995883" y="73838"/>
                  <a:pt x="2997813" y="62980"/>
                </a:cubicBezTo>
                <a:cubicBezTo>
                  <a:pt x="2998295" y="60325"/>
                  <a:pt x="2998416" y="58998"/>
                  <a:pt x="2998175" y="58998"/>
                </a:cubicBezTo>
                <a:lnTo>
                  <a:pt x="2998175" y="58636"/>
                </a:lnTo>
                <a:cubicBezTo>
                  <a:pt x="2998295" y="58515"/>
                  <a:pt x="2998597" y="58455"/>
                  <a:pt x="2999080" y="58455"/>
                </a:cubicBezTo>
                <a:close/>
                <a:moveTo>
                  <a:pt x="1377429" y="57098"/>
                </a:moveTo>
                <a:cubicBezTo>
                  <a:pt x="1375258" y="57158"/>
                  <a:pt x="1373569" y="57249"/>
                  <a:pt x="1372362" y="57369"/>
                </a:cubicBezTo>
                <a:cubicBezTo>
                  <a:pt x="1372362" y="57369"/>
                  <a:pt x="1372423" y="57399"/>
                  <a:pt x="1372543" y="57460"/>
                </a:cubicBezTo>
                <a:cubicBezTo>
                  <a:pt x="1372664" y="57520"/>
                  <a:pt x="1372905" y="57550"/>
                  <a:pt x="1373267" y="57550"/>
                </a:cubicBezTo>
                <a:lnTo>
                  <a:pt x="1376886" y="57369"/>
                </a:lnTo>
                <a:cubicBezTo>
                  <a:pt x="1380265" y="57369"/>
                  <a:pt x="1381954" y="57309"/>
                  <a:pt x="1381954" y="57188"/>
                </a:cubicBezTo>
                <a:cubicBezTo>
                  <a:pt x="1381109" y="57068"/>
                  <a:pt x="1379601" y="57038"/>
                  <a:pt x="1377429" y="57098"/>
                </a:cubicBezTo>
                <a:close/>
                <a:moveTo>
                  <a:pt x="1651207" y="57007"/>
                </a:moveTo>
                <a:lnTo>
                  <a:pt x="1652111" y="60084"/>
                </a:lnTo>
                <a:lnTo>
                  <a:pt x="1660255" y="86144"/>
                </a:lnTo>
                <a:cubicBezTo>
                  <a:pt x="1661221" y="89040"/>
                  <a:pt x="1662487" y="93625"/>
                  <a:pt x="1664056" y="99898"/>
                </a:cubicBezTo>
                <a:cubicBezTo>
                  <a:pt x="1665624" y="106172"/>
                  <a:pt x="1666831" y="111059"/>
                  <a:pt x="1667675" y="114557"/>
                </a:cubicBezTo>
                <a:cubicBezTo>
                  <a:pt x="1668158" y="116246"/>
                  <a:pt x="1668429" y="117453"/>
                  <a:pt x="1668490" y="118177"/>
                </a:cubicBezTo>
                <a:cubicBezTo>
                  <a:pt x="1668550" y="118901"/>
                  <a:pt x="1668399" y="119383"/>
                  <a:pt x="1668037" y="119625"/>
                </a:cubicBezTo>
                <a:cubicBezTo>
                  <a:pt x="1667917" y="119866"/>
                  <a:pt x="1667675" y="119625"/>
                  <a:pt x="1667313" y="118901"/>
                </a:cubicBezTo>
                <a:lnTo>
                  <a:pt x="1666770" y="119444"/>
                </a:lnTo>
                <a:cubicBezTo>
                  <a:pt x="1666409" y="118840"/>
                  <a:pt x="1666228" y="118418"/>
                  <a:pt x="1666228" y="118177"/>
                </a:cubicBezTo>
                <a:lnTo>
                  <a:pt x="1659712" y="95374"/>
                </a:lnTo>
                <a:cubicBezTo>
                  <a:pt x="1658265" y="90307"/>
                  <a:pt x="1657480" y="87954"/>
                  <a:pt x="1657360" y="88316"/>
                </a:cubicBezTo>
                <a:lnTo>
                  <a:pt x="1662789" y="110757"/>
                </a:lnTo>
                <a:cubicBezTo>
                  <a:pt x="1663634" y="115100"/>
                  <a:pt x="1664056" y="117574"/>
                  <a:pt x="1664056" y="118177"/>
                </a:cubicBezTo>
                <a:lnTo>
                  <a:pt x="1664418" y="121072"/>
                </a:lnTo>
                <a:cubicBezTo>
                  <a:pt x="1664780" y="121917"/>
                  <a:pt x="1664961" y="122943"/>
                  <a:pt x="1664961" y="124149"/>
                </a:cubicBezTo>
                <a:cubicBezTo>
                  <a:pt x="1664961" y="124994"/>
                  <a:pt x="1664900" y="125476"/>
                  <a:pt x="1664780" y="125597"/>
                </a:cubicBezTo>
                <a:lnTo>
                  <a:pt x="1664418" y="125778"/>
                </a:lnTo>
                <a:cubicBezTo>
                  <a:pt x="1664176" y="125778"/>
                  <a:pt x="1663875" y="124813"/>
                  <a:pt x="1663513" y="122882"/>
                </a:cubicBezTo>
                <a:cubicBezTo>
                  <a:pt x="1661703" y="115161"/>
                  <a:pt x="1660678" y="111240"/>
                  <a:pt x="1660436" y="111119"/>
                </a:cubicBezTo>
                <a:lnTo>
                  <a:pt x="1660074" y="110395"/>
                </a:lnTo>
                <a:cubicBezTo>
                  <a:pt x="1659954" y="110395"/>
                  <a:pt x="1659954" y="110817"/>
                  <a:pt x="1660074" y="111662"/>
                </a:cubicBezTo>
                <a:lnTo>
                  <a:pt x="1660255" y="112929"/>
                </a:lnTo>
                <a:cubicBezTo>
                  <a:pt x="1660014" y="112446"/>
                  <a:pt x="1659833" y="111782"/>
                  <a:pt x="1659712" y="110938"/>
                </a:cubicBezTo>
                <a:lnTo>
                  <a:pt x="1657179" y="101346"/>
                </a:lnTo>
                <a:cubicBezTo>
                  <a:pt x="1657058" y="100622"/>
                  <a:pt x="1656877" y="100019"/>
                  <a:pt x="1656636" y="99536"/>
                </a:cubicBezTo>
                <a:cubicBezTo>
                  <a:pt x="1656395" y="99054"/>
                  <a:pt x="1656213" y="98813"/>
                  <a:pt x="1656093" y="98813"/>
                </a:cubicBezTo>
                <a:lnTo>
                  <a:pt x="1658446" y="112024"/>
                </a:lnTo>
                <a:cubicBezTo>
                  <a:pt x="1658687" y="112386"/>
                  <a:pt x="1658988" y="113562"/>
                  <a:pt x="1659350" y="115553"/>
                </a:cubicBezTo>
                <a:cubicBezTo>
                  <a:pt x="1659712" y="117544"/>
                  <a:pt x="1659954" y="118901"/>
                  <a:pt x="1660074" y="119625"/>
                </a:cubicBezTo>
                <a:lnTo>
                  <a:pt x="1659712" y="118358"/>
                </a:lnTo>
                <a:cubicBezTo>
                  <a:pt x="1659712" y="118237"/>
                  <a:pt x="1659682" y="117966"/>
                  <a:pt x="1659622" y="117544"/>
                </a:cubicBezTo>
                <a:cubicBezTo>
                  <a:pt x="1659562" y="117121"/>
                  <a:pt x="1659411" y="116910"/>
                  <a:pt x="1659169" y="116910"/>
                </a:cubicBezTo>
                <a:lnTo>
                  <a:pt x="1659893" y="120349"/>
                </a:lnTo>
                <a:lnTo>
                  <a:pt x="1660436" y="125054"/>
                </a:lnTo>
                <a:lnTo>
                  <a:pt x="1653921" y="101527"/>
                </a:lnTo>
                <a:cubicBezTo>
                  <a:pt x="1651629" y="92720"/>
                  <a:pt x="1650241" y="88497"/>
                  <a:pt x="1649759" y="88859"/>
                </a:cubicBezTo>
                <a:lnTo>
                  <a:pt x="1649940" y="89764"/>
                </a:lnTo>
                <a:lnTo>
                  <a:pt x="1652473" y="99536"/>
                </a:lnTo>
                <a:cubicBezTo>
                  <a:pt x="1652232" y="99536"/>
                  <a:pt x="1652111" y="99175"/>
                  <a:pt x="1652111" y="98451"/>
                </a:cubicBezTo>
                <a:lnTo>
                  <a:pt x="1646320" y="83068"/>
                </a:lnTo>
                <a:lnTo>
                  <a:pt x="1649035" y="93021"/>
                </a:lnTo>
                <a:lnTo>
                  <a:pt x="1649397" y="97003"/>
                </a:lnTo>
                <a:lnTo>
                  <a:pt x="1649940" y="98451"/>
                </a:lnTo>
                <a:cubicBezTo>
                  <a:pt x="1650302" y="98089"/>
                  <a:pt x="1651086" y="100683"/>
                  <a:pt x="1652292" y="106233"/>
                </a:cubicBezTo>
                <a:lnTo>
                  <a:pt x="1654283" y="114014"/>
                </a:lnTo>
                <a:cubicBezTo>
                  <a:pt x="1654766" y="115221"/>
                  <a:pt x="1655309" y="117031"/>
                  <a:pt x="1655912" y="119444"/>
                </a:cubicBezTo>
                <a:cubicBezTo>
                  <a:pt x="1656515" y="121857"/>
                  <a:pt x="1656937" y="123847"/>
                  <a:pt x="1657179" y="125416"/>
                </a:cubicBezTo>
                <a:cubicBezTo>
                  <a:pt x="1657299" y="126502"/>
                  <a:pt x="1657239" y="127105"/>
                  <a:pt x="1656998" y="127226"/>
                </a:cubicBezTo>
                <a:lnTo>
                  <a:pt x="1656274" y="127588"/>
                </a:lnTo>
                <a:cubicBezTo>
                  <a:pt x="1655912" y="127588"/>
                  <a:pt x="1655610" y="126743"/>
                  <a:pt x="1655369" y="125054"/>
                </a:cubicBezTo>
                <a:cubicBezTo>
                  <a:pt x="1655007" y="123003"/>
                  <a:pt x="1654404" y="120409"/>
                  <a:pt x="1653559" y="117272"/>
                </a:cubicBezTo>
                <a:lnTo>
                  <a:pt x="1652473" y="113472"/>
                </a:lnTo>
                <a:cubicBezTo>
                  <a:pt x="1651026" y="106956"/>
                  <a:pt x="1648854" y="98571"/>
                  <a:pt x="1645958" y="88316"/>
                </a:cubicBezTo>
                <a:lnTo>
                  <a:pt x="1639262" y="64427"/>
                </a:lnTo>
                <a:cubicBezTo>
                  <a:pt x="1639142" y="63583"/>
                  <a:pt x="1638961" y="62889"/>
                  <a:pt x="1638719" y="62346"/>
                </a:cubicBezTo>
                <a:cubicBezTo>
                  <a:pt x="1638478" y="61803"/>
                  <a:pt x="1638297" y="61471"/>
                  <a:pt x="1638176" y="61351"/>
                </a:cubicBezTo>
                <a:cubicBezTo>
                  <a:pt x="1638056" y="61230"/>
                  <a:pt x="1637995" y="61049"/>
                  <a:pt x="1637995" y="60808"/>
                </a:cubicBezTo>
                <a:cubicBezTo>
                  <a:pt x="1637995" y="60446"/>
                  <a:pt x="1638961" y="60084"/>
                  <a:pt x="1640891" y="59722"/>
                </a:cubicBezTo>
                <a:lnTo>
                  <a:pt x="1648854" y="57188"/>
                </a:lnTo>
                <a:cubicBezTo>
                  <a:pt x="1649940" y="56826"/>
                  <a:pt x="1650724" y="56766"/>
                  <a:pt x="1651207" y="57007"/>
                </a:cubicBezTo>
                <a:close/>
                <a:moveTo>
                  <a:pt x="1610306" y="56826"/>
                </a:moveTo>
                <a:cubicBezTo>
                  <a:pt x="1610789" y="56826"/>
                  <a:pt x="1611091" y="56977"/>
                  <a:pt x="1611211" y="57279"/>
                </a:cubicBezTo>
                <a:cubicBezTo>
                  <a:pt x="1611332" y="57580"/>
                  <a:pt x="1611513" y="58154"/>
                  <a:pt x="1611754" y="58998"/>
                </a:cubicBezTo>
                <a:lnTo>
                  <a:pt x="1619536" y="82887"/>
                </a:lnTo>
                <a:cubicBezTo>
                  <a:pt x="1619898" y="84093"/>
                  <a:pt x="1620260" y="85300"/>
                  <a:pt x="1620622" y="86506"/>
                </a:cubicBezTo>
                <a:cubicBezTo>
                  <a:pt x="1620984" y="87713"/>
                  <a:pt x="1621285" y="88678"/>
                  <a:pt x="1621527" y="89402"/>
                </a:cubicBezTo>
                <a:lnTo>
                  <a:pt x="1623879" y="98994"/>
                </a:lnTo>
                <a:cubicBezTo>
                  <a:pt x="1627258" y="111903"/>
                  <a:pt x="1628645" y="118780"/>
                  <a:pt x="1628042" y="119625"/>
                </a:cubicBezTo>
                <a:cubicBezTo>
                  <a:pt x="1628042" y="119745"/>
                  <a:pt x="1627981" y="119776"/>
                  <a:pt x="1627861" y="119715"/>
                </a:cubicBezTo>
                <a:cubicBezTo>
                  <a:pt x="1627740" y="119655"/>
                  <a:pt x="1627620" y="119444"/>
                  <a:pt x="1627499" y="119082"/>
                </a:cubicBezTo>
                <a:lnTo>
                  <a:pt x="1627137" y="118539"/>
                </a:lnTo>
                <a:lnTo>
                  <a:pt x="1626956" y="119987"/>
                </a:lnTo>
                <a:lnTo>
                  <a:pt x="1626413" y="118901"/>
                </a:lnTo>
                <a:lnTo>
                  <a:pt x="1617545" y="88135"/>
                </a:lnTo>
                <a:lnTo>
                  <a:pt x="1620441" y="101346"/>
                </a:lnTo>
                <a:cubicBezTo>
                  <a:pt x="1621768" y="107137"/>
                  <a:pt x="1622703" y="111240"/>
                  <a:pt x="1623246" y="113653"/>
                </a:cubicBezTo>
                <a:cubicBezTo>
                  <a:pt x="1623789" y="116066"/>
                  <a:pt x="1623940" y="117574"/>
                  <a:pt x="1623698" y="118177"/>
                </a:cubicBezTo>
                <a:lnTo>
                  <a:pt x="1624060" y="119082"/>
                </a:lnTo>
                <a:cubicBezTo>
                  <a:pt x="1624302" y="119082"/>
                  <a:pt x="1624422" y="119504"/>
                  <a:pt x="1624422" y="120349"/>
                </a:cubicBezTo>
                <a:lnTo>
                  <a:pt x="1624965" y="124511"/>
                </a:lnTo>
                <a:cubicBezTo>
                  <a:pt x="1625086" y="124873"/>
                  <a:pt x="1625116" y="125144"/>
                  <a:pt x="1625056" y="125325"/>
                </a:cubicBezTo>
                <a:cubicBezTo>
                  <a:pt x="1624995" y="125506"/>
                  <a:pt x="1624845" y="125597"/>
                  <a:pt x="1624603" y="125597"/>
                </a:cubicBezTo>
                <a:cubicBezTo>
                  <a:pt x="1624121" y="125597"/>
                  <a:pt x="1623819" y="125295"/>
                  <a:pt x="1623698" y="124692"/>
                </a:cubicBezTo>
                <a:lnTo>
                  <a:pt x="1622070" y="116910"/>
                </a:lnTo>
                <a:cubicBezTo>
                  <a:pt x="1621828" y="115824"/>
                  <a:pt x="1621557" y="114708"/>
                  <a:pt x="1621255" y="113562"/>
                </a:cubicBezTo>
                <a:cubicBezTo>
                  <a:pt x="1620954" y="112416"/>
                  <a:pt x="1620682" y="111601"/>
                  <a:pt x="1620441" y="111119"/>
                </a:cubicBezTo>
                <a:lnTo>
                  <a:pt x="1620079" y="110033"/>
                </a:lnTo>
                <a:lnTo>
                  <a:pt x="1620260" y="112748"/>
                </a:lnTo>
                <a:cubicBezTo>
                  <a:pt x="1620139" y="112506"/>
                  <a:pt x="1620019" y="112144"/>
                  <a:pt x="1619898" y="111662"/>
                </a:cubicBezTo>
                <a:cubicBezTo>
                  <a:pt x="1619777" y="111179"/>
                  <a:pt x="1619657" y="110636"/>
                  <a:pt x="1619536" y="110033"/>
                </a:cubicBezTo>
                <a:lnTo>
                  <a:pt x="1616278" y="98632"/>
                </a:lnTo>
                <a:cubicBezTo>
                  <a:pt x="1616278" y="99235"/>
                  <a:pt x="1616399" y="99838"/>
                  <a:pt x="1616640" y="100441"/>
                </a:cubicBezTo>
                <a:lnTo>
                  <a:pt x="1617545" y="105147"/>
                </a:lnTo>
                <a:cubicBezTo>
                  <a:pt x="1617907" y="106112"/>
                  <a:pt x="1618118" y="107047"/>
                  <a:pt x="1618179" y="107952"/>
                </a:cubicBezTo>
                <a:cubicBezTo>
                  <a:pt x="1618239" y="108857"/>
                  <a:pt x="1618149" y="109309"/>
                  <a:pt x="1617907" y="109309"/>
                </a:cubicBezTo>
                <a:lnTo>
                  <a:pt x="1617726" y="109309"/>
                </a:lnTo>
                <a:lnTo>
                  <a:pt x="1618450" y="110033"/>
                </a:lnTo>
                <a:lnTo>
                  <a:pt x="1618269" y="110395"/>
                </a:lnTo>
                <a:cubicBezTo>
                  <a:pt x="1618028" y="110154"/>
                  <a:pt x="1618028" y="110395"/>
                  <a:pt x="1618269" y="111119"/>
                </a:cubicBezTo>
                <a:cubicBezTo>
                  <a:pt x="1618631" y="112205"/>
                  <a:pt x="1618993" y="113653"/>
                  <a:pt x="1619355" y="115462"/>
                </a:cubicBezTo>
                <a:cubicBezTo>
                  <a:pt x="1619717" y="117272"/>
                  <a:pt x="1619958" y="118599"/>
                  <a:pt x="1620079" y="119444"/>
                </a:cubicBezTo>
                <a:lnTo>
                  <a:pt x="1619536" y="118539"/>
                </a:lnTo>
                <a:lnTo>
                  <a:pt x="1619355" y="117815"/>
                </a:lnTo>
                <a:lnTo>
                  <a:pt x="1619898" y="120892"/>
                </a:lnTo>
                <a:lnTo>
                  <a:pt x="1620441" y="125416"/>
                </a:lnTo>
                <a:cubicBezTo>
                  <a:pt x="1620320" y="124692"/>
                  <a:pt x="1619988" y="123365"/>
                  <a:pt x="1619445" y="121434"/>
                </a:cubicBezTo>
                <a:cubicBezTo>
                  <a:pt x="1618903" y="119504"/>
                  <a:pt x="1618390" y="117393"/>
                  <a:pt x="1617907" y="115100"/>
                </a:cubicBezTo>
                <a:lnTo>
                  <a:pt x="1610668" y="90126"/>
                </a:lnTo>
                <a:lnTo>
                  <a:pt x="1610306" y="89583"/>
                </a:lnTo>
                <a:lnTo>
                  <a:pt x="1610306" y="90850"/>
                </a:lnTo>
                <a:lnTo>
                  <a:pt x="1612659" y="98994"/>
                </a:lnTo>
                <a:lnTo>
                  <a:pt x="1612116" y="98813"/>
                </a:lnTo>
                <a:lnTo>
                  <a:pt x="1606687" y="83611"/>
                </a:lnTo>
                <a:lnTo>
                  <a:pt x="1609582" y="96641"/>
                </a:lnTo>
                <a:cubicBezTo>
                  <a:pt x="1609824" y="97847"/>
                  <a:pt x="1610005" y="98451"/>
                  <a:pt x="1610125" y="98451"/>
                </a:cubicBezTo>
                <a:cubicBezTo>
                  <a:pt x="1610367" y="98209"/>
                  <a:pt x="1611211" y="101105"/>
                  <a:pt x="1612659" y="107137"/>
                </a:cubicBezTo>
                <a:lnTo>
                  <a:pt x="1616097" y="120892"/>
                </a:lnTo>
                <a:cubicBezTo>
                  <a:pt x="1616218" y="121495"/>
                  <a:pt x="1616399" y="122128"/>
                  <a:pt x="1616640" y="122792"/>
                </a:cubicBezTo>
                <a:cubicBezTo>
                  <a:pt x="1616882" y="123455"/>
                  <a:pt x="1617063" y="124149"/>
                  <a:pt x="1617183" y="124873"/>
                </a:cubicBezTo>
                <a:cubicBezTo>
                  <a:pt x="1617304" y="126321"/>
                  <a:pt x="1617304" y="127165"/>
                  <a:pt x="1617183" y="127407"/>
                </a:cubicBezTo>
                <a:cubicBezTo>
                  <a:pt x="1617063" y="127527"/>
                  <a:pt x="1616701" y="127588"/>
                  <a:pt x="1616097" y="127588"/>
                </a:cubicBezTo>
                <a:cubicBezTo>
                  <a:pt x="1615856" y="127467"/>
                  <a:pt x="1615675" y="127256"/>
                  <a:pt x="1615554" y="126954"/>
                </a:cubicBezTo>
                <a:cubicBezTo>
                  <a:pt x="1615434" y="126653"/>
                  <a:pt x="1615374" y="126200"/>
                  <a:pt x="1615374" y="125597"/>
                </a:cubicBezTo>
                <a:lnTo>
                  <a:pt x="1613202" y="116367"/>
                </a:lnTo>
                <a:cubicBezTo>
                  <a:pt x="1611754" y="109852"/>
                  <a:pt x="1610246" y="103669"/>
                  <a:pt x="1608677" y="97817"/>
                </a:cubicBezTo>
                <a:cubicBezTo>
                  <a:pt x="1607109" y="91966"/>
                  <a:pt x="1604937" y="84274"/>
                  <a:pt x="1602162" y="74743"/>
                </a:cubicBezTo>
                <a:lnTo>
                  <a:pt x="1598543" y="62075"/>
                </a:lnTo>
                <a:cubicBezTo>
                  <a:pt x="1598302" y="61351"/>
                  <a:pt x="1598181" y="60928"/>
                  <a:pt x="1598181" y="60808"/>
                </a:cubicBezTo>
                <a:cubicBezTo>
                  <a:pt x="1598181" y="60446"/>
                  <a:pt x="1598905" y="60205"/>
                  <a:pt x="1600353" y="60084"/>
                </a:cubicBezTo>
                <a:close/>
                <a:moveTo>
                  <a:pt x="445970" y="54836"/>
                </a:moveTo>
                <a:cubicBezTo>
                  <a:pt x="445367" y="54836"/>
                  <a:pt x="445246" y="54956"/>
                  <a:pt x="445608" y="55198"/>
                </a:cubicBezTo>
                <a:lnTo>
                  <a:pt x="446332" y="55198"/>
                </a:lnTo>
                <a:cubicBezTo>
                  <a:pt x="446453" y="54956"/>
                  <a:pt x="446332" y="54836"/>
                  <a:pt x="445970" y="54836"/>
                </a:cubicBezTo>
                <a:close/>
                <a:moveTo>
                  <a:pt x="1164641" y="54655"/>
                </a:moveTo>
                <a:cubicBezTo>
                  <a:pt x="1164038" y="54655"/>
                  <a:pt x="1163616" y="54715"/>
                  <a:pt x="1163374" y="54836"/>
                </a:cubicBezTo>
                <a:lnTo>
                  <a:pt x="1166089" y="54836"/>
                </a:lnTo>
                <a:cubicBezTo>
                  <a:pt x="1168743" y="54836"/>
                  <a:pt x="1170251" y="54896"/>
                  <a:pt x="1170613" y="55017"/>
                </a:cubicBezTo>
                <a:cubicBezTo>
                  <a:pt x="1171096" y="55017"/>
                  <a:pt x="1171337" y="54896"/>
                  <a:pt x="1171337" y="54655"/>
                </a:cubicBezTo>
                <a:cubicBezTo>
                  <a:pt x="1171337" y="54534"/>
                  <a:pt x="1169105" y="54534"/>
                  <a:pt x="1164641" y="54655"/>
                </a:cubicBezTo>
                <a:close/>
                <a:moveTo>
                  <a:pt x="1833839" y="54293"/>
                </a:moveTo>
                <a:lnTo>
                  <a:pt x="1831124" y="57731"/>
                </a:lnTo>
                <a:cubicBezTo>
                  <a:pt x="1830642" y="58455"/>
                  <a:pt x="1830521" y="58817"/>
                  <a:pt x="1830762" y="58817"/>
                </a:cubicBezTo>
                <a:close/>
                <a:moveTo>
                  <a:pt x="1389555" y="54112"/>
                </a:moveTo>
                <a:cubicBezTo>
                  <a:pt x="1425750" y="54112"/>
                  <a:pt x="1449035" y="54232"/>
                  <a:pt x="1459411" y="54474"/>
                </a:cubicBezTo>
                <a:cubicBezTo>
                  <a:pt x="1461462" y="54474"/>
                  <a:pt x="1463182" y="54504"/>
                  <a:pt x="1464569" y="54564"/>
                </a:cubicBezTo>
                <a:cubicBezTo>
                  <a:pt x="1465956" y="54625"/>
                  <a:pt x="1466771" y="54655"/>
                  <a:pt x="1467012" y="54655"/>
                </a:cubicBezTo>
                <a:lnTo>
                  <a:pt x="1467736" y="54836"/>
                </a:lnTo>
                <a:cubicBezTo>
                  <a:pt x="1467977" y="54836"/>
                  <a:pt x="1468098" y="54896"/>
                  <a:pt x="1468098" y="55017"/>
                </a:cubicBezTo>
                <a:cubicBezTo>
                  <a:pt x="1467495" y="55258"/>
                  <a:pt x="1466771" y="55439"/>
                  <a:pt x="1465926" y="55560"/>
                </a:cubicBezTo>
                <a:cubicBezTo>
                  <a:pt x="1464961" y="55560"/>
                  <a:pt x="1464479" y="55620"/>
                  <a:pt x="1464479" y="55741"/>
                </a:cubicBezTo>
                <a:lnTo>
                  <a:pt x="1467012" y="55922"/>
                </a:lnTo>
                <a:cubicBezTo>
                  <a:pt x="1467012" y="56283"/>
                  <a:pt x="1462065" y="56464"/>
                  <a:pt x="1452172" y="56464"/>
                </a:cubicBezTo>
                <a:lnTo>
                  <a:pt x="1432989" y="57188"/>
                </a:lnTo>
                <a:lnTo>
                  <a:pt x="1384487" y="57188"/>
                </a:lnTo>
                <a:cubicBezTo>
                  <a:pt x="1384487" y="57309"/>
                  <a:pt x="1388107" y="57369"/>
                  <a:pt x="1395346" y="57369"/>
                </a:cubicBezTo>
                <a:lnTo>
                  <a:pt x="1467374" y="58817"/>
                </a:lnTo>
                <a:cubicBezTo>
                  <a:pt x="1475458" y="58817"/>
                  <a:pt x="1479560" y="58998"/>
                  <a:pt x="1479680" y="59360"/>
                </a:cubicBezTo>
                <a:lnTo>
                  <a:pt x="1479680" y="59903"/>
                </a:lnTo>
                <a:cubicBezTo>
                  <a:pt x="1479560" y="59903"/>
                  <a:pt x="1478172" y="59963"/>
                  <a:pt x="1475518" y="60084"/>
                </a:cubicBezTo>
                <a:cubicBezTo>
                  <a:pt x="1472864" y="60205"/>
                  <a:pt x="1469003" y="60265"/>
                  <a:pt x="1463936" y="60265"/>
                </a:cubicBezTo>
                <a:lnTo>
                  <a:pt x="1438780" y="60989"/>
                </a:lnTo>
                <a:cubicBezTo>
                  <a:pt x="1422492" y="60989"/>
                  <a:pt x="1414228" y="61170"/>
                  <a:pt x="1413986" y="61532"/>
                </a:cubicBezTo>
                <a:lnTo>
                  <a:pt x="1417606" y="61532"/>
                </a:lnTo>
                <a:cubicBezTo>
                  <a:pt x="1422191" y="61532"/>
                  <a:pt x="1426896" y="61622"/>
                  <a:pt x="1431722" y="61803"/>
                </a:cubicBezTo>
                <a:cubicBezTo>
                  <a:pt x="1436548" y="61984"/>
                  <a:pt x="1438961" y="62135"/>
                  <a:pt x="1438961" y="62256"/>
                </a:cubicBezTo>
                <a:lnTo>
                  <a:pt x="1437513" y="62256"/>
                </a:lnTo>
                <a:lnTo>
                  <a:pt x="1437875" y="62437"/>
                </a:lnTo>
                <a:cubicBezTo>
                  <a:pt x="1438599" y="62557"/>
                  <a:pt x="1439263" y="62497"/>
                  <a:pt x="1439866" y="62256"/>
                </a:cubicBezTo>
                <a:lnTo>
                  <a:pt x="1469184" y="62618"/>
                </a:lnTo>
                <a:lnTo>
                  <a:pt x="1463936" y="62980"/>
                </a:lnTo>
                <a:lnTo>
                  <a:pt x="1460859" y="62980"/>
                </a:lnTo>
                <a:cubicBezTo>
                  <a:pt x="1460859" y="63100"/>
                  <a:pt x="1463212" y="63160"/>
                  <a:pt x="1467917" y="63160"/>
                </a:cubicBezTo>
                <a:lnTo>
                  <a:pt x="1476966" y="63341"/>
                </a:lnTo>
                <a:cubicBezTo>
                  <a:pt x="1476845" y="63341"/>
                  <a:pt x="1476121" y="63372"/>
                  <a:pt x="1474794" y="63432"/>
                </a:cubicBezTo>
                <a:cubicBezTo>
                  <a:pt x="1473467" y="63492"/>
                  <a:pt x="1470692" y="63522"/>
                  <a:pt x="1466469" y="63522"/>
                </a:cubicBezTo>
                <a:lnTo>
                  <a:pt x="1419054" y="64246"/>
                </a:lnTo>
                <a:cubicBezTo>
                  <a:pt x="1415314" y="64246"/>
                  <a:pt x="1412569" y="64277"/>
                  <a:pt x="1410819" y="64337"/>
                </a:cubicBezTo>
                <a:cubicBezTo>
                  <a:pt x="1409070" y="64397"/>
                  <a:pt x="1408195" y="64548"/>
                  <a:pt x="1408195" y="64789"/>
                </a:cubicBezTo>
                <a:cubicBezTo>
                  <a:pt x="1408195" y="64910"/>
                  <a:pt x="1408738" y="64970"/>
                  <a:pt x="1409824" y="64970"/>
                </a:cubicBezTo>
                <a:lnTo>
                  <a:pt x="1413082" y="65151"/>
                </a:lnTo>
                <a:lnTo>
                  <a:pt x="1410367" y="65332"/>
                </a:lnTo>
                <a:cubicBezTo>
                  <a:pt x="1409643" y="65332"/>
                  <a:pt x="1409100" y="65362"/>
                  <a:pt x="1408738" y="65423"/>
                </a:cubicBezTo>
                <a:cubicBezTo>
                  <a:pt x="1408376" y="65483"/>
                  <a:pt x="1408437" y="65513"/>
                  <a:pt x="1408919" y="65513"/>
                </a:cubicBezTo>
                <a:lnTo>
                  <a:pt x="1409643" y="65694"/>
                </a:lnTo>
                <a:lnTo>
                  <a:pt x="1408919" y="65694"/>
                </a:lnTo>
                <a:cubicBezTo>
                  <a:pt x="1408678" y="65694"/>
                  <a:pt x="1408497" y="65754"/>
                  <a:pt x="1408376" y="65875"/>
                </a:cubicBezTo>
                <a:cubicBezTo>
                  <a:pt x="1408256" y="65996"/>
                  <a:pt x="1408195" y="66237"/>
                  <a:pt x="1408195" y="66599"/>
                </a:cubicBezTo>
                <a:cubicBezTo>
                  <a:pt x="1408195" y="67202"/>
                  <a:pt x="1408376" y="67504"/>
                  <a:pt x="1408738" y="67504"/>
                </a:cubicBezTo>
                <a:lnTo>
                  <a:pt x="1408738" y="67142"/>
                </a:lnTo>
                <a:cubicBezTo>
                  <a:pt x="1408738" y="67021"/>
                  <a:pt x="1408979" y="66961"/>
                  <a:pt x="1409462" y="66961"/>
                </a:cubicBezTo>
                <a:lnTo>
                  <a:pt x="1445114" y="66961"/>
                </a:lnTo>
                <a:lnTo>
                  <a:pt x="1473889" y="66780"/>
                </a:lnTo>
                <a:cubicBezTo>
                  <a:pt x="1477991" y="66780"/>
                  <a:pt x="1480042" y="66840"/>
                  <a:pt x="1480042" y="66961"/>
                </a:cubicBezTo>
                <a:lnTo>
                  <a:pt x="1480766" y="67504"/>
                </a:lnTo>
                <a:lnTo>
                  <a:pt x="1480042" y="68590"/>
                </a:lnTo>
                <a:lnTo>
                  <a:pt x="1408195" y="68409"/>
                </a:lnTo>
                <a:lnTo>
                  <a:pt x="1408738" y="116910"/>
                </a:lnTo>
                <a:cubicBezTo>
                  <a:pt x="1408738" y="127286"/>
                  <a:pt x="1408678" y="133590"/>
                  <a:pt x="1408557" y="135822"/>
                </a:cubicBezTo>
                <a:cubicBezTo>
                  <a:pt x="1408437" y="138054"/>
                  <a:pt x="1407954" y="140316"/>
                  <a:pt x="1407109" y="142609"/>
                </a:cubicBezTo>
                <a:cubicBezTo>
                  <a:pt x="1406024" y="145745"/>
                  <a:pt x="1404274" y="148671"/>
                  <a:pt x="1401861" y="151386"/>
                </a:cubicBezTo>
                <a:cubicBezTo>
                  <a:pt x="1399448" y="154100"/>
                  <a:pt x="1396734" y="156242"/>
                  <a:pt x="1393717" y="157810"/>
                </a:cubicBezTo>
                <a:cubicBezTo>
                  <a:pt x="1391908" y="158655"/>
                  <a:pt x="1390218" y="159319"/>
                  <a:pt x="1388650" y="159801"/>
                </a:cubicBezTo>
                <a:cubicBezTo>
                  <a:pt x="1387082" y="160284"/>
                  <a:pt x="1384729" y="160766"/>
                  <a:pt x="1381592" y="161249"/>
                </a:cubicBezTo>
                <a:cubicBezTo>
                  <a:pt x="1380506" y="161370"/>
                  <a:pt x="1379420" y="161611"/>
                  <a:pt x="1378334" y="161973"/>
                </a:cubicBezTo>
                <a:lnTo>
                  <a:pt x="1377791" y="161430"/>
                </a:lnTo>
                <a:lnTo>
                  <a:pt x="1378153" y="160887"/>
                </a:lnTo>
                <a:lnTo>
                  <a:pt x="1379782" y="160344"/>
                </a:lnTo>
                <a:lnTo>
                  <a:pt x="1379239" y="160344"/>
                </a:lnTo>
                <a:cubicBezTo>
                  <a:pt x="1378395" y="160344"/>
                  <a:pt x="1378033" y="160284"/>
                  <a:pt x="1378153" y="160163"/>
                </a:cubicBezTo>
                <a:cubicBezTo>
                  <a:pt x="1378395" y="159922"/>
                  <a:pt x="1380506" y="159319"/>
                  <a:pt x="1384487" y="158353"/>
                </a:cubicBezTo>
                <a:lnTo>
                  <a:pt x="1391546" y="156363"/>
                </a:lnTo>
                <a:cubicBezTo>
                  <a:pt x="1393355" y="155397"/>
                  <a:pt x="1394984" y="154372"/>
                  <a:pt x="1396432" y="153286"/>
                </a:cubicBezTo>
                <a:cubicBezTo>
                  <a:pt x="1397880" y="152200"/>
                  <a:pt x="1398423" y="151476"/>
                  <a:pt x="1398061" y="151114"/>
                </a:cubicBezTo>
                <a:lnTo>
                  <a:pt x="1401680" y="146952"/>
                </a:lnTo>
                <a:lnTo>
                  <a:pt x="1401861" y="146228"/>
                </a:lnTo>
                <a:cubicBezTo>
                  <a:pt x="1402102" y="146107"/>
                  <a:pt x="1402555" y="145353"/>
                  <a:pt x="1403218" y="143966"/>
                </a:cubicBezTo>
                <a:cubicBezTo>
                  <a:pt x="1403882" y="142578"/>
                  <a:pt x="1404274" y="141523"/>
                  <a:pt x="1404395" y="140799"/>
                </a:cubicBezTo>
                <a:cubicBezTo>
                  <a:pt x="1404877" y="139110"/>
                  <a:pt x="1405209" y="137390"/>
                  <a:pt x="1405390" y="135641"/>
                </a:cubicBezTo>
                <a:cubicBezTo>
                  <a:pt x="1405571" y="133892"/>
                  <a:pt x="1405662" y="131147"/>
                  <a:pt x="1405662" y="127407"/>
                </a:cubicBezTo>
                <a:lnTo>
                  <a:pt x="1405481" y="115462"/>
                </a:lnTo>
                <a:lnTo>
                  <a:pt x="1405300" y="113834"/>
                </a:lnTo>
                <a:lnTo>
                  <a:pt x="1405300" y="119625"/>
                </a:lnTo>
                <a:cubicBezTo>
                  <a:pt x="1405300" y="128070"/>
                  <a:pt x="1405119" y="133711"/>
                  <a:pt x="1404757" y="136546"/>
                </a:cubicBezTo>
                <a:cubicBezTo>
                  <a:pt x="1404395" y="139381"/>
                  <a:pt x="1403430" y="142066"/>
                  <a:pt x="1401861" y="144599"/>
                </a:cubicBezTo>
                <a:cubicBezTo>
                  <a:pt x="1400534" y="147012"/>
                  <a:pt x="1398573" y="149274"/>
                  <a:pt x="1395980" y="151386"/>
                </a:cubicBezTo>
                <a:cubicBezTo>
                  <a:pt x="1393385" y="153497"/>
                  <a:pt x="1390882" y="154854"/>
                  <a:pt x="1388469" y="155458"/>
                </a:cubicBezTo>
                <a:cubicBezTo>
                  <a:pt x="1387383" y="155820"/>
                  <a:pt x="1385996" y="156182"/>
                  <a:pt x="1384307" y="156544"/>
                </a:cubicBezTo>
                <a:cubicBezTo>
                  <a:pt x="1382617" y="156906"/>
                  <a:pt x="1381351" y="157087"/>
                  <a:pt x="1380506" y="157087"/>
                </a:cubicBezTo>
                <a:lnTo>
                  <a:pt x="1379782" y="157268"/>
                </a:lnTo>
                <a:cubicBezTo>
                  <a:pt x="1379300" y="157026"/>
                  <a:pt x="1379058" y="157026"/>
                  <a:pt x="1379058" y="157268"/>
                </a:cubicBezTo>
                <a:cubicBezTo>
                  <a:pt x="1379179" y="157629"/>
                  <a:pt x="1378274" y="157931"/>
                  <a:pt x="1376344" y="158172"/>
                </a:cubicBezTo>
                <a:lnTo>
                  <a:pt x="1372181" y="158534"/>
                </a:lnTo>
                <a:cubicBezTo>
                  <a:pt x="1370975" y="158896"/>
                  <a:pt x="1370040" y="159077"/>
                  <a:pt x="1369376" y="159077"/>
                </a:cubicBezTo>
                <a:cubicBezTo>
                  <a:pt x="1368713" y="159077"/>
                  <a:pt x="1368381" y="158957"/>
                  <a:pt x="1368381" y="158715"/>
                </a:cubicBezTo>
                <a:cubicBezTo>
                  <a:pt x="1368381" y="158595"/>
                  <a:pt x="1368592" y="158474"/>
                  <a:pt x="1369014" y="158353"/>
                </a:cubicBezTo>
                <a:cubicBezTo>
                  <a:pt x="1369436" y="158233"/>
                  <a:pt x="1370191" y="158052"/>
                  <a:pt x="1371276" y="157810"/>
                </a:cubicBezTo>
                <a:lnTo>
                  <a:pt x="1380506" y="155458"/>
                </a:lnTo>
                <a:cubicBezTo>
                  <a:pt x="1382557" y="155096"/>
                  <a:pt x="1384789" y="154613"/>
                  <a:pt x="1387202" y="154010"/>
                </a:cubicBezTo>
                <a:cubicBezTo>
                  <a:pt x="1389374" y="153407"/>
                  <a:pt x="1391123" y="152683"/>
                  <a:pt x="1392450" y="151838"/>
                </a:cubicBezTo>
                <a:lnTo>
                  <a:pt x="1394079" y="150209"/>
                </a:lnTo>
                <a:cubicBezTo>
                  <a:pt x="1394079" y="149848"/>
                  <a:pt x="1393657" y="150028"/>
                  <a:pt x="1392812" y="150752"/>
                </a:cubicBezTo>
                <a:lnTo>
                  <a:pt x="1389736" y="152200"/>
                </a:lnTo>
                <a:lnTo>
                  <a:pt x="1391727" y="150933"/>
                </a:lnTo>
                <a:lnTo>
                  <a:pt x="1394228" y="147647"/>
                </a:lnTo>
                <a:lnTo>
                  <a:pt x="1393717" y="148038"/>
                </a:lnTo>
                <a:lnTo>
                  <a:pt x="1389917" y="150209"/>
                </a:lnTo>
                <a:cubicBezTo>
                  <a:pt x="1390158" y="150451"/>
                  <a:pt x="1389525" y="150843"/>
                  <a:pt x="1388016" y="151386"/>
                </a:cubicBezTo>
                <a:cubicBezTo>
                  <a:pt x="1386508" y="151929"/>
                  <a:pt x="1385030" y="152321"/>
                  <a:pt x="1383583" y="152562"/>
                </a:cubicBezTo>
                <a:lnTo>
                  <a:pt x="1381592" y="152743"/>
                </a:lnTo>
                <a:lnTo>
                  <a:pt x="1381230" y="152562"/>
                </a:lnTo>
                <a:cubicBezTo>
                  <a:pt x="1379903" y="152803"/>
                  <a:pt x="1378334" y="153105"/>
                  <a:pt x="1376525" y="153467"/>
                </a:cubicBezTo>
                <a:lnTo>
                  <a:pt x="1369286" y="154734"/>
                </a:lnTo>
                <a:lnTo>
                  <a:pt x="1381411" y="151838"/>
                </a:lnTo>
                <a:cubicBezTo>
                  <a:pt x="1382135" y="151597"/>
                  <a:pt x="1383432" y="151235"/>
                  <a:pt x="1385302" y="150752"/>
                </a:cubicBezTo>
                <a:cubicBezTo>
                  <a:pt x="1387172" y="150270"/>
                  <a:pt x="1388348" y="149787"/>
                  <a:pt x="1388831" y="149305"/>
                </a:cubicBezTo>
                <a:cubicBezTo>
                  <a:pt x="1389434" y="149184"/>
                  <a:pt x="1390399" y="148551"/>
                  <a:pt x="1391727" y="147404"/>
                </a:cubicBezTo>
                <a:cubicBezTo>
                  <a:pt x="1393054" y="146258"/>
                  <a:pt x="1394079" y="145202"/>
                  <a:pt x="1394803" y="144237"/>
                </a:cubicBezTo>
                <a:cubicBezTo>
                  <a:pt x="1396251" y="142307"/>
                  <a:pt x="1397276" y="140196"/>
                  <a:pt x="1397880" y="137903"/>
                </a:cubicBezTo>
                <a:cubicBezTo>
                  <a:pt x="1397880" y="137662"/>
                  <a:pt x="1397970" y="137209"/>
                  <a:pt x="1398151" y="136546"/>
                </a:cubicBezTo>
                <a:cubicBezTo>
                  <a:pt x="1398332" y="135882"/>
                  <a:pt x="1398423" y="135008"/>
                  <a:pt x="1398423" y="133922"/>
                </a:cubicBezTo>
                <a:cubicBezTo>
                  <a:pt x="1398423" y="132353"/>
                  <a:pt x="1398362" y="131026"/>
                  <a:pt x="1398242" y="129940"/>
                </a:cubicBezTo>
                <a:lnTo>
                  <a:pt x="1398061" y="114919"/>
                </a:lnTo>
                <a:lnTo>
                  <a:pt x="1398061" y="114376"/>
                </a:lnTo>
                <a:lnTo>
                  <a:pt x="1397880" y="119444"/>
                </a:lnTo>
                <a:lnTo>
                  <a:pt x="1397699" y="130664"/>
                </a:lnTo>
                <a:lnTo>
                  <a:pt x="1397337" y="127045"/>
                </a:lnTo>
                <a:cubicBezTo>
                  <a:pt x="1397216" y="127045"/>
                  <a:pt x="1397156" y="125597"/>
                  <a:pt x="1397156" y="122701"/>
                </a:cubicBezTo>
                <a:cubicBezTo>
                  <a:pt x="1397156" y="119926"/>
                  <a:pt x="1397035" y="118599"/>
                  <a:pt x="1396794" y="118720"/>
                </a:cubicBezTo>
                <a:cubicBezTo>
                  <a:pt x="1396553" y="118840"/>
                  <a:pt x="1396432" y="117151"/>
                  <a:pt x="1396432" y="113653"/>
                </a:cubicBezTo>
                <a:lnTo>
                  <a:pt x="1396251" y="104242"/>
                </a:lnTo>
                <a:cubicBezTo>
                  <a:pt x="1396130" y="104001"/>
                  <a:pt x="1396040" y="105207"/>
                  <a:pt x="1395980" y="107861"/>
                </a:cubicBezTo>
                <a:cubicBezTo>
                  <a:pt x="1395919" y="110516"/>
                  <a:pt x="1395889" y="113713"/>
                  <a:pt x="1395889" y="117453"/>
                </a:cubicBezTo>
                <a:cubicBezTo>
                  <a:pt x="1395889" y="120831"/>
                  <a:pt x="1395829" y="122520"/>
                  <a:pt x="1395708" y="122520"/>
                </a:cubicBezTo>
                <a:cubicBezTo>
                  <a:pt x="1395467" y="122520"/>
                  <a:pt x="1395346" y="123425"/>
                  <a:pt x="1395346" y="125235"/>
                </a:cubicBezTo>
                <a:lnTo>
                  <a:pt x="1395708" y="128312"/>
                </a:lnTo>
                <a:cubicBezTo>
                  <a:pt x="1395829" y="128312"/>
                  <a:pt x="1395889" y="129337"/>
                  <a:pt x="1395889" y="131388"/>
                </a:cubicBezTo>
                <a:cubicBezTo>
                  <a:pt x="1395889" y="133680"/>
                  <a:pt x="1395829" y="135068"/>
                  <a:pt x="1395708" y="135550"/>
                </a:cubicBezTo>
                <a:cubicBezTo>
                  <a:pt x="1394984" y="138567"/>
                  <a:pt x="1393657" y="141161"/>
                  <a:pt x="1391727" y="143332"/>
                </a:cubicBezTo>
                <a:cubicBezTo>
                  <a:pt x="1390279" y="144901"/>
                  <a:pt x="1388801" y="146047"/>
                  <a:pt x="1387293" y="146771"/>
                </a:cubicBezTo>
                <a:cubicBezTo>
                  <a:pt x="1385785" y="147495"/>
                  <a:pt x="1383522" y="148219"/>
                  <a:pt x="1380506" y="148943"/>
                </a:cubicBezTo>
                <a:lnTo>
                  <a:pt x="1372362" y="150571"/>
                </a:lnTo>
                <a:cubicBezTo>
                  <a:pt x="1368863" y="151295"/>
                  <a:pt x="1366812" y="151597"/>
                  <a:pt x="1366209" y="151476"/>
                </a:cubicBezTo>
                <a:cubicBezTo>
                  <a:pt x="1365847" y="151114"/>
                  <a:pt x="1365787" y="150752"/>
                  <a:pt x="1366028" y="150390"/>
                </a:cubicBezTo>
                <a:lnTo>
                  <a:pt x="1368381" y="149305"/>
                </a:lnTo>
                <a:cubicBezTo>
                  <a:pt x="1369587" y="149305"/>
                  <a:pt x="1370914" y="149063"/>
                  <a:pt x="1372362" y="148581"/>
                </a:cubicBezTo>
                <a:lnTo>
                  <a:pt x="1376706" y="147676"/>
                </a:lnTo>
                <a:cubicBezTo>
                  <a:pt x="1380204" y="146952"/>
                  <a:pt x="1382768" y="146379"/>
                  <a:pt x="1384397" y="145957"/>
                </a:cubicBezTo>
                <a:cubicBezTo>
                  <a:pt x="1386026" y="145534"/>
                  <a:pt x="1387262" y="145022"/>
                  <a:pt x="1388107" y="144418"/>
                </a:cubicBezTo>
                <a:cubicBezTo>
                  <a:pt x="1389796" y="143453"/>
                  <a:pt x="1391154" y="142096"/>
                  <a:pt x="1392179" y="140346"/>
                </a:cubicBezTo>
                <a:cubicBezTo>
                  <a:pt x="1393205" y="138597"/>
                  <a:pt x="1393838" y="136757"/>
                  <a:pt x="1394079" y="134827"/>
                </a:cubicBezTo>
                <a:cubicBezTo>
                  <a:pt x="1394200" y="134585"/>
                  <a:pt x="1394260" y="129397"/>
                  <a:pt x="1394260" y="119263"/>
                </a:cubicBezTo>
                <a:lnTo>
                  <a:pt x="1394441" y="101165"/>
                </a:lnTo>
                <a:lnTo>
                  <a:pt x="1394441" y="68409"/>
                </a:lnTo>
                <a:lnTo>
                  <a:pt x="1365123" y="68409"/>
                </a:lnTo>
                <a:cubicBezTo>
                  <a:pt x="1331703" y="68409"/>
                  <a:pt x="1314872" y="68228"/>
                  <a:pt x="1314631" y="67866"/>
                </a:cubicBezTo>
                <a:cubicBezTo>
                  <a:pt x="1314511" y="67866"/>
                  <a:pt x="1314450" y="67745"/>
                  <a:pt x="1314450" y="67504"/>
                </a:cubicBezTo>
                <a:cubicBezTo>
                  <a:pt x="1314450" y="67021"/>
                  <a:pt x="1314691" y="66056"/>
                  <a:pt x="1315174" y="64608"/>
                </a:cubicBezTo>
                <a:lnTo>
                  <a:pt x="1314812" y="63160"/>
                </a:lnTo>
                <a:lnTo>
                  <a:pt x="1314631" y="59179"/>
                </a:lnTo>
                <a:lnTo>
                  <a:pt x="1314812" y="55379"/>
                </a:lnTo>
                <a:lnTo>
                  <a:pt x="1315536" y="54655"/>
                </a:lnTo>
                <a:lnTo>
                  <a:pt x="1361142" y="54655"/>
                </a:lnTo>
                <a:cubicBezTo>
                  <a:pt x="1362348" y="54413"/>
                  <a:pt x="1364701" y="54293"/>
                  <a:pt x="1368200" y="54293"/>
                </a:cubicBezTo>
                <a:cubicBezTo>
                  <a:pt x="1369527" y="54172"/>
                  <a:pt x="1376645" y="54112"/>
                  <a:pt x="1389555" y="54112"/>
                </a:cubicBezTo>
                <a:close/>
                <a:moveTo>
                  <a:pt x="1697898" y="53750"/>
                </a:moveTo>
                <a:cubicBezTo>
                  <a:pt x="1698381" y="53750"/>
                  <a:pt x="1698863" y="53870"/>
                  <a:pt x="1699346" y="54112"/>
                </a:cubicBezTo>
                <a:lnTo>
                  <a:pt x="1709119" y="55741"/>
                </a:lnTo>
                <a:cubicBezTo>
                  <a:pt x="1709481" y="55741"/>
                  <a:pt x="1709873" y="55922"/>
                  <a:pt x="1710295" y="56283"/>
                </a:cubicBezTo>
                <a:cubicBezTo>
                  <a:pt x="1710717" y="56645"/>
                  <a:pt x="1710928" y="56947"/>
                  <a:pt x="1710928" y="57188"/>
                </a:cubicBezTo>
                <a:cubicBezTo>
                  <a:pt x="1710566" y="57912"/>
                  <a:pt x="1710204" y="59601"/>
                  <a:pt x="1709842" y="62256"/>
                </a:cubicBezTo>
                <a:lnTo>
                  <a:pt x="1705499" y="80896"/>
                </a:lnTo>
                <a:cubicBezTo>
                  <a:pt x="1704655" y="84516"/>
                  <a:pt x="1704232" y="86687"/>
                  <a:pt x="1704232" y="87411"/>
                </a:cubicBezTo>
                <a:cubicBezTo>
                  <a:pt x="1704112" y="89100"/>
                  <a:pt x="1703267" y="92750"/>
                  <a:pt x="1701699" y="98360"/>
                </a:cubicBezTo>
                <a:cubicBezTo>
                  <a:pt x="1700130" y="103970"/>
                  <a:pt x="1698562" y="109249"/>
                  <a:pt x="1696993" y="114195"/>
                </a:cubicBezTo>
                <a:cubicBezTo>
                  <a:pt x="1692167" y="128191"/>
                  <a:pt x="1688065" y="138446"/>
                  <a:pt x="1684687" y="144961"/>
                </a:cubicBezTo>
                <a:cubicBezTo>
                  <a:pt x="1683239" y="147736"/>
                  <a:pt x="1682636" y="149124"/>
                  <a:pt x="1682877" y="149124"/>
                </a:cubicBezTo>
                <a:lnTo>
                  <a:pt x="1692107" y="149305"/>
                </a:lnTo>
                <a:cubicBezTo>
                  <a:pt x="1697657" y="149305"/>
                  <a:pt x="1701789" y="149365"/>
                  <a:pt x="1704504" y="149486"/>
                </a:cubicBezTo>
                <a:cubicBezTo>
                  <a:pt x="1707218" y="149606"/>
                  <a:pt x="1708696" y="149787"/>
                  <a:pt x="1708938" y="150028"/>
                </a:cubicBezTo>
                <a:lnTo>
                  <a:pt x="1708938" y="150209"/>
                </a:lnTo>
                <a:cubicBezTo>
                  <a:pt x="1708938" y="150330"/>
                  <a:pt x="1708274" y="150511"/>
                  <a:pt x="1706947" y="150752"/>
                </a:cubicBezTo>
                <a:lnTo>
                  <a:pt x="1706585" y="150933"/>
                </a:lnTo>
                <a:cubicBezTo>
                  <a:pt x="1707188" y="150933"/>
                  <a:pt x="1707490" y="150994"/>
                  <a:pt x="1707490" y="151114"/>
                </a:cubicBezTo>
                <a:cubicBezTo>
                  <a:pt x="1707490" y="151356"/>
                  <a:pt x="1706887" y="151476"/>
                  <a:pt x="1705680" y="151476"/>
                </a:cubicBezTo>
                <a:lnTo>
                  <a:pt x="1681067" y="152381"/>
                </a:lnTo>
                <a:cubicBezTo>
                  <a:pt x="1679378" y="152381"/>
                  <a:pt x="1678051" y="152411"/>
                  <a:pt x="1677086" y="152472"/>
                </a:cubicBezTo>
                <a:cubicBezTo>
                  <a:pt x="1676121" y="152532"/>
                  <a:pt x="1675578" y="152683"/>
                  <a:pt x="1675457" y="152924"/>
                </a:cubicBezTo>
                <a:cubicBezTo>
                  <a:pt x="1675337" y="153045"/>
                  <a:pt x="1675940" y="153105"/>
                  <a:pt x="1677267" y="153105"/>
                </a:cubicBezTo>
                <a:lnTo>
                  <a:pt x="1713462" y="154010"/>
                </a:lnTo>
                <a:cubicBezTo>
                  <a:pt x="1716358" y="154010"/>
                  <a:pt x="1717866" y="154191"/>
                  <a:pt x="1717986" y="154553"/>
                </a:cubicBezTo>
                <a:lnTo>
                  <a:pt x="1717986" y="154915"/>
                </a:lnTo>
                <a:cubicBezTo>
                  <a:pt x="1717986" y="155035"/>
                  <a:pt x="1715694" y="155096"/>
                  <a:pt x="1711109" y="155096"/>
                </a:cubicBezTo>
                <a:lnTo>
                  <a:pt x="1703327" y="155277"/>
                </a:lnTo>
                <a:cubicBezTo>
                  <a:pt x="1693796" y="155277"/>
                  <a:pt x="1688910" y="155458"/>
                  <a:pt x="1688668" y="155820"/>
                </a:cubicBezTo>
                <a:cubicBezTo>
                  <a:pt x="1688548" y="155820"/>
                  <a:pt x="1688518" y="155850"/>
                  <a:pt x="1688578" y="155910"/>
                </a:cubicBezTo>
                <a:cubicBezTo>
                  <a:pt x="1688638" y="155971"/>
                  <a:pt x="1688759" y="156001"/>
                  <a:pt x="1688940" y="156001"/>
                </a:cubicBezTo>
                <a:cubicBezTo>
                  <a:pt x="1689121" y="156001"/>
                  <a:pt x="1689332" y="155940"/>
                  <a:pt x="1689573" y="155820"/>
                </a:cubicBezTo>
                <a:lnTo>
                  <a:pt x="1691745" y="156182"/>
                </a:lnTo>
                <a:cubicBezTo>
                  <a:pt x="1691383" y="156182"/>
                  <a:pt x="1690418" y="156212"/>
                  <a:pt x="1688849" y="156272"/>
                </a:cubicBezTo>
                <a:cubicBezTo>
                  <a:pt x="1687281" y="156332"/>
                  <a:pt x="1685290" y="156363"/>
                  <a:pt x="1682877" y="156363"/>
                </a:cubicBezTo>
                <a:lnTo>
                  <a:pt x="1673286" y="156544"/>
                </a:lnTo>
                <a:cubicBezTo>
                  <a:pt x="1672803" y="156785"/>
                  <a:pt x="1674009" y="156906"/>
                  <a:pt x="1676905" y="156906"/>
                </a:cubicBezTo>
                <a:lnTo>
                  <a:pt x="1716177" y="158353"/>
                </a:lnTo>
                <a:cubicBezTo>
                  <a:pt x="1715935" y="158595"/>
                  <a:pt x="1711109" y="158715"/>
                  <a:pt x="1701699" y="158715"/>
                </a:cubicBezTo>
                <a:lnTo>
                  <a:pt x="1691564" y="159258"/>
                </a:lnTo>
                <a:lnTo>
                  <a:pt x="1673286" y="159258"/>
                </a:lnTo>
                <a:lnTo>
                  <a:pt x="1648311" y="159801"/>
                </a:lnTo>
                <a:cubicBezTo>
                  <a:pt x="1646984" y="159801"/>
                  <a:pt x="1646320" y="159861"/>
                  <a:pt x="1646320" y="159982"/>
                </a:cubicBezTo>
                <a:lnTo>
                  <a:pt x="1655550" y="160163"/>
                </a:lnTo>
                <a:cubicBezTo>
                  <a:pt x="1661703" y="160163"/>
                  <a:pt x="1664780" y="160223"/>
                  <a:pt x="1664780" y="160344"/>
                </a:cubicBezTo>
                <a:cubicBezTo>
                  <a:pt x="1664780" y="160344"/>
                  <a:pt x="1664629" y="160404"/>
                  <a:pt x="1664327" y="160525"/>
                </a:cubicBezTo>
                <a:cubicBezTo>
                  <a:pt x="1664026" y="160646"/>
                  <a:pt x="1663634" y="160706"/>
                  <a:pt x="1663151" y="160706"/>
                </a:cubicBezTo>
                <a:lnTo>
                  <a:pt x="1635100" y="161430"/>
                </a:lnTo>
                <a:cubicBezTo>
                  <a:pt x="1635100" y="161671"/>
                  <a:pt x="1636306" y="161792"/>
                  <a:pt x="1638719" y="161792"/>
                </a:cubicBezTo>
                <a:lnTo>
                  <a:pt x="1643063" y="162154"/>
                </a:lnTo>
                <a:lnTo>
                  <a:pt x="1653559" y="162335"/>
                </a:lnTo>
                <a:lnTo>
                  <a:pt x="1679620" y="162335"/>
                </a:lnTo>
                <a:cubicBezTo>
                  <a:pt x="1690720" y="162335"/>
                  <a:pt x="1698079" y="162274"/>
                  <a:pt x="1701699" y="162154"/>
                </a:cubicBezTo>
                <a:lnTo>
                  <a:pt x="1709842" y="162154"/>
                </a:lnTo>
                <a:cubicBezTo>
                  <a:pt x="1715272" y="162154"/>
                  <a:pt x="1718228" y="162274"/>
                  <a:pt x="1718710" y="162516"/>
                </a:cubicBezTo>
                <a:lnTo>
                  <a:pt x="1719253" y="162878"/>
                </a:lnTo>
                <a:lnTo>
                  <a:pt x="1718710" y="163240"/>
                </a:lnTo>
                <a:cubicBezTo>
                  <a:pt x="1718469" y="163481"/>
                  <a:pt x="1717413" y="163662"/>
                  <a:pt x="1715543" y="163783"/>
                </a:cubicBezTo>
                <a:cubicBezTo>
                  <a:pt x="1713673" y="163903"/>
                  <a:pt x="1709481" y="163964"/>
                  <a:pt x="1702965" y="163964"/>
                </a:cubicBezTo>
                <a:cubicBezTo>
                  <a:pt x="1696450" y="163964"/>
                  <a:pt x="1687221" y="163964"/>
                  <a:pt x="1675276" y="163964"/>
                </a:cubicBezTo>
                <a:cubicBezTo>
                  <a:pt x="1618450" y="163843"/>
                  <a:pt x="1589796" y="163541"/>
                  <a:pt x="1589313" y="163059"/>
                </a:cubicBezTo>
                <a:cubicBezTo>
                  <a:pt x="1589072" y="162938"/>
                  <a:pt x="1588951" y="162667"/>
                  <a:pt x="1588951" y="162244"/>
                </a:cubicBezTo>
                <a:cubicBezTo>
                  <a:pt x="1588951" y="161822"/>
                  <a:pt x="1589072" y="161370"/>
                  <a:pt x="1589313" y="160887"/>
                </a:cubicBezTo>
                <a:cubicBezTo>
                  <a:pt x="1589554" y="159439"/>
                  <a:pt x="1589554" y="158595"/>
                  <a:pt x="1589313" y="158353"/>
                </a:cubicBezTo>
                <a:lnTo>
                  <a:pt x="1589313" y="154010"/>
                </a:lnTo>
                <a:cubicBezTo>
                  <a:pt x="1589313" y="151718"/>
                  <a:pt x="1589494" y="150451"/>
                  <a:pt x="1589856" y="150209"/>
                </a:cubicBezTo>
                <a:cubicBezTo>
                  <a:pt x="1590339" y="149727"/>
                  <a:pt x="1590640" y="149486"/>
                  <a:pt x="1590761" y="149486"/>
                </a:cubicBezTo>
                <a:cubicBezTo>
                  <a:pt x="1591243" y="149848"/>
                  <a:pt x="1596612" y="150028"/>
                  <a:pt x="1606868" y="150028"/>
                </a:cubicBezTo>
                <a:cubicBezTo>
                  <a:pt x="1619536" y="150028"/>
                  <a:pt x="1626232" y="149848"/>
                  <a:pt x="1626956" y="149486"/>
                </a:cubicBezTo>
                <a:cubicBezTo>
                  <a:pt x="1628162" y="149365"/>
                  <a:pt x="1630364" y="149274"/>
                  <a:pt x="1633562" y="149214"/>
                </a:cubicBezTo>
                <a:cubicBezTo>
                  <a:pt x="1636759" y="149154"/>
                  <a:pt x="1641977" y="149124"/>
                  <a:pt x="1649216" y="149124"/>
                </a:cubicBezTo>
                <a:lnTo>
                  <a:pt x="1666228" y="149124"/>
                </a:lnTo>
                <a:lnTo>
                  <a:pt x="1667494" y="146952"/>
                </a:lnTo>
                <a:cubicBezTo>
                  <a:pt x="1673044" y="135852"/>
                  <a:pt x="1675819" y="129940"/>
                  <a:pt x="1675819" y="129216"/>
                </a:cubicBezTo>
                <a:lnTo>
                  <a:pt x="1679982" y="119082"/>
                </a:lnTo>
                <a:cubicBezTo>
                  <a:pt x="1680947" y="116548"/>
                  <a:pt x="1682093" y="113260"/>
                  <a:pt x="1683420" y="109219"/>
                </a:cubicBezTo>
                <a:cubicBezTo>
                  <a:pt x="1684747" y="105177"/>
                  <a:pt x="1685592" y="102311"/>
                  <a:pt x="1685954" y="100622"/>
                </a:cubicBezTo>
                <a:lnTo>
                  <a:pt x="1687402" y="96098"/>
                </a:lnTo>
                <a:cubicBezTo>
                  <a:pt x="1688246" y="93564"/>
                  <a:pt x="1689453" y="89191"/>
                  <a:pt x="1691021" y="82977"/>
                </a:cubicBezTo>
                <a:cubicBezTo>
                  <a:pt x="1692589" y="76764"/>
                  <a:pt x="1693917" y="71304"/>
                  <a:pt x="1695003" y="66599"/>
                </a:cubicBezTo>
                <a:lnTo>
                  <a:pt x="1697355" y="54112"/>
                </a:lnTo>
                <a:close/>
                <a:moveTo>
                  <a:pt x="2837259" y="51397"/>
                </a:moveTo>
                <a:lnTo>
                  <a:pt x="2837259" y="52483"/>
                </a:lnTo>
                <a:cubicBezTo>
                  <a:pt x="2837018" y="52604"/>
                  <a:pt x="2836897" y="52362"/>
                  <a:pt x="2836897" y="51759"/>
                </a:cubicBezTo>
                <a:cubicBezTo>
                  <a:pt x="2836897" y="51397"/>
                  <a:pt x="2837018" y="51276"/>
                  <a:pt x="2837259" y="51397"/>
                </a:cubicBezTo>
                <a:close/>
                <a:moveTo>
                  <a:pt x="1199026" y="50854"/>
                </a:moveTo>
                <a:cubicBezTo>
                  <a:pt x="1199026" y="50975"/>
                  <a:pt x="1199147" y="51065"/>
                  <a:pt x="1199388" y="51126"/>
                </a:cubicBezTo>
                <a:cubicBezTo>
                  <a:pt x="1199629" y="51186"/>
                  <a:pt x="1199871" y="51156"/>
                  <a:pt x="1200112" y="51035"/>
                </a:cubicBezTo>
                <a:cubicBezTo>
                  <a:pt x="1200353" y="50915"/>
                  <a:pt x="1200172" y="50854"/>
                  <a:pt x="1199569" y="50854"/>
                </a:cubicBezTo>
                <a:close/>
                <a:moveTo>
                  <a:pt x="2767041" y="50673"/>
                </a:moveTo>
                <a:lnTo>
                  <a:pt x="2767041" y="52483"/>
                </a:lnTo>
                <a:cubicBezTo>
                  <a:pt x="2766921" y="52724"/>
                  <a:pt x="2766830" y="52754"/>
                  <a:pt x="2766770" y="52573"/>
                </a:cubicBezTo>
                <a:cubicBezTo>
                  <a:pt x="2766709" y="52392"/>
                  <a:pt x="2766679" y="52061"/>
                  <a:pt x="2766679" y="51578"/>
                </a:cubicBezTo>
                <a:cubicBezTo>
                  <a:pt x="2766679" y="50613"/>
                  <a:pt x="2766800" y="50311"/>
                  <a:pt x="2767041" y="50673"/>
                </a:cubicBezTo>
                <a:close/>
                <a:moveTo>
                  <a:pt x="2100920" y="50673"/>
                </a:moveTo>
                <a:cubicBezTo>
                  <a:pt x="2100558" y="51035"/>
                  <a:pt x="2100136" y="51578"/>
                  <a:pt x="2099653" y="52302"/>
                </a:cubicBezTo>
                <a:cubicBezTo>
                  <a:pt x="2099171" y="53026"/>
                  <a:pt x="2098869" y="53629"/>
                  <a:pt x="2098748" y="54112"/>
                </a:cubicBezTo>
                <a:close/>
                <a:moveTo>
                  <a:pt x="2563121" y="49225"/>
                </a:moveTo>
                <a:lnTo>
                  <a:pt x="2563121" y="49587"/>
                </a:lnTo>
                <a:lnTo>
                  <a:pt x="2562939" y="49949"/>
                </a:lnTo>
                <a:cubicBezTo>
                  <a:pt x="2562698" y="49949"/>
                  <a:pt x="2562698" y="50311"/>
                  <a:pt x="2562939" y="51035"/>
                </a:cubicBezTo>
                <a:lnTo>
                  <a:pt x="2562939" y="52302"/>
                </a:lnTo>
                <a:cubicBezTo>
                  <a:pt x="2563060" y="52423"/>
                  <a:pt x="2563121" y="52573"/>
                  <a:pt x="2563121" y="52754"/>
                </a:cubicBezTo>
                <a:cubicBezTo>
                  <a:pt x="2563121" y="52935"/>
                  <a:pt x="2563181" y="53026"/>
                  <a:pt x="2563301" y="53026"/>
                </a:cubicBezTo>
                <a:cubicBezTo>
                  <a:pt x="2563422" y="53026"/>
                  <a:pt x="2563482" y="52845"/>
                  <a:pt x="2563482" y="52483"/>
                </a:cubicBezTo>
                <a:lnTo>
                  <a:pt x="2563482" y="51035"/>
                </a:lnTo>
                <a:cubicBezTo>
                  <a:pt x="2563724" y="50432"/>
                  <a:pt x="2563724" y="49949"/>
                  <a:pt x="2563482" y="49587"/>
                </a:cubicBezTo>
                <a:close/>
                <a:moveTo>
                  <a:pt x="1828591" y="49044"/>
                </a:moveTo>
                <a:cubicBezTo>
                  <a:pt x="1828470" y="49044"/>
                  <a:pt x="1827987" y="49648"/>
                  <a:pt x="1827143" y="50854"/>
                </a:cubicBezTo>
                <a:cubicBezTo>
                  <a:pt x="1826298" y="52061"/>
                  <a:pt x="1825816" y="52785"/>
                  <a:pt x="1825695" y="53026"/>
                </a:cubicBezTo>
                <a:lnTo>
                  <a:pt x="1823704" y="55741"/>
                </a:lnTo>
                <a:cubicBezTo>
                  <a:pt x="1823342" y="56102"/>
                  <a:pt x="1822830" y="56736"/>
                  <a:pt x="1822166" y="57641"/>
                </a:cubicBezTo>
                <a:cubicBezTo>
                  <a:pt x="1821503" y="58546"/>
                  <a:pt x="1821231" y="59058"/>
                  <a:pt x="1821352" y="59179"/>
                </a:cubicBezTo>
                <a:lnTo>
                  <a:pt x="1822076" y="58998"/>
                </a:lnTo>
                <a:cubicBezTo>
                  <a:pt x="1822317" y="58877"/>
                  <a:pt x="1822920" y="58093"/>
                  <a:pt x="1823885" y="56645"/>
                </a:cubicBezTo>
                <a:cubicBezTo>
                  <a:pt x="1824851" y="55198"/>
                  <a:pt x="1825454" y="54172"/>
                  <a:pt x="1825695" y="53569"/>
                </a:cubicBezTo>
                <a:close/>
                <a:moveTo>
                  <a:pt x="1095871" y="48682"/>
                </a:moveTo>
                <a:cubicBezTo>
                  <a:pt x="1095871" y="49044"/>
                  <a:pt x="1096564" y="50613"/>
                  <a:pt x="1097952" y="53388"/>
                </a:cubicBezTo>
                <a:cubicBezTo>
                  <a:pt x="1099339" y="56163"/>
                  <a:pt x="1100154" y="57671"/>
                  <a:pt x="1100395" y="57912"/>
                </a:cubicBezTo>
                <a:lnTo>
                  <a:pt x="1102929" y="61713"/>
                </a:lnTo>
                <a:cubicBezTo>
                  <a:pt x="1107393" y="70641"/>
                  <a:pt x="1109926" y="76010"/>
                  <a:pt x="1110530" y="77819"/>
                </a:cubicBezTo>
                <a:cubicBezTo>
                  <a:pt x="1111012" y="79267"/>
                  <a:pt x="1110891" y="79750"/>
                  <a:pt x="1110168" y="79267"/>
                </a:cubicBezTo>
                <a:lnTo>
                  <a:pt x="1109625" y="79267"/>
                </a:lnTo>
                <a:lnTo>
                  <a:pt x="1109444" y="79448"/>
                </a:lnTo>
                <a:cubicBezTo>
                  <a:pt x="1109323" y="79690"/>
                  <a:pt x="1109021" y="79418"/>
                  <a:pt x="1108539" y="78634"/>
                </a:cubicBezTo>
                <a:cubicBezTo>
                  <a:pt x="1108056" y="77850"/>
                  <a:pt x="1107574" y="76915"/>
                  <a:pt x="1107091" y="75829"/>
                </a:cubicBezTo>
                <a:lnTo>
                  <a:pt x="1103290" y="69314"/>
                </a:lnTo>
                <a:cubicBezTo>
                  <a:pt x="1102446" y="67625"/>
                  <a:pt x="1101752" y="66328"/>
                  <a:pt x="1101209" y="65423"/>
                </a:cubicBezTo>
                <a:cubicBezTo>
                  <a:pt x="1100666" y="64518"/>
                  <a:pt x="1100335" y="64005"/>
                  <a:pt x="1100214" y="63884"/>
                </a:cubicBezTo>
                <a:lnTo>
                  <a:pt x="1107815" y="82344"/>
                </a:lnTo>
                <a:cubicBezTo>
                  <a:pt x="1107935" y="83068"/>
                  <a:pt x="1107935" y="83550"/>
                  <a:pt x="1107815" y="83792"/>
                </a:cubicBezTo>
                <a:lnTo>
                  <a:pt x="1107453" y="84154"/>
                </a:lnTo>
                <a:cubicBezTo>
                  <a:pt x="1107212" y="84154"/>
                  <a:pt x="1106608" y="83007"/>
                  <a:pt x="1105643" y="80715"/>
                </a:cubicBezTo>
                <a:lnTo>
                  <a:pt x="1103110" y="76553"/>
                </a:lnTo>
                <a:lnTo>
                  <a:pt x="1103290" y="78362"/>
                </a:lnTo>
                <a:lnTo>
                  <a:pt x="1101481" y="74743"/>
                </a:lnTo>
                <a:lnTo>
                  <a:pt x="1099671" y="71304"/>
                </a:lnTo>
                <a:lnTo>
                  <a:pt x="1103290" y="82887"/>
                </a:lnTo>
                <a:cubicBezTo>
                  <a:pt x="1103773" y="83852"/>
                  <a:pt x="1104014" y="84576"/>
                  <a:pt x="1104014" y="85058"/>
                </a:cubicBezTo>
                <a:cubicBezTo>
                  <a:pt x="1104014" y="85179"/>
                  <a:pt x="1103713" y="84697"/>
                  <a:pt x="1103110" y="83611"/>
                </a:cubicBezTo>
                <a:lnTo>
                  <a:pt x="1097499" y="73838"/>
                </a:lnTo>
                <a:cubicBezTo>
                  <a:pt x="1095328" y="69495"/>
                  <a:pt x="1094061" y="67323"/>
                  <a:pt x="1093699" y="67323"/>
                </a:cubicBezTo>
                <a:cubicBezTo>
                  <a:pt x="1093940" y="68288"/>
                  <a:pt x="1094423" y="69314"/>
                  <a:pt x="1095147" y="70400"/>
                </a:cubicBezTo>
                <a:cubicBezTo>
                  <a:pt x="1095991" y="72089"/>
                  <a:pt x="1096232" y="72933"/>
                  <a:pt x="1095871" y="72933"/>
                </a:cubicBezTo>
                <a:lnTo>
                  <a:pt x="1095328" y="72571"/>
                </a:lnTo>
                <a:lnTo>
                  <a:pt x="1090441" y="64970"/>
                </a:lnTo>
                <a:lnTo>
                  <a:pt x="1092251" y="69314"/>
                </a:lnTo>
                <a:lnTo>
                  <a:pt x="1092975" y="70942"/>
                </a:lnTo>
                <a:lnTo>
                  <a:pt x="1092975" y="71123"/>
                </a:lnTo>
                <a:cubicBezTo>
                  <a:pt x="1092975" y="71485"/>
                  <a:pt x="1093065" y="71847"/>
                  <a:pt x="1093246" y="72209"/>
                </a:cubicBezTo>
                <a:cubicBezTo>
                  <a:pt x="1093427" y="72571"/>
                  <a:pt x="1093578" y="72812"/>
                  <a:pt x="1093699" y="72933"/>
                </a:cubicBezTo>
                <a:cubicBezTo>
                  <a:pt x="1094061" y="72933"/>
                  <a:pt x="1096112" y="76794"/>
                  <a:pt x="1099852" y="84516"/>
                </a:cubicBezTo>
                <a:cubicBezTo>
                  <a:pt x="1100697" y="85963"/>
                  <a:pt x="1101119" y="86868"/>
                  <a:pt x="1101119" y="87230"/>
                </a:cubicBezTo>
                <a:cubicBezTo>
                  <a:pt x="1101119" y="87592"/>
                  <a:pt x="1100757" y="87894"/>
                  <a:pt x="1100033" y="88135"/>
                </a:cubicBezTo>
                <a:cubicBezTo>
                  <a:pt x="1099912" y="88135"/>
                  <a:pt x="1099671" y="87864"/>
                  <a:pt x="1099309" y="87321"/>
                </a:cubicBezTo>
                <a:cubicBezTo>
                  <a:pt x="1098947" y="86778"/>
                  <a:pt x="1098464" y="85843"/>
                  <a:pt x="1097861" y="84516"/>
                </a:cubicBezTo>
                <a:lnTo>
                  <a:pt x="1083383" y="54474"/>
                </a:lnTo>
                <a:lnTo>
                  <a:pt x="1091708" y="49949"/>
                </a:lnTo>
                <a:cubicBezTo>
                  <a:pt x="1094483" y="48743"/>
                  <a:pt x="1095871" y="48321"/>
                  <a:pt x="1095871" y="48682"/>
                </a:cubicBezTo>
                <a:close/>
                <a:moveTo>
                  <a:pt x="2636958" y="48502"/>
                </a:moveTo>
                <a:lnTo>
                  <a:pt x="2639311" y="49406"/>
                </a:lnTo>
                <a:lnTo>
                  <a:pt x="2647274" y="52664"/>
                </a:lnTo>
                <a:cubicBezTo>
                  <a:pt x="2648239" y="52905"/>
                  <a:pt x="2648933" y="53207"/>
                  <a:pt x="2649355" y="53569"/>
                </a:cubicBezTo>
                <a:cubicBezTo>
                  <a:pt x="2649777" y="53931"/>
                  <a:pt x="2649747" y="54293"/>
                  <a:pt x="2649264" y="54655"/>
                </a:cubicBezTo>
                <a:cubicBezTo>
                  <a:pt x="2649144" y="54775"/>
                  <a:pt x="2648963" y="55167"/>
                  <a:pt x="2648722" y="55831"/>
                </a:cubicBezTo>
                <a:cubicBezTo>
                  <a:pt x="2648480" y="56495"/>
                  <a:pt x="2648058" y="57369"/>
                  <a:pt x="2647455" y="58455"/>
                </a:cubicBezTo>
                <a:cubicBezTo>
                  <a:pt x="2645283" y="62678"/>
                  <a:pt x="2642991" y="66478"/>
                  <a:pt x="2640578" y="69857"/>
                </a:cubicBezTo>
                <a:lnTo>
                  <a:pt x="2637682" y="74381"/>
                </a:lnTo>
                <a:cubicBezTo>
                  <a:pt x="2636958" y="75829"/>
                  <a:pt x="2635480" y="77940"/>
                  <a:pt x="2633248" y="80715"/>
                </a:cubicBezTo>
                <a:cubicBezTo>
                  <a:pt x="2631016" y="83490"/>
                  <a:pt x="2628573" y="86084"/>
                  <a:pt x="2625919" y="88497"/>
                </a:cubicBezTo>
                <a:cubicBezTo>
                  <a:pt x="2620972" y="93082"/>
                  <a:pt x="2616689" y="96641"/>
                  <a:pt x="2613070" y="99175"/>
                </a:cubicBezTo>
                <a:cubicBezTo>
                  <a:pt x="2610053" y="101346"/>
                  <a:pt x="2607158" y="103246"/>
                  <a:pt x="2604383" y="104875"/>
                </a:cubicBezTo>
                <a:cubicBezTo>
                  <a:pt x="2601608" y="106504"/>
                  <a:pt x="2600039" y="107258"/>
                  <a:pt x="2599677" y="107137"/>
                </a:cubicBezTo>
                <a:lnTo>
                  <a:pt x="2599677" y="105690"/>
                </a:lnTo>
                <a:lnTo>
                  <a:pt x="2599315" y="105871"/>
                </a:lnTo>
                <a:cubicBezTo>
                  <a:pt x="2599315" y="105750"/>
                  <a:pt x="2599466" y="105569"/>
                  <a:pt x="2599768" y="105328"/>
                </a:cubicBezTo>
                <a:cubicBezTo>
                  <a:pt x="2600069" y="105086"/>
                  <a:pt x="2600522" y="104785"/>
                  <a:pt x="2601125" y="104423"/>
                </a:cubicBezTo>
                <a:lnTo>
                  <a:pt x="2610536" y="98089"/>
                </a:lnTo>
                <a:lnTo>
                  <a:pt x="2615422" y="93745"/>
                </a:lnTo>
                <a:cubicBezTo>
                  <a:pt x="2621817" y="88075"/>
                  <a:pt x="2626220" y="83912"/>
                  <a:pt x="2628633" y="81258"/>
                </a:cubicBezTo>
                <a:lnTo>
                  <a:pt x="2628814" y="80896"/>
                </a:lnTo>
                <a:cubicBezTo>
                  <a:pt x="2628814" y="80655"/>
                  <a:pt x="2627849" y="81499"/>
                  <a:pt x="2625919" y="83430"/>
                </a:cubicBezTo>
                <a:cubicBezTo>
                  <a:pt x="2623144" y="86205"/>
                  <a:pt x="2620550" y="88618"/>
                  <a:pt x="2618137" y="90669"/>
                </a:cubicBezTo>
                <a:cubicBezTo>
                  <a:pt x="2615724" y="92720"/>
                  <a:pt x="2612647" y="94952"/>
                  <a:pt x="2608907" y="97365"/>
                </a:cubicBezTo>
                <a:cubicBezTo>
                  <a:pt x="2606856" y="98813"/>
                  <a:pt x="2604926" y="100049"/>
                  <a:pt x="2603116" y="101075"/>
                </a:cubicBezTo>
                <a:cubicBezTo>
                  <a:pt x="2601306" y="102100"/>
                  <a:pt x="2600281" y="102613"/>
                  <a:pt x="2600039" y="102613"/>
                </a:cubicBezTo>
                <a:lnTo>
                  <a:pt x="2598772" y="102975"/>
                </a:lnTo>
                <a:lnTo>
                  <a:pt x="2599315" y="102975"/>
                </a:lnTo>
                <a:cubicBezTo>
                  <a:pt x="2599315" y="103096"/>
                  <a:pt x="2599074" y="103246"/>
                  <a:pt x="2598592" y="103427"/>
                </a:cubicBezTo>
                <a:cubicBezTo>
                  <a:pt x="2598109" y="103608"/>
                  <a:pt x="2597687" y="103699"/>
                  <a:pt x="2597325" y="103699"/>
                </a:cubicBezTo>
                <a:lnTo>
                  <a:pt x="2596963" y="103699"/>
                </a:lnTo>
                <a:lnTo>
                  <a:pt x="2594791" y="105147"/>
                </a:lnTo>
                <a:cubicBezTo>
                  <a:pt x="2594550" y="105267"/>
                  <a:pt x="2594158" y="105448"/>
                  <a:pt x="2593615" y="105690"/>
                </a:cubicBezTo>
                <a:cubicBezTo>
                  <a:pt x="2593072" y="105931"/>
                  <a:pt x="2592680" y="105931"/>
                  <a:pt x="2592438" y="105690"/>
                </a:cubicBezTo>
                <a:cubicBezTo>
                  <a:pt x="2592197" y="105207"/>
                  <a:pt x="2592318" y="104845"/>
                  <a:pt x="2592800" y="104604"/>
                </a:cubicBezTo>
                <a:lnTo>
                  <a:pt x="2603840" y="98451"/>
                </a:lnTo>
                <a:cubicBezTo>
                  <a:pt x="2604805" y="97847"/>
                  <a:pt x="2605650" y="97214"/>
                  <a:pt x="2606373" y="96550"/>
                </a:cubicBezTo>
                <a:cubicBezTo>
                  <a:pt x="2607097" y="95887"/>
                  <a:pt x="2607339" y="95555"/>
                  <a:pt x="2607097" y="95555"/>
                </a:cubicBezTo>
                <a:lnTo>
                  <a:pt x="2604383" y="97184"/>
                </a:lnTo>
                <a:cubicBezTo>
                  <a:pt x="2604383" y="97184"/>
                  <a:pt x="2604805" y="96822"/>
                  <a:pt x="2605650" y="96098"/>
                </a:cubicBezTo>
                <a:cubicBezTo>
                  <a:pt x="2613251" y="90307"/>
                  <a:pt x="2616991" y="87291"/>
                  <a:pt x="2616870" y="87049"/>
                </a:cubicBezTo>
                <a:lnTo>
                  <a:pt x="2608002" y="93383"/>
                </a:lnTo>
                <a:lnTo>
                  <a:pt x="2606373" y="94288"/>
                </a:lnTo>
                <a:cubicBezTo>
                  <a:pt x="2606253" y="94168"/>
                  <a:pt x="2606072" y="94168"/>
                  <a:pt x="2605830" y="94288"/>
                </a:cubicBezTo>
                <a:cubicBezTo>
                  <a:pt x="2605589" y="94409"/>
                  <a:pt x="2605348" y="94530"/>
                  <a:pt x="2605107" y="94650"/>
                </a:cubicBezTo>
                <a:cubicBezTo>
                  <a:pt x="2603659" y="95736"/>
                  <a:pt x="2601517" y="97063"/>
                  <a:pt x="2598682" y="98632"/>
                </a:cubicBezTo>
                <a:cubicBezTo>
                  <a:pt x="2595847" y="100200"/>
                  <a:pt x="2594550" y="100864"/>
                  <a:pt x="2594791" y="100622"/>
                </a:cubicBezTo>
                <a:lnTo>
                  <a:pt x="2598772" y="98089"/>
                </a:lnTo>
                <a:lnTo>
                  <a:pt x="2591896" y="101527"/>
                </a:lnTo>
                <a:cubicBezTo>
                  <a:pt x="2591896" y="101407"/>
                  <a:pt x="2592076" y="101256"/>
                  <a:pt x="2592438" y="101075"/>
                </a:cubicBezTo>
                <a:cubicBezTo>
                  <a:pt x="2592800" y="100894"/>
                  <a:pt x="2593223" y="100683"/>
                  <a:pt x="2593705" y="100441"/>
                </a:cubicBezTo>
                <a:lnTo>
                  <a:pt x="2601306" y="95555"/>
                </a:lnTo>
                <a:cubicBezTo>
                  <a:pt x="2602151" y="95193"/>
                  <a:pt x="2603056" y="94530"/>
                  <a:pt x="2604021" y="93564"/>
                </a:cubicBezTo>
                <a:lnTo>
                  <a:pt x="2607821" y="90669"/>
                </a:lnTo>
                <a:cubicBezTo>
                  <a:pt x="2612527" y="87291"/>
                  <a:pt x="2616930" y="83309"/>
                  <a:pt x="2621032" y="78724"/>
                </a:cubicBezTo>
                <a:cubicBezTo>
                  <a:pt x="2621997" y="77638"/>
                  <a:pt x="2622480" y="76975"/>
                  <a:pt x="2622480" y="76734"/>
                </a:cubicBezTo>
                <a:cubicBezTo>
                  <a:pt x="2622360" y="76734"/>
                  <a:pt x="2622118" y="76915"/>
                  <a:pt x="2621756" y="77277"/>
                </a:cubicBezTo>
                <a:cubicBezTo>
                  <a:pt x="2621394" y="77638"/>
                  <a:pt x="2620791" y="78181"/>
                  <a:pt x="2619946" y="78905"/>
                </a:cubicBezTo>
                <a:cubicBezTo>
                  <a:pt x="2616568" y="82525"/>
                  <a:pt x="2614698" y="84335"/>
                  <a:pt x="2614336" y="84335"/>
                </a:cubicBezTo>
                <a:cubicBezTo>
                  <a:pt x="2614336" y="84093"/>
                  <a:pt x="2614517" y="83792"/>
                  <a:pt x="2614879" y="83430"/>
                </a:cubicBezTo>
                <a:lnTo>
                  <a:pt x="2616870" y="80896"/>
                </a:lnTo>
                <a:cubicBezTo>
                  <a:pt x="2617232" y="80655"/>
                  <a:pt x="2617654" y="80293"/>
                  <a:pt x="2618137" y="79810"/>
                </a:cubicBezTo>
                <a:cubicBezTo>
                  <a:pt x="2618620" y="79328"/>
                  <a:pt x="2618981" y="78905"/>
                  <a:pt x="2619223" y="78543"/>
                </a:cubicBezTo>
                <a:cubicBezTo>
                  <a:pt x="2619102" y="78423"/>
                  <a:pt x="2619132" y="78212"/>
                  <a:pt x="2619313" y="77910"/>
                </a:cubicBezTo>
                <a:cubicBezTo>
                  <a:pt x="2619494" y="77608"/>
                  <a:pt x="2619705" y="77397"/>
                  <a:pt x="2619946" y="77277"/>
                </a:cubicBezTo>
                <a:lnTo>
                  <a:pt x="2621394" y="75648"/>
                </a:lnTo>
                <a:cubicBezTo>
                  <a:pt x="2621877" y="75045"/>
                  <a:pt x="2622691" y="74079"/>
                  <a:pt x="2623838" y="72752"/>
                </a:cubicBezTo>
                <a:cubicBezTo>
                  <a:pt x="2624984" y="71425"/>
                  <a:pt x="2625617" y="70580"/>
                  <a:pt x="2625738" y="70219"/>
                </a:cubicBezTo>
                <a:lnTo>
                  <a:pt x="2625919" y="69857"/>
                </a:lnTo>
                <a:cubicBezTo>
                  <a:pt x="2625798" y="69857"/>
                  <a:pt x="2625617" y="69977"/>
                  <a:pt x="2625376" y="70219"/>
                </a:cubicBezTo>
                <a:cubicBezTo>
                  <a:pt x="2625135" y="70460"/>
                  <a:pt x="2624773" y="70942"/>
                  <a:pt x="2624290" y="71666"/>
                </a:cubicBezTo>
                <a:cubicBezTo>
                  <a:pt x="2623445" y="72873"/>
                  <a:pt x="2622118" y="74351"/>
                  <a:pt x="2620309" y="76100"/>
                </a:cubicBezTo>
                <a:cubicBezTo>
                  <a:pt x="2618499" y="77850"/>
                  <a:pt x="2617473" y="78724"/>
                  <a:pt x="2617232" y="78724"/>
                </a:cubicBezTo>
                <a:cubicBezTo>
                  <a:pt x="2616749" y="78966"/>
                  <a:pt x="2616206" y="79388"/>
                  <a:pt x="2615603" y="79991"/>
                </a:cubicBezTo>
                <a:cubicBezTo>
                  <a:pt x="2615000" y="80594"/>
                  <a:pt x="2614578" y="81077"/>
                  <a:pt x="2614336" y="81439"/>
                </a:cubicBezTo>
                <a:lnTo>
                  <a:pt x="2614336" y="81620"/>
                </a:lnTo>
                <a:cubicBezTo>
                  <a:pt x="2614336" y="81741"/>
                  <a:pt x="2613431" y="82645"/>
                  <a:pt x="2611622" y="84335"/>
                </a:cubicBezTo>
                <a:lnTo>
                  <a:pt x="2609993" y="85420"/>
                </a:lnTo>
                <a:cubicBezTo>
                  <a:pt x="2609631" y="85903"/>
                  <a:pt x="2608395" y="86929"/>
                  <a:pt x="2606283" y="88497"/>
                </a:cubicBezTo>
                <a:cubicBezTo>
                  <a:pt x="2604172" y="90065"/>
                  <a:pt x="2602633" y="91031"/>
                  <a:pt x="2601668" y="91393"/>
                </a:cubicBezTo>
                <a:lnTo>
                  <a:pt x="2591353" y="98089"/>
                </a:lnTo>
                <a:cubicBezTo>
                  <a:pt x="2589784" y="98692"/>
                  <a:pt x="2588940" y="98933"/>
                  <a:pt x="2588819" y="98813"/>
                </a:cubicBezTo>
                <a:cubicBezTo>
                  <a:pt x="2588336" y="98571"/>
                  <a:pt x="2588095" y="98330"/>
                  <a:pt x="2588095" y="98089"/>
                </a:cubicBezTo>
                <a:cubicBezTo>
                  <a:pt x="2588095" y="97727"/>
                  <a:pt x="2588427" y="97365"/>
                  <a:pt x="2589090" y="97003"/>
                </a:cubicBezTo>
                <a:cubicBezTo>
                  <a:pt x="2589754" y="96641"/>
                  <a:pt x="2590327" y="96339"/>
                  <a:pt x="2590810" y="96098"/>
                </a:cubicBezTo>
                <a:cubicBezTo>
                  <a:pt x="2594308" y="94288"/>
                  <a:pt x="2598049" y="91996"/>
                  <a:pt x="2602030" y="89221"/>
                </a:cubicBezTo>
                <a:cubicBezTo>
                  <a:pt x="2608545" y="84998"/>
                  <a:pt x="2614879" y="79418"/>
                  <a:pt x="2621032" y="72481"/>
                </a:cubicBezTo>
                <a:cubicBezTo>
                  <a:pt x="2627186" y="65543"/>
                  <a:pt x="2632012" y="58576"/>
                  <a:pt x="2635510" y="51578"/>
                </a:cubicBezTo>
                <a:cubicBezTo>
                  <a:pt x="2636355" y="50372"/>
                  <a:pt x="2636777" y="49467"/>
                  <a:pt x="2636777" y="48863"/>
                </a:cubicBezTo>
                <a:cubicBezTo>
                  <a:pt x="2636777" y="48622"/>
                  <a:pt x="2636838" y="48502"/>
                  <a:pt x="2636958" y="48502"/>
                </a:cubicBezTo>
                <a:close/>
                <a:moveTo>
                  <a:pt x="1837730" y="48411"/>
                </a:moveTo>
                <a:cubicBezTo>
                  <a:pt x="1837428" y="48713"/>
                  <a:pt x="1837217" y="48924"/>
                  <a:pt x="1837096" y="49044"/>
                </a:cubicBezTo>
                <a:cubicBezTo>
                  <a:pt x="1836976" y="49286"/>
                  <a:pt x="1836976" y="49406"/>
                  <a:pt x="1837096" y="49406"/>
                </a:cubicBezTo>
                <a:cubicBezTo>
                  <a:pt x="1837096" y="49286"/>
                  <a:pt x="1837217" y="49165"/>
                  <a:pt x="1837458" y="49044"/>
                </a:cubicBezTo>
                <a:cubicBezTo>
                  <a:pt x="1837700" y="48924"/>
                  <a:pt x="1837820" y="48803"/>
                  <a:pt x="1837820" y="48682"/>
                </a:cubicBezTo>
                <a:cubicBezTo>
                  <a:pt x="1838062" y="48200"/>
                  <a:pt x="1838031" y="48109"/>
                  <a:pt x="1837730" y="48411"/>
                </a:cubicBezTo>
                <a:close/>
                <a:moveTo>
                  <a:pt x="2176748" y="48321"/>
                </a:moveTo>
                <a:cubicBezTo>
                  <a:pt x="2176748" y="48079"/>
                  <a:pt x="2176718" y="48109"/>
                  <a:pt x="2176658" y="48411"/>
                </a:cubicBezTo>
                <a:cubicBezTo>
                  <a:pt x="2176598" y="48713"/>
                  <a:pt x="2176567" y="49044"/>
                  <a:pt x="2176567" y="49406"/>
                </a:cubicBezTo>
                <a:lnTo>
                  <a:pt x="2176748" y="53750"/>
                </a:lnTo>
                <a:cubicBezTo>
                  <a:pt x="2176748" y="57731"/>
                  <a:pt x="2176809" y="59722"/>
                  <a:pt x="2176929" y="59722"/>
                </a:cubicBezTo>
                <a:lnTo>
                  <a:pt x="2176929" y="54293"/>
                </a:lnTo>
                <a:close/>
                <a:moveTo>
                  <a:pt x="2086985" y="48321"/>
                </a:moveTo>
                <a:cubicBezTo>
                  <a:pt x="2086985" y="49165"/>
                  <a:pt x="2086955" y="51276"/>
                  <a:pt x="2086894" y="54655"/>
                </a:cubicBezTo>
                <a:cubicBezTo>
                  <a:pt x="2086834" y="58033"/>
                  <a:pt x="2086804" y="62316"/>
                  <a:pt x="2086804" y="67504"/>
                </a:cubicBezTo>
                <a:cubicBezTo>
                  <a:pt x="2086804" y="80896"/>
                  <a:pt x="2086744" y="87592"/>
                  <a:pt x="2086623" y="87592"/>
                </a:cubicBezTo>
                <a:cubicBezTo>
                  <a:pt x="2086382" y="86748"/>
                  <a:pt x="2086261" y="85843"/>
                  <a:pt x="2086261" y="84878"/>
                </a:cubicBezTo>
                <a:lnTo>
                  <a:pt x="2086080" y="81982"/>
                </a:lnTo>
                <a:cubicBezTo>
                  <a:pt x="2086080" y="82826"/>
                  <a:pt x="2086050" y="84847"/>
                  <a:pt x="2085989" y="88045"/>
                </a:cubicBezTo>
                <a:cubicBezTo>
                  <a:pt x="2085929" y="91242"/>
                  <a:pt x="2085899" y="95374"/>
                  <a:pt x="2085899" y="100441"/>
                </a:cubicBezTo>
                <a:cubicBezTo>
                  <a:pt x="2085899" y="113110"/>
                  <a:pt x="2085959" y="119444"/>
                  <a:pt x="2086080" y="119444"/>
                </a:cubicBezTo>
                <a:lnTo>
                  <a:pt x="2086261" y="115462"/>
                </a:lnTo>
                <a:cubicBezTo>
                  <a:pt x="2086261" y="114980"/>
                  <a:pt x="2086382" y="114497"/>
                  <a:pt x="2086623" y="114014"/>
                </a:cubicBezTo>
                <a:cubicBezTo>
                  <a:pt x="2086744" y="114014"/>
                  <a:pt x="2086804" y="119444"/>
                  <a:pt x="2086804" y="130302"/>
                </a:cubicBezTo>
                <a:cubicBezTo>
                  <a:pt x="2086804" y="136455"/>
                  <a:pt x="2086774" y="140738"/>
                  <a:pt x="2086713" y="143151"/>
                </a:cubicBezTo>
                <a:cubicBezTo>
                  <a:pt x="2086653" y="145564"/>
                  <a:pt x="2086502" y="147193"/>
                  <a:pt x="2086261" y="148038"/>
                </a:cubicBezTo>
                <a:cubicBezTo>
                  <a:pt x="2085899" y="149244"/>
                  <a:pt x="2085296" y="150209"/>
                  <a:pt x="2084451" y="150933"/>
                </a:cubicBezTo>
                <a:lnTo>
                  <a:pt x="2083003" y="152381"/>
                </a:lnTo>
                <a:lnTo>
                  <a:pt x="2086080" y="149848"/>
                </a:lnTo>
                <a:cubicBezTo>
                  <a:pt x="2086562" y="148762"/>
                  <a:pt x="2086864" y="147585"/>
                  <a:pt x="2086985" y="146318"/>
                </a:cubicBezTo>
                <a:cubicBezTo>
                  <a:pt x="2087105" y="145052"/>
                  <a:pt x="2087166" y="142669"/>
                  <a:pt x="2087166" y="139170"/>
                </a:cubicBezTo>
                <a:cubicBezTo>
                  <a:pt x="2087166" y="135068"/>
                  <a:pt x="2087286" y="130875"/>
                  <a:pt x="2087528" y="126592"/>
                </a:cubicBezTo>
                <a:cubicBezTo>
                  <a:pt x="2087769" y="122309"/>
                  <a:pt x="2087950" y="120409"/>
                  <a:pt x="2088071" y="120892"/>
                </a:cubicBezTo>
                <a:cubicBezTo>
                  <a:pt x="2088071" y="120047"/>
                  <a:pt x="2088101" y="117845"/>
                  <a:pt x="2088161" y="114286"/>
                </a:cubicBezTo>
                <a:cubicBezTo>
                  <a:pt x="2088222" y="110727"/>
                  <a:pt x="2088252" y="106293"/>
                  <a:pt x="2088252" y="100984"/>
                </a:cubicBezTo>
                <a:cubicBezTo>
                  <a:pt x="2088252" y="95555"/>
                  <a:pt x="2088222" y="91061"/>
                  <a:pt x="2088161" y="87502"/>
                </a:cubicBezTo>
                <a:cubicBezTo>
                  <a:pt x="2088101" y="83942"/>
                  <a:pt x="2088071" y="81680"/>
                  <a:pt x="2088071" y="80715"/>
                </a:cubicBezTo>
                <a:lnTo>
                  <a:pt x="2087347" y="69314"/>
                </a:lnTo>
                <a:cubicBezTo>
                  <a:pt x="2087226" y="69072"/>
                  <a:pt x="2087166" y="65574"/>
                  <a:pt x="2087166" y="58817"/>
                </a:cubicBezTo>
                <a:close/>
                <a:moveTo>
                  <a:pt x="277611" y="47506"/>
                </a:moveTo>
                <a:cubicBezTo>
                  <a:pt x="277430" y="47566"/>
                  <a:pt x="277520" y="47838"/>
                  <a:pt x="277883" y="48321"/>
                </a:cubicBezTo>
                <a:cubicBezTo>
                  <a:pt x="278245" y="48562"/>
                  <a:pt x="278486" y="48622"/>
                  <a:pt x="278606" y="48502"/>
                </a:cubicBezTo>
                <a:lnTo>
                  <a:pt x="278245" y="47959"/>
                </a:lnTo>
                <a:cubicBezTo>
                  <a:pt x="278003" y="47597"/>
                  <a:pt x="277792" y="47446"/>
                  <a:pt x="277611" y="47506"/>
                </a:cubicBezTo>
                <a:close/>
                <a:moveTo>
                  <a:pt x="2563211" y="47054"/>
                </a:moveTo>
                <a:cubicBezTo>
                  <a:pt x="2563151" y="46933"/>
                  <a:pt x="2563060" y="46993"/>
                  <a:pt x="2562939" y="47235"/>
                </a:cubicBezTo>
                <a:cubicBezTo>
                  <a:pt x="2562939" y="47597"/>
                  <a:pt x="2563000" y="47838"/>
                  <a:pt x="2563121" y="47959"/>
                </a:cubicBezTo>
                <a:cubicBezTo>
                  <a:pt x="2563241" y="48321"/>
                  <a:pt x="2563301" y="48260"/>
                  <a:pt x="2563301" y="47778"/>
                </a:cubicBezTo>
                <a:cubicBezTo>
                  <a:pt x="2563301" y="47416"/>
                  <a:pt x="2563271" y="47174"/>
                  <a:pt x="2563211" y="47054"/>
                </a:cubicBezTo>
                <a:close/>
                <a:moveTo>
                  <a:pt x="1165365" y="46330"/>
                </a:moveTo>
                <a:cubicBezTo>
                  <a:pt x="1164158" y="46330"/>
                  <a:pt x="1163555" y="46390"/>
                  <a:pt x="1163555" y="46511"/>
                </a:cubicBezTo>
                <a:lnTo>
                  <a:pt x="1164098" y="46511"/>
                </a:lnTo>
                <a:cubicBezTo>
                  <a:pt x="1166028" y="46511"/>
                  <a:pt x="1167054" y="46450"/>
                  <a:pt x="1167175" y="46330"/>
                </a:cubicBezTo>
                <a:close/>
                <a:moveTo>
                  <a:pt x="845363" y="45787"/>
                </a:moveTo>
                <a:lnTo>
                  <a:pt x="846811" y="51397"/>
                </a:lnTo>
                <a:lnTo>
                  <a:pt x="846449" y="48863"/>
                </a:lnTo>
                <a:close/>
                <a:moveTo>
                  <a:pt x="692963" y="45787"/>
                </a:moveTo>
                <a:lnTo>
                  <a:pt x="694411" y="51397"/>
                </a:lnTo>
                <a:lnTo>
                  <a:pt x="694049" y="48863"/>
                </a:lnTo>
                <a:close/>
                <a:moveTo>
                  <a:pt x="463525" y="45606"/>
                </a:moveTo>
                <a:cubicBezTo>
                  <a:pt x="462922" y="45606"/>
                  <a:pt x="462469" y="45696"/>
                  <a:pt x="462168" y="45877"/>
                </a:cubicBezTo>
                <a:cubicBezTo>
                  <a:pt x="461866" y="46058"/>
                  <a:pt x="461896" y="46149"/>
                  <a:pt x="462258" y="46149"/>
                </a:cubicBezTo>
                <a:lnTo>
                  <a:pt x="464792" y="46149"/>
                </a:lnTo>
                <a:cubicBezTo>
                  <a:pt x="465033" y="46149"/>
                  <a:pt x="465153" y="46089"/>
                  <a:pt x="465153" y="45968"/>
                </a:cubicBezTo>
                <a:cubicBezTo>
                  <a:pt x="464671" y="45727"/>
                  <a:pt x="464128" y="45606"/>
                  <a:pt x="463525" y="45606"/>
                </a:cubicBezTo>
                <a:close/>
                <a:moveTo>
                  <a:pt x="451942" y="45425"/>
                </a:moveTo>
                <a:cubicBezTo>
                  <a:pt x="450495" y="45425"/>
                  <a:pt x="449590" y="45485"/>
                  <a:pt x="449228" y="45606"/>
                </a:cubicBezTo>
                <a:lnTo>
                  <a:pt x="448866" y="45968"/>
                </a:lnTo>
                <a:cubicBezTo>
                  <a:pt x="448866" y="46209"/>
                  <a:pt x="449590" y="46270"/>
                  <a:pt x="451037" y="46149"/>
                </a:cubicBezTo>
                <a:cubicBezTo>
                  <a:pt x="452244" y="46149"/>
                  <a:pt x="453058" y="46119"/>
                  <a:pt x="453481" y="46058"/>
                </a:cubicBezTo>
                <a:cubicBezTo>
                  <a:pt x="453903" y="45998"/>
                  <a:pt x="454114" y="45847"/>
                  <a:pt x="454114" y="45606"/>
                </a:cubicBezTo>
                <a:cubicBezTo>
                  <a:pt x="454114" y="45485"/>
                  <a:pt x="453390" y="45425"/>
                  <a:pt x="451942" y="45425"/>
                </a:cubicBezTo>
                <a:close/>
                <a:moveTo>
                  <a:pt x="1839811" y="44882"/>
                </a:moveTo>
                <a:cubicBezTo>
                  <a:pt x="1839449" y="45244"/>
                  <a:pt x="1839148" y="45666"/>
                  <a:pt x="1838906" y="46149"/>
                </a:cubicBezTo>
                <a:cubicBezTo>
                  <a:pt x="1838665" y="46631"/>
                  <a:pt x="1838544" y="46933"/>
                  <a:pt x="1838544" y="47054"/>
                </a:cubicBezTo>
                <a:cubicBezTo>
                  <a:pt x="1839027" y="46692"/>
                  <a:pt x="1839449" y="46149"/>
                  <a:pt x="1839811" y="45425"/>
                </a:cubicBezTo>
                <a:close/>
                <a:moveTo>
                  <a:pt x="2563121" y="44339"/>
                </a:moveTo>
                <a:cubicBezTo>
                  <a:pt x="2563000" y="44098"/>
                  <a:pt x="2562939" y="44339"/>
                  <a:pt x="2562939" y="45063"/>
                </a:cubicBezTo>
                <a:lnTo>
                  <a:pt x="2563121" y="45787"/>
                </a:lnTo>
                <a:cubicBezTo>
                  <a:pt x="2563241" y="45787"/>
                  <a:pt x="2563301" y="45666"/>
                  <a:pt x="2563301" y="45425"/>
                </a:cubicBezTo>
                <a:close/>
                <a:moveTo>
                  <a:pt x="2507623" y="44185"/>
                </a:moveTo>
                <a:lnTo>
                  <a:pt x="2514076" y="44701"/>
                </a:lnTo>
                <a:lnTo>
                  <a:pt x="2522220" y="44701"/>
                </a:lnTo>
                <a:cubicBezTo>
                  <a:pt x="2522220" y="44460"/>
                  <a:pt x="2519566" y="44339"/>
                  <a:pt x="2514257" y="44339"/>
                </a:cubicBezTo>
                <a:close/>
                <a:moveTo>
                  <a:pt x="3024778" y="43977"/>
                </a:moveTo>
                <a:lnTo>
                  <a:pt x="3015910" y="44339"/>
                </a:lnTo>
                <a:lnTo>
                  <a:pt x="3011567" y="44701"/>
                </a:lnTo>
                <a:lnTo>
                  <a:pt x="3015729" y="44701"/>
                </a:lnTo>
                <a:lnTo>
                  <a:pt x="3028398" y="44882"/>
                </a:lnTo>
                <a:cubicBezTo>
                  <a:pt x="3028639" y="45003"/>
                  <a:pt x="3028850" y="45033"/>
                  <a:pt x="3029031" y="44973"/>
                </a:cubicBezTo>
                <a:cubicBezTo>
                  <a:pt x="3029212" y="44912"/>
                  <a:pt x="3029303" y="44822"/>
                  <a:pt x="3029303" y="44701"/>
                </a:cubicBezTo>
                <a:cubicBezTo>
                  <a:pt x="3029303" y="44339"/>
                  <a:pt x="3028941" y="44128"/>
                  <a:pt x="3028217" y="44068"/>
                </a:cubicBezTo>
                <a:cubicBezTo>
                  <a:pt x="3027493" y="44007"/>
                  <a:pt x="3026347" y="43977"/>
                  <a:pt x="3024778" y="43977"/>
                </a:cubicBezTo>
                <a:close/>
                <a:moveTo>
                  <a:pt x="161696" y="43434"/>
                </a:moveTo>
                <a:cubicBezTo>
                  <a:pt x="160852" y="43434"/>
                  <a:pt x="160550" y="43495"/>
                  <a:pt x="160792" y="43615"/>
                </a:cubicBezTo>
                <a:cubicBezTo>
                  <a:pt x="161998" y="43856"/>
                  <a:pt x="162601" y="43856"/>
                  <a:pt x="162601" y="43615"/>
                </a:cubicBezTo>
                <a:cubicBezTo>
                  <a:pt x="162601" y="43495"/>
                  <a:pt x="162300" y="43434"/>
                  <a:pt x="161696" y="43434"/>
                </a:cubicBezTo>
                <a:close/>
                <a:moveTo>
                  <a:pt x="1187444" y="43253"/>
                </a:moveTo>
                <a:cubicBezTo>
                  <a:pt x="1205421" y="43253"/>
                  <a:pt x="1214771" y="43374"/>
                  <a:pt x="1215495" y="43615"/>
                </a:cubicBezTo>
                <a:cubicBezTo>
                  <a:pt x="1215736" y="43736"/>
                  <a:pt x="1215797" y="43856"/>
                  <a:pt x="1215676" y="43977"/>
                </a:cubicBezTo>
                <a:cubicBezTo>
                  <a:pt x="1215555" y="44098"/>
                  <a:pt x="1215374" y="44218"/>
                  <a:pt x="1215133" y="44339"/>
                </a:cubicBezTo>
                <a:cubicBezTo>
                  <a:pt x="1214892" y="44460"/>
                  <a:pt x="1214711" y="44520"/>
                  <a:pt x="1214590" y="44520"/>
                </a:cubicBezTo>
                <a:lnTo>
                  <a:pt x="1214047" y="44882"/>
                </a:lnTo>
                <a:lnTo>
                  <a:pt x="1214952" y="45063"/>
                </a:lnTo>
                <a:cubicBezTo>
                  <a:pt x="1215193" y="45184"/>
                  <a:pt x="1212599" y="45304"/>
                  <a:pt x="1207170" y="45425"/>
                </a:cubicBezTo>
                <a:lnTo>
                  <a:pt x="1167356" y="46330"/>
                </a:lnTo>
                <a:cubicBezTo>
                  <a:pt x="1167356" y="46450"/>
                  <a:pt x="1171277" y="46511"/>
                  <a:pt x="1179119" y="46511"/>
                </a:cubicBezTo>
                <a:lnTo>
                  <a:pt x="1203913" y="47054"/>
                </a:lnTo>
                <a:cubicBezTo>
                  <a:pt x="1211514" y="47174"/>
                  <a:pt x="1216400" y="47295"/>
                  <a:pt x="1218572" y="47416"/>
                </a:cubicBezTo>
                <a:cubicBezTo>
                  <a:pt x="1220743" y="47536"/>
                  <a:pt x="1221890" y="47838"/>
                  <a:pt x="1222010" y="48321"/>
                </a:cubicBezTo>
                <a:lnTo>
                  <a:pt x="1222010" y="48502"/>
                </a:lnTo>
                <a:cubicBezTo>
                  <a:pt x="1220200" y="48622"/>
                  <a:pt x="1217184" y="48713"/>
                  <a:pt x="1212961" y="48773"/>
                </a:cubicBezTo>
                <a:cubicBezTo>
                  <a:pt x="1208739" y="48833"/>
                  <a:pt x="1205119" y="48863"/>
                  <a:pt x="1202103" y="48863"/>
                </a:cubicBezTo>
                <a:lnTo>
                  <a:pt x="1201560" y="49044"/>
                </a:lnTo>
                <a:cubicBezTo>
                  <a:pt x="1201560" y="49286"/>
                  <a:pt x="1202163" y="49406"/>
                  <a:pt x="1203370" y="49406"/>
                </a:cubicBezTo>
                <a:lnTo>
                  <a:pt x="1205179" y="49587"/>
                </a:lnTo>
                <a:cubicBezTo>
                  <a:pt x="1205059" y="49587"/>
                  <a:pt x="1204275" y="49618"/>
                  <a:pt x="1202827" y="49678"/>
                </a:cubicBezTo>
                <a:cubicBezTo>
                  <a:pt x="1201379" y="49738"/>
                  <a:pt x="1198001" y="49768"/>
                  <a:pt x="1192692" y="49768"/>
                </a:cubicBezTo>
                <a:lnTo>
                  <a:pt x="1185634" y="49768"/>
                </a:lnTo>
                <a:cubicBezTo>
                  <a:pt x="1185634" y="49889"/>
                  <a:pt x="1187142" y="49949"/>
                  <a:pt x="1190159" y="49949"/>
                </a:cubicBezTo>
                <a:cubicBezTo>
                  <a:pt x="1197277" y="50311"/>
                  <a:pt x="1200776" y="50613"/>
                  <a:pt x="1200655" y="50854"/>
                </a:cubicBezTo>
                <a:cubicBezTo>
                  <a:pt x="1200655" y="50975"/>
                  <a:pt x="1202043" y="51035"/>
                  <a:pt x="1204817" y="51035"/>
                </a:cubicBezTo>
                <a:cubicBezTo>
                  <a:pt x="1207351" y="51035"/>
                  <a:pt x="1208135" y="51096"/>
                  <a:pt x="1207170" y="51216"/>
                </a:cubicBezTo>
                <a:lnTo>
                  <a:pt x="1209342" y="51035"/>
                </a:lnTo>
                <a:lnTo>
                  <a:pt x="1220924" y="51759"/>
                </a:lnTo>
                <a:lnTo>
                  <a:pt x="1193959" y="52664"/>
                </a:lnTo>
                <a:cubicBezTo>
                  <a:pt x="1190822" y="52664"/>
                  <a:pt x="1188530" y="52694"/>
                  <a:pt x="1187082" y="52754"/>
                </a:cubicBezTo>
                <a:cubicBezTo>
                  <a:pt x="1185634" y="52815"/>
                  <a:pt x="1184910" y="52905"/>
                  <a:pt x="1184910" y="53026"/>
                </a:cubicBezTo>
                <a:lnTo>
                  <a:pt x="1185634" y="53388"/>
                </a:lnTo>
                <a:lnTo>
                  <a:pt x="1185272" y="53569"/>
                </a:lnTo>
                <a:cubicBezTo>
                  <a:pt x="1185031" y="53569"/>
                  <a:pt x="1184910" y="53870"/>
                  <a:pt x="1184910" y="54474"/>
                </a:cubicBezTo>
                <a:lnTo>
                  <a:pt x="1184910" y="55017"/>
                </a:lnTo>
                <a:lnTo>
                  <a:pt x="1203551" y="55017"/>
                </a:lnTo>
                <a:lnTo>
                  <a:pt x="1217305" y="54836"/>
                </a:lnTo>
                <a:cubicBezTo>
                  <a:pt x="1219114" y="54836"/>
                  <a:pt x="1220381" y="54866"/>
                  <a:pt x="1221105" y="54926"/>
                </a:cubicBezTo>
                <a:cubicBezTo>
                  <a:pt x="1221829" y="54986"/>
                  <a:pt x="1222312" y="55137"/>
                  <a:pt x="1222553" y="55379"/>
                </a:cubicBezTo>
                <a:cubicBezTo>
                  <a:pt x="1222794" y="55499"/>
                  <a:pt x="1222915" y="55620"/>
                  <a:pt x="1222915" y="55741"/>
                </a:cubicBezTo>
                <a:cubicBezTo>
                  <a:pt x="1222915" y="55861"/>
                  <a:pt x="1222794" y="56042"/>
                  <a:pt x="1222553" y="56283"/>
                </a:cubicBezTo>
                <a:cubicBezTo>
                  <a:pt x="1222432" y="56404"/>
                  <a:pt x="1221045" y="56495"/>
                  <a:pt x="1218391" y="56555"/>
                </a:cubicBezTo>
                <a:cubicBezTo>
                  <a:pt x="1215736" y="56615"/>
                  <a:pt x="1210790" y="56645"/>
                  <a:pt x="1203551" y="56645"/>
                </a:cubicBezTo>
                <a:lnTo>
                  <a:pt x="1184910" y="56464"/>
                </a:lnTo>
                <a:lnTo>
                  <a:pt x="1184910" y="64246"/>
                </a:lnTo>
                <a:cubicBezTo>
                  <a:pt x="1190822" y="64246"/>
                  <a:pt x="1197036" y="64367"/>
                  <a:pt x="1203551" y="64608"/>
                </a:cubicBezTo>
                <a:cubicBezTo>
                  <a:pt x="1213685" y="64608"/>
                  <a:pt x="1219748" y="64669"/>
                  <a:pt x="1221739" y="64789"/>
                </a:cubicBezTo>
                <a:cubicBezTo>
                  <a:pt x="1223729" y="64910"/>
                  <a:pt x="1225449" y="65212"/>
                  <a:pt x="1226896" y="65694"/>
                </a:cubicBezTo>
                <a:cubicBezTo>
                  <a:pt x="1229430" y="67383"/>
                  <a:pt x="1230998" y="68952"/>
                  <a:pt x="1231602" y="70400"/>
                </a:cubicBezTo>
                <a:cubicBezTo>
                  <a:pt x="1232084" y="70882"/>
                  <a:pt x="1232507" y="71787"/>
                  <a:pt x="1232869" y="73114"/>
                </a:cubicBezTo>
                <a:cubicBezTo>
                  <a:pt x="1232989" y="73959"/>
                  <a:pt x="1233080" y="76100"/>
                  <a:pt x="1233140" y="79539"/>
                </a:cubicBezTo>
                <a:cubicBezTo>
                  <a:pt x="1233200" y="82977"/>
                  <a:pt x="1233231" y="89040"/>
                  <a:pt x="1233231" y="97727"/>
                </a:cubicBezTo>
                <a:cubicBezTo>
                  <a:pt x="1233231" y="104845"/>
                  <a:pt x="1233200" y="110455"/>
                  <a:pt x="1233140" y="114557"/>
                </a:cubicBezTo>
                <a:cubicBezTo>
                  <a:pt x="1233080" y="118660"/>
                  <a:pt x="1232989" y="121163"/>
                  <a:pt x="1232869" y="122068"/>
                </a:cubicBezTo>
                <a:cubicBezTo>
                  <a:pt x="1232748" y="122973"/>
                  <a:pt x="1232386" y="123968"/>
                  <a:pt x="1231783" y="125054"/>
                </a:cubicBezTo>
                <a:cubicBezTo>
                  <a:pt x="1230456" y="127467"/>
                  <a:pt x="1228224" y="129337"/>
                  <a:pt x="1225087" y="130664"/>
                </a:cubicBezTo>
                <a:lnTo>
                  <a:pt x="1223458" y="131026"/>
                </a:lnTo>
                <a:lnTo>
                  <a:pt x="1154687" y="131026"/>
                </a:lnTo>
                <a:cubicBezTo>
                  <a:pt x="1140330" y="131026"/>
                  <a:pt x="1132910" y="130966"/>
                  <a:pt x="1132428" y="130845"/>
                </a:cubicBezTo>
                <a:cubicBezTo>
                  <a:pt x="1130738" y="130604"/>
                  <a:pt x="1129200" y="129940"/>
                  <a:pt x="1127813" y="128854"/>
                </a:cubicBezTo>
                <a:cubicBezTo>
                  <a:pt x="1126425" y="127769"/>
                  <a:pt x="1125430" y="126441"/>
                  <a:pt x="1124826" y="124873"/>
                </a:cubicBezTo>
                <a:cubicBezTo>
                  <a:pt x="1124223" y="123787"/>
                  <a:pt x="1123831" y="122762"/>
                  <a:pt x="1123650" y="121796"/>
                </a:cubicBezTo>
                <a:cubicBezTo>
                  <a:pt x="1123469" y="120831"/>
                  <a:pt x="1123348" y="118328"/>
                  <a:pt x="1123288" y="114286"/>
                </a:cubicBezTo>
                <a:cubicBezTo>
                  <a:pt x="1123228" y="110244"/>
                  <a:pt x="1123198" y="104724"/>
                  <a:pt x="1123198" y="97727"/>
                </a:cubicBezTo>
                <a:cubicBezTo>
                  <a:pt x="1123198" y="82525"/>
                  <a:pt x="1123258" y="74743"/>
                  <a:pt x="1123379" y="74381"/>
                </a:cubicBezTo>
                <a:cubicBezTo>
                  <a:pt x="1123861" y="71968"/>
                  <a:pt x="1125008" y="69857"/>
                  <a:pt x="1126817" y="68047"/>
                </a:cubicBezTo>
                <a:cubicBezTo>
                  <a:pt x="1128627" y="66237"/>
                  <a:pt x="1130678" y="65151"/>
                  <a:pt x="1132970" y="64789"/>
                </a:cubicBezTo>
                <a:cubicBezTo>
                  <a:pt x="1133332" y="64789"/>
                  <a:pt x="1134629" y="64759"/>
                  <a:pt x="1136861" y="64699"/>
                </a:cubicBezTo>
                <a:cubicBezTo>
                  <a:pt x="1139093" y="64638"/>
                  <a:pt x="1144432" y="64608"/>
                  <a:pt x="1152878" y="64608"/>
                </a:cubicBezTo>
                <a:lnTo>
                  <a:pt x="1171156" y="64246"/>
                </a:lnTo>
                <a:cubicBezTo>
                  <a:pt x="1171156" y="64126"/>
                  <a:pt x="1171186" y="63764"/>
                  <a:pt x="1171247" y="63160"/>
                </a:cubicBezTo>
                <a:cubicBezTo>
                  <a:pt x="1171307" y="62557"/>
                  <a:pt x="1171337" y="61592"/>
                  <a:pt x="1171337" y="60265"/>
                </a:cubicBezTo>
                <a:lnTo>
                  <a:pt x="1171337" y="56464"/>
                </a:lnTo>
                <a:lnTo>
                  <a:pt x="1131703" y="56283"/>
                </a:lnTo>
                <a:lnTo>
                  <a:pt x="1131885" y="43977"/>
                </a:lnTo>
                <a:cubicBezTo>
                  <a:pt x="1132005" y="43856"/>
                  <a:pt x="1133694" y="43796"/>
                  <a:pt x="1136952" y="43796"/>
                </a:cubicBezTo>
                <a:lnTo>
                  <a:pt x="1144372" y="43796"/>
                </a:lnTo>
                <a:cubicBezTo>
                  <a:pt x="1153059" y="43796"/>
                  <a:pt x="1157704" y="43736"/>
                  <a:pt x="1158307" y="43615"/>
                </a:cubicBezTo>
                <a:cubicBezTo>
                  <a:pt x="1158910" y="43495"/>
                  <a:pt x="1161534" y="43404"/>
                  <a:pt x="1166179" y="43344"/>
                </a:cubicBezTo>
                <a:cubicBezTo>
                  <a:pt x="1170824" y="43283"/>
                  <a:pt x="1177912" y="43253"/>
                  <a:pt x="1187444" y="43253"/>
                </a:cubicBezTo>
                <a:close/>
                <a:moveTo>
                  <a:pt x="2042284" y="41624"/>
                </a:moveTo>
                <a:cubicBezTo>
                  <a:pt x="2039871" y="41624"/>
                  <a:pt x="2038604" y="41685"/>
                  <a:pt x="2038484" y="41805"/>
                </a:cubicBezTo>
                <a:lnTo>
                  <a:pt x="2038484" y="87411"/>
                </a:lnTo>
                <a:lnTo>
                  <a:pt x="2041922" y="87411"/>
                </a:lnTo>
                <a:cubicBezTo>
                  <a:pt x="2044576" y="87411"/>
                  <a:pt x="2046084" y="87230"/>
                  <a:pt x="2046446" y="86868"/>
                </a:cubicBezTo>
                <a:cubicBezTo>
                  <a:pt x="2047050" y="86748"/>
                  <a:pt x="2051755" y="86687"/>
                  <a:pt x="2060562" y="86687"/>
                </a:cubicBezTo>
                <a:cubicBezTo>
                  <a:pt x="2066354" y="86687"/>
                  <a:pt x="2070697" y="86717"/>
                  <a:pt x="2073593" y="86778"/>
                </a:cubicBezTo>
                <a:cubicBezTo>
                  <a:pt x="2076488" y="86838"/>
                  <a:pt x="2077936" y="87049"/>
                  <a:pt x="2077936" y="87411"/>
                </a:cubicBezTo>
                <a:lnTo>
                  <a:pt x="2078117" y="87592"/>
                </a:lnTo>
                <a:lnTo>
                  <a:pt x="2076850" y="88497"/>
                </a:lnTo>
                <a:lnTo>
                  <a:pt x="2077393" y="88497"/>
                </a:lnTo>
                <a:lnTo>
                  <a:pt x="2077755" y="88859"/>
                </a:lnTo>
                <a:cubicBezTo>
                  <a:pt x="2077272" y="88980"/>
                  <a:pt x="2076609" y="89040"/>
                  <a:pt x="2075764" y="89040"/>
                </a:cubicBezTo>
                <a:cubicBezTo>
                  <a:pt x="2074920" y="89040"/>
                  <a:pt x="2074075" y="89100"/>
                  <a:pt x="2073231" y="89221"/>
                </a:cubicBezTo>
                <a:lnTo>
                  <a:pt x="2053323" y="89945"/>
                </a:lnTo>
                <a:lnTo>
                  <a:pt x="2052961" y="89945"/>
                </a:lnTo>
                <a:cubicBezTo>
                  <a:pt x="2052961" y="90186"/>
                  <a:pt x="2054228" y="90307"/>
                  <a:pt x="2056762" y="90307"/>
                </a:cubicBezTo>
                <a:lnTo>
                  <a:pt x="2078117" y="91212"/>
                </a:lnTo>
                <a:cubicBezTo>
                  <a:pt x="2078117" y="91332"/>
                  <a:pt x="2078419" y="91393"/>
                  <a:pt x="2079022" y="91393"/>
                </a:cubicBezTo>
                <a:lnTo>
                  <a:pt x="2079927" y="91393"/>
                </a:lnTo>
                <a:lnTo>
                  <a:pt x="2079746" y="61532"/>
                </a:lnTo>
                <a:cubicBezTo>
                  <a:pt x="2079746" y="48743"/>
                  <a:pt x="2079625" y="42288"/>
                  <a:pt x="2079384" y="42167"/>
                </a:cubicBezTo>
                <a:close/>
                <a:moveTo>
                  <a:pt x="3072918" y="40358"/>
                </a:moveTo>
                <a:cubicBezTo>
                  <a:pt x="3072435" y="40358"/>
                  <a:pt x="3072194" y="40418"/>
                  <a:pt x="3072194" y="40539"/>
                </a:cubicBezTo>
                <a:cubicBezTo>
                  <a:pt x="3072194" y="40780"/>
                  <a:pt x="3072495" y="40780"/>
                  <a:pt x="3073098" y="40539"/>
                </a:cubicBezTo>
                <a:cubicBezTo>
                  <a:pt x="3073340" y="40418"/>
                  <a:pt x="3073280" y="40358"/>
                  <a:pt x="3072918" y="40358"/>
                </a:cubicBezTo>
                <a:close/>
                <a:moveTo>
                  <a:pt x="290008" y="39815"/>
                </a:moveTo>
                <a:cubicBezTo>
                  <a:pt x="290129" y="39935"/>
                  <a:pt x="290129" y="40177"/>
                  <a:pt x="290008" y="40539"/>
                </a:cubicBezTo>
                <a:cubicBezTo>
                  <a:pt x="290008" y="40901"/>
                  <a:pt x="289948" y="41021"/>
                  <a:pt x="289827" y="40901"/>
                </a:cubicBezTo>
                <a:lnTo>
                  <a:pt x="289827" y="39996"/>
                </a:lnTo>
                <a:cubicBezTo>
                  <a:pt x="289827" y="39754"/>
                  <a:pt x="289887" y="39694"/>
                  <a:pt x="290008" y="39815"/>
                </a:cubicBezTo>
                <a:close/>
                <a:moveTo>
                  <a:pt x="1832391" y="39453"/>
                </a:moveTo>
                <a:lnTo>
                  <a:pt x="1821714" y="54836"/>
                </a:lnTo>
                <a:cubicBezTo>
                  <a:pt x="1821472" y="54836"/>
                  <a:pt x="1820899" y="55469"/>
                  <a:pt x="1819994" y="56736"/>
                </a:cubicBezTo>
                <a:cubicBezTo>
                  <a:pt x="1819089" y="58003"/>
                  <a:pt x="1818456" y="58877"/>
                  <a:pt x="1818094" y="59360"/>
                </a:cubicBezTo>
                <a:lnTo>
                  <a:pt x="1820628" y="58817"/>
                </a:lnTo>
                <a:cubicBezTo>
                  <a:pt x="1820869" y="58696"/>
                  <a:pt x="1821050" y="58515"/>
                  <a:pt x="1821171" y="58274"/>
                </a:cubicBezTo>
                <a:lnTo>
                  <a:pt x="1820447" y="58636"/>
                </a:lnTo>
                <a:cubicBezTo>
                  <a:pt x="1820447" y="58395"/>
                  <a:pt x="1820598" y="58154"/>
                  <a:pt x="1820899" y="57912"/>
                </a:cubicBezTo>
                <a:cubicBezTo>
                  <a:pt x="1821201" y="57671"/>
                  <a:pt x="1821472" y="57550"/>
                  <a:pt x="1821714" y="57550"/>
                </a:cubicBezTo>
                <a:lnTo>
                  <a:pt x="1821895" y="57369"/>
                </a:lnTo>
                <a:close/>
                <a:moveTo>
                  <a:pt x="842106" y="39453"/>
                </a:moveTo>
                <a:lnTo>
                  <a:pt x="844639" y="44158"/>
                </a:lnTo>
                <a:lnTo>
                  <a:pt x="843553" y="41444"/>
                </a:lnTo>
                <a:close/>
                <a:moveTo>
                  <a:pt x="689705" y="39453"/>
                </a:moveTo>
                <a:lnTo>
                  <a:pt x="692239" y="44158"/>
                </a:lnTo>
                <a:lnTo>
                  <a:pt x="691153" y="41444"/>
                </a:lnTo>
                <a:close/>
                <a:moveTo>
                  <a:pt x="1100938" y="38729"/>
                </a:moveTo>
                <a:cubicBezTo>
                  <a:pt x="1101058" y="38850"/>
                  <a:pt x="1101239" y="39151"/>
                  <a:pt x="1101481" y="39634"/>
                </a:cubicBezTo>
                <a:cubicBezTo>
                  <a:pt x="1101722" y="40116"/>
                  <a:pt x="1101843" y="40478"/>
                  <a:pt x="1101843" y="40720"/>
                </a:cubicBezTo>
                <a:cubicBezTo>
                  <a:pt x="1101601" y="40478"/>
                  <a:pt x="1101420" y="40056"/>
                  <a:pt x="1101300" y="39453"/>
                </a:cubicBezTo>
                <a:close/>
                <a:moveTo>
                  <a:pt x="829618" y="38729"/>
                </a:moveTo>
                <a:lnTo>
                  <a:pt x="833962" y="42710"/>
                </a:lnTo>
                <a:lnTo>
                  <a:pt x="837400" y="48502"/>
                </a:lnTo>
                <a:lnTo>
                  <a:pt x="839029" y="58455"/>
                </a:lnTo>
                <a:lnTo>
                  <a:pt x="839029" y="62618"/>
                </a:lnTo>
                <a:lnTo>
                  <a:pt x="838667" y="61351"/>
                </a:lnTo>
                <a:lnTo>
                  <a:pt x="838124" y="67866"/>
                </a:lnTo>
                <a:lnTo>
                  <a:pt x="837400" y="70400"/>
                </a:lnTo>
                <a:lnTo>
                  <a:pt x="837943" y="70219"/>
                </a:lnTo>
                <a:lnTo>
                  <a:pt x="836133" y="75105"/>
                </a:lnTo>
                <a:lnTo>
                  <a:pt x="832333" y="79810"/>
                </a:lnTo>
                <a:lnTo>
                  <a:pt x="829256" y="82344"/>
                </a:lnTo>
                <a:lnTo>
                  <a:pt x="824551" y="85058"/>
                </a:lnTo>
                <a:lnTo>
                  <a:pt x="813511" y="88316"/>
                </a:lnTo>
                <a:lnTo>
                  <a:pt x="805548" y="89583"/>
                </a:lnTo>
                <a:lnTo>
                  <a:pt x="795957" y="90126"/>
                </a:lnTo>
                <a:lnTo>
                  <a:pt x="784736" y="89583"/>
                </a:lnTo>
                <a:lnTo>
                  <a:pt x="784736" y="92840"/>
                </a:lnTo>
                <a:lnTo>
                  <a:pt x="795776" y="93202"/>
                </a:lnTo>
                <a:lnTo>
                  <a:pt x="807539" y="92297"/>
                </a:lnTo>
                <a:lnTo>
                  <a:pt x="813692" y="91393"/>
                </a:lnTo>
                <a:lnTo>
                  <a:pt x="826180" y="87411"/>
                </a:lnTo>
                <a:lnTo>
                  <a:pt x="831971" y="83792"/>
                </a:lnTo>
                <a:lnTo>
                  <a:pt x="837038" y="78543"/>
                </a:lnTo>
                <a:lnTo>
                  <a:pt x="839572" y="73295"/>
                </a:lnTo>
                <a:lnTo>
                  <a:pt x="841382" y="65513"/>
                </a:lnTo>
                <a:lnTo>
                  <a:pt x="841200" y="55741"/>
                </a:lnTo>
                <a:lnTo>
                  <a:pt x="838848" y="47778"/>
                </a:lnTo>
                <a:lnTo>
                  <a:pt x="840477" y="54112"/>
                </a:lnTo>
                <a:lnTo>
                  <a:pt x="840839" y="64608"/>
                </a:lnTo>
                <a:lnTo>
                  <a:pt x="839934" y="70400"/>
                </a:lnTo>
                <a:lnTo>
                  <a:pt x="838667" y="72752"/>
                </a:lnTo>
                <a:lnTo>
                  <a:pt x="840115" y="67685"/>
                </a:lnTo>
                <a:lnTo>
                  <a:pt x="840296" y="63703"/>
                </a:lnTo>
                <a:lnTo>
                  <a:pt x="839391" y="68771"/>
                </a:lnTo>
                <a:lnTo>
                  <a:pt x="840115" y="57912"/>
                </a:lnTo>
                <a:lnTo>
                  <a:pt x="839753" y="56283"/>
                </a:lnTo>
                <a:lnTo>
                  <a:pt x="839572" y="56283"/>
                </a:lnTo>
                <a:lnTo>
                  <a:pt x="839572" y="55922"/>
                </a:lnTo>
                <a:lnTo>
                  <a:pt x="839753" y="55922"/>
                </a:lnTo>
                <a:lnTo>
                  <a:pt x="839572" y="55379"/>
                </a:lnTo>
                <a:lnTo>
                  <a:pt x="839572" y="55922"/>
                </a:lnTo>
                <a:lnTo>
                  <a:pt x="839391" y="55741"/>
                </a:lnTo>
                <a:lnTo>
                  <a:pt x="839391" y="55379"/>
                </a:lnTo>
                <a:lnTo>
                  <a:pt x="839391" y="54474"/>
                </a:lnTo>
                <a:lnTo>
                  <a:pt x="838486" y="50130"/>
                </a:lnTo>
                <a:lnTo>
                  <a:pt x="834866" y="43253"/>
                </a:lnTo>
                <a:lnTo>
                  <a:pt x="832152" y="40358"/>
                </a:lnTo>
                <a:close/>
                <a:moveTo>
                  <a:pt x="677218" y="38729"/>
                </a:moveTo>
                <a:lnTo>
                  <a:pt x="681561" y="42710"/>
                </a:lnTo>
                <a:lnTo>
                  <a:pt x="685000" y="48502"/>
                </a:lnTo>
                <a:lnTo>
                  <a:pt x="686629" y="58455"/>
                </a:lnTo>
                <a:lnTo>
                  <a:pt x="686629" y="62618"/>
                </a:lnTo>
                <a:lnTo>
                  <a:pt x="686267" y="61351"/>
                </a:lnTo>
                <a:lnTo>
                  <a:pt x="685724" y="67866"/>
                </a:lnTo>
                <a:lnTo>
                  <a:pt x="685000" y="70400"/>
                </a:lnTo>
                <a:lnTo>
                  <a:pt x="685543" y="70219"/>
                </a:lnTo>
                <a:lnTo>
                  <a:pt x="683733" y="75105"/>
                </a:lnTo>
                <a:lnTo>
                  <a:pt x="679933" y="79810"/>
                </a:lnTo>
                <a:lnTo>
                  <a:pt x="676856" y="82344"/>
                </a:lnTo>
                <a:lnTo>
                  <a:pt x="672151" y="85058"/>
                </a:lnTo>
                <a:lnTo>
                  <a:pt x="661111" y="88316"/>
                </a:lnTo>
                <a:lnTo>
                  <a:pt x="653148" y="89583"/>
                </a:lnTo>
                <a:lnTo>
                  <a:pt x="643557" y="90126"/>
                </a:lnTo>
                <a:lnTo>
                  <a:pt x="632337" y="89583"/>
                </a:lnTo>
                <a:lnTo>
                  <a:pt x="632337" y="92840"/>
                </a:lnTo>
                <a:lnTo>
                  <a:pt x="643376" y="93202"/>
                </a:lnTo>
                <a:lnTo>
                  <a:pt x="655139" y="92297"/>
                </a:lnTo>
                <a:lnTo>
                  <a:pt x="661292" y="91393"/>
                </a:lnTo>
                <a:lnTo>
                  <a:pt x="673780" y="87411"/>
                </a:lnTo>
                <a:lnTo>
                  <a:pt x="679571" y="83792"/>
                </a:lnTo>
                <a:lnTo>
                  <a:pt x="684638" y="78543"/>
                </a:lnTo>
                <a:lnTo>
                  <a:pt x="687172" y="73295"/>
                </a:lnTo>
                <a:lnTo>
                  <a:pt x="688981" y="65513"/>
                </a:lnTo>
                <a:lnTo>
                  <a:pt x="688801" y="55741"/>
                </a:lnTo>
                <a:lnTo>
                  <a:pt x="686448" y="47778"/>
                </a:lnTo>
                <a:lnTo>
                  <a:pt x="688077" y="54112"/>
                </a:lnTo>
                <a:lnTo>
                  <a:pt x="688439" y="64608"/>
                </a:lnTo>
                <a:lnTo>
                  <a:pt x="687534" y="70400"/>
                </a:lnTo>
                <a:lnTo>
                  <a:pt x="686267" y="72752"/>
                </a:lnTo>
                <a:lnTo>
                  <a:pt x="687715" y="67685"/>
                </a:lnTo>
                <a:lnTo>
                  <a:pt x="687896" y="63703"/>
                </a:lnTo>
                <a:lnTo>
                  <a:pt x="686991" y="68771"/>
                </a:lnTo>
                <a:lnTo>
                  <a:pt x="687715" y="57912"/>
                </a:lnTo>
                <a:lnTo>
                  <a:pt x="687353" y="56283"/>
                </a:lnTo>
                <a:lnTo>
                  <a:pt x="687172" y="56283"/>
                </a:lnTo>
                <a:lnTo>
                  <a:pt x="687172" y="55922"/>
                </a:lnTo>
                <a:lnTo>
                  <a:pt x="687353" y="55922"/>
                </a:lnTo>
                <a:lnTo>
                  <a:pt x="687172" y="55379"/>
                </a:lnTo>
                <a:lnTo>
                  <a:pt x="687172" y="55922"/>
                </a:lnTo>
                <a:lnTo>
                  <a:pt x="686991" y="55741"/>
                </a:lnTo>
                <a:lnTo>
                  <a:pt x="686991" y="55379"/>
                </a:lnTo>
                <a:lnTo>
                  <a:pt x="686991" y="54474"/>
                </a:lnTo>
                <a:lnTo>
                  <a:pt x="686086" y="50130"/>
                </a:lnTo>
                <a:lnTo>
                  <a:pt x="682466" y="43253"/>
                </a:lnTo>
                <a:lnTo>
                  <a:pt x="679752" y="40358"/>
                </a:lnTo>
                <a:close/>
                <a:moveTo>
                  <a:pt x="3074727" y="38457"/>
                </a:moveTo>
                <a:cubicBezTo>
                  <a:pt x="3074486" y="38518"/>
                  <a:pt x="3074305" y="38608"/>
                  <a:pt x="3074184" y="38729"/>
                </a:cubicBezTo>
                <a:cubicBezTo>
                  <a:pt x="3073943" y="38850"/>
                  <a:pt x="3074003" y="38910"/>
                  <a:pt x="3074365" y="38910"/>
                </a:cubicBezTo>
                <a:cubicBezTo>
                  <a:pt x="3074969" y="38910"/>
                  <a:pt x="3075270" y="38850"/>
                  <a:pt x="3075270" y="38729"/>
                </a:cubicBezTo>
                <a:cubicBezTo>
                  <a:pt x="3075149" y="38488"/>
                  <a:pt x="3074969" y="38397"/>
                  <a:pt x="3074727" y="38457"/>
                </a:cubicBezTo>
                <a:close/>
                <a:moveTo>
                  <a:pt x="2067259" y="38186"/>
                </a:moveTo>
                <a:cubicBezTo>
                  <a:pt x="2067259" y="38307"/>
                  <a:pt x="2068133" y="38427"/>
                  <a:pt x="2069883" y="38548"/>
                </a:cubicBezTo>
                <a:cubicBezTo>
                  <a:pt x="2071632" y="38669"/>
                  <a:pt x="2072929" y="38729"/>
                  <a:pt x="2073774" y="38729"/>
                </a:cubicBezTo>
                <a:lnTo>
                  <a:pt x="2080651" y="38910"/>
                </a:lnTo>
                <a:cubicBezTo>
                  <a:pt x="2081013" y="39151"/>
                  <a:pt x="2081375" y="39513"/>
                  <a:pt x="2081737" y="39996"/>
                </a:cubicBezTo>
                <a:cubicBezTo>
                  <a:pt x="2082098" y="40478"/>
                  <a:pt x="2082340" y="40961"/>
                  <a:pt x="2082460" y="41444"/>
                </a:cubicBezTo>
                <a:cubicBezTo>
                  <a:pt x="2082702" y="42167"/>
                  <a:pt x="2082822" y="47355"/>
                  <a:pt x="2082822" y="57007"/>
                </a:cubicBezTo>
                <a:lnTo>
                  <a:pt x="2082279" y="76553"/>
                </a:lnTo>
                <a:lnTo>
                  <a:pt x="2082641" y="77096"/>
                </a:lnTo>
                <a:lnTo>
                  <a:pt x="2082460" y="78362"/>
                </a:lnTo>
                <a:cubicBezTo>
                  <a:pt x="2082340" y="78483"/>
                  <a:pt x="2082279" y="84214"/>
                  <a:pt x="2082279" y="95555"/>
                </a:cubicBezTo>
                <a:cubicBezTo>
                  <a:pt x="2082279" y="113653"/>
                  <a:pt x="2082340" y="122822"/>
                  <a:pt x="2082460" y="123063"/>
                </a:cubicBezTo>
                <a:lnTo>
                  <a:pt x="2082641" y="138084"/>
                </a:lnTo>
                <a:lnTo>
                  <a:pt x="2082822" y="144237"/>
                </a:lnTo>
                <a:cubicBezTo>
                  <a:pt x="2082822" y="145685"/>
                  <a:pt x="2082641" y="146650"/>
                  <a:pt x="2082279" y="147133"/>
                </a:cubicBezTo>
                <a:cubicBezTo>
                  <a:pt x="2082159" y="147857"/>
                  <a:pt x="2081676" y="148400"/>
                  <a:pt x="2080832" y="148762"/>
                </a:cubicBezTo>
                <a:lnTo>
                  <a:pt x="2080108" y="149305"/>
                </a:lnTo>
                <a:lnTo>
                  <a:pt x="2039207" y="149305"/>
                </a:lnTo>
                <a:lnTo>
                  <a:pt x="2036493" y="148038"/>
                </a:lnTo>
                <a:lnTo>
                  <a:pt x="2036674" y="148400"/>
                </a:lnTo>
                <a:cubicBezTo>
                  <a:pt x="2037156" y="149003"/>
                  <a:pt x="2037699" y="149365"/>
                  <a:pt x="2038302" y="149486"/>
                </a:cubicBezTo>
                <a:cubicBezTo>
                  <a:pt x="2038906" y="149606"/>
                  <a:pt x="2040957" y="149697"/>
                  <a:pt x="2044456" y="149757"/>
                </a:cubicBezTo>
                <a:cubicBezTo>
                  <a:pt x="2047955" y="149817"/>
                  <a:pt x="2052901" y="149848"/>
                  <a:pt x="2059296" y="149848"/>
                </a:cubicBezTo>
                <a:lnTo>
                  <a:pt x="2069792" y="149848"/>
                </a:lnTo>
                <a:cubicBezTo>
                  <a:pt x="2073170" y="149848"/>
                  <a:pt x="2075825" y="149817"/>
                  <a:pt x="2077755" y="149757"/>
                </a:cubicBezTo>
                <a:cubicBezTo>
                  <a:pt x="2079685" y="149697"/>
                  <a:pt x="2080832" y="149576"/>
                  <a:pt x="2081194" y="149395"/>
                </a:cubicBezTo>
                <a:cubicBezTo>
                  <a:pt x="2081555" y="149214"/>
                  <a:pt x="2081978" y="148882"/>
                  <a:pt x="2082460" y="148400"/>
                </a:cubicBezTo>
                <a:cubicBezTo>
                  <a:pt x="2082702" y="147917"/>
                  <a:pt x="2082913" y="147374"/>
                  <a:pt x="2083094" y="146771"/>
                </a:cubicBezTo>
                <a:cubicBezTo>
                  <a:pt x="2083275" y="146168"/>
                  <a:pt x="2083365" y="145263"/>
                  <a:pt x="2083365" y="144056"/>
                </a:cubicBezTo>
                <a:lnTo>
                  <a:pt x="2083908" y="100984"/>
                </a:lnTo>
                <a:cubicBezTo>
                  <a:pt x="2083908" y="95072"/>
                  <a:pt x="2083848" y="86597"/>
                  <a:pt x="2083727" y="75557"/>
                </a:cubicBezTo>
                <a:cubicBezTo>
                  <a:pt x="2083607" y="64518"/>
                  <a:pt x="2083486" y="58576"/>
                  <a:pt x="2083365" y="57731"/>
                </a:cubicBezTo>
                <a:lnTo>
                  <a:pt x="2083365" y="49587"/>
                </a:lnTo>
                <a:cubicBezTo>
                  <a:pt x="2083365" y="47778"/>
                  <a:pt x="2083305" y="46089"/>
                  <a:pt x="2083184" y="44520"/>
                </a:cubicBezTo>
                <a:cubicBezTo>
                  <a:pt x="2083064" y="42952"/>
                  <a:pt x="2083003" y="41986"/>
                  <a:pt x="2083003" y="41624"/>
                </a:cubicBezTo>
                <a:cubicBezTo>
                  <a:pt x="2082762" y="40056"/>
                  <a:pt x="2082038" y="39091"/>
                  <a:pt x="2080832" y="38729"/>
                </a:cubicBezTo>
                <a:cubicBezTo>
                  <a:pt x="2080349" y="38488"/>
                  <a:pt x="2079565" y="38337"/>
                  <a:pt x="2078479" y="38276"/>
                </a:cubicBezTo>
                <a:cubicBezTo>
                  <a:pt x="2077393" y="38216"/>
                  <a:pt x="2075704" y="38186"/>
                  <a:pt x="2073412" y="38186"/>
                </a:cubicBezTo>
                <a:close/>
                <a:moveTo>
                  <a:pt x="2049523" y="38186"/>
                </a:moveTo>
                <a:cubicBezTo>
                  <a:pt x="2047955" y="38186"/>
                  <a:pt x="2047291" y="38307"/>
                  <a:pt x="2047532" y="38548"/>
                </a:cubicBezTo>
                <a:cubicBezTo>
                  <a:pt x="2048015" y="38669"/>
                  <a:pt x="2048950" y="38699"/>
                  <a:pt x="2050337" y="38638"/>
                </a:cubicBezTo>
                <a:cubicBezTo>
                  <a:pt x="2051725" y="38578"/>
                  <a:pt x="2052479" y="38548"/>
                  <a:pt x="2052600" y="38548"/>
                </a:cubicBezTo>
                <a:cubicBezTo>
                  <a:pt x="2052600" y="38307"/>
                  <a:pt x="2051574" y="38186"/>
                  <a:pt x="2049523" y="38186"/>
                </a:cubicBezTo>
                <a:close/>
                <a:moveTo>
                  <a:pt x="2393066" y="38005"/>
                </a:moveTo>
                <a:cubicBezTo>
                  <a:pt x="2393006" y="38005"/>
                  <a:pt x="2392975" y="38065"/>
                  <a:pt x="2392975" y="38186"/>
                </a:cubicBezTo>
                <a:cubicBezTo>
                  <a:pt x="2392855" y="38186"/>
                  <a:pt x="2392794" y="38367"/>
                  <a:pt x="2392794" y="38729"/>
                </a:cubicBezTo>
                <a:cubicBezTo>
                  <a:pt x="2392794" y="38850"/>
                  <a:pt x="2392855" y="38850"/>
                  <a:pt x="2392975" y="38729"/>
                </a:cubicBezTo>
                <a:cubicBezTo>
                  <a:pt x="2393096" y="38729"/>
                  <a:pt x="2393157" y="38548"/>
                  <a:pt x="2393157" y="38186"/>
                </a:cubicBezTo>
                <a:cubicBezTo>
                  <a:pt x="2393157" y="38065"/>
                  <a:pt x="2393126" y="38005"/>
                  <a:pt x="2393066" y="38005"/>
                </a:cubicBezTo>
                <a:close/>
                <a:moveTo>
                  <a:pt x="2268284" y="37824"/>
                </a:moveTo>
                <a:cubicBezTo>
                  <a:pt x="2268404" y="37824"/>
                  <a:pt x="2268465" y="38307"/>
                  <a:pt x="2268465" y="39272"/>
                </a:cubicBezTo>
                <a:cubicBezTo>
                  <a:pt x="2268465" y="40116"/>
                  <a:pt x="2268344" y="40539"/>
                  <a:pt x="2268103" y="40539"/>
                </a:cubicBezTo>
                <a:lnTo>
                  <a:pt x="2268103" y="39272"/>
                </a:lnTo>
                <a:cubicBezTo>
                  <a:pt x="2268103" y="38307"/>
                  <a:pt x="2268163" y="37824"/>
                  <a:pt x="2268284" y="37824"/>
                </a:cubicBezTo>
                <a:close/>
                <a:moveTo>
                  <a:pt x="2392794" y="36195"/>
                </a:moveTo>
                <a:lnTo>
                  <a:pt x="2392975" y="37100"/>
                </a:lnTo>
                <a:cubicBezTo>
                  <a:pt x="2393096" y="37221"/>
                  <a:pt x="2393157" y="37221"/>
                  <a:pt x="2393157" y="37100"/>
                </a:cubicBezTo>
                <a:cubicBezTo>
                  <a:pt x="2393157" y="36859"/>
                  <a:pt x="2393126" y="36678"/>
                  <a:pt x="2393066" y="36557"/>
                </a:cubicBezTo>
                <a:cubicBezTo>
                  <a:pt x="2393006" y="36437"/>
                  <a:pt x="2392975" y="36316"/>
                  <a:pt x="2392975" y="36195"/>
                </a:cubicBezTo>
                <a:cubicBezTo>
                  <a:pt x="2392855" y="35833"/>
                  <a:pt x="2392794" y="35833"/>
                  <a:pt x="2392794" y="36195"/>
                </a:cubicBezTo>
                <a:close/>
                <a:moveTo>
                  <a:pt x="2336330" y="35652"/>
                </a:moveTo>
                <a:lnTo>
                  <a:pt x="2336149" y="63522"/>
                </a:lnTo>
                <a:lnTo>
                  <a:pt x="2353342" y="63703"/>
                </a:lnTo>
                <a:cubicBezTo>
                  <a:pt x="2373370" y="63703"/>
                  <a:pt x="2383263" y="63945"/>
                  <a:pt x="2383022" y="64427"/>
                </a:cubicBezTo>
                <a:lnTo>
                  <a:pt x="2383746" y="64789"/>
                </a:lnTo>
                <a:lnTo>
                  <a:pt x="2381212" y="65151"/>
                </a:lnTo>
                <a:lnTo>
                  <a:pt x="2383022" y="66056"/>
                </a:lnTo>
                <a:lnTo>
                  <a:pt x="2381212" y="66056"/>
                </a:lnTo>
                <a:cubicBezTo>
                  <a:pt x="2380971" y="66177"/>
                  <a:pt x="2379523" y="66237"/>
                  <a:pt x="2376869" y="66237"/>
                </a:cubicBezTo>
                <a:lnTo>
                  <a:pt x="2372163" y="66418"/>
                </a:lnTo>
                <a:lnTo>
                  <a:pt x="2336149" y="66961"/>
                </a:lnTo>
                <a:cubicBezTo>
                  <a:pt x="2336149" y="67082"/>
                  <a:pt x="2337959" y="67142"/>
                  <a:pt x="2341579" y="67142"/>
                </a:cubicBezTo>
                <a:lnTo>
                  <a:pt x="2355513" y="67685"/>
                </a:lnTo>
                <a:cubicBezTo>
                  <a:pt x="2366372" y="67926"/>
                  <a:pt x="2371319" y="68047"/>
                  <a:pt x="2370354" y="68047"/>
                </a:cubicBezTo>
                <a:cubicBezTo>
                  <a:pt x="2375421" y="68047"/>
                  <a:pt x="2378678" y="68107"/>
                  <a:pt x="2380126" y="68228"/>
                </a:cubicBezTo>
                <a:lnTo>
                  <a:pt x="2384289" y="68409"/>
                </a:lnTo>
                <a:cubicBezTo>
                  <a:pt x="2384771" y="68409"/>
                  <a:pt x="2385133" y="68379"/>
                  <a:pt x="2385374" y="68318"/>
                </a:cubicBezTo>
                <a:cubicBezTo>
                  <a:pt x="2385616" y="68258"/>
                  <a:pt x="2385797" y="68228"/>
                  <a:pt x="2385917" y="68228"/>
                </a:cubicBezTo>
                <a:lnTo>
                  <a:pt x="2385917" y="52302"/>
                </a:lnTo>
                <a:cubicBezTo>
                  <a:pt x="2385917" y="46390"/>
                  <a:pt x="2385887" y="42198"/>
                  <a:pt x="2385827" y="39724"/>
                </a:cubicBezTo>
                <a:cubicBezTo>
                  <a:pt x="2385767" y="37251"/>
                  <a:pt x="2385556" y="35954"/>
                  <a:pt x="2385193" y="35833"/>
                </a:cubicBezTo>
                <a:cubicBezTo>
                  <a:pt x="2385073" y="35713"/>
                  <a:pt x="2376869" y="35652"/>
                  <a:pt x="2360581" y="35652"/>
                </a:cubicBezTo>
                <a:close/>
                <a:moveTo>
                  <a:pt x="2301221" y="35652"/>
                </a:moveTo>
                <a:cubicBezTo>
                  <a:pt x="2293258" y="35652"/>
                  <a:pt x="2287708" y="35682"/>
                  <a:pt x="2284571" y="35743"/>
                </a:cubicBezTo>
                <a:cubicBezTo>
                  <a:pt x="2281434" y="35803"/>
                  <a:pt x="2279806" y="35954"/>
                  <a:pt x="2279685" y="36195"/>
                </a:cubicBezTo>
                <a:cubicBezTo>
                  <a:pt x="2279564" y="36316"/>
                  <a:pt x="2279474" y="37462"/>
                  <a:pt x="2279414" y="39634"/>
                </a:cubicBezTo>
                <a:cubicBezTo>
                  <a:pt x="2279353" y="41805"/>
                  <a:pt x="2279323" y="45365"/>
                  <a:pt x="2279323" y="50311"/>
                </a:cubicBezTo>
                <a:lnTo>
                  <a:pt x="2279323" y="64427"/>
                </a:lnTo>
                <a:lnTo>
                  <a:pt x="2284390" y="64427"/>
                </a:lnTo>
                <a:lnTo>
                  <a:pt x="2292715" y="64427"/>
                </a:lnTo>
                <a:cubicBezTo>
                  <a:pt x="2301523" y="64427"/>
                  <a:pt x="2306650" y="64307"/>
                  <a:pt x="2308098" y="64065"/>
                </a:cubicBezTo>
                <a:lnTo>
                  <a:pt x="2322576" y="63522"/>
                </a:lnTo>
                <a:lnTo>
                  <a:pt x="2322576" y="35652"/>
                </a:lnTo>
                <a:close/>
                <a:moveTo>
                  <a:pt x="3020616" y="35109"/>
                </a:moveTo>
                <a:cubicBezTo>
                  <a:pt x="3014824" y="35109"/>
                  <a:pt x="3011869" y="35230"/>
                  <a:pt x="3011748" y="35471"/>
                </a:cubicBezTo>
                <a:cubicBezTo>
                  <a:pt x="3013437" y="35592"/>
                  <a:pt x="3016664" y="35592"/>
                  <a:pt x="3021430" y="35471"/>
                </a:cubicBezTo>
                <a:cubicBezTo>
                  <a:pt x="3026196" y="35351"/>
                  <a:pt x="3028639" y="35230"/>
                  <a:pt x="3028760" y="35109"/>
                </a:cubicBezTo>
                <a:close/>
                <a:moveTo>
                  <a:pt x="2507018" y="35109"/>
                </a:moveTo>
                <a:lnTo>
                  <a:pt x="2507199" y="41263"/>
                </a:lnTo>
                <a:lnTo>
                  <a:pt x="2516972" y="41263"/>
                </a:lnTo>
                <a:cubicBezTo>
                  <a:pt x="2523487" y="41263"/>
                  <a:pt x="2527106" y="41383"/>
                  <a:pt x="2527830" y="41624"/>
                </a:cubicBezTo>
                <a:cubicBezTo>
                  <a:pt x="2529037" y="41866"/>
                  <a:pt x="2534949" y="41986"/>
                  <a:pt x="2545566" y="41986"/>
                </a:cubicBezTo>
                <a:lnTo>
                  <a:pt x="2562216" y="41986"/>
                </a:lnTo>
                <a:lnTo>
                  <a:pt x="2562216" y="35471"/>
                </a:lnTo>
                <a:close/>
                <a:moveTo>
                  <a:pt x="2503761" y="35109"/>
                </a:moveTo>
                <a:cubicBezTo>
                  <a:pt x="2503640" y="35109"/>
                  <a:pt x="2503580" y="36376"/>
                  <a:pt x="2503580" y="38910"/>
                </a:cubicBezTo>
                <a:cubicBezTo>
                  <a:pt x="2503700" y="40720"/>
                  <a:pt x="2503851" y="41956"/>
                  <a:pt x="2504032" y="42620"/>
                </a:cubicBezTo>
                <a:cubicBezTo>
                  <a:pt x="2504213" y="43283"/>
                  <a:pt x="2504545" y="43736"/>
                  <a:pt x="2505028" y="43977"/>
                </a:cubicBezTo>
                <a:lnTo>
                  <a:pt x="2506364" y="44084"/>
                </a:lnTo>
                <a:lnTo>
                  <a:pt x="2504847" y="43072"/>
                </a:lnTo>
                <a:cubicBezTo>
                  <a:pt x="2504485" y="42831"/>
                  <a:pt x="2504274" y="42379"/>
                  <a:pt x="2504213" y="41715"/>
                </a:cubicBezTo>
                <a:cubicBezTo>
                  <a:pt x="2504153" y="41051"/>
                  <a:pt x="2504123" y="40116"/>
                  <a:pt x="2504123" y="38910"/>
                </a:cubicBezTo>
                <a:cubicBezTo>
                  <a:pt x="2504123" y="37583"/>
                  <a:pt x="2504092" y="36617"/>
                  <a:pt x="2504032" y="36014"/>
                </a:cubicBezTo>
                <a:cubicBezTo>
                  <a:pt x="2503972" y="35411"/>
                  <a:pt x="2503881" y="35109"/>
                  <a:pt x="2503761" y="35109"/>
                </a:cubicBezTo>
                <a:close/>
                <a:moveTo>
                  <a:pt x="269920" y="34928"/>
                </a:moveTo>
                <a:lnTo>
                  <a:pt x="271549" y="36738"/>
                </a:lnTo>
                <a:cubicBezTo>
                  <a:pt x="272634" y="38548"/>
                  <a:pt x="273811" y="40116"/>
                  <a:pt x="275077" y="41444"/>
                </a:cubicBezTo>
                <a:cubicBezTo>
                  <a:pt x="276344" y="42771"/>
                  <a:pt x="277279" y="43555"/>
                  <a:pt x="277883" y="43796"/>
                </a:cubicBezTo>
                <a:lnTo>
                  <a:pt x="281140" y="46330"/>
                </a:lnTo>
                <a:cubicBezTo>
                  <a:pt x="286328" y="50915"/>
                  <a:pt x="291878" y="54474"/>
                  <a:pt x="297790" y="57007"/>
                </a:cubicBezTo>
                <a:cubicBezTo>
                  <a:pt x="298634" y="57249"/>
                  <a:pt x="299117" y="57490"/>
                  <a:pt x="299238" y="57731"/>
                </a:cubicBezTo>
                <a:cubicBezTo>
                  <a:pt x="299358" y="57973"/>
                  <a:pt x="299177" y="58274"/>
                  <a:pt x="298695" y="58636"/>
                </a:cubicBezTo>
                <a:lnTo>
                  <a:pt x="298333" y="59179"/>
                </a:lnTo>
                <a:cubicBezTo>
                  <a:pt x="297729" y="59179"/>
                  <a:pt x="296915" y="58998"/>
                  <a:pt x="295890" y="58636"/>
                </a:cubicBezTo>
                <a:cubicBezTo>
                  <a:pt x="294864" y="58274"/>
                  <a:pt x="294050" y="57912"/>
                  <a:pt x="293447" y="57550"/>
                </a:cubicBezTo>
                <a:lnTo>
                  <a:pt x="291637" y="57188"/>
                </a:lnTo>
                <a:lnTo>
                  <a:pt x="279692" y="49406"/>
                </a:lnTo>
                <a:lnTo>
                  <a:pt x="280416" y="49949"/>
                </a:lnTo>
                <a:lnTo>
                  <a:pt x="285302" y="54293"/>
                </a:lnTo>
                <a:cubicBezTo>
                  <a:pt x="286750" y="55499"/>
                  <a:pt x="289586" y="57249"/>
                  <a:pt x="293808" y="59541"/>
                </a:cubicBezTo>
                <a:lnTo>
                  <a:pt x="297428" y="61532"/>
                </a:lnTo>
                <a:lnTo>
                  <a:pt x="298695" y="61894"/>
                </a:lnTo>
                <a:cubicBezTo>
                  <a:pt x="299298" y="61894"/>
                  <a:pt x="299841" y="62135"/>
                  <a:pt x="300323" y="62618"/>
                </a:cubicBezTo>
                <a:cubicBezTo>
                  <a:pt x="300806" y="63100"/>
                  <a:pt x="300866" y="63402"/>
                  <a:pt x="300504" y="63522"/>
                </a:cubicBezTo>
                <a:cubicBezTo>
                  <a:pt x="300022" y="63522"/>
                  <a:pt x="299177" y="63341"/>
                  <a:pt x="297971" y="62980"/>
                </a:cubicBezTo>
                <a:cubicBezTo>
                  <a:pt x="296764" y="62618"/>
                  <a:pt x="295498" y="62195"/>
                  <a:pt x="294170" y="61713"/>
                </a:cubicBezTo>
                <a:lnTo>
                  <a:pt x="291275" y="60627"/>
                </a:lnTo>
                <a:cubicBezTo>
                  <a:pt x="290913" y="60627"/>
                  <a:pt x="290792" y="60717"/>
                  <a:pt x="290913" y="60898"/>
                </a:cubicBezTo>
                <a:cubicBezTo>
                  <a:pt x="291033" y="61079"/>
                  <a:pt x="291335" y="61290"/>
                  <a:pt x="291818" y="61532"/>
                </a:cubicBezTo>
                <a:lnTo>
                  <a:pt x="291998" y="61713"/>
                </a:lnTo>
                <a:cubicBezTo>
                  <a:pt x="291395" y="61592"/>
                  <a:pt x="289344" y="60567"/>
                  <a:pt x="285845" y="58636"/>
                </a:cubicBezTo>
                <a:cubicBezTo>
                  <a:pt x="285001" y="58154"/>
                  <a:pt x="284398" y="57852"/>
                  <a:pt x="284036" y="57731"/>
                </a:cubicBezTo>
                <a:cubicBezTo>
                  <a:pt x="283674" y="57611"/>
                  <a:pt x="283855" y="57912"/>
                  <a:pt x="284579" y="58636"/>
                </a:cubicBezTo>
                <a:lnTo>
                  <a:pt x="290008" y="62256"/>
                </a:lnTo>
                <a:cubicBezTo>
                  <a:pt x="289646" y="62256"/>
                  <a:pt x="290189" y="62557"/>
                  <a:pt x="291637" y="63160"/>
                </a:cubicBezTo>
                <a:cubicBezTo>
                  <a:pt x="294412" y="64488"/>
                  <a:pt x="295678" y="65151"/>
                  <a:pt x="295437" y="65151"/>
                </a:cubicBezTo>
                <a:lnTo>
                  <a:pt x="294532" y="64970"/>
                </a:lnTo>
                <a:cubicBezTo>
                  <a:pt x="294774" y="65212"/>
                  <a:pt x="295618" y="65453"/>
                  <a:pt x="297066" y="65694"/>
                </a:cubicBezTo>
                <a:cubicBezTo>
                  <a:pt x="297910" y="66056"/>
                  <a:pt x="298514" y="66358"/>
                  <a:pt x="298876" y="66599"/>
                </a:cubicBezTo>
                <a:cubicBezTo>
                  <a:pt x="299238" y="66840"/>
                  <a:pt x="298996" y="66901"/>
                  <a:pt x="298152" y="66780"/>
                </a:cubicBezTo>
                <a:cubicBezTo>
                  <a:pt x="296704" y="66539"/>
                  <a:pt x="295286" y="66177"/>
                  <a:pt x="293899" y="65694"/>
                </a:cubicBezTo>
                <a:cubicBezTo>
                  <a:pt x="292511" y="65212"/>
                  <a:pt x="291697" y="64850"/>
                  <a:pt x="291456" y="64608"/>
                </a:cubicBezTo>
                <a:cubicBezTo>
                  <a:pt x="291094" y="64608"/>
                  <a:pt x="290822" y="64548"/>
                  <a:pt x="290641" y="64427"/>
                </a:cubicBezTo>
                <a:cubicBezTo>
                  <a:pt x="290460" y="64307"/>
                  <a:pt x="290310" y="64246"/>
                  <a:pt x="290189" y="64246"/>
                </a:cubicBezTo>
                <a:cubicBezTo>
                  <a:pt x="289465" y="64246"/>
                  <a:pt x="285122" y="61713"/>
                  <a:pt x="277159" y="56645"/>
                </a:cubicBezTo>
                <a:lnTo>
                  <a:pt x="276073" y="55741"/>
                </a:lnTo>
                <a:lnTo>
                  <a:pt x="281502" y="60627"/>
                </a:lnTo>
                <a:lnTo>
                  <a:pt x="280054" y="60627"/>
                </a:lnTo>
                <a:lnTo>
                  <a:pt x="271549" y="54474"/>
                </a:lnTo>
                <a:cubicBezTo>
                  <a:pt x="271549" y="54594"/>
                  <a:pt x="272031" y="55107"/>
                  <a:pt x="272996" y="56012"/>
                </a:cubicBezTo>
                <a:cubicBezTo>
                  <a:pt x="273961" y="56917"/>
                  <a:pt x="274987" y="57852"/>
                  <a:pt x="276073" y="58817"/>
                </a:cubicBezTo>
                <a:lnTo>
                  <a:pt x="277159" y="60265"/>
                </a:lnTo>
                <a:cubicBezTo>
                  <a:pt x="277400" y="60506"/>
                  <a:pt x="277822" y="60808"/>
                  <a:pt x="278425" y="61170"/>
                </a:cubicBezTo>
                <a:cubicBezTo>
                  <a:pt x="279029" y="61532"/>
                  <a:pt x="279391" y="61652"/>
                  <a:pt x="279511" y="61532"/>
                </a:cubicBezTo>
                <a:lnTo>
                  <a:pt x="290732" y="67685"/>
                </a:lnTo>
                <a:lnTo>
                  <a:pt x="299238" y="70400"/>
                </a:lnTo>
                <a:cubicBezTo>
                  <a:pt x="299479" y="70761"/>
                  <a:pt x="299479" y="71184"/>
                  <a:pt x="299238" y="71666"/>
                </a:cubicBezTo>
                <a:cubicBezTo>
                  <a:pt x="298996" y="71908"/>
                  <a:pt x="298695" y="72028"/>
                  <a:pt x="298333" y="72028"/>
                </a:cubicBezTo>
                <a:cubicBezTo>
                  <a:pt x="297971" y="72028"/>
                  <a:pt x="297307" y="71787"/>
                  <a:pt x="296342" y="71304"/>
                </a:cubicBezTo>
                <a:cubicBezTo>
                  <a:pt x="292722" y="70460"/>
                  <a:pt x="288982" y="68891"/>
                  <a:pt x="285122" y="66599"/>
                </a:cubicBezTo>
                <a:cubicBezTo>
                  <a:pt x="279210" y="63462"/>
                  <a:pt x="273358" y="58998"/>
                  <a:pt x="267567" y="53207"/>
                </a:cubicBezTo>
                <a:cubicBezTo>
                  <a:pt x="265516" y="51276"/>
                  <a:pt x="263284" y="48682"/>
                  <a:pt x="260871" y="45425"/>
                </a:cubicBezTo>
                <a:lnTo>
                  <a:pt x="258699" y="42891"/>
                </a:lnTo>
                <a:lnTo>
                  <a:pt x="258518" y="42529"/>
                </a:lnTo>
                <a:cubicBezTo>
                  <a:pt x="258518" y="42409"/>
                  <a:pt x="259121" y="41926"/>
                  <a:pt x="260328" y="41082"/>
                </a:cubicBezTo>
                <a:close/>
                <a:moveTo>
                  <a:pt x="228296" y="34928"/>
                </a:moveTo>
                <a:cubicBezTo>
                  <a:pt x="228778" y="34928"/>
                  <a:pt x="229683" y="35471"/>
                  <a:pt x="231010" y="36557"/>
                </a:cubicBezTo>
                <a:lnTo>
                  <a:pt x="238068" y="40720"/>
                </a:lnTo>
                <a:cubicBezTo>
                  <a:pt x="239274" y="41202"/>
                  <a:pt x="239878" y="41745"/>
                  <a:pt x="239878" y="42348"/>
                </a:cubicBezTo>
                <a:cubicBezTo>
                  <a:pt x="239516" y="43072"/>
                  <a:pt x="238671" y="44339"/>
                  <a:pt x="237344" y="46149"/>
                </a:cubicBezTo>
                <a:cubicBezTo>
                  <a:pt x="236017" y="47959"/>
                  <a:pt x="234690" y="49587"/>
                  <a:pt x="233363" y="51035"/>
                </a:cubicBezTo>
                <a:cubicBezTo>
                  <a:pt x="231915" y="52242"/>
                  <a:pt x="231070" y="53207"/>
                  <a:pt x="230829" y="53931"/>
                </a:cubicBezTo>
                <a:cubicBezTo>
                  <a:pt x="230708" y="54655"/>
                  <a:pt x="229803" y="55801"/>
                  <a:pt x="228115" y="57369"/>
                </a:cubicBezTo>
                <a:cubicBezTo>
                  <a:pt x="226425" y="58938"/>
                  <a:pt x="224676" y="60446"/>
                  <a:pt x="222866" y="61894"/>
                </a:cubicBezTo>
                <a:cubicBezTo>
                  <a:pt x="219971" y="64307"/>
                  <a:pt x="216442" y="66720"/>
                  <a:pt x="212279" y="69133"/>
                </a:cubicBezTo>
                <a:cubicBezTo>
                  <a:pt x="208117" y="71546"/>
                  <a:pt x="205613" y="72632"/>
                  <a:pt x="204769" y="72390"/>
                </a:cubicBezTo>
                <a:cubicBezTo>
                  <a:pt x="204648" y="72390"/>
                  <a:pt x="204588" y="72300"/>
                  <a:pt x="204588" y="72119"/>
                </a:cubicBezTo>
                <a:cubicBezTo>
                  <a:pt x="204588" y="71938"/>
                  <a:pt x="204708" y="71666"/>
                  <a:pt x="204950" y="71304"/>
                </a:cubicBezTo>
                <a:lnTo>
                  <a:pt x="205854" y="70761"/>
                </a:lnTo>
                <a:lnTo>
                  <a:pt x="204407" y="70942"/>
                </a:lnTo>
                <a:cubicBezTo>
                  <a:pt x="204407" y="70701"/>
                  <a:pt x="205553" y="69917"/>
                  <a:pt x="207845" y="68590"/>
                </a:cubicBezTo>
                <a:cubicBezTo>
                  <a:pt x="208810" y="68107"/>
                  <a:pt x="209685" y="67655"/>
                  <a:pt x="210469" y="67232"/>
                </a:cubicBezTo>
                <a:cubicBezTo>
                  <a:pt x="211253" y="66810"/>
                  <a:pt x="211706" y="66539"/>
                  <a:pt x="211827" y="66418"/>
                </a:cubicBezTo>
                <a:lnTo>
                  <a:pt x="218523" y="61532"/>
                </a:lnTo>
                <a:cubicBezTo>
                  <a:pt x="219971" y="60446"/>
                  <a:pt x="221750" y="58938"/>
                  <a:pt x="223861" y="57007"/>
                </a:cubicBezTo>
                <a:cubicBezTo>
                  <a:pt x="225973" y="55077"/>
                  <a:pt x="227029" y="54051"/>
                  <a:pt x="227029" y="53931"/>
                </a:cubicBezTo>
                <a:lnTo>
                  <a:pt x="227571" y="53207"/>
                </a:lnTo>
                <a:cubicBezTo>
                  <a:pt x="227692" y="52966"/>
                  <a:pt x="227541" y="53056"/>
                  <a:pt x="227119" y="53478"/>
                </a:cubicBezTo>
                <a:cubicBezTo>
                  <a:pt x="226697" y="53901"/>
                  <a:pt x="226244" y="54353"/>
                  <a:pt x="225762" y="54836"/>
                </a:cubicBezTo>
                <a:cubicBezTo>
                  <a:pt x="222383" y="57973"/>
                  <a:pt x="219368" y="60325"/>
                  <a:pt x="216713" y="61894"/>
                </a:cubicBezTo>
                <a:cubicBezTo>
                  <a:pt x="214541" y="63341"/>
                  <a:pt x="212008" y="64789"/>
                  <a:pt x="209112" y="66237"/>
                </a:cubicBezTo>
                <a:cubicBezTo>
                  <a:pt x="206216" y="67685"/>
                  <a:pt x="204648" y="68348"/>
                  <a:pt x="204407" y="68228"/>
                </a:cubicBezTo>
                <a:lnTo>
                  <a:pt x="201511" y="69133"/>
                </a:lnTo>
                <a:cubicBezTo>
                  <a:pt x="200546" y="69374"/>
                  <a:pt x="200003" y="69434"/>
                  <a:pt x="199882" y="69314"/>
                </a:cubicBezTo>
                <a:cubicBezTo>
                  <a:pt x="199400" y="68831"/>
                  <a:pt x="199521" y="68469"/>
                  <a:pt x="200244" y="68228"/>
                </a:cubicBezTo>
                <a:cubicBezTo>
                  <a:pt x="200968" y="67986"/>
                  <a:pt x="202476" y="67323"/>
                  <a:pt x="204769" y="66237"/>
                </a:cubicBezTo>
                <a:cubicBezTo>
                  <a:pt x="207061" y="65151"/>
                  <a:pt x="208449" y="64367"/>
                  <a:pt x="208931" y="63884"/>
                </a:cubicBezTo>
                <a:lnTo>
                  <a:pt x="208931" y="63522"/>
                </a:lnTo>
                <a:lnTo>
                  <a:pt x="207121" y="64246"/>
                </a:lnTo>
                <a:cubicBezTo>
                  <a:pt x="207121" y="64005"/>
                  <a:pt x="207785" y="63583"/>
                  <a:pt x="209112" y="62980"/>
                </a:cubicBezTo>
                <a:lnTo>
                  <a:pt x="215446" y="58817"/>
                </a:lnTo>
                <a:cubicBezTo>
                  <a:pt x="215205" y="58817"/>
                  <a:pt x="214783" y="58938"/>
                  <a:pt x="214179" y="59179"/>
                </a:cubicBezTo>
                <a:cubicBezTo>
                  <a:pt x="213576" y="59420"/>
                  <a:pt x="212852" y="59843"/>
                  <a:pt x="212008" y="60446"/>
                </a:cubicBezTo>
                <a:lnTo>
                  <a:pt x="206398" y="62618"/>
                </a:lnTo>
                <a:cubicBezTo>
                  <a:pt x="203260" y="64186"/>
                  <a:pt x="202416" y="64488"/>
                  <a:pt x="203864" y="63522"/>
                </a:cubicBezTo>
                <a:lnTo>
                  <a:pt x="204588" y="63160"/>
                </a:lnTo>
                <a:lnTo>
                  <a:pt x="202959" y="63703"/>
                </a:lnTo>
                <a:lnTo>
                  <a:pt x="198977" y="65151"/>
                </a:lnTo>
                <a:cubicBezTo>
                  <a:pt x="198977" y="65031"/>
                  <a:pt x="200968" y="63945"/>
                  <a:pt x="204950" y="61894"/>
                </a:cubicBezTo>
                <a:cubicBezTo>
                  <a:pt x="205674" y="61652"/>
                  <a:pt x="206216" y="61351"/>
                  <a:pt x="206578" y="60989"/>
                </a:cubicBezTo>
                <a:lnTo>
                  <a:pt x="208931" y="59360"/>
                </a:lnTo>
                <a:cubicBezTo>
                  <a:pt x="210620" y="58395"/>
                  <a:pt x="212430" y="57128"/>
                  <a:pt x="214360" y="55560"/>
                </a:cubicBezTo>
                <a:cubicBezTo>
                  <a:pt x="216291" y="53991"/>
                  <a:pt x="217678" y="52724"/>
                  <a:pt x="218523" y="51759"/>
                </a:cubicBezTo>
                <a:lnTo>
                  <a:pt x="217980" y="51940"/>
                </a:lnTo>
                <a:lnTo>
                  <a:pt x="215808" y="53750"/>
                </a:lnTo>
                <a:cubicBezTo>
                  <a:pt x="215567" y="53991"/>
                  <a:pt x="215175" y="54293"/>
                  <a:pt x="214632" y="54655"/>
                </a:cubicBezTo>
                <a:cubicBezTo>
                  <a:pt x="214089" y="55017"/>
                  <a:pt x="213697" y="55258"/>
                  <a:pt x="213455" y="55379"/>
                </a:cubicBezTo>
                <a:cubicBezTo>
                  <a:pt x="213455" y="55137"/>
                  <a:pt x="213576" y="54896"/>
                  <a:pt x="213817" y="54655"/>
                </a:cubicBezTo>
                <a:lnTo>
                  <a:pt x="217618" y="50311"/>
                </a:lnTo>
                <a:cubicBezTo>
                  <a:pt x="218221" y="49708"/>
                  <a:pt x="218885" y="49044"/>
                  <a:pt x="219609" y="48321"/>
                </a:cubicBezTo>
                <a:cubicBezTo>
                  <a:pt x="220332" y="47597"/>
                  <a:pt x="220513" y="47295"/>
                  <a:pt x="220152" y="47416"/>
                </a:cubicBezTo>
                <a:lnTo>
                  <a:pt x="216532" y="50492"/>
                </a:lnTo>
                <a:cubicBezTo>
                  <a:pt x="215808" y="51216"/>
                  <a:pt x="215145" y="51578"/>
                  <a:pt x="214541" y="51578"/>
                </a:cubicBezTo>
                <a:cubicBezTo>
                  <a:pt x="214179" y="51699"/>
                  <a:pt x="213787" y="51970"/>
                  <a:pt x="213365" y="52392"/>
                </a:cubicBezTo>
                <a:cubicBezTo>
                  <a:pt x="212943" y="52815"/>
                  <a:pt x="212792" y="53086"/>
                  <a:pt x="212913" y="53207"/>
                </a:cubicBezTo>
                <a:cubicBezTo>
                  <a:pt x="212068" y="53931"/>
                  <a:pt x="210379" y="55137"/>
                  <a:pt x="207845" y="56826"/>
                </a:cubicBezTo>
                <a:cubicBezTo>
                  <a:pt x="205312" y="58515"/>
                  <a:pt x="203321" y="59722"/>
                  <a:pt x="201873" y="60446"/>
                </a:cubicBezTo>
                <a:lnTo>
                  <a:pt x="198616" y="61532"/>
                </a:lnTo>
                <a:cubicBezTo>
                  <a:pt x="197771" y="61894"/>
                  <a:pt x="197228" y="62044"/>
                  <a:pt x="196987" y="61984"/>
                </a:cubicBezTo>
                <a:cubicBezTo>
                  <a:pt x="196745" y="61924"/>
                  <a:pt x="196625" y="61592"/>
                  <a:pt x="196625" y="60989"/>
                </a:cubicBezTo>
                <a:cubicBezTo>
                  <a:pt x="196625" y="60627"/>
                  <a:pt x="196806" y="60386"/>
                  <a:pt x="197168" y="60265"/>
                </a:cubicBezTo>
                <a:cubicBezTo>
                  <a:pt x="198254" y="59782"/>
                  <a:pt x="199913" y="59028"/>
                  <a:pt x="202144" y="58003"/>
                </a:cubicBezTo>
                <a:cubicBezTo>
                  <a:pt x="204377" y="56977"/>
                  <a:pt x="206035" y="56102"/>
                  <a:pt x="207121" y="55379"/>
                </a:cubicBezTo>
                <a:lnTo>
                  <a:pt x="213998" y="50854"/>
                </a:lnTo>
                <a:cubicBezTo>
                  <a:pt x="215567" y="49648"/>
                  <a:pt x="218161" y="47054"/>
                  <a:pt x="221780" y="43072"/>
                </a:cubicBezTo>
                <a:cubicBezTo>
                  <a:pt x="225400" y="39091"/>
                  <a:pt x="227451" y="36617"/>
                  <a:pt x="227933" y="35652"/>
                </a:cubicBezTo>
                <a:close/>
                <a:moveTo>
                  <a:pt x="3081242" y="34747"/>
                </a:moveTo>
                <a:lnTo>
                  <a:pt x="3043237" y="35109"/>
                </a:lnTo>
                <a:lnTo>
                  <a:pt x="3043237" y="35471"/>
                </a:lnTo>
                <a:cubicBezTo>
                  <a:pt x="3043479" y="35713"/>
                  <a:pt x="3052286" y="35894"/>
                  <a:pt x="3069660" y="36014"/>
                </a:cubicBezTo>
                <a:lnTo>
                  <a:pt x="3082147" y="36014"/>
                </a:lnTo>
                <a:lnTo>
                  <a:pt x="3081785" y="35471"/>
                </a:lnTo>
                <a:cubicBezTo>
                  <a:pt x="3081544" y="34989"/>
                  <a:pt x="3081363" y="34747"/>
                  <a:pt x="3081242" y="34747"/>
                </a:cubicBezTo>
                <a:close/>
                <a:moveTo>
                  <a:pt x="784555" y="34385"/>
                </a:moveTo>
                <a:lnTo>
                  <a:pt x="784736" y="87954"/>
                </a:lnTo>
                <a:lnTo>
                  <a:pt x="796319" y="88316"/>
                </a:lnTo>
                <a:lnTo>
                  <a:pt x="808987" y="87592"/>
                </a:lnTo>
                <a:lnTo>
                  <a:pt x="818217" y="85782"/>
                </a:lnTo>
                <a:lnTo>
                  <a:pt x="823827" y="83792"/>
                </a:lnTo>
                <a:lnTo>
                  <a:pt x="829075" y="80896"/>
                </a:lnTo>
                <a:lnTo>
                  <a:pt x="833600" y="76553"/>
                </a:lnTo>
                <a:lnTo>
                  <a:pt x="835771" y="72933"/>
                </a:lnTo>
                <a:lnTo>
                  <a:pt x="837581" y="65694"/>
                </a:lnTo>
                <a:lnTo>
                  <a:pt x="837581" y="56464"/>
                </a:lnTo>
                <a:lnTo>
                  <a:pt x="835047" y="47235"/>
                </a:lnTo>
                <a:lnTo>
                  <a:pt x="831247" y="42348"/>
                </a:lnTo>
                <a:lnTo>
                  <a:pt x="825999" y="38729"/>
                </a:lnTo>
                <a:lnTo>
                  <a:pt x="818579" y="36557"/>
                </a:lnTo>
                <a:lnTo>
                  <a:pt x="806815" y="34566"/>
                </a:lnTo>
                <a:close/>
                <a:moveTo>
                  <a:pt x="632155" y="34385"/>
                </a:moveTo>
                <a:lnTo>
                  <a:pt x="632337" y="87954"/>
                </a:lnTo>
                <a:lnTo>
                  <a:pt x="643919" y="88316"/>
                </a:lnTo>
                <a:lnTo>
                  <a:pt x="656587" y="87592"/>
                </a:lnTo>
                <a:lnTo>
                  <a:pt x="665817" y="85782"/>
                </a:lnTo>
                <a:lnTo>
                  <a:pt x="671427" y="83792"/>
                </a:lnTo>
                <a:lnTo>
                  <a:pt x="676675" y="80896"/>
                </a:lnTo>
                <a:lnTo>
                  <a:pt x="681200" y="76553"/>
                </a:lnTo>
                <a:lnTo>
                  <a:pt x="683371" y="72933"/>
                </a:lnTo>
                <a:lnTo>
                  <a:pt x="685181" y="65694"/>
                </a:lnTo>
                <a:lnTo>
                  <a:pt x="685181" y="56464"/>
                </a:lnTo>
                <a:lnTo>
                  <a:pt x="682647" y="47235"/>
                </a:lnTo>
                <a:lnTo>
                  <a:pt x="678847" y="42348"/>
                </a:lnTo>
                <a:lnTo>
                  <a:pt x="673599" y="38729"/>
                </a:lnTo>
                <a:lnTo>
                  <a:pt x="666179" y="36557"/>
                </a:lnTo>
                <a:lnTo>
                  <a:pt x="654415" y="34566"/>
                </a:lnTo>
                <a:close/>
                <a:moveTo>
                  <a:pt x="161696" y="34385"/>
                </a:moveTo>
                <a:cubicBezTo>
                  <a:pt x="160852" y="34385"/>
                  <a:pt x="160430" y="34446"/>
                  <a:pt x="160430" y="34566"/>
                </a:cubicBezTo>
                <a:cubicBezTo>
                  <a:pt x="160430" y="34566"/>
                  <a:pt x="160460" y="34597"/>
                  <a:pt x="160520" y="34657"/>
                </a:cubicBezTo>
                <a:cubicBezTo>
                  <a:pt x="160581" y="34717"/>
                  <a:pt x="160671" y="34747"/>
                  <a:pt x="160792" y="34747"/>
                </a:cubicBezTo>
                <a:lnTo>
                  <a:pt x="162240" y="34566"/>
                </a:lnTo>
                <a:cubicBezTo>
                  <a:pt x="162481" y="34446"/>
                  <a:pt x="162300" y="34385"/>
                  <a:pt x="161696" y="34385"/>
                </a:cubicBezTo>
                <a:close/>
                <a:moveTo>
                  <a:pt x="2089968" y="34076"/>
                </a:moveTo>
                <a:lnTo>
                  <a:pt x="2090423" y="34476"/>
                </a:lnTo>
                <a:lnTo>
                  <a:pt x="2090525" y="34747"/>
                </a:lnTo>
                <a:close/>
                <a:moveTo>
                  <a:pt x="2087075" y="33209"/>
                </a:moveTo>
                <a:cubicBezTo>
                  <a:pt x="2087015" y="33149"/>
                  <a:pt x="2086985" y="33179"/>
                  <a:pt x="2086985" y="33300"/>
                </a:cubicBezTo>
                <a:lnTo>
                  <a:pt x="2087709" y="34204"/>
                </a:lnTo>
                <a:cubicBezTo>
                  <a:pt x="2087950" y="34204"/>
                  <a:pt x="2087829" y="33963"/>
                  <a:pt x="2087347" y="33481"/>
                </a:cubicBezTo>
                <a:cubicBezTo>
                  <a:pt x="2087226" y="33360"/>
                  <a:pt x="2087136" y="33269"/>
                  <a:pt x="2087075" y="33209"/>
                </a:cubicBezTo>
                <a:close/>
                <a:moveTo>
                  <a:pt x="835952" y="32938"/>
                </a:moveTo>
                <a:lnTo>
                  <a:pt x="841020" y="37824"/>
                </a:lnTo>
                <a:lnTo>
                  <a:pt x="838667" y="34566"/>
                </a:lnTo>
                <a:close/>
                <a:moveTo>
                  <a:pt x="683552" y="32938"/>
                </a:moveTo>
                <a:lnTo>
                  <a:pt x="688620" y="37824"/>
                </a:lnTo>
                <a:lnTo>
                  <a:pt x="686267" y="34566"/>
                </a:lnTo>
                <a:close/>
                <a:moveTo>
                  <a:pt x="963378" y="32033"/>
                </a:moveTo>
                <a:lnTo>
                  <a:pt x="954510" y="32214"/>
                </a:lnTo>
                <a:lnTo>
                  <a:pt x="963378" y="32576"/>
                </a:lnTo>
                <a:close/>
                <a:moveTo>
                  <a:pt x="2562216" y="31671"/>
                </a:moveTo>
                <a:lnTo>
                  <a:pt x="2537784" y="32033"/>
                </a:lnTo>
                <a:cubicBezTo>
                  <a:pt x="2536095" y="32033"/>
                  <a:pt x="2534677" y="32063"/>
                  <a:pt x="2533531" y="32123"/>
                </a:cubicBezTo>
                <a:cubicBezTo>
                  <a:pt x="2532385" y="32184"/>
                  <a:pt x="2531812" y="32334"/>
                  <a:pt x="2531812" y="32576"/>
                </a:cubicBezTo>
                <a:lnTo>
                  <a:pt x="2533260" y="32757"/>
                </a:lnTo>
                <a:lnTo>
                  <a:pt x="2535974" y="32757"/>
                </a:lnTo>
                <a:cubicBezTo>
                  <a:pt x="2539232" y="32757"/>
                  <a:pt x="2540800" y="32817"/>
                  <a:pt x="2540679" y="32938"/>
                </a:cubicBezTo>
                <a:lnTo>
                  <a:pt x="2534164" y="33300"/>
                </a:lnTo>
                <a:cubicBezTo>
                  <a:pt x="2527287" y="33541"/>
                  <a:pt x="2523728" y="33782"/>
                  <a:pt x="2523487" y="34024"/>
                </a:cubicBezTo>
                <a:lnTo>
                  <a:pt x="2526925" y="34024"/>
                </a:lnTo>
                <a:cubicBezTo>
                  <a:pt x="2529942" y="34024"/>
                  <a:pt x="2531932" y="34144"/>
                  <a:pt x="2532898" y="34385"/>
                </a:cubicBezTo>
                <a:lnTo>
                  <a:pt x="2562035" y="34024"/>
                </a:lnTo>
                <a:cubicBezTo>
                  <a:pt x="2562155" y="34024"/>
                  <a:pt x="2562216" y="33662"/>
                  <a:pt x="2562216" y="32938"/>
                </a:cubicBezTo>
                <a:close/>
                <a:moveTo>
                  <a:pt x="2336330" y="31490"/>
                </a:moveTo>
                <a:lnTo>
                  <a:pt x="2336330" y="33119"/>
                </a:lnTo>
                <a:lnTo>
                  <a:pt x="2387003" y="33300"/>
                </a:lnTo>
                <a:lnTo>
                  <a:pt x="2388451" y="34928"/>
                </a:lnTo>
                <a:cubicBezTo>
                  <a:pt x="2388692" y="35532"/>
                  <a:pt x="2388843" y="37040"/>
                  <a:pt x="2388904" y="39453"/>
                </a:cubicBezTo>
                <a:cubicBezTo>
                  <a:pt x="2388964" y="41866"/>
                  <a:pt x="2388994" y="46209"/>
                  <a:pt x="2388994" y="52483"/>
                </a:cubicBezTo>
                <a:cubicBezTo>
                  <a:pt x="2388994" y="63221"/>
                  <a:pt x="2389054" y="68590"/>
                  <a:pt x="2389175" y="68590"/>
                </a:cubicBezTo>
                <a:cubicBezTo>
                  <a:pt x="2389295" y="68469"/>
                  <a:pt x="2389356" y="62557"/>
                  <a:pt x="2389356" y="50854"/>
                </a:cubicBezTo>
                <a:cubicBezTo>
                  <a:pt x="2389356" y="45063"/>
                  <a:pt x="2389326" y="41051"/>
                  <a:pt x="2389265" y="38819"/>
                </a:cubicBezTo>
                <a:cubicBezTo>
                  <a:pt x="2389205" y="36587"/>
                  <a:pt x="2389115" y="35230"/>
                  <a:pt x="2388994" y="34747"/>
                </a:cubicBezTo>
                <a:cubicBezTo>
                  <a:pt x="2388511" y="33662"/>
                  <a:pt x="2387606" y="32877"/>
                  <a:pt x="2386279" y="32395"/>
                </a:cubicBezTo>
                <a:cubicBezTo>
                  <a:pt x="2386159" y="32033"/>
                  <a:pt x="2384651" y="31852"/>
                  <a:pt x="2381755" y="31852"/>
                </a:cubicBezTo>
                <a:cubicBezTo>
                  <a:pt x="2380790" y="31731"/>
                  <a:pt x="2376869" y="31671"/>
                  <a:pt x="2369992" y="31671"/>
                </a:cubicBezTo>
                <a:lnTo>
                  <a:pt x="2356961" y="31490"/>
                </a:lnTo>
                <a:close/>
                <a:moveTo>
                  <a:pt x="2311899" y="31490"/>
                </a:moveTo>
                <a:cubicBezTo>
                  <a:pt x="2304660" y="31490"/>
                  <a:pt x="2300919" y="31550"/>
                  <a:pt x="2300678" y="31671"/>
                </a:cubicBezTo>
                <a:lnTo>
                  <a:pt x="2290001" y="31671"/>
                </a:lnTo>
                <a:cubicBezTo>
                  <a:pt x="2285899" y="31671"/>
                  <a:pt x="2283063" y="31731"/>
                  <a:pt x="2281495" y="31852"/>
                </a:cubicBezTo>
                <a:cubicBezTo>
                  <a:pt x="2279926" y="31972"/>
                  <a:pt x="2278961" y="32214"/>
                  <a:pt x="2278599" y="32576"/>
                </a:cubicBezTo>
                <a:cubicBezTo>
                  <a:pt x="2277755" y="32817"/>
                  <a:pt x="2277212" y="33088"/>
                  <a:pt x="2276970" y="33390"/>
                </a:cubicBezTo>
                <a:cubicBezTo>
                  <a:pt x="2276729" y="33692"/>
                  <a:pt x="2276488" y="34204"/>
                  <a:pt x="2276247" y="34928"/>
                </a:cubicBezTo>
                <a:cubicBezTo>
                  <a:pt x="2275885" y="35411"/>
                  <a:pt x="2275673" y="36165"/>
                  <a:pt x="2275613" y="37191"/>
                </a:cubicBezTo>
                <a:cubicBezTo>
                  <a:pt x="2275553" y="38216"/>
                  <a:pt x="2275523" y="39996"/>
                  <a:pt x="2275523" y="42529"/>
                </a:cubicBezTo>
                <a:lnTo>
                  <a:pt x="2276066" y="56826"/>
                </a:lnTo>
                <a:cubicBezTo>
                  <a:pt x="2276066" y="61894"/>
                  <a:pt x="2276126" y="64427"/>
                  <a:pt x="2276247" y="64427"/>
                </a:cubicBezTo>
                <a:cubicBezTo>
                  <a:pt x="2276367" y="64427"/>
                  <a:pt x="2276428" y="59541"/>
                  <a:pt x="2276428" y="49768"/>
                </a:cubicBezTo>
                <a:cubicBezTo>
                  <a:pt x="2276428" y="40358"/>
                  <a:pt x="2276488" y="35411"/>
                  <a:pt x="2276609" y="34928"/>
                </a:cubicBezTo>
                <a:cubicBezTo>
                  <a:pt x="2276970" y="34446"/>
                  <a:pt x="2277423" y="33993"/>
                  <a:pt x="2277966" y="33571"/>
                </a:cubicBezTo>
                <a:cubicBezTo>
                  <a:pt x="2278509" y="33149"/>
                  <a:pt x="2278961" y="32877"/>
                  <a:pt x="2279323" y="32757"/>
                </a:cubicBezTo>
                <a:lnTo>
                  <a:pt x="2322576" y="33119"/>
                </a:lnTo>
                <a:lnTo>
                  <a:pt x="2322576" y="31490"/>
                </a:lnTo>
                <a:close/>
                <a:moveTo>
                  <a:pt x="1658265" y="31490"/>
                </a:moveTo>
                <a:lnTo>
                  <a:pt x="1658265" y="31671"/>
                </a:lnTo>
                <a:cubicBezTo>
                  <a:pt x="1658144" y="31671"/>
                  <a:pt x="1658023" y="31701"/>
                  <a:pt x="1657903" y="31761"/>
                </a:cubicBezTo>
                <a:cubicBezTo>
                  <a:pt x="1657782" y="31822"/>
                  <a:pt x="1657661" y="31852"/>
                  <a:pt x="1657541" y="31852"/>
                </a:cubicBezTo>
                <a:lnTo>
                  <a:pt x="1657179" y="31852"/>
                </a:lnTo>
                <a:lnTo>
                  <a:pt x="1657541" y="31671"/>
                </a:lnTo>
                <a:close/>
                <a:moveTo>
                  <a:pt x="2627910" y="31128"/>
                </a:moveTo>
                <a:cubicBezTo>
                  <a:pt x="2627789" y="31128"/>
                  <a:pt x="2627668" y="31188"/>
                  <a:pt x="2627547" y="31309"/>
                </a:cubicBezTo>
                <a:cubicBezTo>
                  <a:pt x="2627427" y="31430"/>
                  <a:pt x="2627306" y="31611"/>
                  <a:pt x="2627186" y="31852"/>
                </a:cubicBezTo>
                <a:close/>
                <a:moveTo>
                  <a:pt x="1638357" y="31128"/>
                </a:moveTo>
                <a:lnTo>
                  <a:pt x="1636548" y="31309"/>
                </a:lnTo>
                <a:lnTo>
                  <a:pt x="1635281" y="31490"/>
                </a:lnTo>
                <a:lnTo>
                  <a:pt x="1637091" y="31490"/>
                </a:lnTo>
                <a:cubicBezTo>
                  <a:pt x="1638056" y="31490"/>
                  <a:pt x="1638538" y="31430"/>
                  <a:pt x="1638538" y="31309"/>
                </a:cubicBezTo>
                <a:cubicBezTo>
                  <a:pt x="1638538" y="31188"/>
                  <a:pt x="1638478" y="31128"/>
                  <a:pt x="1638357" y="31128"/>
                </a:cubicBezTo>
                <a:close/>
                <a:moveTo>
                  <a:pt x="976951" y="30947"/>
                </a:moveTo>
                <a:lnTo>
                  <a:pt x="978037" y="30947"/>
                </a:lnTo>
                <a:lnTo>
                  <a:pt x="978037" y="31128"/>
                </a:lnTo>
                <a:lnTo>
                  <a:pt x="977132" y="31128"/>
                </a:lnTo>
                <a:lnTo>
                  <a:pt x="976951" y="31490"/>
                </a:lnTo>
                <a:lnTo>
                  <a:pt x="976951" y="31128"/>
                </a:lnTo>
                <a:cubicBezTo>
                  <a:pt x="976951" y="31128"/>
                  <a:pt x="976951" y="31098"/>
                  <a:pt x="976951" y="31037"/>
                </a:cubicBezTo>
                <a:cubicBezTo>
                  <a:pt x="976951" y="30977"/>
                  <a:pt x="976951" y="30947"/>
                  <a:pt x="976951" y="30947"/>
                </a:cubicBezTo>
                <a:close/>
                <a:moveTo>
                  <a:pt x="468592" y="30766"/>
                </a:moveTo>
                <a:lnTo>
                  <a:pt x="467687" y="41444"/>
                </a:lnTo>
                <a:cubicBezTo>
                  <a:pt x="467205" y="42167"/>
                  <a:pt x="467566" y="42529"/>
                  <a:pt x="468773" y="42529"/>
                </a:cubicBezTo>
                <a:lnTo>
                  <a:pt x="470040" y="42529"/>
                </a:lnTo>
                <a:lnTo>
                  <a:pt x="470040" y="41805"/>
                </a:lnTo>
                <a:lnTo>
                  <a:pt x="468954" y="31490"/>
                </a:lnTo>
                <a:cubicBezTo>
                  <a:pt x="468954" y="31249"/>
                  <a:pt x="468924" y="31037"/>
                  <a:pt x="468864" y="30856"/>
                </a:cubicBezTo>
                <a:cubicBezTo>
                  <a:pt x="468803" y="30675"/>
                  <a:pt x="468713" y="30645"/>
                  <a:pt x="468592" y="30766"/>
                </a:cubicBezTo>
                <a:close/>
                <a:moveTo>
                  <a:pt x="464792" y="30766"/>
                </a:moveTo>
                <a:cubicBezTo>
                  <a:pt x="464671" y="30766"/>
                  <a:pt x="464550" y="31309"/>
                  <a:pt x="464430" y="32395"/>
                </a:cubicBezTo>
                <a:lnTo>
                  <a:pt x="462982" y="41805"/>
                </a:lnTo>
                <a:cubicBezTo>
                  <a:pt x="463102" y="42047"/>
                  <a:pt x="463253" y="42198"/>
                  <a:pt x="463434" y="42258"/>
                </a:cubicBezTo>
                <a:cubicBezTo>
                  <a:pt x="463615" y="42318"/>
                  <a:pt x="464007" y="42348"/>
                  <a:pt x="464611" y="42348"/>
                </a:cubicBezTo>
                <a:lnTo>
                  <a:pt x="466058" y="42348"/>
                </a:lnTo>
                <a:lnTo>
                  <a:pt x="466058" y="40177"/>
                </a:lnTo>
                <a:cubicBezTo>
                  <a:pt x="466058" y="37281"/>
                  <a:pt x="465938" y="35833"/>
                  <a:pt x="465696" y="35833"/>
                </a:cubicBezTo>
                <a:lnTo>
                  <a:pt x="465515" y="37281"/>
                </a:lnTo>
                <a:cubicBezTo>
                  <a:pt x="465395" y="37281"/>
                  <a:pt x="465304" y="37010"/>
                  <a:pt x="465244" y="36467"/>
                </a:cubicBezTo>
                <a:cubicBezTo>
                  <a:pt x="465184" y="35924"/>
                  <a:pt x="465153" y="35230"/>
                  <a:pt x="465153" y="34385"/>
                </a:cubicBezTo>
                <a:cubicBezTo>
                  <a:pt x="465153" y="31972"/>
                  <a:pt x="465033" y="30766"/>
                  <a:pt x="464792" y="30766"/>
                </a:cubicBezTo>
                <a:close/>
                <a:moveTo>
                  <a:pt x="2845584" y="30585"/>
                </a:moveTo>
                <a:cubicBezTo>
                  <a:pt x="2845464" y="30826"/>
                  <a:pt x="2845403" y="31279"/>
                  <a:pt x="2845403" y="31942"/>
                </a:cubicBezTo>
                <a:cubicBezTo>
                  <a:pt x="2845403" y="32606"/>
                  <a:pt x="2845464" y="33058"/>
                  <a:pt x="2845584" y="33300"/>
                </a:cubicBezTo>
                <a:cubicBezTo>
                  <a:pt x="2845705" y="33420"/>
                  <a:pt x="2845765" y="33119"/>
                  <a:pt x="2845765" y="32395"/>
                </a:cubicBezTo>
                <a:cubicBezTo>
                  <a:pt x="2845765" y="31188"/>
                  <a:pt x="2845705" y="30585"/>
                  <a:pt x="2845584" y="30585"/>
                </a:cubicBezTo>
                <a:close/>
                <a:moveTo>
                  <a:pt x="2838526" y="30585"/>
                </a:moveTo>
                <a:cubicBezTo>
                  <a:pt x="2838285" y="30585"/>
                  <a:pt x="2838164" y="31068"/>
                  <a:pt x="2838164" y="32033"/>
                </a:cubicBezTo>
                <a:cubicBezTo>
                  <a:pt x="2838164" y="32757"/>
                  <a:pt x="2838285" y="33239"/>
                  <a:pt x="2838526" y="33481"/>
                </a:cubicBezTo>
                <a:cubicBezTo>
                  <a:pt x="2838768" y="33481"/>
                  <a:pt x="2838888" y="33119"/>
                  <a:pt x="2838888" y="32395"/>
                </a:cubicBezTo>
                <a:cubicBezTo>
                  <a:pt x="2838888" y="31188"/>
                  <a:pt x="2838768" y="30585"/>
                  <a:pt x="2838526" y="30585"/>
                </a:cubicBezTo>
                <a:close/>
                <a:moveTo>
                  <a:pt x="2836717" y="30585"/>
                </a:moveTo>
                <a:lnTo>
                  <a:pt x="2835812" y="30947"/>
                </a:lnTo>
                <a:lnTo>
                  <a:pt x="2835631" y="33119"/>
                </a:lnTo>
                <a:lnTo>
                  <a:pt x="2837259" y="33481"/>
                </a:lnTo>
                <a:lnTo>
                  <a:pt x="2837259" y="31852"/>
                </a:lnTo>
                <a:cubicBezTo>
                  <a:pt x="2837259" y="31369"/>
                  <a:pt x="2837229" y="31037"/>
                  <a:pt x="2837169" y="30856"/>
                </a:cubicBezTo>
                <a:cubicBezTo>
                  <a:pt x="2837109" y="30675"/>
                  <a:pt x="2836958" y="30585"/>
                  <a:pt x="2836717" y="30585"/>
                </a:cubicBezTo>
                <a:close/>
                <a:moveTo>
                  <a:pt x="2826039" y="30585"/>
                </a:moveTo>
                <a:cubicBezTo>
                  <a:pt x="2823143" y="30585"/>
                  <a:pt x="2820429" y="30706"/>
                  <a:pt x="2817895" y="30947"/>
                </a:cubicBezTo>
                <a:lnTo>
                  <a:pt x="2797626" y="31128"/>
                </a:lnTo>
                <a:lnTo>
                  <a:pt x="2822601" y="31490"/>
                </a:lnTo>
                <a:cubicBezTo>
                  <a:pt x="2822359" y="31731"/>
                  <a:pt x="2820127" y="31852"/>
                  <a:pt x="2815905" y="31852"/>
                </a:cubicBezTo>
                <a:lnTo>
                  <a:pt x="2813733" y="32395"/>
                </a:lnTo>
                <a:lnTo>
                  <a:pt x="2813552" y="32395"/>
                </a:lnTo>
                <a:cubicBezTo>
                  <a:pt x="2813431" y="32153"/>
                  <a:pt x="2813160" y="32033"/>
                  <a:pt x="2812737" y="32033"/>
                </a:cubicBezTo>
                <a:cubicBezTo>
                  <a:pt x="2812315" y="32033"/>
                  <a:pt x="2812044" y="32153"/>
                  <a:pt x="2811923" y="32395"/>
                </a:cubicBezTo>
                <a:lnTo>
                  <a:pt x="2811018" y="32576"/>
                </a:lnTo>
                <a:lnTo>
                  <a:pt x="2790568" y="32938"/>
                </a:lnTo>
                <a:cubicBezTo>
                  <a:pt x="2784294" y="32938"/>
                  <a:pt x="2781157" y="32998"/>
                  <a:pt x="2781157" y="33119"/>
                </a:cubicBezTo>
                <a:lnTo>
                  <a:pt x="2802512" y="33300"/>
                </a:lnTo>
                <a:lnTo>
                  <a:pt x="2809751" y="33481"/>
                </a:lnTo>
                <a:cubicBezTo>
                  <a:pt x="2809751" y="33722"/>
                  <a:pt x="2811139" y="33843"/>
                  <a:pt x="2813914" y="33843"/>
                </a:cubicBezTo>
                <a:cubicBezTo>
                  <a:pt x="2816689" y="33843"/>
                  <a:pt x="2818016" y="33722"/>
                  <a:pt x="2817895" y="33481"/>
                </a:cubicBezTo>
                <a:cubicBezTo>
                  <a:pt x="2817895" y="33360"/>
                  <a:pt x="2820550" y="33300"/>
                  <a:pt x="2825858" y="33300"/>
                </a:cubicBezTo>
                <a:lnTo>
                  <a:pt x="2834545" y="33300"/>
                </a:lnTo>
                <a:cubicBezTo>
                  <a:pt x="2834666" y="33300"/>
                  <a:pt x="2834726" y="32817"/>
                  <a:pt x="2834726" y="31852"/>
                </a:cubicBezTo>
                <a:lnTo>
                  <a:pt x="2834726" y="30585"/>
                </a:lnTo>
                <a:close/>
                <a:moveTo>
                  <a:pt x="461534" y="30404"/>
                </a:moveTo>
                <a:cubicBezTo>
                  <a:pt x="461413" y="30404"/>
                  <a:pt x="461232" y="30464"/>
                  <a:pt x="460991" y="30585"/>
                </a:cubicBezTo>
                <a:cubicBezTo>
                  <a:pt x="460750" y="30706"/>
                  <a:pt x="460448" y="30766"/>
                  <a:pt x="460086" y="30766"/>
                </a:cubicBezTo>
                <a:lnTo>
                  <a:pt x="459182" y="30766"/>
                </a:lnTo>
                <a:lnTo>
                  <a:pt x="459724" y="42348"/>
                </a:lnTo>
                <a:lnTo>
                  <a:pt x="461172" y="42529"/>
                </a:lnTo>
                <a:lnTo>
                  <a:pt x="462620" y="42529"/>
                </a:lnTo>
                <a:lnTo>
                  <a:pt x="462620" y="41805"/>
                </a:lnTo>
                <a:cubicBezTo>
                  <a:pt x="462499" y="41323"/>
                  <a:pt x="462439" y="40599"/>
                  <a:pt x="462439" y="39634"/>
                </a:cubicBezTo>
                <a:cubicBezTo>
                  <a:pt x="462439" y="38669"/>
                  <a:pt x="462379" y="37764"/>
                  <a:pt x="462258" y="36919"/>
                </a:cubicBezTo>
                <a:cubicBezTo>
                  <a:pt x="462258" y="34024"/>
                  <a:pt x="462137" y="32515"/>
                  <a:pt x="461896" y="32395"/>
                </a:cubicBezTo>
                <a:lnTo>
                  <a:pt x="461896" y="31128"/>
                </a:lnTo>
                <a:cubicBezTo>
                  <a:pt x="461896" y="30645"/>
                  <a:pt x="461776" y="30404"/>
                  <a:pt x="461534" y="30404"/>
                </a:cubicBezTo>
                <a:close/>
                <a:moveTo>
                  <a:pt x="2557510" y="28956"/>
                </a:moveTo>
                <a:cubicBezTo>
                  <a:pt x="2555821" y="28956"/>
                  <a:pt x="2554192" y="29077"/>
                  <a:pt x="2552624" y="29318"/>
                </a:cubicBezTo>
                <a:lnTo>
                  <a:pt x="2553891" y="29499"/>
                </a:lnTo>
                <a:cubicBezTo>
                  <a:pt x="2554494" y="29620"/>
                  <a:pt x="2552503" y="29680"/>
                  <a:pt x="2547919" y="29680"/>
                </a:cubicBezTo>
                <a:cubicBezTo>
                  <a:pt x="2543575" y="29680"/>
                  <a:pt x="2541946" y="29740"/>
                  <a:pt x="2543032" y="29861"/>
                </a:cubicBezTo>
                <a:lnTo>
                  <a:pt x="2551538" y="30404"/>
                </a:lnTo>
                <a:lnTo>
                  <a:pt x="2552081" y="30585"/>
                </a:lnTo>
                <a:cubicBezTo>
                  <a:pt x="2551478" y="30947"/>
                  <a:pt x="2553469" y="31068"/>
                  <a:pt x="2558053" y="30947"/>
                </a:cubicBezTo>
                <a:lnTo>
                  <a:pt x="2562216" y="30947"/>
                </a:lnTo>
                <a:lnTo>
                  <a:pt x="2562216" y="28956"/>
                </a:lnTo>
                <a:close/>
                <a:moveTo>
                  <a:pt x="2054228" y="28956"/>
                </a:moveTo>
                <a:cubicBezTo>
                  <a:pt x="2053746" y="28956"/>
                  <a:pt x="2053504" y="29077"/>
                  <a:pt x="2053504" y="29318"/>
                </a:cubicBezTo>
                <a:cubicBezTo>
                  <a:pt x="2053746" y="29439"/>
                  <a:pt x="2054047" y="29499"/>
                  <a:pt x="2054409" y="29499"/>
                </a:cubicBezTo>
                <a:cubicBezTo>
                  <a:pt x="2054771" y="29499"/>
                  <a:pt x="2055013" y="29439"/>
                  <a:pt x="2055133" y="29318"/>
                </a:cubicBezTo>
                <a:cubicBezTo>
                  <a:pt x="2055133" y="29077"/>
                  <a:pt x="2054832" y="28956"/>
                  <a:pt x="2054228" y="28956"/>
                </a:cubicBezTo>
                <a:close/>
                <a:moveTo>
                  <a:pt x="2629538" y="28775"/>
                </a:moveTo>
                <a:cubicBezTo>
                  <a:pt x="2629297" y="28896"/>
                  <a:pt x="2629116" y="29137"/>
                  <a:pt x="2628995" y="29499"/>
                </a:cubicBezTo>
                <a:cubicBezTo>
                  <a:pt x="2628513" y="29982"/>
                  <a:pt x="2628332" y="30344"/>
                  <a:pt x="2628452" y="30585"/>
                </a:cubicBezTo>
                <a:cubicBezTo>
                  <a:pt x="2628573" y="30826"/>
                  <a:pt x="2628754" y="30645"/>
                  <a:pt x="2628995" y="30042"/>
                </a:cubicBezTo>
                <a:lnTo>
                  <a:pt x="2629900" y="28956"/>
                </a:lnTo>
                <a:cubicBezTo>
                  <a:pt x="2629900" y="28715"/>
                  <a:pt x="2629780" y="28655"/>
                  <a:pt x="2629538" y="28775"/>
                </a:cubicBezTo>
                <a:close/>
                <a:moveTo>
                  <a:pt x="460629" y="28413"/>
                </a:moveTo>
                <a:cubicBezTo>
                  <a:pt x="459905" y="28413"/>
                  <a:pt x="459543" y="28474"/>
                  <a:pt x="459543" y="28594"/>
                </a:cubicBezTo>
                <a:cubicBezTo>
                  <a:pt x="459543" y="28836"/>
                  <a:pt x="459634" y="28986"/>
                  <a:pt x="459815" y="29047"/>
                </a:cubicBezTo>
                <a:cubicBezTo>
                  <a:pt x="459996" y="29107"/>
                  <a:pt x="460267" y="29137"/>
                  <a:pt x="460629" y="29137"/>
                </a:cubicBezTo>
                <a:cubicBezTo>
                  <a:pt x="461474" y="29137"/>
                  <a:pt x="461896" y="29017"/>
                  <a:pt x="461896" y="28775"/>
                </a:cubicBezTo>
                <a:cubicBezTo>
                  <a:pt x="461896" y="28534"/>
                  <a:pt x="461474" y="28413"/>
                  <a:pt x="460629" y="28413"/>
                </a:cubicBezTo>
                <a:close/>
                <a:moveTo>
                  <a:pt x="452666" y="28413"/>
                </a:moveTo>
                <a:lnTo>
                  <a:pt x="444160" y="28594"/>
                </a:lnTo>
                <a:lnTo>
                  <a:pt x="441989" y="28775"/>
                </a:lnTo>
                <a:lnTo>
                  <a:pt x="445970" y="28775"/>
                </a:lnTo>
                <a:cubicBezTo>
                  <a:pt x="450193" y="28775"/>
                  <a:pt x="452968" y="28896"/>
                  <a:pt x="454295" y="29137"/>
                </a:cubicBezTo>
                <a:cubicBezTo>
                  <a:pt x="455622" y="29137"/>
                  <a:pt x="456557" y="29107"/>
                  <a:pt x="457100" y="29047"/>
                </a:cubicBezTo>
                <a:cubicBezTo>
                  <a:pt x="457643" y="28986"/>
                  <a:pt x="457915" y="28896"/>
                  <a:pt x="457915" y="28775"/>
                </a:cubicBezTo>
                <a:cubicBezTo>
                  <a:pt x="457915" y="28655"/>
                  <a:pt x="457492" y="28564"/>
                  <a:pt x="456648" y="28504"/>
                </a:cubicBezTo>
                <a:cubicBezTo>
                  <a:pt x="455803" y="28443"/>
                  <a:pt x="454476" y="28413"/>
                  <a:pt x="452666" y="28413"/>
                </a:cubicBezTo>
                <a:close/>
                <a:moveTo>
                  <a:pt x="1922698" y="28051"/>
                </a:moveTo>
                <a:cubicBezTo>
                  <a:pt x="1922698" y="28293"/>
                  <a:pt x="1923361" y="28413"/>
                  <a:pt x="1924688" y="28413"/>
                </a:cubicBezTo>
                <a:cubicBezTo>
                  <a:pt x="1924688" y="28413"/>
                  <a:pt x="1925111" y="28413"/>
                  <a:pt x="1925955" y="28413"/>
                </a:cubicBezTo>
                <a:cubicBezTo>
                  <a:pt x="1925835" y="28172"/>
                  <a:pt x="1924749" y="28051"/>
                  <a:pt x="1922698" y="28051"/>
                </a:cubicBezTo>
                <a:close/>
                <a:moveTo>
                  <a:pt x="468773" y="27870"/>
                </a:moveTo>
                <a:lnTo>
                  <a:pt x="468592" y="28594"/>
                </a:lnTo>
                <a:lnTo>
                  <a:pt x="468773" y="29499"/>
                </a:lnTo>
                <a:cubicBezTo>
                  <a:pt x="468894" y="29499"/>
                  <a:pt x="468954" y="29198"/>
                  <a:pt x="468954" y="28594"/>
                </a:cubicBezTo>
                <a:cubicBezTo>
                  <a:pt x="468954" y="28112"/>
                  <a:pt x="468894" y="27870"/>
                  <a:pt x="468773" y="27870"/>
                </a:cubicBezTo>
                <a:close/>
                <a:moveTo>
                  <a:pt x="2836536" y="27689"/>
                </a:moveTo>
                <a:cubicBezTo>
                  <a:pt x="2836415" y="27689"/>
                  <a:pt x="2836385" y="27780"/>
                  <a:pt x="2836445" y="27961"/>
                </a:cubicBezTo>
                <a:cubicBezTo>
                  <a:pt x="2836505" y="28142"/>
                  <a:pt x="2836596" y="28293"/>
                  <a:pt x="2836717" y="28413"/>
                </a:cubicBezTo>
                <a:cubicBezTo>
                  <a:pt x="2836717" y="28413"/>
                  <a:pt x="2836747" y="28383"/>
                  <a:pt x="2836807" y="28323"/>
                </a:cubicBezTo>
                <a:cubicBezTo>
                  <a:pt x="2836868" y="28262"/>
                  <a:pt x="2836897" y="28232"/>
                  <a:pt x="2836897" y="28232"/>
                </a:cubicBezTo>
                <a:cubicBezTo>
                  <a:pt x="2836897" y="27870"/>
                  <a:pt x="2836777" y="27689"/>
                  <a:pt x="2836536" y="27689"/>
                </a:cubicBezTo>
                <a:close/>
                <a:moveTo>
                  <a:pt x="2828754" y="27689"/>
                </a:moveTo>
                <a:lnTo>
                  <a:pt x="2822781" y="27870"/>
                </a:lnTo>
                <a:lnTo>
                  <a:pt x="2827125" y="27870"/>
                </a:lnTo>
                <a:cubicBezTo>
                  <a:pt x="2828331" y="28112"/>
                  <a:pt x="2829447" y="28232"/>
                  <a:pt x="2830473" y="28232"/>
                </a:cubicBezTo>
                <a:cubicBezTo>
                  <a:pt x="2831498" y="28232"/>
                  <a:pt x="2832313" y="28293"/>
                  <a:pt x="2832916" y="28413"/>
                </a:cubicBezTo>
                <a:cubicBezTo>
                  <a:pt x="2833519" y="28413"/>
                  <a:pt x="2833972" y="28383"/>
                  <a:pt x="2834273" y="28323"/>
                </a:cubicBezTo>
                <a:cubicBezTo>
                  <a:pt x="2834575" y="28262"/>
                  <a:pt x="2834726" y="28112"/>
                  <a:pt x="2834726" y="27870"/>
                </a:cubicBezTo>
                <a:cubicBezTo>
                  <a:pt x="2834726" y="27750"/>
                  <a:pt x="2832735" y="27689"/>
                  <a:pt x="2828754" y="27689"/>
                </a:cubicBezTo>
                <a:close/>
                <a:moveTo>
                  <a:pt x="1905686" y="27508"/>
                </a:moveTo>
                <a:cubicBezTo>
                  <a:pt x="1905203" y="27508"/>
                  <a:pt x="1904962" y="27629"/>
                  <a:pt x="1904962" y="27870"/>
                </a:cubicBezTo>
                <a:cubicBezTo>
                  <a:pt x="1904962" y="27991"/>
                  <a:pt x="1905053" y="28051"/>
                  <a:pt x="1905234" y="28051"/>
                </a:cubicBezTo>
                <a:cubicBezTo>
                  <a:pt x="1905415" y="28051"/>
                  <a:pt x="1905626" y="27991"/>
                  <a:pt x="1905867" y="27870"/>
                </a:cubicBezTo>
                <a:cubicBezTo>
                  <a:pt x="1906229" y="27629"/>
                  <a:pt x="1906169" y="27508"/>
                  <a:pt x="1905686" y="27508"/>
                </a:cubicBezTo>
                <a:close/>
                <a:moveTo>
                  <a:pt x="1903876" y="27508"/>
                </a:moveTo>
                <a:cubicBezTo>
                  <a:pt x="1903514" y="27508"/>
                  <a:pt x="1903303" y="27569"/>
                  <a:pt x="1903243" y="27689"/>
                </a:cubicBezTo>
                <a:cubicBezTo>
                  <a:pt x="1903182" y="27810"/>
                  <a:pt x="1903273" y="27870"/>
                  <a:pt x="1903514" y="27870"/>
                </a:cubicBezTo>
                <a:lnTo>
                  <a:pt x="1904238" y="27870"/>
                </a:lnTo>
                <a:cubicBezTo>
                  <a:pt x="1904359" y="27870"/>
                  <a:pt x="1904389" y="27810"/>
                  <a:pt x="1904329" y="27689"/>
                </a:cubicBezTo>
                <a:cubicBezTo>
                  <a:pt x="1904268" y="27569"/>
                  <a:pt x="1904118" y="27508"/>
                  <a:pt x="1903876" y="27508"/>
                </a:cubicBezTo>
                <a:close/>
                <a:moveTo>
                  <a:pt x="1901886" y="27508"/>
                </a:moveTo>
                <a:cubicBezTo>
                  <a:pt x="1901644" y="27508"/>
                  <a:pt x="1901493" y="27569"/>
                  <a:pt x="1901433" y="27689"/>
                </a:cubicBezTo>
                <a:cubicBezTo>
                  <a:pt x="1901373" y="27810"/>
                  <a:pt x="1901403" y="27870"/>
                  <a:pt x="1901524" y="27870"/>
                </a:cubicBezTo>
                <a:lnTo>
                  <a:pt x="1902428" y="27870"/>
                </a:lnTo>
                <a:cubicBezTo>
                  <a:pt x="1902549" y="27629"/>
                  <a:pt x="1902368" y="27508"/>
                  <a:pt x="1901886" y="27508"/>
                </a:cubicBezTo>
                <a:close/>
                <a:moveTo>
                  <a:pt x="1195588" y="27508"/>
                </a:moveTo>
                <a:cubicBezTo>
                  <a:pt x="1195950" y="27508"/>
                  <a:pt x="1196070" y="27629"/>
                  <a:pt x="1195950" y="27870"/>
                </a:cubicBezTo>
                <a:lnTo>
                  <a:pt x="1195045" y="27870"/>
                </a:lnTo>
                <a:cubicBezTo>
                  <a:pt x="1194924" y="27750"/>
                  <a:pt x="1194924" y="27659"/>
                  <a:pt x="1195045" y="27599"/>
                </a:cubicBezTo>
                <a:cubicBezTo>
                  <a:pt x="1195165" y="27539"/>
                  <a:pt x="1195346" y="27508"/>
                  <a:pt x="1195588" y="27508"/>
                </a:cubicBezTo>
                <a:close/>
                <a:moveTo>
                  <a:pt x="2857348" y="27146"/>
                </a:moveTo>
                <a:cubicBezTo>
                  <a:pt x="2857589" y="27146"/>
                  <a:pt x="2857710" y="27207"/>
                  <a:pt x="2857710" y="27327"/>
                </a:cubicBezTo>
                <a:cubicBezTo>
                  <a:pt x="2857589" y="27327"/>
                  <a:pt x="2857499" y="27358"/>
                  <a:pt x="2857438" y="27418"/>
                </a:cubicBezTo>
                <a:cubicBezTo>
                  <a:pt x="2857378" y="27478"/>
                  <a:pt x="2857348" y="27569"/>
                  <a:pt x="2857348" y="27689"/>
                </a:cubicBezTo>
                <a:lnTo>
                  <a:pt x="2856805" y="27327"/>
                </a:lnTo>
                <a:cubicBezTo>
                  <a:pt x="2856684" y="27207"/>
                  <a:pt x="2856865" y="27146"/>
                  <a:pt x="2857348" y="27146"/>
                </a:cubicBezTo>
                <a:close/>
                <a:moveTo>
                  <a:pt x="2336330" y="27146"/>
                </a:moveTo>
                <a:lnTo>
                  <a:pt x="2336330" y="29680"/>
                </a:lnTo>
                <a:lnTo>
                  <a:pt x="2352075" y="29499"/>
                </a:lnTo>
                <a:lnTo>
                  <a:pt x="2354247" y="29318"/>
                </a:lnTo>
                <a:cubicBezTo>
                  <a:pt x="2354247" y="29077"/>
                  <a:pt x="2352558" y="28956"/>
                  <a:pt x="2349180" y="28956"/>
                </a:cubicBezTo>
                <a:lnTo>
                  <a:pt x="2344112" y="28775"/>
                </a:lnTo>
                <a:lnTo>
                  <a:pt x="2364743" y="28594"/>
                </a:lnTo>
                <a:lnTo>
                  <a:pt x="2374335" y="28594"/>
                </a:lnTo>
                <a:cubicBezTo>
                  <a:pt x="2378075" y="28594"/>
                  <a:pt x="2381001" y="28624"/>
                  <a:pt x="2383112" y="28685"/>
                </a:cubicBezTo>
                <a:cubicBezTo>
                  <a:pt x="2385224" y="28745"/>
                  <a:pt x="2386551" y="28866"/>
                  <a:pt x="2387094" y="29047"/>
                </a:cubicBezTo>
                <a:cubicBezTo>
                  <a:pt x="2387637" y="29228"/>
                  <a:pt x="2388330" y="29620"/>
                  <a:pt x="2389175" y="30223"/>
                </a:cubicBezTo>
                <a:cubicBezTo>
                  <a:pt x="2390502" y="31068"/>
                  <a:pt x="2391528" y="32153"/>
                  <a:pt x="2392252" y="33481"/>
                </a:cubicBezTo>
                <a:lnTo>
                  <a:pt x="2392794" y="34566"/>
                </a:lnTo>
                <a:cubicBezTo>
                  <a:pt x="2392794" y="34204"/>
                  <a:pt x="2392553" y="33571"/>
                  <a:pt x="2392071" y="32666"/>
                </a:cubicBezTo>
                <a:cubicBezTo>
                  <a:pt x="2391588" y="31761"/>
                  <a:pt x="2391105" y="31068"/>
                  <a:pt x="2390623" y="30585"/>
                </a:cubicBezTo>
                <a:cubicBezTo>
                  <a:pt x="2389175" y="29258"/>
                  <a:pt x="2387606" y="28534"/>
                  <a:pt x="2385917" y="28413"/>
                </a:cubicBezTo>
                <a:lnTo>
                  <a:pt x="2377050" y="28232"/>
                </a:lnTo>
                <a:lnTo>
                  <a:pt x="2362934" y="27870"/>
                </a:lnTo>
                <a:cubicBezTo>
                  <a:pt x="2361124" y="27870"/>
                  <a:pt x="2360219" y="27810"/>
                  <a:pt x="2360219" y="27689"/>
                </a:cubicBezTo>
                <a:lnTo>
                  <a:pt x="2358771" y="27146"/>
                </a:lnTo>
                <a:lnTo>
                  <a:pt x="2358409" y="27327"/>
                </a:lnTo>
                <a:cubicBezTo>
                  <a:pt x="2358289" y="27448"/>
                  <a:pt x="2357836" y="27508"/>
                  <a:pt x="2357052" y="27508"/>
                </a:cubicBezTo>
                <a:cubicBezTo>
                  <a:pt x="2356267" y="27508"/>
                  <a:pt x="2355876" y="27448"/>
                  <a:pt x="2355876" y="27327"/>
                </a:cubicBezTo>
                <a:lnTo>
                  <a:pt x="2345922" y="27146"/>
                </a:lnTo>
                <a:close/>
                <a:moveTo>
                  <a:pt x="2303664" y="27146"/>
                </a:moveTo>
                <a:cubicBezTo>
                  <a:pt x="2303363" y="27146"/>
                  <a:pt x="2303152" y="27207"/>
                  <a:pt x="2303031" y="27327"/>
                </a:cubicBezTo>
                <a:lnTo>
                  <a:pt x="2302488" y="27689"/>
                </a:lnTo>
                <a:cubicBezTo>
                  <a:pt x="2302488" y="27810"/>
                  <a:pt x="2301523" y="27870"/>
                  <a:pt x="2299592" y="27870"/>
                </a:cubicBezTo>
                <a:lnTo>
                  <a:pt x="2278961" y="28413"/>
                </a:lnTo>
                <a:cubicBezTo>
                  <a:pt x="2277755" y="28534"/>
                  <a:pt x="2276609" y="29017"/>
                  <a:pt x="2275523" y="29861"/>
                </a:cubicBezTo>
                <a:cubicBezTo>
                  <a:pt x="2274437" y="30706"/>
                  <a:pt x="2273592" y="31731"/>
                  <a:pt x="2272989" y="32938"/>
                </a:cubicBezTo>
                <a:cubicBezTo>
                  <a:pt x="2272506" y="34024"/>
                  <a:pt x="2272265" y="35109"/>
                  <a:pt x="2272265" y="36195"/>
                </a:cubicBezTo>
                <a:lnTo>
                  <a:pt x="2272084" y="37824"/>
                </a:lnTo>
                <a:lnTo>
                  <a:pt x="2272265" y="36376"/>
                </a:lnTo>
                <a:cubicBezTo>
                  <a:pt x="2272386" y="34808"/>
                  <a:pt x="2272868" y="33420"/>
                  <a:pt x="2273713" y="32214"/>
                </a:cubicBezTo>
                <a:cubicBezTo>
                  <a:pt x="2274557" y="31007"/>
                  <a:pt x="2275583" y="30102"/>
                  <a:pt x="2276790" y="29499"/>
                </a:cubicBezTo>
                <a:cubicBezTo>
                  <a:pt x="2277634" y="29017"/>
                  <a:pt x="2279655" y="28745"/>
                  <a:pt x="2282852" y="28685"/>
                </a:cubicBezTo>
                <a:cubicBezTo>
                  <a:pt x="2286049" y="28624"/>
                  <a:pt x="2291509" y="28594"/>
                  <a:pt x="2299230" y="28594"/>
                </a:cubicBezTo>
                <a:lnTo>
                  <a:pt x="2318233" y="28775"/>
                </a:lnTo>
                <a:cubicBezTo>
                  <a:pt x="2318233" y="28896"/>
                  <a:pt x="2316604" y="28956"/>
                  <a:pt x="2313346" y="28956"/>
                </a:cubicBezTo>
                <a:cubicBezTo>
                  <a:pt x="2310089" y="28956"/>
                  <a:pt x="2308460" y="29077"/>
                  <a:pt x="2308460" y="29318"/>
                </a:cubicBezTo>
                <a:lnTo>
                  <a:pt x="2310451" y="29499"/>
                </a:lnTo>
                <a:lnTo>
                  <a:pt x="2322576" y="29680"/>
                </a:lnTo>
                <a:lnTo>
                  <a:pt x="2322576" y="27146"/>
                </a:lnTo>
                <a:lnTo>
                  <a:pt x="2306831" y="27327"/>
                </a:lnTo>
                <a:cubicBezTo>
                  <a:pt x="2306831" y="27448"/>
                  <a:pt x="2306439" y="27508"/>
                  <a:pt x="2305655" y="27508"/>
                </a:cubicBezTo>
                <a:cubicBezTo>
                  <a:pt x="2304871" y="27508"/>
                  <a:pt x="2304418" y="27448"/>
                  <a:pt x="2304298" y="27327"/>
                </a:cubicBezTo>
                <a:cubicBezTo>
                  <a:pt x="2304177" y="27207"/>
                  <a:pt x="2303966" y="27146"/>
                  <a:pt x="2303664" y="27146"/>
                </a:cubicBezTo>
                <a:close/>
                <a:moveTo>
                  <a:pt x="461263" y="26604"/>
                </a:moveTo>
                <a:cubicBezTo>
                  <a:pt x="461202" y="26604"/>
                  <a:pt x="461172" y="26664"/>
                  <a:pt x="461172" y="26785"/>
                </a:cubicBezTo>
                <a:lnTo>
                  <a:pt x="461534" y="26966"/>
                </a:lnTo>
                <a:lnTo>
                  <a:pt x="461896" y="26785"/>
                </a:lnTo>
                <a:cubicBezTo>
                  <a:pt x="461896" y="26664"/>
                  <a:pt x="461776" y="26604"/>
                  <a:pt x="461534" y="26604"/>
                </a:cubicBezTo>
                <a:cubicBezTo>
                  <a:pt x="461413" y="26604"/>
                  <a:pt x="461323" y="26604"/>
                  <a:pt x="461263" y="26604"/>
                </a:cubicBezTo>
                <a:close/>
                <a:moveTo>
                  <a:pt x="459905" y="26604"/>
                </a:moveTo>
                <a:cubicBezTo>
                  <a:pt x="459182" y="26604"/>
                  <a:pt x="458820" y="26664"/>
                  <a:pt x="458820" y="26785"/>
                </a:cubicBezTo>
                <a:cubicBezTo>
                  <a:pt x="458940" y="26905"/>
                  <a:pt x="459182" y="26966"/>
                  <a:pt x="459543" y="26966"/>
                </a:cubicBezTo>
                <a:cubicBezTo>
                  <a:pt x="459905" y="26966"/>
                  <a:pt x="460267" y="26905"/>
                  <a:pt x="460629" y="26785"/>
                </a:cubicBezTo>
                <a:cubicBezTo>
                  <a:pt x="460750" y="26664"/>
                  <a:pt x="460508" y="26604"/>
                  <a:pt x="459905" y="26604"/>
                </a:cubicBezTo>
                <a:close/>
                <a:moveTo>
                  <a:pt x="2562758" y="25880"/>
                </a:moveTo>
                <a:lnTo>
                  <a:pt x="2540137" y="26785"/>
                </a:lnTo>
                <a:cubicBezTo>
                  <a:pt x="2538327" y="26785"/>
                  <a:pt x="2536788" y="26785"/>
                  <a:pt x="2535522" y="26785"/>
                </a:cubicBezTo>
                <a:cubicBezTo>
                  <a:pt x="2534255" y="26785"/>
                  <a:pt x="2533350" y="26815"/>
                  <a:pt x="2532807" y="26875"/>
                </a:cubicBezTo>
                <a:cubicBezTo>
                  <a:pt x="2532264" y="26935"/>
                  <a:pt x="2532294" y="26966"/>
                  <a:pt x="2532898" y="26966"/>
                </a:cubicBezTo>
                <a:lnTo>
                  <a:pt x="2549366" y="27327"/>
                </a:lnTo>
                <a:lnTo>
                  <a:pt x="2562035" y="27508"/>
                </a:lnTo>
                <a:close/>
                <a:moveTo>
                  <a:pt x="1218029" y="24070"/>
                </a:moveTo>
                <a:cubicBezTo>
                  <a:pt x="1218753" y="24070"/>
                  <a:pt x="1219054" y="24130"/>
                  <a:pt x="1218933" y="24251"/>
                </a:cubicBezTo>
                <a:lnTo>
                  <a:pt x="1217486" y="24251"/>
                </a:lnTo>
                <a:cubicBezTo>
                  <a:pt x="1217486" y="24130"/>
                  <a:pt x="1217667" y="24070"/>
                  <a:pt x="1218029" y="24070"/>
                </a:cubicBezTo>
                <a:close/>
                <a:moveTo>
                  <a:pt x="2822420" y="23708"/>
                </a:moveTo>
                <a:cubicBezTo>
                  <a:pt x="2795756" y="23708"/>
                  <a:pt x="2782364" y="23768"/>
                  <a:pt x="2782243" y="23889"/>
                </a:cubicBezTo>
                <a:cubicBezTo>
                  <a:pt x="2783088" y="23889"/>
                  <a:pt x="2785048" y="23949"/>
                  <a:pt x="2788125" y="24070"/>
                </a:cubicBezTo>
                <a:cubicBezTo>
                  <a:pt x="2791201" y="24191"/>
                  <a:pt x="2795032" y="24251"/>
                  <a:pt x="2799617" y="24251"/>
                </a:cubicBezTo>
                <a:lnTo>
                  <a:pt x="2825858" y="24251"/>
                </a:lnTo>
                <a:cubicBezTo>
                  <a:pt x="2828030" y="24251"/>
                  <a:pt x="2829689" y="24281"/>
                  <a:pt x="2830835" y="24341"/>
                </a:cubicBezTo>
                <a:cubicBezTo>
                  <a:pt x="2831981" y="24402"/>
                  <a:pt x="2832795" y="24432"/>
                  <a:pt x="2833278" y="24432"/>
                </a:cubicBezTo>
                <a:cubicBezTo>
                  <a:pt x="2834123" y="24432"/>
                  <a:pt x="2834605" y="24372"/>
                  <a:pt x="2834726" y="24251"/>
                </a:cubicBezTo>
                <a:lnTo>
                  <a:pt x="2834545" y="23708"/>
                </a:lnTo>
                <a:close/>
                <a:moveTo>
                  <a:pt x="1649578" y="23708"/>
                </a:moveTo>
                <a:cubicBezTo>
                  <a:pt x="1648613" y="23708"/>
                  <a:pt x="1648190" y="23768"/>
                  <a:pt x="1648311" y="23889"/>
                </a:cubicBezTo>
                <a:cubicBezTo>
                  <a:pt x="1648311" y="24130"/>
                  <a:pt x="1648794" y="24251"/>
                  <a:pt x="1649759" y="24251"/>
                </a:cubicBezTo>
                <a:cubicBezTo>
                  <a:pt x="1650603" y="24251"/>
                  <a:pt x="1651026" y="24130"/>
                  <a:pt x="1651026" y="23889"/>
                </a:cubicBezTo>
                <a:cubicBezTo>
                  <a:pt x="1651026" y="23768"/>
                  <a:pt x="1650543" y="23708"/>
                  <a:pt x="1649578" y="23708"/>
                </a:cubicBezTo>
                <a:close/>
                <a:moveTo>
                  <a:pt x="1644872" y="23708"/>
                </a:moveTo>
                <a:cubicBezTo>
                  <a:pt x="1643787" y="23708"/>
                  <a:pt x="1643304" y="23768"/>
                  <a:pt x="1643425" y="23889"/>
                </a:cubicBezTo>
                <a:cubicBezTo>
                  <a:pt x="1643425" y="24130"/>
                  <a:pt x="1643968" y="24251"/>
                  <a:pt x="1645053" y="24251"/>
                </a:cubicBezTo>
                <a:cubicBezTo>
                  <a:pt x="1645898" y="24251"/>
                  <a:pt x="1646320" y="24130"/>
                  <a:pt x="1646320" y="23889"/>
                </a:cubicBezTo>
                <a:cubicBezTo>
                  <a:pt x="1646320" y="23768"/>
                  <a:pt x="1645838" y="23708"/>
                  <a:pt x="1644872" y="23708"/>
                </a:cubicBezTo>
                <a:close/>
                <a:moveTo>
                  <a:pt x="1640710" y="23708"/>
                </a:moveTo>
                <a:cubicBezTo>
                  <a:pt x="1639986" y="23708"/>
                  <a:pt x="1639443" y="23768"/>
                  <a:pt x="1639081" y="23889"/>
                </a:cubicBezTo>
                <a:cubicBezTo>
                  <a:pt x="1638840" y="24010"/>
                  <a:pt x="1638810" y="24100"/>
                  <a:pt x="1638991" y="24160"/>
                </a:cubicBezTo>
                <a:cubicBezTo>
                  <a:pt x="1639172" y="24221"/>
                  <a:pt x="1639504" y="24251"/>
                  <a:pt x="1639986" y="24251"/>
                </a:cubicBezTo>
                <a:cubicBezTo>
                  <a:pt x="1641072" y="24251"/>
                  <a:pt x="1641615" y="24130"/>
                  <a:pt x="1641615" y="23889"/>
                </a:cubicBezTo>
                <a:cubicBezTo>
                  <a:pt x="1641615" y="23768"/>
                  <a:pt x="1641313" y="23708"/>
                  <a:pt x="1640710" y="23708"/>
                </a:cubicBezTo>
                <a:close/>
                <a:moveTo>
                  <a:pt x="1625508" y="23708"/>
                </a:moveTo>
                <a:cubicBezTo>
                  <a:pt x="1624060" y="23708"/>
                  <a:pt x="1623276" y="23768"/>
                  <a:pt x="1623155" y="23889"/>
                </a:cubicBezTo>
                <a:cubicBezTo>
                  <a:pt x="1622914" y="24010"/>
                  <a:pt x="1623397" y="24070"/>
                  <a:pt x="1624603" y="24070"/>
                </a:cubicBezTo>
                <a:cubicBezTo>
                  <a:pt x="1626172" y="24070"/>
                  <a:pt x="1627137" y="24010"/>
                  <a:pt x="1627499" y="23889"/>
                </a:cubicBezTo>
                <a:cubicBezTo>
                  <a:pt x="1627499" y="23889"/>
                  <a:pt x="1627348" y="23859"/>
                  <a:pt x="1627046" y="23798"/>
                </a:cubicBezTo>
                <a:cubicBezTo>
                  <a:pt x="1626745" y="23738"/>
                  <a:pt x="1626232" y="23708"/>
                  <a:pt x="1625508" y="23708"/>
                </a:cubicBezTo>
                <a:close/>
                <a:moveTo>
                  <a:pt x="2845584" y="23527"/>
                </a:moveTo>
                <a:cubicBezTo>
                  <a:pt x="2845343" y="23527"/>
                  <a:pt x="2845343" y="23829"/>
                  <a:pt x="2845584" y="24432"/>
                </a:cubicBezTo>
                <a:cubicBezTo>
                  <a:pt x="2845705" y="24673"/>
                  <a:pt x="2845765" y="24613"/>
                  <a:pt x="2845765" y="24251"/>
                </a:cubicBezTo>
                <a:cubicBezTo>
                  <a:pt x="2845765" y="23768"/>
                  <a:pt x="2845705" y="23527"/>
                  <a:pt x="2845584" y="23527"/>
                </a:cubicBezTo>
                <a:close/>
                <a:moveTo>
                  <a:pt x="3083052" y="22984"/>
                </a:moveTo>
                <a:lnTo>
                  <a:pt x="3084862" y="28413"/>
                </a:lnTo>
                <a:cubicBezTo>
                  <a:pt x="3084983" y="28534"/>
                  <a:pt x="3085103" y="28775"/>
                  <a:pt x="3085224" y="29137"/>
                </a:cubicBezTo>
                <a:cubicBezTo>
                  <a:pt x="3085345" y="29499"/>
                  <a:pt x="3085526" y="29801"/>
                  <a:pt x="3085767" y="30042"/>
                </a:cubicBezTo>
                <a:lnTo>
                  <a:pt x="3086491" y="31852"/>
                </a:lnTo>
                <a:lnTo>
                  <a:pt x="3085767" y="31128"/>
                </a:lnTo>
                <a:lnTo>
                  <a:pt x="3086129" y="32033"/>
                </a:lnTo>
                <a:lnTo>
                  <a:pt x="3089748" y="32033"/>
                </a:lnTo>
                <a:lnTo>
                  <a:pt x="3088300" y="30042"/>
                </a:lnTo>
                <a:cubicBezTo>
                  <a:pt x="3087939" y="29198"/>
                  <a:pt x="3087577" y="28564"/>
                  <a:pt x="3087214" y="28142"/>
                </a:cubicBezTo>
                <a:cubicBezTo>
                  <a:pt x="3086853" y="27720"/>
                  <a:pt x="3086551" y="27448"/>
                  <a:pt x="3086310" y="27327"/>
                </a:cubicBezTo>
                <a:lnTo>
                  <a:pt x="3086491" y="28594"/>
                </a:lnTo>
                <a:lnTo>
                  <a:pt x="3084862" y="25699"/>
                </a:lnTo>
                <a:cubicBezTo>
                  <a:pt x="3083655" y="23889"/>
                  <a:pt x="3083052" y="22984"/>
                  <a:pt x="3083052" y="22984"/>
                </a:cubicBezTo>
                <a:close/>
                <a:moveTo>
                  <a:pt x="2381574" y="22803"/>
                </a:moveTo>
                <a:lnTo>
                  <a:pt x="2347189" y="23165"/>
                </a:lnTo>
                <a:lnTo>
                  <a:pt x="2336330" y="23165"/>
                </a:lnTo>
                <a:lnTo>
                  <a:pt x="2336330" y="25880"/>
                </a:lnTo>
                <a:lnTo>
                  <a:pt x="2342483" y="25699"/>
                </a:lnTo>
                <a:cubicBezTo>
                  <a:pt x="2352739" y="25578"/>
                  <a:pt x="2363416" y="25518"/>
                  <a:pt x="2374516" y="25518"/>
                </a:cubicBezTo>
                <a:cubicBezTo>
                  <a:pt x="2380669" y="25518"/>
                  <a:pt x="2384470" y="25608"/>
                  <a:pt x="2385917" y="25789"/>
                </a:cubicBezTo>
                <a:cubicBezTo>
                  <a:pt x="2387365" y="25970"/>
                  <a:pt x="2388692" y="26302"/>
                  <a:pt x="2389899" y="26785"/>
                </a:cubicBezTo>
                <a:cubicBezTo>
                  <a:pt x="2390743" y="27267"/>
                  <a:pt x="2391648" y="27991"/>
                  <a:pt x="2392614" y="28956"/>
                </a:cubicBezTo>
                <a:cubicBezTo>
                  <a:pt x="2393579" y="29921"/>
                  <a:pt x="2394242" y="30766"/>
                  <a:pt x="2394604" y="31490"/>
                </a:cubicBezTo>
                <a:cubicBezTo>
                  <a:pt x="2395328" y="32817"/>
                  <a:pt x="2395750" y="34235"/>
                  <a:pt x="2395871" y="35743"/>
                </a:cubicBezTo>
                <a:cubicBezTo>
                  <a:pt x="2395992" y="37251"/>
                  <a:pt x="2396052" y="41383"/>
                  <a:pt x="2396052" y="48140"/>
                </a:cubicBezTo>
                <a:cubicBezTo>
                  <a:pt x="2396052" y="62738"/>
                  <a:pt x="2396233" y="69676"/>
                  <a:pt x="2396595" y="68952"/>
                </a:cubicBezTo>
                <a:cubicBezTo>
                  <a:pt x="2396716" y="68590"/>
                  <a:pt x="2396776" y="57792"/>
                  <a:pt x="2396776" y="36557"/>
                </a:cubicBezTo>
                <a:lnTo>
                  <a:pt x="2397319" y="44701"/>
                </a:lnTo>
                <a:cubicBezTo>
                  <a:pt x="2397560" y="44701"/>
                  <a:pt x="2397681" y="47898"/>
                  <a:pt x="2397681" y="54293"/>
                </a:cubicBezTo>
                <a:lnTo>
                  <a:pt x="2398224" y="80534"/>
                </a:lnTo>
                <a:lnTo>
                  <a:pt x="2398224" y="94288"/>
                </a:lnTo>
                <a:cubicBezTo>
                  <a:pt x="2398344" y="91996"/>
                  <a:pt x="2398465" y="87562"/>
                  <a:pt x="2398586" y="80987"/>
                </a:cubicBezTo>
                <a:cubicBezTo>
                  <a:pt x="2398706" y="74411"/>
                  <a:pt x="2398767" y="67142"/>
                  <a:pt x="2398767" y="59179"/>
                </a:cubicBezTo>
                <a:lnTo>
                  <a:pt x="2399129" y="48140"/>
                </a:lnTo>
                <a:cubicBezTo>
                  <a:pt x="2399129" y="46209"/>
                  <a:pt x="2399098" y="44671"/>
                  <a:pt x="2399038" y="43525"/>
                </a:cubicBezTo>
                <a:cubicBezTo>
                  <a:pt x="2398978" y="42379"/>
                  <a:pt x="2398947" y="41745"/>
                  <a:pt x="2398947" y="41624"/>
                </a:cubicBezTo>
                <a:lnTo>
                  <a:pt x="2398767" y="39272"/>
                </a:lnTo>
                <a:cubicBezTo>
                  <a:pt x="2398767" y="37221"/>
                  <a:pt x="2398586" y="35109"/>
                  <a:pt x="2398224" y="32938"/>
                </a:cubicBezTo>
                <a:cubicBezTo>
                  <a:pt x="2397741" y="31611"/>
                  <a:pt x="2397258" y="30555"/>
                  <a:pt x="2396776" y="29771"/>
                </a:cubicBezTo>
                <a:cubicBezTo>
                  <a:pt x="2396293" y="28986"/>
                  <a:pt x="2395509" y="28051"/>
                  <a:pt x="2394423" y="26966"/>
                </a:cubicBezTo>
                <a:cubicBezTo>
                  <a:pt x="2392372" y="24914"/>
                  <a:pt x="2390140" y="23648"/>
                  <a:pt x="2387727" y="23165"/>
                </a:cubicBezTo>
                <a:cubicBezTo>
                  <a:pt x="2386521" y="22924"/>
                  <a:pt x="2384470" y="22803"/>
                  <a:pt x="2381574" y="22803"/>
                </a:cubicBezTo>
                <a:close/>
                <a:moveTo>
                  <a:pt x="2296154" y="22803"/>
                </a:moveTo>
                <a:cubicBezTo>
                  <a:pt x="2284330" y="22803"/>
                  <a:pt x="2278358" y="22924"/>
                  <a:pt x="2278237" y="23165"/>
                </a:cubicBezTo>
                <a:cubicBezTo>
                  <a:pt x="2274376" y="23768"/>
                  <a:pt x="2271360" y="25578"/>
                  <a:pt x="2269189" y="28594"/>
                </a:cubicBezTo>
                <a:cubicBezTo>
                  <a:pt x="2268103" y="30163"/>
                  <a:pt x="2267379" y="31671"/>
                  <a:pt x="2267017" y="33119"/>
                </a:cubicBezTo>
                <a:cubicBezTo>
                  <a:pt x="2266655" y="34566"/>
                  <a:pt x="2266474" y="36919"/>
                  <a:pt x="2266474" y="40177"/>
                </a:cubicBezTo>
                <a:lnTo>
                  <a:pt x="2266112" y="50673"/>
                </a:lnTo>
                <a:cubicBezTo>
                  <a:pt x="2266112" y="54896"/>
                  <a:pt x="2266172" y="56947"/>
                  <a:pt x="2266293" y="56826"/>
                </a:cubicBezTo>
                <a:lnTo>
                  <a:pt x="2266836" y="90126"/>
                </a:lnTo>
                <a:lnTo>
                  <a:pt x="2266836" y="98451"/>
                </a:lnTo>
                <a:lnTo>
                  <a:pt x="2268103" y="40901"/>
                </a:lnTo>
                <a:cubicBezTo>
                  <a:pt x="2268223" y="40780"/>
                  <a:pt x="2268344" y="41836"/>
                  <a:pt x="2268465" y="44068"/>
                </a:cubicBezTo>
                <a:cubicBezTo>
                  <a:pt x="2268585" y="46300"/>
                  <a:pt x="2268646" y="50432"/>
                  <a:pt x="2268646" y="56464"/>
                </a:cubicBezTo>
                <a:lnTo>
                  <a:pt x="2268646" y="75467"/>
                </a:lnTo>
                <a:cubicBezTo>
                  <a:pt x="2268887" y="75226"/>
                  <a:pt x="2269008" y="65754"/>
                  <a:pt x="2269008" y="47054"/>
                </a:cubicBezTo>
                <a:lnTo>
                  <a:pt x="2269189" y="40358"/>
                </a:lnTo>
                <a:cubicBezTo>
                  <a:pt x="2269189" y="36738"/>
                  <a:pt x="2269249" y="34868"/>
                  <a:pt x="2269369" y="34747"/>
                </a:cubicBezTo>
                <a:lnTo>
                  <a:pt x="2270455" y="31852"/>
                </a:lnTo>
                <a:cubicBezTo>
                  <a:pt x="2271662" y="28956"/>
                  <a:pt x="2273894" y="26966"/>
                  <a:pt x="2277151" y="25880"/>
                </a:cubicBezTo>
                <a:lnTo>
                  <a:pt x="2279142" y="25518"/>
                </a:lnTo>
                <a:lnTo>
                  <a:pt x="2322576" y="25880"/>
                </a:lnTo>
                <a:lnTo>
                  <a:pt x="2322576" y="23165"/>
                </a:lnTo>
                <a:close/>
                <a:moveTo>
                  <a:pt x="789623" y="21174"/>
                </a:moveTo>
                <a:lnTo>
                  <a:pt x="804644" y="21536"/>
                </a:lnTo>
                <a:lnTo>
                  <a:pt x="816950" y="22803"/>
                </a:lnTo>
                <a:lnTo>
                  <a:pt x="830161" y="25880"/>
                </a:lnTo>
                <a:lnTo>
                  <a:pt x="834323" y="28051"/>
                </a:lnTo>
                <a:lnTo>
                  <a:pt x="840477" y="32576"/>
                </a:lnTo>
                <a:lnTo>
                  <a:pt x="845725" y="38910"/>
                </a:lnTo>
                <a:lnTo>
                  <a:pt x="849525" y="48502"/>
                </a:lnTo>
                <a:lnTo>
                  <a:pt x="850973" y="59360"/>
                </a:lnTo>
                <a:lnTo>
                  <a:pt x="850430" y="68590"/>
                </a:lnTo>
                <a:lnTo>
                  <a:pt x="847897" y="77638"/>
                </a:lnTo>
                <a:lnTo>
                  <a:pt x="842829" y="86325"/>
                </a:lnTo>
                <a:lnTo>
                  <a:pt x="836495" y="92116"/>
                </a:lnTo>
                <a:cubicBezTo>
                  <a:pt x="836375" y="92116"/>
                  <a:pt x="836284" y="92177"/>
                  <a:pt x="836224" y="92297"/>
                </a:cubicBezTo>
                <a:cubicBezTo>
                  <a:pt x="836163" y="92418"/>
                  <a:pt x="836013" y="92478"/>
                  <a:pt x="835771" y="92478"/>
                </a:cubicBezTo>
                <a:lnTo>
                  <a:pt x="826723" y="97184"/>
                </a:lnTo>
                <a:lnTo>
                  <a:pt x="815683" y="100441"/>
                </a:lnTo>
                <a:lnTo>
                  <a:pt x="802472" y="101889"/>
                </a:lnTo>
                <a:lnTo>
                  <a:pt x="792699" y="101889"/>
                </a:lnTo>
                <a:lnTo>
                  <a:pt x="791432" y="101165"/>
                </a:lnTo>
                <a:lnTo>
                  <a:pt x="791251" y="101165"/>
                </a:lnTo>
                <a:lnTo>
                  <a:pt x="796500" y="100622"/>
                </a:lnTo>
                <a:lnTo>
                  <a:pt x="792699" y="100079"/>
                </a:lnTo>
                <a:lnTo>
                  <a:pt x="805548" y="99536"/>
                </a:lnTo>
                <a:lnTo>
                  <a:pt x="820388" y="96822"/>
                </a:lnTo>
                <a:lnTo>
                  <a:pt x="828713" y="93564"/>
                </a:lnTo>
                <a:lnTo>
                  <a:pt x="829075" y="93383"/>
                </a:lnTo>
                <a:lnTo>
                  <a:pt x="829437" y="93202"/>
                </a:lnTo>
                <a:lnTo>
                  <a:pt x="835047" y="89583"/>
                </a:lnTo>
                <a:lnTo>
                  <a:pt x="841562" y="83430"/>
                </a:lnTo>
                <a:lnTo>
                  <a:pt x="844820" y="77638"/>
                </a:lnTo>
                <a:lnTo>
                  <a:pt x="847354" y="69495"/>
                </a:lnTo>
                <a:lnTo>
                  <a:pt x="847897" y="58274"/>
                </a:lnTo>
                <a:lnTo>
                  <a:pt x="846992" y="53026"/>
                </a:lnTo>
                <a:lnTo>
                  <a:pt x="847535" y="58274"/>
                </a:lnTo>
                <a:lnTo>
                  <a:pt x="847173" y="68590"/>
                </a:lnTo>
                <a:lnTo>
                  <a:pt x="845544" y="74743"/>
                </a:lnTo>
                <a:lnTo>
                  <a:pt x="841562" y="82163"/>
                </a:lnTo>
                <a:lnTo>
                  <a:pt x="838667" y="85782"/>
                </a:lnTo>
                <a:lnTo>
                  <a:pt x="832152" y="90669"/>
                </a:lnTo>
                <a:lnTo>
                  <a:pt x="825999" y="93564"/>
                </a:lnTo>
                <a:lnTo>
                  <a:pt x="817855" y="96098"/>
                </a:lnTo>
                <a:lnTo>
                  <a:pt x="808806" y="97546"/>
                </a:lnTo>
                <a:lnTo>
                  <a:pt x="800662" y="97908"/>
                </a:lnTo>
                <a:lnTo>
                  <a:pt x="791795" y="97908"/>
                </a:lnTo>
                <a:lnTo>
                  <a:pt x="784736" y="97365"/>
                </a:lnTo>
                <a:lnTo>
                  <a:pt x="784917" y="121796"/>
                </a:lnTo>
                <a:lnTo>
                  <a:pt x="784736" y="136093"/>
                </a:lnTo>
                <a:lnTo>
                  <a:pt x="784012" y="138989"/>
                </a:lnTo>
                <a:lnTo>
                  <a:pt x="784012" y="139170"/>
                </a:lnTo>
                <a:lnTo>
                  <a:pt x="783289" y="135370"/>
                </a:lnTo>
                <a:lnTo>
                  <a:pt x="782927" y="137541"/>
                </a:lnTo>
                <a:lnTo>
                  <a:pt x="782384" y="127588"/>
                </a:lnTo>
                <a:lnTo>
                  <a:pt x="782203" y="97003"/>
                </a:lnTo>
                <a:lnTo>
                  <a:pt x="781479" y="97003"/>
                </a:lnTo>
                <a:lnTo>
                  <a:pt x="781117" y="127226"/>
                </a:lnTo>
                <a:lnTo>
                  <a:pt x="780393" y="147676"/>
                </a:lnTo>
                <a:lnTo>
                  <a:pt x="779488" y="147495"/>
                </a:lnTo>
                <a:lnTo>
                  <a:pt x="779307" y="145685"/>
                </a:lnTo>
                <a:lnTo>
                  <a:pt x="779307" y="121072"/>
                </a:lnTo>
                <a:lnTo>
                  <a:pt x="778945" y="117453"/>
                </a:lnTo>
                <a:lnTo>
                  <a:pt x="778402" y="124149"/>
                </a:lnTo>
                <a:lnTo>
                  <a:pt x="778221" y="97184"/>
                </a:lnTo>
                <a:lnTo>
                  <a:pt x="778402" y="97184"/>
                </a:lnTo>
                <a:lnTo>
                  <a:pt x="778402" y="95555"/>
                </a:lnTo>
                <a:cubicBezTo>
                  <a:pt x="778402" y="95555"/>
                  <a:pt x="778402" y="95495"/>
                  <a:pt x="778402" y="95374"/>
                </a:cubicBezTo>
                <a:lnTo>
                  <a:pt x="778402" y="95193"/>
                </a:lnTo>
                <a:lnTo>
                  <a:pt x="778221" y="95193"/>
                </a:lnTo>
                <a:cubicBezTo>
                  <a:pt x="778221" y="95193"/>
                  <a:pt x="778221" y="95223"/>
                  <a:pt x="778221" y="95284"/>
                </a:cubicBezTo>
                <a:cubicBezTo>
                  <a:pt x="778221" y="95344"/>
                  <a:pt x="778221" y="95374"/>
                  <a:pt x="778221" y="95374"/>
                </a:cubicBezTo>
                <a:lnTo>
                  <a:pt x="778221" y="95555"/>
                </a:lnTo>
                <a:cubicBezTo>
                  <a:pt x="778221" y="95555"/>
                  <a:pt x="778221" y="95615"/>
                  <a:pt x="778221" y="95736"/>
                </a:cubicBezTo>
                <a:lnTo>
                  <a:pt x="778221" y="96641"/>
                </a:lnTo>
                <a:lnTo>
                  <a:pt x="778040" y="96641"/>
                </a:lnTo>
                <a:lnTo>
                  <a:pt x="778040" y="96822"/>
                </a:lnTo>
                <a:lnTo>
                  <a:pt x="778221" y="96822"/>
                </a:lnTo>
                <a:lnTo>
                  <a:pt x="778221" y="97003"/>
                </a:lnTo>
                <a:cubicBezTo>
                  <a:pt x="778221" y="97003"/>
                  <a:pt x="778191" y="97033"/>
                  <a:pt x="778131" y="97093"/>
                </a:cubicBezTo>
                <a:cubicBezTo>
                  <a:pt x="778070" y="97154"/>
                  <a:pt x="778040" y="97184"/>
                  <a:pt x="778040" y="97184"/>
                </a:cubicBezTo>
                <a:lnTo>
                  <a:pt x="778221" y="97184"/>
                </a:lnTo>
                <a:lnTo>
                  <a:pt x="777678" y="118539"/>
                </a:lnTo>
                <a:lnTo>
                  <a:pt x="777498" y="112748"/>
                </a:lnTo>
                <a:lnTo>
                  <a:pt x="776954" y="116548"/>
                </a:lnTo>
                <a:lnTo>
                  <a:pt x="776954" y="145504"/>
                </a:lnTo>
                <a:lnTo>
                  <a:pt x="776773" y="123425"/>
                </a:lnTo>
                <a:lnTo>
                  <a:pt x="776592" y="145685"/>
                </a:lnTo>
                <a:lnTo>
                  <a:pt x="776230" y="144780"/>
                </a:lnTo>
                <a:lnTo>
                  <a:pt x="775507" y="82163"/>
                </a:lnTo>
                <a:lnTo>
                  <a:pt x="775145" y="76010"/>
                </a:lnTo>
                <a:lnTo>
                  <a:pt x="774964" y="77819"/>
                </a:lnTo>
                <a:lnTo>
                  <a:pt x="774964" y="96098"/>
                </a:lnTo>
                <a:lnTo>
                  <a:pt x="774602" y="88497"/>
                </a:lnTo>
                <a:lnTo>
                  <a:pt x="774059" y="91393"/>
                </a:lnTo>
                <a:lnTo>
                  <a:pt x="773516" y="64789"/>
                </a:lnTo>
                <a:lnTo>
                  <a:pt x="773335" y="86144"/>
                </a:lnTo>
                <a:lnTo>
                  <a:pt x="772611" y="90488"/>
                </a:lnTo>
                <a:lnTo>
                  <a:pt x="772792" y="94831"/>
                </a:lnTo>
                <a:lnTo>
                  <a:pt x="772973" y="93926"/>
                </a:lnTo>
                <a:lnTo>
                  <a:pt x="773335" y="94650"/>
                </a:lnTo>
                <a:lnTo>
                  <a:pt x="773335" y="148038"/>
                </a:lnTo>
                <a:lnTo>
                  <a:pt x="772430" y="148762"/>
                </a:lnTo>
                <a:lnTo>
                  <a:pt x="771525" y="147676"/>
                </a:lnTo>
                <a:lnTo>
                  <a:pt x="771525" y="118358"/>
                </a:lnTo>
                <a:lnTo>
                  <a:pt x="771887" y="23527"/>
                </a:lnTo>
                <a:lnTo>
                  <a:pt x="772430" y="22622"/>
                </a:lnTo>
                <a:lnTo>
                  <a:pt x="776230" y="23527"/>
                </a:lnTo>
                <a:lnTo>
                  <a:pt x="776592" y="22984"/>
                </a:lnTo>
                <a:lnTo>
                  <a:pt x="776592" y="22441"/>
                </a:lnTo>
                <a:lnTo>
                  <a:pt x="777498" y="21355"/>
                </a:lnTo>
                <a:close/>
                <a:moveTo>
                  <a:pt x="637223" y="21174"/>
                </a:moveTo>
                <a:lnTo>
                  <a:pt x="652243" y="21536"/>
                </a:lnTo>
                <a:lnTo>
                  <a:pt x="664550" y="22803"/>
                </a:lnTo>
                <a:lnTo>
                  <a:pt x="677761" y="25880"/>
                </a:lnTo>
                <a:lnTo>
                  <a:pt x="681924" y="28051"/>
                </a:lnTo>
                <a:lnTo>
                  <a:pt x="688077" y="32576"/>
                </a:lnTo>
                <a:lnTo>
                  <a:pt x="693325" y="38910"/>
                </a:lnTo>
                <a:lnTo>
                  <a:pt x="697125" y="48502"/>
                </a:lnTo>
                <a:lnTo>
                  <a:pt x="698573" y="59360"/>
                </a:lnTo>
                <a:lnTo>
                  <a:pt x="698030" y="68590"/>
                </a:lnTo>
                <a:lnTo>
                  <a:pt x="695497" y="77638"/>
                </a:lnTo>
                <a:lnTo>
                  <a:pt x="690429" y="86325"/>
                </a:lnTo>
                <a:lnTo>
                  <a:pt x="684095" y="92116"/>
                </a:lnTo>
                <a:cubicBezTo>
                  <a:pt x="683975" y="92116"/>
                  <a:pt x="683884" y="92177"/>
                  <a:pt x="683824" y="92297"/>
                </a:cubicBezTo>
                <a:cubicBezTo>
                  <a:pt x="683764" y="92418"/>
                  <a:pt x="683613" y="92478"/>
                  <a:pt x="683371" y="92478"/>
                </a:cubicBezTo>
                <a:lnTo>
                  <a:pt x="674323" y="97184"/>
                </a:lnTo>
                <a:lnTo>
                  <a:pt x="663283" y="100441"/>
                </a:lnTo>
                <a:lnTo>
                  <a:pt x="650072" y="101889"/>
                </a:lnTo>
                <a:lnTo>
                  <a:pt x="640299" y="101889"/>
                </a:lnTo>
                <a:lnTo>
                  <a:pt x="639032" y="101165"/>
                </a:lnTo>
                <a:lnTo>
                  <a:pt x="638851" y="101165"/>
                </a:lnTo>
                <a:lnTo>
                  <a:pt x="644100" y="100622"/>
                </a:lnTo>
                <a:lnTo>
                  <a:pt x="640299" y="100079"/>
                </a:lnTo>
                <a:lnTo>
                  <a:pt x="653148" y="99536"/>
                </a:lnTo>
                <a:lnTo>
                  <a:pt x="667988" y="96822"/>
                </a:lnTo>
                <a:lnTo>
                  <a:pt x="676313" y="93564"/>
                </a:lnTo>
                <a:lnTo>
                  <a:pt x="676675" y="93383"/>
                </a:lnTo>
                <a:lnTo>
                  <a:pt x="677037" y="93202"/>
                </a:lnTo>
                <a:lnTo>
                  <a:pt x="682647" y="89583"/>
                </a:lnTo>
                <a:lnTo>
                  <a:pt x="689162" y="83430"/>
                </a:lnTo>
                <a:lnTo>
                  <a:pt x="692420" y="77638"/>
                </a:lnTo>
                <a:lnTo>
                  <a:pt x="694954" y="69495"/>
                </a:lnTo>
                <a:lnTo>
                  <a:pt x="695497" y="58274"/>
                </a:lnTo>
                <a:lnTo>
                  <a:pt x="694592" y="53026"/>
                </a:lnTo>
                <a:lnTo>
                  <a:pt x="695135" y="58274"/>
                </a:lnTo>
                <a:lnTo>
                  <a:pt x="694773" y="68590"/>
                </a:lnTo>
                <a:lnTo>
                  <a:pt x="693144" y="74743"/>
                </a:lnTo>
                <a:lnTo>
                  <a:pt x="689162" y="82163"/>
                </a:lnTo>
                <a:lnTo>
                  <a:pt x="686267" y="85782"/>
                </a:lnTo>
                <a:lnTo>
                  <a:pt x="679752" y="90669"/>
                </a:lnTo>
                <a:lnTo>
                  <a:pt x="673599" y="93564"/>
                </a:lnTo>
                <a:lnTo>
                  <a:pt x="665455" y="96098"/>
                </a:lnTo>
                <a:lnTo>
                  <a:pt x="656406" y="97546"/>
                </a:lnTo>
                <a:lnTo>
                  <a:pt x="648262" y="97908"/>
                </a:lnTo>
                <a:lnTo>
                  <a:pt x="639394" y="97908"/>
                </a:lnTo>
                <a:lnTo>
                  <a:pt x="632337" y="97365"/>
                </a:lnTo>
                <a:lnTo>
                  <a:pt x="632517" y="121796"/>
                </a:lnTo>
                <a:lnTo>
                  <a:pt x="632337" y="136093"/>
                </a:lnTo>
                <a:lnTo>
                  <a:pt x="631612" y="138989"/>
                </a:lnTo>
                <a:lnTo>
                  <a:pt x="631612" y="139170"/>
                </a:lnTo>
                <a:lnTo>
                  <a:pt x="630888" y="135370"/>
                </a:lnTo>
                <a:lnTo>
                  <a:pt x="630527" y="137541"/>
                </a:lnTo>
                <a:lnTo>
                  <a:pt x="629984" y="127588"/>
                </a:lnTo>
                <a:lnTo>
                  <a:pt x="629803" y="97003"/>
                </a:lnTo>
                <a:lnTo>
                  <a:pt x="629079" y="97003"/>
                </a:lnTo>
                <a:lnTo>
                  <a:pt x="628717" y="127226"/>
                </a:lnTo>
                <a:lnTo>
                  <a:pt x="627993" y="147676"/>
                </a:lnTo>
                <a:lnTo>
                  <a:pt x="627088" y="147495"/>
                </a:lnTo>
                <a:lnTo>
                  <a:pt x="626907" y="145685"/>
                </a:lnTo>
                <a:lnTo>
                  <a:pt x="626907" y="121072"/>
                </a:lnTo>
                <a:lnTo>
                  <a:pt x="626545" y="117453"/>
                </a:lnTo>
                <a:lnTo>
                  <a:pt x="626002" y="124149"/>
                </a:lnTo>
                <a:lnTo>
                  <a:pt x="625821" y="97184"/>
                </a:lnTo>
                <a:lnTo>
                  <a:pt x="626002" y="97184"/>
                </a:lnTo>
                <a:lnTo>
                  <a:pt x="626002" y="95555"/>
                </a:lnTo>
                <a:cubicBezTo>
                  <a:pt x="626002" y="95555"/>
                  <a:pt x="626002" y="95495"/>
                  <a:pt x="626002" y="95374"/>
                </a:cubicBezTo>
                <a:lnTo>
                  <a:pt x="626002" y="95193"/>
                </a:lnTo>
                <a:lnTo>
                  <a:pt x="625821" y="95193"/>
                </a:lnTo>
                <a:cubicBezTo>
                  <a:pt x="625821" y="95193"/>
                  <a:pt x="625821" y="95223"/>
                  <a:pt x="625821" y="95284"/>
                </a:cubicBezTo>
                <a:cubicBezTo>
                  <a:pt x="625821" y="95344"/>
                  <a:pt x="625821" y="95374"/>
                  <a:pt x="625821" y="95374"/>
                </a:cubicBezTo>
                <a:lnTo>
                  <a:pt x="625821" y="95555"/>
                </a:lnTo>
                <a:cubicBezTo>
                  <a:pt x="625821" y="95555"/>
                  <a:pt x="625821" y="95615"/>
                  <a:pt x="625821" y="95736"/>
                </a:cubicBezTo>
                <a:lnTo>
                  <a:pt x="625821" y="96641"/>
                </a:lnTo>
                <a:lnTo>
                  <a:pt x="625640" y="96641"/>
                </a:lnTo>
                <a:lnTo>
                  <a:pt x="625640" y="96822"/>
                </a:lnTo>
                <a:lnTo>
                  <a:pt x="625821" y="96822"/>
                </a:lnTo>
                <a:lnTo>
                  <a:pt x="625821" y="97003"/>
                </a:lnTo>
                <a:cubicBezTo>
                  <a:pt x="625821" y="97003"/>
                  <a:pt x="625791" y="97033"/>
                  <a:pt x="625731" y="97093"/>
                </a:cubicBezTo>
                <a:cubicBezTo>
                  <a:pt x="625670" y="97154"/>
                  <a:pt x="625640" y="97184"/>
                  <a:pt x="625640" y="97184"/>
                </a:cubicBezTo>
                <a:lnTo>
                  <a:pt x="625821" y="97184"/>
                </a:lnTo>
                <a:lnTo>
                  <a:pt x="625278" y="118539"/>
                </a:lnTo>
                <a:lnTo>
                  <a:pt x="625097" y="112748"/>
                </a:lnTo>
                <a:lnTo>
                  <a:pt x="624555" y="116548"/>
                </a:lnTo>
                <a:lnTo>
                  <a:pt x="624555" y="145504"/>
                </a:lnTo>
                <a:lnTo>
                  <a:pt x="624373" y="123425"/>
                </a:lnTo>
                <a:lnTo>
                  <a:pt x="624193" y="145685"/>
                </a:lnTo>
                <a:lnTo>
                  <a:pt x="623830" y="144780"/>
                </a:lnTo>
                <a:lnTo>
                  <a:pt x="623107" y="82163"/>
                </a:lnTo>
                <a:lnTo>
                  <a:pt x="622745" y="76010"/>
                </a:lnTo>
                <a:lnTo>
                  <a:pt x="622564" y="77819"/>
                </a:lnTo>
                <a:lnTo>
                  <a:pt x="622564" y="96098"/>
                </a:lnTo>
                <a:lnTo>
                  <a:pt x="622202" y="88497"/>
                </a:lnTo>
                <a:lnTo>
                  <a:pt x="621659" y="91393"/>
                </a:lnTo>
                <a:lnTo>
                  <a:pt x="621116" y="64789"/>
                </a:lnTo>
                <a:lnTo>
                  <a:pt x="620935" y="86144"/>
                </a:lnTo>
                <a:lnTo>
                  <a:pt x="620211" y="90488"/>
                </a:lnTo>
                <a:lnTo>
                  <a:pt x="620392" y="94831"/>
                </a:lnTo>
                <a:lnTo>
                  <a:pt x="620573" y="93926"/>
                </a:lnTo>
                <a:lnTo>
                  <a:pt x="620935" y="94650"/>
                </a:lnTo>
                <a:lnTo>
                  <a:pt x="620935" y="148038"/>
                </a:lnTo>
                <a:lnTo>
                  <a:pt x="620030" y="148762"/>
                </a:lnTo>
                <a:lnTo>
                  <a:pt x="619125" y="147676"/>
                </a:lnTo>
                <a:lnTo>
                  <a:pt x="619125" y="118358"/>
                </a:lnTo>
                <a:lnTo>
                  <a:pt x="619487" y="23527"/>
                </a:lnTo>
                <a:lnTo>
                  <a:pt x="620030" y="22622"/>
                </a:lnTo>
                <a:lnTo>
                  <a:pt x="623830" y="23527"/>
                </a:lnTo>
                <a:lnTo>
                  <a:pt x="624193" y="22984"/>
                </a:lnTo>
                <a:lnTo>
                  <a:pt x="624193" y="22441"/>
                </a:lnTo>
                <a:lnTo>
                  <a:pt x="625097" y="21355"/>
                </a:lnTo>
                <a:close/>
                <a:moveTo>
                  <a:pt x="973874" y="20088"/>
                </a:moveTo>
                <a:lnTo>
                  <a:pt x="1003373" y="20269"/>
                </a:lnTo>
                <a:lnTo>
                  <a:pt x="1007717" y="20450"/>
                </a:lnTo>
                <a:lnTo>
                  <a:pt x="1008079" y="21355"/>
                </a:lnTo>
                <a:lnTo>
                  <a:pt x="1008260" y="21355"/>
                </a:lnTo>
                <a:lnTo>
                  <a:pt x="1005364" y="21898"/>
                </a:lnTo>
                <a:lnTo>
                  <a:pt x="1007717" y="22079"/>
                </a:lnTo>
                <a:lnTo>
                  <a:pt x="1006993" y="22622"/>
                </a:lnTo>
                <a:lnTo>
                  <a:pt x="953243" y="23527"/>
                </a:lnTo>
                <a:lnTo>
                  <a:pt x="974598" y="23527"/>
                </a:lnTo>
                <a:lnTo>
                  <a:pt x="1014051" y="24975"/>
                </a:lnTo>
                <a:lnTo>
                  <a:pt x="1014413" y="26061"/>
                </a:lnTo>
                <a:lnTo>
                  <a:pt x="995591" y="26061"/>
                </a:lnTo>
                <a:lnTo>
                  <a:pt x="992696" y="26423"/>
                </a:lnTo>
                <a:lnTo>
                  <a:pt x="997401" y="27327"/>
                </a:lnTo>
                <a:lnTo>
                  <a:pt x="978037" y="27508"/>
                </a:lnTo>
                <a:lnTo>
                  <a:pt x="993601" y="28051"/>
                </a:lnTo>
                <a:lnTo>
                  <a:pt x="989076" y="28413"/>
                </a:lnTo>
                <a:lnTo>
                  <a:pt x="991972" y="28775"/>
                </a:lnTo>
                <a:lnTo>
                  <a:pt x="1009707" y="28594"/>
                </a:lnTo>
                <a:lnTo>
                  <a:pt x="1012784" y="28956"/>
                </a:lnTo>
                <a:lnTo>
                  <a:pt x="997401" y="28956"/>
                </a:lnTo>
                <a:lnTo>
                  <a:pt x="1013327" y="29318"/>
                </a:lnTo>
                <a:lnTo>
                  <a:pt x="976770" y="30223"/>
                </a:lnTo>
                <a:lnTo>
                  <a:pt x="976770" y="30766"/>
                </a:lnTo>
                <a:lnTo>
                  <a:pt x="976951" y="31128"/>
                </a:lnTo>
                <a:lnTo>
                  <a:pt x="976770" y="31128"/>
                </a:lnTo>
                <a:lnTo>
                  <a:pt x="976770" y="33119"/>
                </a:lnTo>
                <a:lnTo>
                  <a:pt x="1011879" y="32395"/>
                </a:lnTo>
                <a:lnTo>
                  <a:pt x="1014956" y="32757"/>
                </a:lnTo>
                <a:lnTo>
                  <a:pt x="1015499" y="33662"/>
                </a:lnTo>
                <a:lnTo>
                  <a:pt x="1014775" y="34566"/>
                </a:lnTo>
                <a:lnTo>
                  <a:pt x="976589" y="34566"/>
                </a:lnTo>
                <a:lnTo>
                  <a:pt x="976227" y="60808"/>
                </a:lnTo>
                <a:lnTo>
                  <a:pt x="976951" y="64427"/>
                </a:lnTo>
                <a:lnTo>
                  <a:pt x="977132" y="101165"/>
                </a:lnTo>
                <a:lnTo>
                  <a:pt x="976951" y="133922"/>
                </a:lnTo>
                <a:lnTo>
                  <a:pt x="976227" y="139713"/>
                </a:lnTo>
                <a:lnTo>
                  <a:pt x="976227" y="140437"/>
                </a:lnTo>
                <a:lnTo>
                  <a:pt x="975503" y="136636"/>
                </a:lnTo>
                <a:lnTo>
                  <a:pt x="975322" y="139351"/>
                </a:lnTo>
                <a:lnTo>
                  <a:pt x="974779" y="138084"/>
                </a:lnTo>
                <a:lnTo>
                  <a:pt x="973693" y="66780"/>
                </a:lnTo>
                <a:lnTo>
                  <a:pt x="973693" y="97727"/>
                </a:lnTo>
                <a:lnTo>
                  <a:pt x="972427" y="148581"/>
                </a:lnTo>
                <a:lnTo>
                  <a:pt x="971160" y="148400"/>
                </a:lnTo>
                <a:lnTo>
                  <a:pt x="971160" y="123425"/>
                </a:lnTo>
                <a:lnTo>
                  <a:pt x="970798" y="119263"/>
                </a:lnTo>
                <a:lnTo>
                  <a:pt x="970255" y="125959"/>
                </a:lnTo>
                <a:lnTo>
                  <a:pt x="970074" y="99898"/>
                </a:lnTo>
                <a:lnTo>
                  <a:pt x="969350" y="120530"/>
                </a:lnTo>
                <a:lnTo>
                  <a:pt x="969169" y="114919"/>
                </a:lnTo>
                <a:lnTo>
                  <a:pt x="968626" y="118901"/>
                </a:lnTo>
                <a:lnTo>
                  <a:pt x="968807" y="146771"/>
                </a:lnTo>
                <a:lnTo>
                  <a:pt x="968626" y="125235"/>
                </a:lnTo>
                <a:lnTo>
                  <a:pt x="967902" y="146771"/>
                </a:lnTo>
                <a:lnTo>
                  <a:pt x="967178" y="87592"/>
                </a:lnTo>
                <a:lnTo>
                  <a:pt x="966635" y="79086"/>
                </a:lnTo>
                <a:lnTo>
                  <a:pt x="966635" y="98270"/>
                </a:lnTo>
                <a:lnTo>
                  <a:pt x="966273" y="98451"/>
                </a:lnTo>
                <a:lnTo>
                  <a:pt x="965911" y="95193"/>
                </a:lnTo>
                <a:lnTo>
                  <a:pt x="966273" y="91393"/>
                </a:lnTo>
                <a:lnTo>
                  <a:pt x="965730" y="95193"/>
                </a:lnTo>
                <a:lnTo>
                  <a:pt x="965188" y="68409"/>
                </a:lnTo>
                <a:lnTo>
                  <a:pt x="964645" y="90669"/>
                </a:lnTo>
                <a:lnTo>
                  <a:pt x="964102" y="89583"/>
                </a:lnTo>
                <a:lnTo>
                  <a:pt x="964826" y="149124"/>
                </a:lnTo>
                <a:lnTo>
                  <a:pt x="963740" y="149848"/>
                </a:lnTo>
                <a:lnTo>
                  <a:pt x="963197" y="149124"/>
                </a:lnTo>
                <a:lnTo>
                  <a:pt x="963197" y="64970"/>
                </a:lnTo>
                <a:lnTo>
                  <a:pt x="963378" y="34385"/>
                </a:lnTo>
                <a:lnTo>
                  <a:pt x="924106" y="34385"/>
                </a:lnTo>
                <a:lnTo>
                  <a:pt x="923925" y="21355"/>
                </a:lnTo>
                <a:close/>
                <a:moveTo>
                  <a:pt x="291275" y="20088"/>
                </a:moveTo>
                <a:lnTo>
                  <a:pt x="292180" y="20631"/>
                </a:lnTo>
                <a:lnTo>
                  <a:pt x="291818" y="20631"/>
                </a:lnTo>
                <a:close/>
                <a:moveTo>
                  <a:pt x="3075089" y="19726"/>
                </a:moveTo>
                <a:lnTo>
                  <a:pt x="3075994" y="22079"/>
                </a:lnTo>
                <a:lnTo>
                  <a:pt x="3077080" y="24613"/>
                </a:lnTo>
                <a:cubicBezTo>
                  <a:pt x="3077080" y="24854"/>
                  <a:pt x="3077140" y="25095"/>
                  <a:pt x="3077261" y="25337"/>
                </a:cubicBezTo>
                <a:cubicBezTo>
                  <a:pt x="3077382" y="25578"/>
                  <a:pt x="3077502" y="25699"/>
                  <a:pt x="3077623" y="25699"/>
                </a:cubicBezTo>
                <a:cubicBezTo>
                  <a:pt x="3077864" y="25699"/>
                  <a:pt x="3078648" y="26785"/>
                  <a:pt x="3079976" y="28956"/>
                </a:cubicBezTo>
                <a:lnTo>
                  <a:pt x="3081785" y="32033"/>
                </a:lnTo>
                <a:lnTo>
                  <a:pt x="3085586" y="32033"/>
                </a:lnTo>
                <a:lnTo>
                  <a:pt x="3078528" y="22079"/>
                </a:lnTo>
                <a:cubicBezTo>
                  <a:pt x="3078528" y="21959"/>
                  <a:pt x="3078467" y="21868"/>
                  <a:pt x="3078347" y="21808"/>
                </a:cubicBezTo>
                <a:cubicBezTo>
                  <a:pt x="3078226" y="21747"/>
                  <a:pt x="3078166" y="21717"/>
                  <a:pt x="3078166" y="21717"/>
                </a:cubicBezTo>
                <a:lnTo>
                  <a:pt x="3078890" y="23346"/>
                </a:lnTo>
                <a:cubicBezTo>
                  <a:pt x="3079131" y="23708"/>
                  <a:pt x="3079372" y="24191"/>
                  <a:pt x="3079613" y="24794"/>
                </a:cubicBezTo>
                <a:cubicBezTo>
                  <a:pt x="3079855" y="25397"/>
                  <a:pt x="3079855" y="25578"/>
                  <a:pt x="3079613" y="25337"/>
                </a:cubicBezTo>
                <a:lnTo>
                  <a:pt x="3079071" y="25156"/>
                </a:lnTo>
                <a:close/>
                <a:moveTo>
                  <a:pt x="1170794" y="19184"/>
                </a:moveTo>
                <a:cubicBezTo>
                  <a:pt x="1169588" y="19184"/>
                  <a:pt x="1168924" y="19244"/>
                  <a:pt x="1168803" y="19365"/>
                </a:cubicBezTo>
                <a:lnTo>
                  <a:pt x="1170251" y="19546"/>
                </a:lnTo>
                <a:lnTo>
                  <a:pt x="1172061" y="19365"/>
                </a:lnTo>
                <a:cubicBezTo>
                  <a:pt x="1172182" y="19244"/>
                  <a:pt x="1171759" y="19184"/>
                  <a:pt x="1170794" y="19184"/>
                </a:cubicBezTo>
                <a:close/>
                <a:moveTo>
                  <a:pt x="444884" y="19184"/>
                </a:moveTo>
                <a:lnTo>
                  <a:pt x="442351" y="19365"/>
                </a:lnTo>
                <a:cubicBezTo>
                  <a:pt x="442351" y="19485"/>
                  <a:pt x="442954" y="19546"/>
                  <a:pt x="444160" y="19546"/>
                </a:cubicBezTo>
                <a:cubicBezTo>
                  <a:pt x="445005" y="19546"/>
                  <a:pt x="445638" y="19515"/>
                  <a:pt x="446061" y="19455"/>
                </a:cubicBezTo>
                <a:cubicBezTo>
                  <a:pt x="446483" y="19395"/>
                  <a:pt x="446754" y="19365"/>
                  <a:pt x="446875" y="19365"/>
                </a:cubicBezTo>
                <a:cubicBezTo>
                  <a:pt x="446996" y="19244"/>
                  <a:pt x="446332" y="19184"/>
                  <a:pt x="444884" y="19184"/>
                </a:cubicBezTo>
                <a:close/>
                <a:moveTo>
                  <a:pt x="1646954" y="18822"/>
                </a:moveTo>
                <a:cubicBezTo>
                  <a:pt x="1646773" y="18822"/>
                  <a:pt x="1646803" y="19063"/>
                  <a:pt x="1647044" y="19546"/>
                </a:cubicBezTo>
                <a:lnTo>
                  <a:pt x="1647587" y="20631"/>
                </a:lnTo>
                <a:lnTo>
                  <a:pt x="1647768" y="20631"/>
                </a:lnTo>
                <a:cubicBezTo>
                  <a:pt x="1647889" y="20631"/>
                  <a:pt x="1647828" y="20269"/>
                  <a:pt x="1647587" y="19546"/>
                </a:cubicBezTo>
                <a:cubicBezTo>
                  <a:pt x="1647346" y="19063"/>
                  <a:pt x="1647135" y="18822"/>
                  <a:pt x="1646954" y="18822"/>
                </a:cubicBezTo>
                <a:close/>
                <a:moveTo>
                  <a:pt x="2507018" y="17917"/>
                </a:moveTo>
                <a:lnTo>
                  <a:pt x="2507018" y="24794"/>
                </a:lnTo>
                <a:lnTo>
                  <a:pt x="2508466" y="24794"/>
                </a:lnTo>
                <a:lnTo>
                  <a:pt x="2515524" y="24975"/>
                </a:lnTo>
                <a:lnTo>
                  <a:pt x="2520410" y="24794"/>
                </a:lnTo>
                <a:cubicBezTo>
                  <a:pt x="2521134" y="24432"/>
                  <a:pt x="2523215" y="24221"/>
                  <a:pt x="2526654" y="24160"/>
                </a:cubicBezTo>
                <a:cubicBezTo>
                  <a:pt x="2530093" y="24100"/>
                  <a:pt x="2535250" y="24070"/>
                  <a:pt x="2542127" y="24070"/>
                </a:cubicBezTo>
                <a:lnTo>
                  <a:pt x="2562216" y="24432"/>
                </a:lnTo>
                <a:lnTo>
                  <a:pt x="2562216" y="20088"/>
                </a:lnTo>
                <a:lnTo>
                  <a:pt x="2562035" y="18098"/>
                </a:lnTo>
                <a:close/>
                <a:moveTo>
                  <a:pt x="1642339" y="17736"/>
                </a:moveTo>
                <a:lnTo>
                  <a:pt x="1643244" y="19365"/>
                </a:lnTo>
                <a:cubicBezTo>
                  <a:pt x="1643606" y="20209"/>
                  <a:pt x="1643907" y="20631"/>
                  <a:pt x="1644149" y="20631"/>
                </a:cubicBezTo>
                <a:lnTo>
                  <a:pt x="1644149" y="19546"/>
                </a:lnTo>
                <a:cubicBezTo>
                  <a:pt x="1643907" y="19184"/>
                  <a:pt x="1643515" y="18701"/>
                  <a:pt x="1642972" y="18098"/>
                </a:cubicBezTo>
                <a:cubicBezTo>
                  <a:pt x="1642429" y="17494"/>
                  <a:pt x="1642218" y="17374"/>
                  <a:pt x="1642339" y="17736"/>
                </a:cubicBezTo>
                <a:close/>
                <a:moveTo>
                  <a:pt x="2053504" y="17193"/>
                </a:moveTo>
                <a:lnTo>
                  <a:pt x="2052057" y="20450"/>
                </a:lnTo>
                <a:lnTo>
                  <a:pt x="2051514" y="19546"/>
                </a:lnTo>
                <a:lnTo>
                  <a:pt x="2051333" y="20269"/>
                </a:lnTo>
                <a:cubicBezTo>
                  <a:pt x="2051091" y="20390"/>
                  <a:pt x="2050850" y="20752"/>
                  <a:pt x="2050609" y="21355"/>
                </a:cubicBezTo>
                <a:cubicBezTo>
                  <a:pt x="2050368" y="21959"/>
                  <a:pt x="2050307" y="22381"/>
                  <a:pt x="2050428" y="22622"/>
                </a:cubicBezTo>
                <a:lnTo>
                  <a:pt x="2050790" y="22441"/>
                </a:lnTo>
                <a:lnTo>
                  <a:pt x="2050971" y="22079"/>
                </a:lnTo>
                <a:cubicBezTo>
                  <a:pt x="2050971" y="22079"/>
                  <a:pt x="2050790" y="22682"/>
                  <a:pt x="2050428" y="23889"/>
                </a:cubicBezTo>
                <a:lnTo>
                  <a:pt x="2050066" y="25699"/>
                </a:lnTo>
                <a:lnTo>
                  <a:pt x="2052419" y="22803"/>
                </a:lnTo>
                <a:cubicBezTo>
                  <a:pt x="2052660" y="22562"/>
                  <a:pt x="2052871" y="22140"/>
                  <a:pt x="2053052" y="21536"/>
                </a:cubicBezTo>
                <a:cubicBezTo>
                  <a:pt x="2053233" y="20933"/>
                  <a:pt x="2053323" y="20571"/>
                  <a:pt x="2053323" y="20450"/>
                </a:cubicBezTo>
                <a:close/>
                <a:moveTo>
                  <a:pt x="1639805" y="16469"/>
                </a:moveTo>
                <a:lnTo>
                  <a:pt x="1641253" y="20269"/>
                </a:lnTo>
                <a:lnTo>
                  <a:pt x="1641615" y="20631"/>
                </a:lnTo>
                <a:lnTo>
                  <a:pt x="1643063" y="20450"/>
                </a:lnTo>
                <a:lnTo>
                  <a:pt x="1640891" y="17555"/>
                </a:lnTo>
                <a:cubicBezTo>
                  <a:pt x="1640046" y="16348"/>
                  <a:pt x="1639685" y="15986"/>
                  <a:pt x="1639805" y="16469"/>
                </a:cubicBezTo>
                <a:close/>
                <a:moveTo>
                  <a:pt x="1428284" y="16107"/>
                </a:moveTo>
                <a:cubicBezTo>
                  <a:pt x="1427922" y="16107"/>
                  <a:pt x="1427710" y="16137"/>
                  <a:pt x="1427650" y="16197"/>
                </a:cubicBezTo>
                <a:cubicBezTo>
                  <a:pt x="1427590" y="16258"/>
                  <a:pt x="1427620" y="16348"/>
                  <a:pt x="1427741" y="16469"/>
                </a:cubicBezTo>
                <a:cubicBezTo>
                  <a:pt x="1428103" y="16590"/>
                  <a:pt x="1428404" y="16590"/>
                  <a:pt x="1428645" y="16469"/>
                </a:cubicBezTo>
                <a:cubicBezTo>
                  <a:pt x="1429007" y="16228"/>
                  <a:pt x="1428887" y="16107"/>
                  <a:pt x="1428284" y="16107"/>
                </a:cubicBezTo>
                <a:close/>
                <a:moveTo>
                  <a:pt x="1098495" y="15745"/>
                </a:moveTo>
                <a:cubicBezTo>
                  <a:pt x="1098434" y="15866"/>
                  <a:pt x="1098464" y="15986"/>
                  <a:pt x="1098585" y="16107"/>
                </a:cubicBezTo>
                <a:lnTo>
                  <a:pt x="1099128" y="16650"/>
                </a:lnTo>
                <a:lnTo>
                  <a:pt x="1099671" y="17012"/>
                </a:lnTo>
                <a:cubicBezTo>
                  <a:pt x="1099671" y="17374"/>
                  <a:pt x="1099731" y="17555"/>
                  <a:pt x="1099852" y="17555"/>
                </a:cubicBezTo>
                <a:lnTo>
                  <a:pt x="1099671" y="16650"/>
                </a:lnTo>
                <a:cubicBezTo>
                  <a:pt x="1099430" y="16047"/>
                  <a:pt x="1099068" y="15745"/>
                  <a:pt x="1098585" y="15745"/>
                </a:cubicBezTo>
                <a:cubicBezTo>
                  <a:pt x="1098585" y="15624"/>
                  <a:pt x="1098555" y="15624"/>
                  <a:pt x="1098495" y="15745"/>
                </a:cubicBezTo>
                <a:close/>
                <a:moveTo>
                  <a:pt x="3083052" y="15383"/>
                </a:moveTo>
                <a:cubicBezTo>
                  <a:pt x="3082932" y="15383"/>
                  <a:pt x="3082901" y="15474"/>
                  <a:pt x="3082962" y="15655"/>
                </a:cubicBezTo>
                <a:cubicBezTo>
                  <a:pt x="3083022" y="15836"/>
                  <a:pt x="3083112" y="15986"/>
                  <a:pt x="3083233" y="16107"/>
                </a:cubicBezTo>
                <a:lnTo>
                  <a:pt x="3083776" y="16831"/>
                </a:lnTo>
                <a:cubicBezTo>
                  <a:pt x="3083776" y="16831"/>
                  <a:pt x="3083716" y="16710"/>
                  <a:pt x="3083595" y="16469"/>
                </a:cubicBezTo>
                <a:cubicBezTo>
                  <a:pt x="3083354" y="15745"/>
                  <a:pt x="3083173" y="15383"/>
                  <a:pt x="3083052" y="15383"/>
                </a:cubicBezTo>
                <a:close/>
                <a:moveTo>
                  <a:pt x="2060020" y="15202"/>
                </a:moveTo>
                <a:lnTo>
                  <a:pt x="2058029" y="18641"/>
                </a:lnTo>
                <a:lnTo>
                  <a:pt x="2056943" y="18641"/>
                </a:lnTo>
                <a:lnTo>
                  <a:pt x="2057124" y="17193"/>
                </a:lnTo>
                <a:lnTo>
                  <a:pt x="2057486" y="16288"/>
                </a:lnTo>
                <a:cubicBezTo>
                  <a:pt x="2057486" y="16047"/>
                  <a:pt x="2057335" y="16228"/>
                  <a:pt x="2057033" y="16831"/>
                </a:cubicBezTo>
                <a:cubicBezTo>
                  <a:pt x="2056732" y="17434"/>
                  <a:pt x="2056400" y="18158"/>
                  <a:pt x="2056038" y="19003"/>
                </a:cubicBezTo>
                <a:lnTo>
                  <a:pt x="2053143" y="25699"/>
                </a:lnTo>
                <a:cubicBezTo>
                  <a:pt x="2053022" y="26181"/>
                  <a:pt x="2052901" y="26513"/>
                  <a:pt x="2052781" y="26694"/>
                </a:cubicBezTo>
                <a:cubicBezTo>
                  <a:pt x="2052660" y="26875"/>
                  <a:pt x="2052600" y="27026"/>
                  <a:pt x="2052600" y="27146"/>
                </a:cubicBezTo>
                <a:lnTo>
                  <a:pt x="2054047" y="27146"/>
                </a:lnTo>
                <a:cubicBezTo>
                  <a:pt x="2054530" y="27146"/>
                  <a:pt x="2054892" y="27116"/>
                  <a:pt x="2055133" y="27056"/>
                </a:cubicBezTo>
                <a:cubicBezTo>
                  <a:pt x="2055375" y="26996"/>
                  <a:pt x="2055495" y="26905"/>
                  <a:pt x="2055495" y="26785"/>
                </a:cubicBezTo>
                <a:lnTo>
                  <a:pt x="2056038" y="26242"/>
                </a:lnTo>
                <a:cubicBezTo>
                  <a:pt x="2056159" y="25638"/>
                  <a:pt x="2056400" y="24824"/>
                  <a:pt x="2056762" y="23798"/>
                </a:cubicBezTo>
                <a:cubicBezTo>
                  <a:pt x="2057124" y="22773"/>
                  <a:pt x="2057486" y="22079"/>
                  <a:pt x="2057848" y="21717"/>
                </a:cubicBezTo>
                <a:lnTo>
                  <a:pt x="2058572" y="19726"/>
                </a:lnTo>
                <a:cubicBezTo>
                  <a:pt x="2058572" y="19244"/>
                  <a:pt x="2058753" y="19003"/>
                  <a:pt x="2059115" y="19003"/>
                </a:cubicBezTo>
                <a:lnTo>
                  <a:pt x="2059477" y="18822"/>
                </a:lnTo>
                <a:close/>
                <a:moveTo>
                  <a:pt x="2561673" y="15021"/>
                </a:moveTo>
                <a:cubicBezTo>
                  <a:pt x="2561431" y="15142"/>
                  <a:pt x="2561793" y="15202"/>
                  <a:pt x="2562758" y="15202"/>
                </a:cubicBezTo>
                <a:cubicBezTo>
                  <a:pt x="2563362" y="15202"/>
                  <a:pt x="2563603" y="15142"/>
                  <a:pt x="2563482" y="15021"/>
                </a:cubicBezTo>
                <a:cubicBezTo>
                  <a:pt x="2563241" y="14900"/>
                  <a:pt x="2562638" y="14900"/>
                  <a:pt x="2561673" y="15021"/>
                </a:cubicBezTo>
                <a:close/>
                <a:moveTo>
                  <a:pt x="244040" y="15021"/>
                </a:moveTo>
                <a:cubicBezTo>
                  <a:pt x="242834" y="15021"/>
                  <a:pt x="242110" y="15081"/>
                  <a:pt x="241869" y="15202"/>
                </a:cubicBezTo>
                <a:cubicBezTo>
                  <a:pt x="241748" y="15323"/>
                  <a:pt x="242291" y="15383"/>
                  <a:pt x="243497" y="15383"/>
                </a:cubicBezTo>
                <a:cubicBezTo>
                  <a:pt x="244824" y="15383"/>
                  <a:pt x="245488" y="15323"/>
                  <a:pt x="245488" y="15202"/>
                </a:cubicBezTo>
                <a:cubicBezTo>
                  <a:pt x="245488" y="15081"/>
                  <a:pt x="245005" y="15021"/>
                  <a:pt x="244040" y="15021"/>
                </a:cubicBezTo>
                <a:close/>
                <a:moveTo>
                  <a:pt x="1174052" y="14659"/>
                </a:moveTo>
                <a:cubicBezTo>
                  <a:pt x="1174293" y="14900"/>
                  <a:pt x="1174474" y="15172"/>
                  <a:pt x="1174595" y="15474"/>
                </a:cubicBezTo>
                <a:cubicBezTo>
                  <a:pt x="1174715" y="15775"/>
                  <a:pt x="1174836" y="15926"/>
                  <a:pt x="1174957" y="15926"/>
                </a:cubicBezTo>
                <a:cubicBezTo>
                  <a:pt x="1175319" y="15926"/>
                  <a:pt x="1175258" y="15564"/>
                  <a:pt x="1174776" y="14840"/>
                </a:cubicBezTo>
                <a:cubicBezTo>
                  <a:pt x="1173810" y="13754"/>
                  <a:pt x="1173569" y="13694"/>
                  <a:pt x="1174052" y="14659"/>
                </a:cubicBezTo>
                <a:close/>
                <a:moveTo>
                  <a:pt x="2508466" y="14116"/>
                </a:moveTo>
                <a:cubicBezTo>
                  <a:pt x="2507139" y="14116"/>
                  <a:pt x="2506204" y="14207"/>
                  <a:pt x="2505661" y="14388"/>
                </a:cubicBezTo>
                <a:cubicBezTo>
                  <a:pt x="2505118" y="14569"/>
                  <a:pt x="2504545" y="14961"/>
                  <a:pt x="2503942" y="15564"/>
                </a:cubicBezTo>
                <a:cubicBezTo>
                  <a:pt x="2503821" y="15805"/>
                  <a:pt x="2503731" y="16288"/>
                  <a:pt x="2503670" y="17012"/>
                </a:cubicBezTo>
                <a:cubicBezTo>
                  <a:pt x="2503610" y="17736"/>
                  <a:pt x="2503580" y="18882"/>
                  <a:pt x="2503580" y="20450"/>
                </a:cubicBezTo>
                <a:cubicBezTo>
                  <a:pt x="2503580" y="22019"/>
                  <a:pt x="2503610" y="23135"/>
                  <a:pt x="2503670" y="23798"/>
                </a:cubicBezTo>
                <a:cubicBezTo>
                  <a:pt x="2503731" y="24462"/>
                  <a:pt x="2503821" y="24794"/>
                  <a:pt x="2503942" y="24794"/>
                </a:cubicBezTo>
                <a:lnTo>
                  <a:pt x="2504304" y="22441"/>
                </a:lnTo>
                <a:cubicBezTo>
                  <a:pt x="2504665" y="21597"/>
                  <a:pt x="2504847" y="20269"/>
                  <a:pt x="2504847" y="18460"/>
                </a:cubicBezTo>
                <a:cubicBezTo>
                  <a:pt x="2504847" y="17977"/>
                  <a:pt x="2504877" y="17555"/>
                  <a:pt x="2504937" y="17193"/>
                </a:cubicBezTo>
                <a:cubicBezTo>
                  <a:pt x="2504997" y="16831"/>
                  <a:pt x="2505148" y="16590"/>
                  <a:pt x="2505390" y="16469"/>
                </a:cubicBezTo>
                <a:lnTo>
                  <a:pt x="2505751" y="15926"/>
                </a:lnTo>
                <a:lnTo>
                  <a:pt x="2523306" y="15564"/>
                </a:lnTo>
                <a:cubicBezTo>
                  <a:pt x="2523547" y="15323"/>
                  <a:pt x="2528735" y="15202"/>
                  <a:pt x="2538870" y="15202"/>
                </a:cubicBezTo>
                <a:cubicBezTo>
                  <a:pt x="2542489" y="15202"/>
                  <a:pt x="2545536" y="15172"/>
                  <a:pt x="2548009" y="15112"/>
                </a:cubicBezTo>
                <a:cubicBezTo>
                  <a:pt x="2550482" y="15051"/>
                  <a:pt x="2552021" y="15021"/>
                  <a:pt x="2552624" y="15021"/>
                </a:cubicBezTo>
                <a:close/>
                <a:moveTo>
                  <a:pt x="2050790" y="13211"/>
                </a:moveTo>
                <a:cubicBezTo>
                  <a:pt x="2050669" y="13211"/>
                  <a:pt x="2050126" y="14297"/>
                  <a:pt x="2049161" y="16469"/>
                </a:cubicBezTo>
                <a:lnTo>
                  <a:pt x="2048618" y="17736"/>
                </a:lnTo>
                <a:cubicBezTo>
                  <a:pt x="2048377" y="17856"/>
                  <a:pt x="2048075" y="18249"/>
                  <a:pt x="2047713" y="18912"/>
                </a:cubicBezTo>
                <a:cubicBezTo>
                  <a:pt x="2047351" y="19576"/>
                  <a:pt x="2047170" y="20149"/>
                  <a:pt x="2047170" y="20631"/>
                </a:cubicBezTo>
                <a:lnTo>
                  <a:pt x="2046808" y="21898"/>
                </a:lnTo>
                <a:cubicBezTo>
                  <a:pt x="2046808" y="22381"/>
                  <a:pt x="2046567" y="23225"/>
                  <a:pt x="2046084" y="24432"/>
                </a:cubicBezTo>
                <a:cubicBezTo>
                  <a:pt x="2045602" y="25397"/>
                  <a:pt x="2045330" y="26121"/>
                  <a:pt x="2045270" y="26604"/>
                </a:cubicBezTo>
                <a:cubicBezTo>
                  <a:pt x="2045210" y="27086"/>
                  <a:pt x="2045421" y="26966"/>
                  <a:pt x="2045903" y="26242"/>
                </a:cubicBezTo>
                <a:lnTo>
                  <a:pt x="2047170" y="23527"/>
                </a:lnTo>
                <a:cubicBezTo>
                  <a:pt x="2048015" y="21959"/>
                  <a:pt x="2049040" y="19546"/>
                  <a:pt x="2050247" y="16288"/>
                </a:cubicBezTo>
                <a:close/>
                <a:moveTo>
                  <a:pt x="1170794" y="12488"/>
                </a:moveTo>
                <a:lnTo>
                  <a:pt x="1171156" y="13211"/>
                </a:lnTo>
                <a:cubicBezTo>
                  <a:pt x="1171518" y="14297"/>
                  <a:pt x="1171790" y="15021"/>
                  <a:pt x="1171971" y="15383"/>
                </a:cubicBezTo>
                <a:cubicBezTo>
                  <a:pt x="1172151" y="15745"/>
                  <a:pt x="1172483" y="15926"/>
                  <a:pt x="1172966" y="15926"/>
                </a:cubicBezTo>
                <a:lnTo>
                  <a:pt x="1173328" y="15745"/>
                </a:lnTo>
                <a:close/>
                <a:moveTo>
                  <a:pt x="245669" y="11945"/>
                </a:moveTo>
                <a:lnTo>
                  <a:pt x="249469" y="11945"/>
                </a:lnTo>
                <a:lnTo>
                  <a:pt x="281502" y="11945"/>
                </a:lnTo>
                <a:cubicBezTo>
                  <a:pt x="286328" y="12065"/>
                  <a:pt x="289284" y="12186"/>
                  <a:pt x="290370" y="12307"/>
                </a:cubicBezTo>
                <a:cubicBezTo>
                  <a:pt x="291456" y="12427"/>
                  <a:pt x="292722" y="12910"/>
                  <a:pt x="294170" y="13754"/>
                </a:cubicBezTo>
                <a:cubicBezTo>
                  <a:pt x="296583" y="14961"/>
                  <a:pt x="298544" y="16861"/>
                  <a:pt x="300052" y="19455"/>
                </a:cubicBezTo>
                <a:cubicBezTo>
                  <a:pt x="301560" y="22049"/>
                  <a:pt x="302194" y="24613"/>
                  <a:pt x="301952" y="27146"/>
                </a:cubicBezTo>
                <a:lnTo>
                  <a:pt x="301228" y="33300"/>
                </a:lnTo>
                <a:lnTo>
                  <a:pt x="301228" y="33662"/>
                </a:lnTo>
                <a:cubicBezTo>
                  <a:pt x="301228" y="33662"/>
                  <a:pt x="300987" y="33119"/>
                  <a:pt x="300504" y="32033"/>
                </a:cubicBezTo>
                <a:lnTo>
                  <a:pt x="300323" y="31128"/>
                </a:lnTo>
                <a:lnTo>
                  <a:pt x="299962" y="32938"/>
                </a:lnTo>
                <a:cubicBezTo>
                  <a:pt x="299841" y="32938"/>
                  <a:pt x="299780" y="32515"/>
                  <a:pt x="299780" y="31671"/>
                </a:cubicBezTo>
                <a:cubicBezTo>
                  <a:pt x="299780" y="30826"/>
                  <a:pt x="299720" y="30102"/>
                  <a:pt x="299600" y="29499"/>
                </a:cubicBezTo>
                <a:cubicBezTo>
                  <a:pt x="299600" y="27086"/>
                  <a:pt x="299509" y="25427"/>
                  <a:pt x="299328" y="24522"/>
                </a:cubicBezTo>
                <a:cubicBezTo>
                  <a:pt x="299147" y="23617"/>
                  <a:pt x="298755" y="22501"/>
                  <a:pt x="298152" y="21174"/>
                </a:cubicBezTo>
                <a:cubicBezTo>
                  <a:pt x="297548" y="19365"/>
                  <a:pt x="295859" y="17615"/>
                  <a:pt x="293084" y="15926"/>
                </a:cubicBezTo>
                <a:cubicBezTo>
                  <a:pt x="291757" y="15323"/>
                  <a:pt x="290219" y="14900"/>
                  <a:pt x="288470" y="14659"/>
                </a:cubicBezTo>
                <a:cubicBezTo>
                  <a:pt x="286720" y="14418"/>
                  <a:pt x="285725" y="14478"/>
                  <a:pt x="285483" y="14840"/>
                </a:cubicBezTo>
                <a:lnTo>
                  <a:pt x="253813" y="15202"/>
                </a:lnTo>
                <a:cubicBezTo>
                  <a:pt x="252486" y="15323"/>
                  <a:pt x="254114" y="15383"/>
                  <a:pt x="258699" y="15383"/>
                </a:cubicBezTo>
                <a:lnTo>
                  <a:pt x="274806" y="15745"/>
                </a:lnTo>
                <a:cubicBezTo>
                  <a:pt x="280356" y="15866"/>
                  <a:pt x="284337" y="16017"/>
                  <a:pt x="286750" y="16197"/>
                </a:cubicBezTo>
                <a:cubicBezTo>
                  <a:pt x="289163" y="16378"/>
                  <a:pt x="290913" y="16710"/>
                  <a:pt x="291998" y="17193"/>
                </a:cubicBezTo>
                <a:cubicBezTo>
                  <a:pt x="295256" y="18882"/>
                  <a:pt x="297126" y="21355"/>
                  <a:pt x="297609" y="24613"/>
                </a:cubicBezTo>
                <a:cubicBezTo>
                  <a:pt x="297729" y="24854"/>
                  <a:pt x="297790" y="25699"/>
                  <a:pt x="297790" y="27146"/>
                </a:cubicBezTo>
                <a:cubicBezTo>
                  <a:pt x="297790" y="36437"/>
                  <a:pt x="297367" y="41082"/>
                  <a:pt x="296523" y="41082"/>
                </a:cubicBezTo>
                <a:lnTo>
                  <a:pt x="296161" y="41082"/>
                </a:lnTo>
                <a:lnTo>
                  <a:pt x="295980" y="32938"/>
                </a:lnTo>
                <a:lnTo>
                  <a:pt x="295980" y="24613"/>
                </a:lnTo>
                <a:lnTo>
                  <a:pt x="295256" y="22984"/>
                </a:lnTo>
                <a:cubicBezTo>
                  <a:pt x="294412" y="21778"/>
                  <a:pt x="293326" y="20571"/>
                  <a:pt x="291998" y="19365"/>
                </a:cubicBezTo>
                <a:lnTo>
                  <a:pt x="288560" y="18460"/>
                </a:lnTo>
                <a:lnTo>
                  <a:pt x="288379" y="18822"/>
                </a:lnTo>
                <a:lnTo>
                  <a:pt x="290008" y="19546"/>
                </a:lnTo>
                <a:cubicBezTo>
                  <a:pt x="289043" y="19304"/>
                  <a:pt x="285483" y="19184"/>
                  <a:pt x="279330" y="19184"/>
                </a:cubicBezTo>
                <a:lnTo>
                  <a:pt x="269377" y="19184"/>
                </a:lnTo>
                <a:cubicBezTo>
                  <a:pt x="269377" y="19304"/>
                  <a:pt x="270010" y="19365"/>
                  <a:pt x="271277" y="19365"/>
                </a:cubicBezTo>
                <a:cubicBezTo>
                  <a:pt x="272544" y="19365"/>
                  <a:pt x="273720" y="19425"/>
                  <a:pt x="274806" y="19546"/>
                </a:cubicBezTo>
                <a:lnTo>
                  <a:pt x="282045" y="19546"/>
                </a:lnTo>
                <a:cubicBezTo>
                  <a:pt x="284096" y="19666"/>
                  <a:pt x="285574" y="19787"/>
                  <a:pt x="286479" y="19907"/>
                </a:cubicBezTo>
                <a:cubicBezTo>
                  <a:pt x="287384" y="20028"/>
                  <a:pt x="287776" y="20209"/>
                  <a:pt x="287655" y="20450"/>
                </a:cubicBezTo>
                <a:lnTo>
                  <a:pt x="288198" y="20631"/>
                </a:lnTo>
                <a:cubicBezTo>
                  <a:pt x="289405" y="20631"/>
                  <a:pt x="290490" y="21054"/>
                  <a:pt x="291456" y="21898"/>
                </a:cubicBezTo>
                <a:cubicBezTo>
                  <a:pt x="291818" y="22260"/>
                  <a:pt x="292059" y="22562"/>
                  <a:pt x="292180" y="22803"/>
                </a:cubicBezTo>
                <a:cubicBezTo>
                  <a:pt x="292300" y="23044"/>
                  <a:pt x="292180" y="23044"/>
                  <a:pt x="291818" y="22803"/>
                </a:cubicBezTo>
                <a:lnTo>
                  <a:pt x="293084" y="23889"/>
                </a:lnTo>
                <a:cubicBezTo>
                  <a:pt x="293205" y="24372"/>
                  <a:pt x="293296" y="25186"/>
                  <a:pt x="293356" y="26332"/>
                </a:cubicBezTo>
                <a:cubicBezTo>
                  <a:pt x="293416" y="27478"/>
                  <a:pt x="293447" y="29378"/>
                  <a:pt x="293447" y="32033"/>
                </a:cubicBezTo>
                <a:lnTo>
                  <a:pt x="293084" y="32938"/>
                </a:lnTo>
                <a:cubicBezTo>
                  <a:pt x="293084" y="37281"/>
                  <a:pt x="292964" y="39392"/>
                  <a:pt x="292722" y="39272"/>
                </a:cubicBezTo>
                <a:cubicBezTo>
                  <a:pt x="292481" y="39272"/>
                  <a:pt x="292361" y="37884"/>
                  <a:pt x="292361" y="35109"/>
                </a:cubicBezTo>
                <a:lnTo>
                  <a:pt x="292180" y="28051"/>
                </a:lnTo>
                <a:cubicBezTo>
                  <a:pt x="292059" y="26000"/>
                  <a:pt x="291878" y="24673"/>
                  <a:pt x="291637" y="24070"/>
                </a:cubicBezTo>
                <a:cubicBezTo>
                  <a:pt x="291154" y="23225"/>
                  <a:pt x="290671" y="22743"/>
                  <a:pt x="290189" y="22622"/>
                </a:cubicBezTo>
                <a:cubicBezTo>
                  <a:pt x="289706" y="22501"/>
                  <a:pt x="288138" y="22441"/>
                  <a:pt x="285483" y="22441"/>
                </a:cubicBezTo>
                <a:lnTo>
                  <a:pt x="276616" y="22441"/>
                </a:lnTo>
                <a:cubicBezTo>
                  <a:pt x="263344" y="22441"/>
                  <a:pt x="255743" y="22501"/>
                  <a:pt x="253813" y="22622"/>
                </a:cubicBezTo>
                <a:cubicBezTo>
                  <a:pt x="253330" y="22622"/>
                  <a:pt x="253089" y="22682"/>
                  <a:pt x="253089" y="22803"/>
                </a:cubicBezTo>
                <a:lnTo>
                  <a:pt x="258337" y="22803"/>
                </a:lnTo>
                <a:lnTo>
                  <a:pt x="266662" y="22803"/>
                </a:lnTo>
                <a:lnTo>
                  <a:pt x="268834" y="23346"/>
                </a:lnTo>
                <a:lnTo>
                  <a:pt x="240421" y="24613"/>
                </a:lnTo>
                <a:lnTo>
                  <a:pt x="244764" y="24613"/>
                </a:lnTo>
                <a:lnTo>
                  <a:pt x="255623" y="24975"/>
                </a:lnTo>
                <a:cubicBezTo>
                  <a:pt x="259001" y="24975"/>
                  <a:pt x="260690" y="25035"/>
                  <a:pt x="260690" y="25156"/>
                </a:cubicBezTo>
                <a:cubicBezTo>
                  <a:pt x="260449" y="25276"/>
                  <a:pt x="261354" y="25337"/>
                  <a:pt x="263405" y="25337"/>
                </a:cubicBezTo>
                <a:lnTo>
                  <a:pt x="276797" y="24975"/>
                </a:lnTo>
                <a:cubicBezTo>
                  <a:pt x="280899" y="24975"/>
                  <a:pt x="283795" y="25005"/>
                  <a:pt x="285483" y="25065"/>
                </a:cubicBezTo>
                <a:cubicBezTo>
                  <a:pt x="287173" y="25126"/>
                  <a:pt x="288198" y="25216"/>
                  <a:pt x="288560" y="25337"/>
                </a:cubicBezTo>
                <a:lnTo>
                  <a:pt x="289284" y="25699"/>
                </a:lnTo>
                <a:lnTo>
                  <a:pt x="289284" y="33481"/>
                </a:lnTo>
                <a:cubicBezTo>
                  <a:pt x="289284" y="36376"/>
                  <a:pt x="289254" y="38427"/>
                  <a:pt x="289193" y="39634"/>
                </a:cubicBezTo>
                <a:cubicBezTo>
                  <a:pt x="289133" y="40840"/>
                  <a:pt x="288982" y="41564"/>
                  <a:pt x="288741" y="41805"/>
                </a:cubicBezTo>
                <a:cubicBezTo>
                  <a:pt x="288621" y="42047"/>
                  <a:pt x="288500" y="42167"/>
                  <a:pt x="288379" y="42167"/>
                </a:cubicBezTo>
                <a:cubicBezTo>
                  <a:pt x="288258" y="42167"/>
                  <a:pt x="288077" y="42047"/>
                  <a:pt x="287836" y="41805"/>
                </a:cubicBezTo>
                <a:cubicBezTo>
                  <a:pt x="287716" y="41564"/>
                  <a:pt x="287625" y="40870"/>
                  <a:pt x="287565" y="39724"/>
                </a:cubicBezTo>
                <a:cubicBezTo>
                  <a:pt x="287504" y="38578"/>
                  <a:pt x="287474" y="36557"/>
                  <a:pt x="287474" y="33662"/>
                </a:cubicBezTo>
                <a:lnTo>
                  <a:pt x="287474" y="26604"/>
                </a:lnTo>
                <a:lnTo>
                  <a:pt x="210560" y="26604"/>
                </a:lnTo>
                <a:lnTo>
                  <a:pt x="210379" y="31128"/>
                </a:lnTo>
                <a:cubicBezTo>
                  <a:pt x="210379" y="34989"/>
                  <a:pt x="210289" y="37492"/>
                  <a:pt x="210107" y="38638"/>
                </a:cubicBezTo>
                <a:cubicBezTo>
                  <a:pt x="209926" y="39785"/>
                  <a:pt x="209595" y="40116"/>
                  <a:pt x="209112" y="39634"/>
                </a:cubicBezTo>
                <a:lnTo>
                  <a:pt x="208207" y="39272"/>
                </a:lnTo>
                <a:cubicBezTo>
                  <a:pt x="208087" y="38789"/>
                  <a:pt x="207845" y="35833"/>
                  <a:pt x="207483" y="30404"/>
                </a:cubicBezTo>
                <a:lnTo>
                  <a:pt x="207121" y="26604"/>
                </a:lnTo>
                <a:cubicBezTo>
                  <a:pt x="207121" y="26724"/>
                  <a:pt x="207061" y="27056"/>
                  <a:pt x="206941" y="27599"/>
                </a:cubicBezTo>
                <a:cubicBezTo>
                  <a:pt x="206820" y="28142"/>
                  <a:pt x="206699" y="28836"/>
                  <a:pt x="206578" y="29680"/>
                </a:cubicBezTo>
                <a:lnTo>
                  <a:pt x="205854" y="40720"/>
                </a:lnTo>
                <a:cubicBezTo>
                  <a:pt x="205734" y="41202"/>
                  <a:pt x="205613" y="41534"/>
                  <a:pt x="205492" y="41715"/>
                </a:cubicBezTo>
                <a:cubicBezTo>
                  <a:pt x="205372" y="41896"/>
                  <a:pt x="205191" y="41986"/>
                  <a:pt x="204950" y="41986"/>
                </a:cubicBezTo>
                <a:cubicBezTo>
                  <a:pt x="204588" y="41986"/>
                  <a:pt x="204407" y="40901"/>
                  <a:pt x="204407" y="38729"/>
                </a:cubicBezTo>
                <a:cubicBezTo>
                  <a:pt x="204407" y="37281"/>
                  <a:pt x="204377" y="36316"/>
                  <a:pt x="204316" y="35833"/>
                </a:cubicBezTo>
                <a:cubicBezTo>
                  <a:pt x="204256" y="35351"/>
                  <a:pt x="204105" y="35109"/>
                  <a:pt x="203864" y="35109"/>
                </a:cubicBezTo>
                <a:lnTo>
                  <a:pt x="203683" y="36557"/>
                </a:lnTo>
                <a:cubicBezTo>
                  <a:pt x="203562" y="36195"/>
                  <a:pt x="203441" y="35532"/>
                  <a:pt x="203321" y="34566"/>
                </a:cubicBezTo>
                <a:cubicBezTo>
                  <a:pt x="203200" y="33601"/>
                  <a:pt x="203140" y="32576"/>
                  <a:pt x="203140" y="31490"/>
                </a:cubicBezTo>
                <a:lnTo>
                  <a:pt x="203140" y="29137"/>
                </a:lnTo>
                <a:lnTo>
                  <a:pt x="202959" y="31490"/>
                </a:lnTo>
                <a:cubicBezTo>
                  <a:pt x="202597" y="33782"/>
                  <a:pt x="202295" y="34928"/>
                  <a:pt x="202054" y="34928"/>
                </a:cubicBezTo>
                <a:lnTo>
                  <a:pt x="201873" y="36376"/>
                </a:lnTo>
                <a:lnTo>
                  <a:pt x="201873" y="41624"/>
                </a:lnTo>
                <a:lnTo>
                  <a:pt x="201511" y="37100"/>
                </a:lnTo>
                <a:lnTo>
                  <a:pt x="201511" y="39272"/>
                </a:lnTo>
                <a:cubicBezTo>
                  <a:pt x="201511" y="39875"/>
                  <a:pt x="201451" y="40388"/>
                  <a:pt x="201330" y="40810"/>
                </a:cubicBezTo>
                <a:cubicBezTo>
                  <a:pt x="201210" y="41232"/>
                  <a:pt x="201149" y="41504"/>
                  <a:pt x="201149" y="41624"/>
                </a:cubicBezTo>
                <a:cubicBezTo>
                  <a:pt x="200908" y="41624"/>
                  <a:pt x="200787" y="41323"/>
                  <a:pt x="200787" y="40720"/>
                </a:cubicBezTo>
                <a:lnTo>
                  <a:pt x="200244" y="31309"/>
                </a:lnTo>
                <a:lnTo>
                  <a:pt x="199882" y="25518"/>
                </a:lnTo>
                <a:cubicBezTo>
                  <a:pt x="199762" y="25518"/>
                  <a:pt x="199701" y="26121"/>
                  <a:pt x="199701" y="27327"/>
                </a:cubicBezTo>
                <a:cubicBezTo>
                  <a:pt x="199701" y="27931"/>
                  <a:pt x="199611" y="28474"/>
                  <a:pt x="199430" y="28956"/>
                </a:cubicBezTo>
                <a:cubicBezTo>
                  <a:pt x="199249" y="29439"/>
                  <a:pt x="199158" y="29740"/>
                  <a:pt x="199158" y="29861"/>
                </a:cubicBezTo>
                <a:lnTo>
                  <a:pt x="198977" y="29680"/>
                </a:lnTo>
                <a:lnTo>
                  <a:pt x="198254" y="25156"/>
                </a:lnTo>
                <a:cubicBezTo>
                  <a:pt x="198254" y="23708"/>
                  <a:pt x="198133" y="22984"/>
                  <a:pt x="197892" y="22984"/>
                </a:cubicBezTo>
                <a:lnTo>
                  <a:pt x="197530" y="25156"/>
                </a:lnTo>
                <a:lnTo>
                  <a:pt x="197168" y="27870"/>
                </a:lnTo>
                <a:cubicBezTo>
                  <a:pt x="197047" y="27870"/>
                  <a:pt x="196987" y="28172"/>
                  <a:pt x="196987" y="28775"/>
                </a:cubicBezTo>
                <a:lnTo>
                  <a:pt x="197711" y="41986"/>
                </a:lnTo>
                <a:lnTo>
                  <a:pt x="196987" y="41986"/>
                </a:lnTo>
                <a:cubicBezTo>
                  <a:pt x="196866" y="42107"/>
                  <a:pt x="196685" y="42167"/>
                  <a:pt x="196444" y="42167"/>
                </a:cubicBezTo>
                <a:cubicBezTo>
                  <a:pt x="196082" y="42167"/>
                  <a:pt x="195901" y="41624"/>
                  <a:pt x="195901" y="40539"/>
                </a:cubicBezTo>
                <a:lnTo>
                  <a:pt x="196082" y="12668"/>
                </a:lnTo>
                <a:lnTo>
                  <a:pt x="214360" y="12849"/>
                </a:lnTo>
                <a:cubicBezTo>
                  <a:pt x="227029" y="12849"/>
                  <a:pt x="233785" y="12789"/>
                  <a:pt x="234629" y="12668"/>
                </a:cubicBezTo>
                <a:cubicBezTo>
                  <a:pt x="235233" y="12307"/>
                  <a:pt x="236982" y="12095"/>
                  <a:pt x="239878" y="12035"/>
                </a:cubicBezTo>
                <a:cubicBezTo>
                  <a:pt x="242774" y="11975"/>
                  <a:pt x="244704" y="11945"/>
                  <a:pt x="245669" y="11945"/>
                </a:cubicBezTo>
                <a:close/>
                <a:moveTo>
                  <a:pt x="2051514" y="11764"/>
                </a:moveTo>
                <a:cubicBezTo>
                  <a:pt x="2051514" y="11764"/>
                  <a:pt x="2051333" y="12005"/>
                  <a:pt x="2050971" y="12488"/>
                </a:cubicBezTo>
                <a:cubicBezTo>
                  <a:pt x="2050850" y="12729"/>
                  <a:pt x="2050820" y="12880"/>
                  <a:pt x="2050880" y="12940"/>
                </a:cubicBezTo>
                <a:cubicBezTo>
                  <a:pt x="2050941" y="13000"/>
                  <a:pt x="2051091" y="12910"/>
                  <a:pt x="2051333" y="12668"/>
                </a:cubicBezTo>
                <a:close/>
                <a:moveTo>
                  <a:pt x="1647768" y="11764"/>
                </a:moveTo>
                <a:lnTo>
                  <a:pt x="1650302" y="16831"/>
                </a:lnTo>
                <a:lnTo>
                  <a:pt x="1651026" y="19003"/>
                </a:lnTo>
                <a:cubicBezTo>
                  <a:pt x="1651146" y="19606"/>
                  <a:pt x="1651297" y="20028"/>
                  <a:pt x="1651478" y="20269"/>
                </a:cubicBezTo>
                <a:cubicBezTo>
                  <a:pt x="1651659" y="20511"/>
                  <a:pt x="1651930" y="20631"/>
                  <a:pt x="1652292" y="20631"/>
                </a:cubicBezTo>
                <a:close/>
                <a:moveTo>
                  <a:pt x="1180205" y="10497"/>
                </a:moveTo>
                <a:lnTo>
                  <a:pt x="1182015" y="14840"/>
                </a:lnTo>
                <a:cubicBezTo>
                  <a:pt x="1182497" y="15564"/>
                  <a:pt x="1182919" y="15926"/>
                  <a:pt x="1183281" y="15926"/>
                </a:cubicBezTo>
                <a:lnTo>
                  <a:pt x="1183462" y="15383"/>
                </a:lnTo>
                <a:lnTo>
                  <a:pt x="1182015" y="13030"/>
                </a:lnTo>
                <a:cubicBezTo>
                  <a:pt x="1180808" y="10979"/>
                  <a:pt x="1180205" y="10135"/>
                  <a:pt x="1180205" y="10497"/>
                </a:cubicBezTo>
                <a:close/>
                <a:moveTo>
                  <a:pt x="2505028" y="9954"/>
                </a:moveTo>
                <a:lnTo>
                  <a:pt x="2501951" y="11221"/>
                </a:lnTo>
                <a:lnTo>
                  <a:pt x="2501046" y="12668"/>
                </a:lnTo>
                <a:cubicBezTo>
                  <a:pt x="2499960" y="13392"/>
                  <a:pt x="2499417" y="15021"/>
                  <a:pt x="2499417" y="17555"/>
                </a:cubicBezTo>
                <a:lnTo>
                  <a:pt x="2500141" y="30585"/>
                </a:lnTo>
                <a:cubicBezTo>
                  <a:pt x="2500141" y="33360"/>
                  <a:pt x="2500201" y="34747"/>
                  <a:pt x="2500322" y="34747"/>
                </a:cubicBezTo>
                <a:lnTo>
                  <a:pt x="2500503" y="29861"/>
                </a:lnTo>
                <a:cubicBezTo>
                  <a:pt x="2500503" y="25518"/>
                  <a:pt x="2500533" y="22200"/>
                  <a:pt x="2500594" y="19907"/>
                </a:cubicBezTo>
                <a:cubicBezTo>
                  <a:pt x="2500654" y="17615"/>
                  <a:pt x="2500744" y="16952"/>
                  <a:pt x="2500865" y="17917"/>
                </a:cubicBezTo>
                <a:lnTo>
                  <a:pt x="2501046" y="20088"/>
                </a:lnTo>
                <a:cubicBezTo>
                  <a:pt x="2501167" y="20088"/>
                  <a:pt x="2501227" y="19425"/>
                  <a:pt x="2501227" y="18098"/>
                </a:cubicBezTo>
                <a:cubicBezTo>
                  <a:pt x="2501348" y="16167"/>
                  <a:pt x="2501891" y="14659"/>
                  <a:pt x="2502856" y="13573"/>
                </a:cubicBezTo>
                <a:cubicBezTo>
                  <a:pt x="2503459" y="13211"/>
                  <a:pt x="2504213" y="12970"/>
                  <a:pt x="2505118" y="12849"/>
                </a:cubicBezTo>
                <a:cubicBezTo>
                  <a:pt x="2506023" y="12729"/>
                  <a:pt x="2507320" y="12668"/>
                  <a:pt x="2509009" y="12668"/>
                </a:cubicBezTo>
                <a:cubicBezTo>
                  <a:pt x="2511060" y="12668"/>
                  <a:pt x="2512809" y="12578"/>
                  <a:pt x="2514257" y="12397"/>
                </a:cubicBezTo>
                <a:cubicBezTo>
                  <a:pt x="2515705" y="12216"/>
                  <a:pt x="2516429" y="12065"/>
                  <a:pt x="2516429" y="11945"/>
                </a:cubicBezTo>
                <a:cubicBezTo>
                  <a:pt x="2516429" y="11824"/>
                  <a:pt x="2515705" y="11764"/>
                  <a:pt x="2514257" y="11764"/>
                </a:cubicBezTo>
                <a:cubicBezTo>
                  <a:pt x="2514257" y="11764"/>
                  <a:pt x="2515132" y="11733"/>
                  <a:pt x="2516881" y="11673"/>
                </a:cubicBezTo>
                <a:cubicBezTo>
                  <a:pt x="2518631" y="11613"/>
                  <a:pt x="2521014" y="11583"/>
                  <a:pt x="2524030" y="11583"/>
                </a:cubicBezTo>
                <a:cubicBezTo>
                  <a:pt x="2532234" y="11583"/>
                  <a:pt x="2536336" y="11522"/>
                  <a:pt x="2536336" y="11402"/>
                </a:cubicBezTo>
                <a:close/>
                <a:moveTo>
                  <a:pt x="1404214" y="7963"/>
                </a:moveTo>
                <a:cubicBezTo>
                  <a:pt x="1420019" y="7963"/>
                  <a:pt x="1431571" y="8023"/>
                  <a:pt x="1438871" y="8144"/>
                </a:cubicBezTo>
                <a:cubicBezTo>
                  <a:pt x="1446170" y="8265"/>
                  <a:pt x="1449940" y="8446"/>
                  <a:pt x="1450181" y="8687"/>
                </a:cubicBezTo>
                <a:lnTo>
                  <a:pt x="1450905" y="9049"/>
                </a:lnTo>
                <a:lnTo>
                  <a:pt x="1446743" y="9773"/>
                </a:lnTo>
                <a:lnTo>
                  <a:pt x="1448010" y="9773"/>
                </a:lnTo>
                <a:cubicBezTo>
                  <a:pt x="1448975" y="9773"/>
                  <a:pt x="1449458" y="9833"/>
                  <a:pt x="1449458" y="9954"/>
                </a:cubicBezTo>
                <a:lnTo>
                  <a:pt x="1449277" y="10135"/>
                </a:lnTo>
                <a:lnTo>
                  <a:pt x="1445657" y="10135"/>
                </a:lnTo>
                <a:lnTo>
                  <a:pt x="1421587" y="11221"/>
                </a:lnTo>
                <a:lnTo>
                  <a:pt x="1420683" y="10859"/>
                </a:lnTo>
                <a:cubicBezTo>
                  <a:pt x="1420562" y="10859"/>
                  <a:pt x="1418722" y="10919"/>
                  <a:pt x="1415163" y="11040"/>
                </a:cubicBezTo>
                <a:cubicBezTo>
                  <a:pt x="1411604" y="11160"/>
                  <a:pt x="1406386" y="11221"/>
                  <a:pt x="1399508" y="11221"/>
                </a:cubicBezTo>
                <a:lnTo>
                  <a:pt x="1377791" y="11402"/>
                </a:lnTo>
                <a:cubicBezTo>
                  <a:pt x="1378395" y="11402"/>
                  <a:pt x="1379873" y="11432"/>
                  <a:pt x="1382225" y="11492"/>
                </a:cubicBezTo>
                <a:cubicBezTo>
                  <a:pt x="1384578" y="11552"/>
                  <a:pt x="1387443" y="11583"/>
                  <a:pt x="1390822" y="11583"/>
                </a:cubicBezTo>
                <a:lnTo>
                  <a:pt x="1445114" y="12126"/>
                </a:lnTo>
                <a:lnTo>
                  <a:pt x="1445657" y="12668"/>
                </a:lnTo>
                <a:cubicBezTo>
                  <a:pt x="1445657" y="12910"/>
                  <a:pt x="1445959" y="12910"/>
                  <a:pt x="1446562" y="12668"/>
                </a:cubicBezTo>
                <a:lnTo>
                  <a:pt x="1449096" y="12126"/>
                </a:lnTo>
                <a:cubicBezTo>
                  <a:pt x="1449337" y="12126"/>
                  <a:pt x="1449608" y="12216"/>
                  <a:pt x="1449910" y="12397"/>
                </a:cubicBezTo>
                <a:cubicBezTo>
                  <a:pt x="1450212" y="12578"/>
                  <a:pt x="1450483" y="12668"/>
                  <a:pt x="1450724" y="12668"/>
                </a:cubicBezTo>
                <a:cubicBezTo>
                  <a:pt x="1450724" y="12789"/>
                  <a:pt x="1452052" y="12849"/>
                  <a:pt x="1454706" y="12849"/>
                </a:cubicBezTo>
                <a:cubicBezTo>
                  <a:pt x="1457481" y="12849"/>
                  <a:pt x="1458989" y="12910"/>
                  <a:pt x="1459230" y="13030"/>
                </a:cubicBezTo>
                <a:lnTo>
                  <a:pt x="1459411" y="13573"/>
                </a:lnTo>
                <a:cubicBezTo>
                  <a:pt x="1459290" y="13694"/>
                  <a:pt x="1456636" y="13754"/>
                  <a:pt x="1451448" y="13754"/>
                </a:cubicBezTo>
                <a:cubicBezTo>
                  <a:pt x="1449156" y="13875"/>
                  <a:pt x="1446713" y="13935"/>
                  <a:pt x="1444119" y="13935"/>
                </a:cubicBezTo>
                <a:cubicBezTo>
                  <a:pt x="1441525" y="13935"/>
                  <a:pt x="1438901" y="13996"/>
                  <a:pt x="1436246" y="14116"/>
                </a:cubicBezTo>
                <a:cubicBezTo>
                  <a:pt x="1432627" y="14116"/>
                  <a:pt x="1430817" y="14297"/>
                  <a:pt x="1430817" y="14659"/>
                </a:cubicBezTo>
                <a:cubicBezTo>
                  <a:pt x="1430817" y="14780"/>
                  <a:pt x="1431119" y="14840"/>
                  <a:pt x="1431722" y="14840"/>
                </a:cubicBezTo>
                <a:lnTo>
                  <a:pt x="1433713" y="14840"/>
                </a:lnTo>
                <a:cubicBezTo>
                  <a:pt x="1433110" y="14840"/>
                  <a:pt x="1431752" y="14870"/>
                  <a:pt x="1429641" y="14931"/>
                </a:cubicBezTo>
                <a:cubicBezTo>
                  <a:pt x="1427529" y="14991"/>
                  <a:pt x="1424845" y="15021"/>
                  <a:pt x="1421587" y="15021"/>
                </a:cubicBezTo>
                <a:lnTo>
                  <a:pt x="1408919" y="15021"/>
                </a:lnTo>
                <a:cubicBezTo>
                  <a:pt x="1408919" y="15021"/>
                  <a:pt x="1410186" y="15142"/>
                  <a:pt x="1412720" y="15383"/>
                </a:cubicBezTo>
                <a:cubicBezTo>
                  <a:pt x="1413926" y="15383"/>
                  <a:pt x="1415736" y="15504"/>
                  <a:pt x="1418149" y="15745"/>
                </a:cubicBezTo>
                <a:lnTo>
                  <a:pt x="1429731" y="16107"/>
                </a:lnTo>
                <a:cubicBezTo>
                  <a:pt x="1430093" y="16107"/>
                  <a:pt x="1430938" y="16167"/>
                  <a:pt x="1432265" y="16288"/>
                </a:cubicBezTo>
                <a:cubicBezTo>
                  <a:pt x="1433592" y="16409"/>
                  <a:pt x="1435281" y="16469"/>
                  <a:pt x="1437332" y="16469"/>
                </a:cubicBezTo>
                <a:cubicBezTo>
                  <a:pt x="1442641" y="16469"/>
                  <a:pt x="1445295" y="16529"/>
                  <a:pt x="1445295" y="16650"/>
                </a:cubicBezTo>
                <a:lnTo>
                  <a:pt x="1441676" y="16650"/>
                </a:lnTo>
                <a:lnTo>
                  <a:pt x="1451448" y="17193"/>
                </a:lnTo>
                <a:lnTo>
                  <a:pt x="1451267" y="17555"/>
                </a:lnTo>
                <a:lnTo>
                  <a:pt x="1444571" y="17555"/>
                </a:lnTo>
                <a:lnTo>
                  <a:pt x="1391546" y="18460"/>
                </a:lnTo>
                <a:cubicBezTo>
                  <a:pt x="1390339" y="18460"/>
                  <a:pt x="1389736" y="18580"/>
                  <a:pt x="1389736" y="18822"/>
                </a:cubicBezTo>
                <a:lnTo>
                  <a:pt x="1408738" y="19184"/>
                </a:lnTo>
                <a:cubicBezTo>
                  <a:pt x="1408618" y="19184"/>
                  <a:pt x="1408195" y="19214"/>
                  <a:pt x="1407471" y="19274"/>
                </a:cubicBezTo>
                <a:cubicBezTo>
                  <a:pt x="1406747" y="19334"/>
                  <a:pt x="1405541" y="19365"/>
                  <a:pt x="1403852" y="19365"/>
                </a:cubicBezTo>
                <a:lnTo>
                  <a:pt x="1389012" y="19907"/>
                </a:lnTo>
                <a:lnTo>
                  <a:pt x="1377972" y="20450"/>
                </a:lnTo>
                <a:lnTo>
                  <a:pt x="1381592" y="20631"/>
                </a:lnTo>
                <a:lnTo>
                  <a:pt x="1398966" y="20993"/>
                </a:lnTo>
                <a:cubicBezTo>
                  <a:pt x="1398966" y="21114"/>
                  <a:pt x="1399991" y="21174"/>
                  <a:pt x="1402042" y="21174"/>
                </a:cubicBezTo>
                <a:lnTo>
                  <a:pt x="1456154" y="20812"/>
                </a:lnTo>
                <a:cubicBezTo>
                  <a:pt x="1458325" y="20812"/>
                  <a:pt x="1459592" y="20933"/>
                  <a:pt x="1459954" y="21174"/>
                </a:cubicBezTo>
                <a:lnTo>
                  <a:pt x="1460497" y="21717"/>
                </a:lnTo>
                <a:lnTo>
                  <a:pt x="1459411" y="22622"/>
                </a:lnTo>
                <a:lnTo>
                  <a:pt x="1423759" y="22622"/>
                </a:lnTo>
                <a:cubicBezTo>
                  <a:pt x="1395889" y="22381"/>
                  <a:pt x="1374715" y="22230"/>
                  <a:pt x="1360237" y="22170"/>
                </a:cubicBezTo>
                <a:cubicBezTo>
                  <a:pt x="1345759" y="22109"/>
                  <a:pt x="1336891" y="22079"/>
                  <a:pt x="1333633" y="22079"/>
                </a:cubicBezTo>
                <a:lnTo>
                  <a:pt x="1333996" y="8868"/>
                </a:lnTo>
                <a:cubicBezTo>
                  <a:pt x="1334357" y="8747"/>
                  <a:pt x="1340269" y="8687"/>
                  <a:pt x="1351731" y="8687"/>
                </a:cubicBezTo>
                <a:cubicBezTo>
                  <a:pt x="1363434" y="8687"/>
                  <a:pt x="1369949" y="8627"/>
                  <a:pt x="1371276" y="8506"/>
                </a:cubicBezTo>
                <a:cubicBezTo>
                  <a:pt x="1372000" y="8265"/>
                  <a:pt x="1375077" y="8114"/>
                  <a:pt x="1380506" y="8054"/>
                </a:cubicBezTo>
                <a:cubicBezTo>
                  <a:pt x="1385935" y="7993"/>
                  <a:pt x="1393838" y="7963"/>
                  <a:pt x="1404214" y="7963"/>
                </a:cubicBezTo>
                <a:close/>
                <a:moveTo>
                  <a:pt x="2771023" y="6877"/>
                </a:moveTo>
                <a:cubicBezTo>
                  <a:pt x="2775366" y="6877"/>
                  <a:pt x="2777658" y="6938"/>
                  <a:pt x="2777900" y="7058"/>
                </a:cubicBezTo>
                <a:lnTo>
                  <a:pt x="2778262" y="7058"/>
                </a:lnTo>
                <a:lnTo>
                  <a:pt x="2778624" y="20631"/>
                </a:lnTo>
                <a:lnTo>
                  <a:pt x="2834726" y="20631"/>
                </a:lnTo>
                <a:lnTo>
                  <a:pt x="2834907" y="6877"/>
                </a:lnTo>
                <a:lnTo>
                  <a:pt x="2841241" y="6877"/>
                </a:lnTo>
                <a:cubicBezTo>
                  <a:pt x="2845464" y="6877"/>
                  <a:pt x="2847696" y="6938"/>
                  <a:pt x="2847937" y="7058"/>
                </a:cubicBezTo>
                <a:cubicBezTo>
                  <a:pt x="2848178" y="7179"/>
                  <a:pt x="2848329" y="7631"/>
                  <a:pt x="2848389" y="8416"/>
                </a:cubicBezTo>
                <a:cubicBezTo>
                  <a:pt x="2848450" y="9200"/>
                  <a:pt x="2848480" y="10678"/>
                  <a:pt x="2848480" y="12849"/>
                </a:cubicBezTo>
                <a:lnTo>
                  <a:pt x="2848661" y="20450"/>
                </a:lnTo>
                <a:cubicBezTo>
                  <a:pt x="2848782" y="20571"/>
                  <a:pt x="2851134" y="20692"/>
                  <a:pt x="2855719" y="20812"/>
                </a:cubicBezTo>
                <a:lnTo>
                  <a:pt x="2860243" y="20812"/>
                </a:lnTo>
                <a:cubicBezTo>
                  <a:pt x="2870257" y="20812"/>
                  <a:pt x="2875867" y="20933"/>
                  <a:pt x="2877074" y="21174"/>
                </a:cubicBezTo>
                <a:lnTo>
                  <a:pt x="2877436" y="21717"/>
                </a:lnTo>
                <a:lnTo>
                  <a:pt x="2872912" y="22441"/>
                </a:lnTo>
                <a:lnTo>
                  <a:pt x="2874359" y="22441"/>
                </a:lnTo>
                <a:cubicBezTo>
                  <a:pt x="2875204" y="22441"/>
                  <a:pt x="2875626" y="22501"/>
                  <a:pt x="2875626" y="22622"/>
                </a:cubicBezTo>
                <a:lnTo>
                  <a:pt x="2875445" y="22803"/>
                </a:lnTo>
                <a:lnTo>
                  <a:pt x="2860605" y="23346"/>
                </a:lnTo>
                <a:lnTo>
                  <a:pt x="2849023" y="23346"/>
                </a:lnTo>
                <a:lnTo>
                  <a:pt x="2849023" y="24794"/>
                </a:lnTo>
                <a:lnTo>
                  <a:pt x="2871283" y="25337"/>
                </a:lnTo>
                <a:lnTo>
                  <a:pt x="2873816" y="25156"/>
                </a:lnTo>
                <a:cubicBezTo>
                  <a:pt x="2873696" y="25035"/>
                  <a:pt x="2873786" y="24975"/>
                  <a:pt x="2874088" y="24975"/>
                </a:cubicBezTo>
                <a:cubicBezTo>
                  <a:pt x="2874390" y="24975"/>
                  <a:pt x="2874721" y="25035"/>
                  <a:pt x="2875083" y="25156"/>
                </a:cubicBezTo>
                <a:lnTo>
                  <a:pt x="2888657" y="25699"/>
                </a:lnTo>
                <a:lnTo>
                  <a:pt x="2888657" y="26423"/>
                </a:lnTo>
                <a:cubicBezTo>
                  <a:pt x="2888657" y="26543"/>
                  <a:pt x="2883348" y="26604"/>
                  <a:pt x="2872730" y="26604"/>
                </a:cubicBezTo>
                <a:lnTo>
                  <a:pt x="2851195" y="26966"/>
                </a:lnTo>
                <a:lnTo>
                  <a:pt x="2854452" y="27146"/>
                </a:lnTo>
                <a:lnTo>
                  <a:pt x="2855719" y="27327"/>
                </a:lnTo>
                <a:cubicBezTo>
                  <a:pt x="2855719" y="27569"/>
                  <a:pt x="2854573" y="27689"/>
                  <a:pt x="2852281" y="27689"/>
                </a:cubicBezTo>
                <a:cubicBezTo>
                  <a:pt x="2851074" y="27689"/>
                  <a:pt x="2850229" y="27720"/>
                  <a:pt x="2849747" y="27780"/>
                </a:cubicBezTo>
                <a:cubicBezTo>
                  <a:pt x="2849264" y="27840"/>
                  <a:pt x="2849023" y="27991"/>
                  <a:pt x="2849023" y="28232"/>
                </a:cubicBezTo>
                <a:cubicBezTo>
                  <a:pt x="2849023" y="28474"/>
                  <a:pt x="2849325" y="28594"/>
                  <a:pt x="2849928" y="28594"/>
                </a:cubicBezTo>
                <a:lnTo>
                  <a:pt x="2849928" y="28775"/>
                </a:lnTo>
                <a:cubicBezTo>
                  <a:pt x="2850048" y="28775"/>
                  <a:pt x="2850380" y="28805"/>
                  <a:pt x="2850923" y="28866"/>
                </a:cubicBezTo>
                <a:cubicBezTo>
                  <a:pt x="2851466" y="28926"/>
                  <a:pt x="2852281" y="28956"/>
                  <a:pt x="2853366" y="28956"/>
                </a:cubicBezTo>
                <a:cubicBezTo>
                  <a:pt x="2864707" y="28956"/>
                  <a:pt x="2869714" y="29077"/>
                  <a:pt x="2868387" y="29318"/>
                </a:cubicBezTo>
                <a:cubicBezTo>
                  <a:pt x="2866698" y="29439"/>
                  <a:pt x="2866336" y="29499"/>
                  <a:pt x="2867301" y="29499"/>
                </a:cubicBezTo>
                <a:lnTo>
                  <a:pt x="2869654" y="29680"/>
                </a:lnTo>
                <a:lnTo>
                  <a:pt x="2886304" y="29680"/>
                </a:lnTo>
                <a:cubicBezTo>
                  <a:pt x="2885338" y="29801"/>
                  <a:pt x="2883167" y="29921"/>
                  <a:pt x="2879789" y="30042"/>
                </a:cubicBezTo>
                <a:cubicBezTo>
                  <a:pt x="2876410" y="30163"/>
                  <a:pt x="2871946" y="30223"/>
                  <a:pt x="2866397" y="30223"/>
                </a:cubicBezTo>
                <a:lnTo>
                  <a:pt x="2849023" y="30585"/>
                </a:lnTo>
                <a:lnTo>
                  <a:pt x="2849023" y="33481"/>
                </a:lnTo>
                <a:lnTo>
                  <a:pt x="2871826" y="33300"/>
                </a:lnTo>
                <a:cubicBezTo>
                  <a:pt x="2878100" y="33300"/>
                  <a:pt x="2882503" y="33330"/>
                  <a:pt x="2885037" y="33390"/>
                </a:cubicBezTo>
                <a:cubicBezTo>
                  <a:pt x="2887571" y="33450"/>
                  <a:pt x="2889018" y="33601"/>
                  <a:pt x="2889380" y="33843"/>
                </a:cubicBezTo>
                <a:lnTo>
                  <a:pt x="2890285" y="34385"/>
                </a:lnTo>
                <a:lnTo>
                  <a:pt x="2888657" y="35109"/>
                </a:lnTo>
                <a:lnTo>
                  <a:pt x="2849023" y="35109"/>
                </a:lnTo>
                <a:lnTo>
                  <a:pt x="2848842" y="44882"/>
                </a:lnTo>
                <a:cubicBezTo>
                  <a:pt x="2848842" y="47778"/>
                  <a:pt x="2848721" y="49346"/>
                  <a:pt x="2848480" y="49587"/>
                </a:cubicBezTo>
                <a:cubicBezTo>
                  <a:pt x="2848239" y="49829"/>
                  <a:pt x="2848058" y="49919"/>
                  <a:pt x="2847937" y="49859"/>
                </a:cubicBezTo>
                <a:cubicBezTo>
                  <a:pt x="2847816" y="49799"/>
                  <a:pt x="2847696" y="49648"/>
                  <a:pt x="2847575" y="49406"/>
                </a:cubicBezTo>
                <a:lnTo>
                  <a:pt x="2847213" y="48863"/>
                </a:lnTo>
                <a:lnTo>
                  <a:pt x="2847032" y="49406"/>
                </a:lnTo>
                <a:cubicBezTo>
                  <a:pt x="2846791" y="49406"/>
                  <a:pt x="2846610" y="47898"/>
                  <a:pt x="2846489" y="44882"/>
                </a:cubicBezTo>
                <a:lnTo>
                  <a:pt x="2845584" y="34928"/>
                </a:lnTo>
                <a:cubicBezTo>
                  <a:pt x="2845343" y="34928"/>
                  <a:pt x="2845162" y="36497"/>
                  <a:pt x="2845041" y="39634"/>
                </a:cubicBezTo>
                <a:cubicBezTo>
                  <a:pt x="2845041" y="45425"/>
                  <a:pt x="2844860" y="48260"/>
                  <a:pt x="2844498" y="48140"/>
                </a:cubicBezTo>
                <a:lnTo>
                  <a:pt x="2844318" y="48502"/>
                </a:lnTo>
                <a:lnTo>
                  <a:pt x="2844860" y="49406"/>
                </a:lnTo>
                <a:lnTo>
                  <a:pt x="2844498" y="49768"/>
                </a:lnTo>
                <a:cubicBezTo>
                  <a:pt x="2844378" y="49768"/>
                  <a:pt x="2844318" y="50251"/>
                  <a:pt x="2844318" y="51216"/>
                </a:cubicBezTo>
                <a:cubicBezTo>
                  <a:pt x="2844318" y="51940"/>
                  <a:pt x="2844227" y="52483"/>
                  <a:pt x="2844046" y="52845"/>
                </a:cubicBezTo>
                <a:cubicBezTo>
                  <a:pt x="2843865" y="53207"/>
                  <a:pt x="2843654" y="53267"/>
                  <a:pt x="2843413" y="53026"/>
                </a:cubicBezTo>
                <a:cubicBezTo>
                  <a:pt x="2843171" y="53026"/>
                  <a:pt x="2843021" y="52453"/>
                  <a:pt x="2842960" y="51307"/>
                </a:cubicBezTo>
                <a:cubicBezTo>
                  <a:pt x="2842900" y="50160"/>
                  <a:pt x="2842870" y="49286"/>
                  <a:pt x="2842870" y="48682"/>
                </a:cubicBezTo>
                <a:cubicBezTo>
                  <a:pt x="2842870" y="44460"/>
                  <a:pt x="2842749" y="42348"/>
                  <a:pt x="2842508" y="42348"/>
                </a:cubicBezTo>
                <a:lnTo>
                  <a:pt x="2842327" y="44339"/>
                </a:lnTo>
                <a:cubicBezTo>
                  <a:pt x="2842086" y="44339"/>
                  <a:pt x="2841965" y="42771"/>
                  <a:pt x="2841965" y="39634"/>
                </a:cubicBezTo>
                <a:lnTo>
                  <a:pt x="2841784" y="34928"/>
                </a:lnTo>
                <a:cubicBezTo>
                  <a:pt x="2841543" y="35411"/>
                  <a:pt x="2841422" y="35894"/>
                  <a:pt x="2841422" y="36376"/>
                </a:cubicBezTo>
                <a:cubicBezTo>
                  <a:pt x="2841301" y="37824"/>
                  <a:pt x="2841181" y="39272"/>
                  <a:pt x="2841060" y="40720"/>
                </a:cubicBezTo>
                <a:cubicBezTo>
                  <a:pt x="2840939" y="42167"/>
                  <a:pt x="2840879" y="42529"/>
                  <a:pt x="2840879" y="41805"/>
                </a:cubicBezTo>
                <a:lnTo>
                  <a:pt x="2840879" y="41444"/>
                </a:lnTo>
                <a:cubicBezTo>
                  <a:pt x="2840758" y="41444"/>
                  <a:pt x="2840698" y="43012"/>
                  <a:pt x="2840698" y="46149"/>
                </a:cubicBezTo>
                <a:lnTo>
                  <a:pt x="2840517" y="50673"/>
                </a:lnTo>
                <a:lnTo>
                  <a:pt x="2840336" y="48863"/>
                </a:lnTo>
                <a:lnTo>
                  <a:pt x="2840336" y="47235"/>
                </a:lnTo>
                <a:cubicBezTo>
                  <a:pt x="2839974" y="47235"/>
                  <a:pt x="2839793" y="48079"/>
                  <a:pt x="2839793" y="49768"/>
                </a:cubicBezTo>
                <a:cubicBezTo>
                  <a:pt x="2839793" y="51457"/>
                  <a:pt x="2839733" y="52302"/>
                  <a:pt x="2839612" y="52302"/>
                </a:cubicBezTo>
                <a:lnTo>
                  <a:pt x="2839250" y="46330"/>
                </a:lnTo>
                <a:lnTo>
                  <a:pt x="2838888" y="34928"/>
                </a:lnTo>
                <a:lnTo>
                  <a:pt x="2835993" y="34928"/>
                </a:lnTo>
                <a:lnTo>
                  <a:pt x="2836355" y="49587"/>
                </a:lnTo>
                <a:cubicBezTo>
                  <a:pt x="2836355" y="50915"/>
                  <a:pt x="2836325" y="51850"/>
                  <a:pt x="2836264" y="52392"/>
                </a:cubicBezTo>
                <a:cubicBezTo>
                  <a:pt x="2836204" y="52935"/>
                  <a:pt x="2836053" y="53267"/>
                  <a:pt x="2835812" y="53388"/>
                </a:cubicBezTo>
                <a:lnTo>
                  <a:pt x="2834545" y="53207"/>
                </a:lnTo>
                <a:lnTo>
                  <a:pt x="2834726" y="34928"/>
                </a:lnTo>
                <a:lnTo>
                  <a:pt x="2778804" y="34928"/>
                </a:lnTo>
                <a:lnTo>
                  <a:pt x="2778262" y="49587"/>
                </a:lnTo>
                <a:lnTo>
                  <a:pt x="2776814" y="49406"/>
                </a:lnTo>
                <a:cubicBezTo>
                  <a:pt x="2776693" y="49165"/>
                  <a:pt x="2776603" y="48682"/>
                  <a:pt x="2776542" y="47959"/>
                </a:cubicBezTo>
                <a:cubicBezTo>
                  <a:pt x="2776482" y="47235"/>
                  <a:pt x="2776392" y="46390"/>
                  <a:pt x="2776271" y="45425"/>
                </a:cubicBezTo>
                <a:lnTo>
                  <a:pt x="2775728" y="37281"/>
                </a:lnTo>
                <a:cubicBezTo>
                  <a:pt x="2775728" y="35713"/>
                  <a:pt x="2775607" y="34928"/>
                  <a:pt x="2775366" y="34928"/>
                </a:cubicBezTo>
                <a:cubicBezTo>
                  <a:pt x="2775245" y="34928"/>
                  <a:pt x="2775185" y="35592"/>
                  <a:pt x="2775185" y="36919"/>
                </a:cubicBezTo>
                <a:lnTo>
                  <a:pt x="2774099" y="50311"/>
                </a:lnTo>
                <a:lnTo>
                  <a:pt x="2774099" y="50673"/>
                </a:lnTo>
                <a:cubicBezTo>
                  <a:pt x="2774099" y="52242"/>
                  <a:pt x="2773918" y="53026"/>
                  <a:pt x="2773556" y="53026"/>
                </a:cubicBezTo>
                <a:lnTo>
                  <a:pt x="2773194" y="53026"/>
                </a:lnTo>
                <a:cubicBezTo>
                  <a:pt x="2772953" y="53026"/>
                  <a:pt x="2772832" y="51457"/>
                  <a:pt x="2772832" y="48321"/>
                </a:cubicBezTo>
                <a:lnTo>
                  <a:pt x="2772651" y="43434"/>
                </a:lnTo>
                <a:lnTo>
                  <a:pt x="2772289" y="42529"/>
                </a:lnTo>
                <a:lnTo>
                  <a:pt x="2772108" y="43434"/>
                </a:lnTo>
                <a:lnTo>
                  <a:pt x="2772108" y="43796"/>
                </a:lnTo>
                <a:lnTo>
                  <a:pt x="2771928" y="42167"/>
                </a:lnTo>
                <a:lnTo>
                  <a:pt x="2771746" y="35471"/>
                </a:lnTo>
                <a:cubicBezTo>
                  <a:pt x="2771746" y="35230"/>
                  <a:pt x="2771686" y="35321"/>
                  <a:pt x="2771566" y="35743"/>
                </a:cubicBezTo>
                <a:cubicBezTo>
                  <a:pt x="2771445" y="36165"/>
                  <a:pt x="2771354" y="36708"/>
                  <a:pt x="2771294" y="37372"/>
                </a:cubicBezTo>
                <a:cubicBezTo>
                  <a:pt x="2771234" y="38035"/>
                  <a:pt x="2771204" y="38729"/>
                  <a:pt x="2771204" y="39453"/>
                </a:cubicBezTo>
                <a:lnTo>
                  <a:pt x="2770842" y="42167"/>
                </a:lnTo>
                <a:cubicBezTo>
                  <a:pt x="2770721" y="42288"/>
                  <a:pt x="2770540" y="44761"/>
                  <a:pt x="2770299" y="49587"/>
                </a:cubicBezTo>
                <a:lnTo>
                  <a:pt x="2770299" y="52664"/>
                </a:lnTo>
                <a:lnTo>
                  <a:pt x="2769756" y="46330"/>
                </a:lnTo>
                <a:lnTo>
                  <a:pt x="2769756" y="49225"/>
                </a:lnTo>
                <a:cubicBezTo>
                  <a:pt x="2769756" y="51276"/>
                  <a:pt x="2769695" y="52302"/>
                  <a:pt x="2769575" y="52302"/>
                </a:cubicBezTo>
                <a:cubicBezTo>
                  <a:pt x="2769575" y="52181"/>
                  <a:pt x="2769545" y="51850"/>
                  <a:pt x="2769484" y="51307"/>
                </a:cubicBezTo>
                <a:cubicBezTo>
                  <a:pt x="2769424" y="50764"/>
                  <a:pt x="2769394" y="50130"/>
                  <a:pt x="2769394" y="49406"/>
                </a:cubicBezTo>
                <a:lnTo>
                  <a:pt x="2768851" y="34928"/>
                </a:lnTo>
                <a:lnTo>
                  <a:pt x="2765955" y="34928"/>
                </a:lnTo>
                <a:lnTo>
                  <a:pt x="2766136" y="53207"/>
                </a:lnTo>
                <a:lnTo>
                  <a:pt x="2765774" y="53207"/>
                </a:lnTo>
                <a:cubicBezTo>
                  <a:pt x="2765171" y="53448"/>
                  <a:pt x="2764870" y="53448"/>
                  <a:pt x="2764870" y="53207"/>
                </a:cubicBezTo>
                <a:lnTo>
                  <a:pt x="2764327" y="34928"/>
                </a:lnTo>
                <a:lnTo>
                  <a:pt x="2724512" y="34747"/>
                </a:lnTo>
                <a:cubicBezTo>
                  <a:pt x="2724392" y="34747"/>
                  <a:pt x="2724392" y="34204"/>
                  <a:pt x="2724512" y="33119"/>
                </a:cubicBezTo>
                <a:lnTo>
                  <a:pt x="2724874" y="30947"/>
                </a:lnTo>
                <a:cubicBezTo>
                  <a:pt x="2724995" y="30464"/>
                  <a:pt x="2724995" y="30102"/>
                  <a:pt x="2724874" y="29861"/>
                </a:cubicBezTo>
                <a:lnTo>
                  <a:pt x="2724512" y="25880"/>
                </a:lnTo>
                <a:cubicBezTo>
                  <a:pt x="2724512" y="24432"/>
                  <a:pt x="2724542" y="23346"/>
                  <a:pt x="2724603" y="22622"/>
                </a:cubicBezTo>
                <a:cubicBezTo>
                  <a:pt x="2724663" y="21898"/>
                  <a:pt x="2724874" y="21476"/>
                  <a:pt x="2725236" y="21355"/>
                </a:cubicBezTo>
                <a:cubicBezTo>
                  <a:pt x="2725357" y="21235"/>
                  <a:pt x="2731932" y="21174"/>
                  <a:pt x="2744962" y="21174"/>
                </a:cubicBezTo>
                <a:lnTo>
                  <a:pt x="2764327" y="21174"/>
                </a:lnTo>
                <a:lnTo>
                  <a:pt x="2764688" y="7058"/>
                </a:lnTo>
                <a:cubicBezTo>
                  <a:pt x="2764688" y="6938"/>
                  <a:pt x="2766800" y="6877"/>
                  <a:pt x="2771023" y="6877"/>
                </a:cubicBezTo>
                <a:close/>
                <a:moveTo>
                  <a:pt x="2543032" y="5791"/>
                </a:moveTo>
                <a:cubicBezTo>
                  <a:pt x="2540981" y="5791"/>
                  <a:pt x="2539956" y="5852"/>
                  <a:pt x="2539956" y="5972"/>
                </a:cubicBezTo>
                <a:cubicBezTo>
                  <a:pt x="2534888" y="6334"/>
                  <a:pt x="2529278" y="6515"/>
                  <a:pt x="2523125" y="6515"/>
                </a:cubicBezTo>
                <a:cubicBezTo>
                  <a:pt x="2511301" y="6515"/>
                  <a:pt x="2504967" y="6576"/>
                  <a:pt x="2504123" y="6696"/>
                </a:cubicBezTo>
                <a:cubicBezTo>
                  <a:pt x="2502916" y="6817"/>
                  <a:pt x="2501740" y="7209"/>
                  <a:pt x="2500594" y="7873"/>
                </a:cubicBezTo>
                <a:cubicBezTo>
                  <a:pt x="2499447" y="8536"/>
                  <a:pt x="2498512" y="9290"/>
                  <a:pt x="2497789" y="10135"/>
                </a:cubicBezTo>
                <a:cubicBezTo>
                  <a:pt x="2497306" y="10738"/>
                  <a:pt x="2496853" y="11522"/>
                  <a:pt x="2496431" y="12488"/>
                </a:cubicBezTo>
                <a:cubicBezTo>
                  <a:pt x="2496009" y="13453"/>
                  <a:pt x="2495737" y="14297"/>
                  <a:pt x="2495617" y="15021"/>
                </a:cubicBezTo>
                <a:cubicBezTo>
                  <a:pt x="2495376" y="15624"/>
                  <a:pt x="2495255" y="20571"/>
                  <a:pt x="2495255" y="29861"/>
                </a:cubicBezTo>
                <a:cubicBezTo>
                  <a:pt x="2495255" y="38910"/>
                  <a:pt x="2495194" y="43434"/>
                  <a:pt x="2495074" y="43434"/>
                </a:cubicBezTo>
                <a:cubicBezTo>
                  <a:pt x="2494833" y="43193"/>
                  <a:pt x="2494712" y="43314"/>
                  <a:pt x="2494712" y="43796"/>
                </a:cubicBezTo>
                <a:cubicBezTo>
                  <a:pt x="2494712" y="44882"/>
                  <a:pt x="2495134" y="46149"/>
                  <a:pt x="2495979" y="47597"/>
                </a:cubicBezTo>
                <a:cubicBezTo>
                  <a:pt x="2496461" y="48562"/>
                  <a:pt x="2497185" y="49557"/>
                  <a:pt x="2498150" y="50583"/>
                </a:cubicBezTo>
                <a:cubicBezTo>
                  <a:pt x="2499116" y="51608"/>
                  <a:pt x="2499658" y="52000"/>
                  <a:pt x="2499779" y="51759"/>
                </a:cubicBezTo>
                <a:lnTo>
                  <a:pt x="2500322" y="51759"/>
                </a:lnTo>
                <a:cubicBezTo>
                  <a:pt x="2500443" y="51759"/>
                  <a:pt x="2500684" y="51880"/>
                  <a:pt x="2501046" y="52121"/>
                </a:cubicBezTo>
                <a:cubicBezTo>
                  <a:pt x="2501408" y="52362"/>
                  <a:pt x="2501770" y="52543"/>
                  <a:pt x="2502132" y="52664"/>
                </a:cubicBezTo>
                <a:cubicBezTo>
                  <a:pt x="2503218" y="52905"/>
                  <a:pt x="2505691" y="53026"/>
                  <a:pt x="2509552" y="53026"/>
                </a:cubicBezTo>
                <a:lnTo>
                  <a:pt x="2523668" y="53026"/>
                </a:lnTo>
                <a:lnTo>
                  <a:pt x="2510095" y="52664"/>
                </a:lnTo>
                <a:cubicBezTo>
                  <a:pt x="2507079" y="52664"/>
                  <a:pt x="2505570" y="52604"/>
                  <a:pt x="2505570" y="52483"/>
                </a:cubicBezTo>
                <a:lnTo>
                  <a:pt x="2505028" y="52302"/>
                </a:lnTo>
                <a:cubicBezTo>
                  <a:pt x="2503700" y="52302"/>
                  <a:pt x="2502313" y="51819"/>
                  <a:pt x="2500865" y="50854"/>
                </a:cubicBezTo>
                <a:cubicBezTo>
                  <a:pt x="2500141" y="50372"/>
                  <a:pt x="2499478" y="49829"/>
                  <a:pt x="2498874" y="49225"/>
                </a:cubicBezTo>
                <a:cubicBezTo>
                  <a:pt x="2498271" y="48622"/>
                  <a:pt x="2498030" y="48200"/>
                  <a:pt x="2498150" y="47959"/>
                </a:cubicBezTo>
                <a:lnTo>
                  <a:pt x="2497607" y="47778"/>
                </a:lnTo>
                <a:lnTo>
                  <a:pt x="2497969" y="47235"/>
                </a:lnTo>
                <a:lnTo>
                  <a:pt x="2497246" y="46873"/>
                </a:lnTo>
                <a:lnTo>
                  <a:pt x="2496522" y="45244"/>
                </a:lnTo>
                <a:lnTo>
                  <a:pt x="2496522" y="42529"/>
                </a:lnTo>
                <a:cubicBezTo>
                  <a:pt x="2496522" y="42047"/>
                  <a:pt x="2496582" y="41655"/>
                  <a:pt x="2496703" y="41353"/>
                </a:cubicBezTo>
                <a:cubicBezTo>
                  <a:pt x="2496823" y="41051"/>
                  <a:pt x="2496884" y="41021"/>
                  <a:pt x="2496884" y="41263"/>
                </a:cubicBezTo>
                <a:cubicBezTo>
                  <a:pt x="2497004" y="42710"/>
                  <a:pt x="2497185" y="43856"/>
                  <a:pt x="2497427" y="44701"/>
                </a:cubicBezTo>
                <a:cubicBezTo>
                  <a:pt x="2497668" y="45546"/>
                  <a:pt x="2498030" y="46390"/>
                  <a:pt x="2498512" y="47235"/>
                </a:cubicBezTo>
                <a:cubicBezTo>
                  <a:pt x="2498874" y="47959"/>
                  <a:pt x="2499447" y="48682"/>
                  <a:pt x="2500232" y="49406"/>
                </a:cubicBezTo>
                <a:cubicBezTo>
                  <a:pt x="2501016" y="50130"/>
                  <a:pt x="2501770" y="50613"/>
                  <a:pt x="2502494" y="50854"/>
                </a:cubicBezTo>
                <a:cubicBezTo>
                  <a:pt x="2503097" y="51096"/>
                  <a:pt x="2504545" y="51276"/>
                  <a:pt x="2506837" y="51397"/>
                </a:cubicBezTo>
                <a:cubicBezTo>
                  <a:pt x="2508767" y="51397"/>
                  <a:pt x="2509672" y="51337"/>
                  <a:pt x="2509552" y="51216"/>
                </a:cubicBezTo>
                <a:lnTo>
                  <a:pt x="2506475" y="51035"/>
                </a:lnTo>
                <a:cubicBezTo>
                  <a:pt x="2505390" y="51035"/>
                  <a:pt x="2504575" y="50975"/>
                  <a:pt x="2504032" y="50854"/>
                </a:cubicBezTo>
                <a:cubicBezTo>
                  <a:pt x="2503489" y="50734"/>
                  <a:pt x="2502916" y="50432"/>
                  <a:pt x="2502313" y="49949"/>
                </a:cubicBezTo>
                <a:cubicBezTo>
                  <a:pt x="2499658" y="48863"/>
                  <a:pt x="2498150" y="46993"/>
                  <a:pt x="2497789" y="44339"/>
                </a:cubicBezTo>
                <a:lnTo>
                  <a:pt x="2497789" y="37824"/>
                </a:lnTo>
                <a:cubicBezTo>
                  <a:pt x="2497789" y="24191"/>
                  <a:pt x="2497849" y="16891"/>
                  <a:pt x="2497969" y="15926"/>
                </a:cubicBezTo>
                <a:cubicBezTo>
                  <a:pt x="2498452" y="13996"/>
                  <a:pt x="2499236" y="12457"/>
                  <a:pt x="2500322" y="11311"/>
                </a:cubicBezTo>
                <a:cubicBezTo>
                  <a:pt x="2501408" y="10165"/>
                  <a:pt x="2502735" y="9471"/>
                  <a:pt x="2504304" y="9230"/>
                </a:cubicBezTo>
                <a:cubicBezTo>
                  <a:pt x="2505751" y="8989"/>
                  <a:pt x="2516067" y="8808"/>
                  <a:pt x="2535250" y="8687"/>
                </a:cubicBezTo>
                <a:cubicBezTo>
                  <a:pt x="2547798" y="8687"/>
                  <a:pt x="2554253" y="8506"/>
                  <a:pt x="2554615" y="8144"/>
                </a:cubicBezTo>
                <a:lnTo>
                  <a:pt x="2537603" y="7963"/>
                </a:lnTo>
                <a:lnTo>
                  <a:pt x="2537060" y="7601"/>
                </a:lnTo>
                <a:lnTo>
                  <a:pt x="2539232" y="7601"/>
                </a:lnTo>
                <a:cubicBezTo>
                  <a:pt x="2540438" y="7601"/>
                  <a:pt x="2540740" y="7541"/>
                  <a:pt x="2540137" y="7420"/>
                </a:cubicBezTo>
                <a:cubicBezTo>
                  <a:pt x="2539775" y="7300"/>
                  <a:pt x="2540830" y="7209"/>
                  <a:pt x="2543304" y="7149"/>
                </a:cubicBezTo>
                <a:cubicBezTo>
                  <a:pt x="2545777" y="7088"/>
                  <a:pt x="2548039" y="7119"/>
                  <a:pt x="2550090" y="7239"/>
                </a:cubicBezTo>
                <a:lnTo>
                  <a:pt x="2551357" y="6877"/>
                </a:lnTo>
                <a:lnTo>
                  <a:pt x="2566740" y="7239"/>
                </a:lnTo>
                <a:cubicBezTo>
                  <a:pt x="2566740" y="6757"/>
                  <a:pt x="2561552" y="6515"/>
                  <a:pt x="2551176" y="6515"/>
                </a:cubicBezTo>
                <a:close/>
                <a:moveTo>
                  <a:pt x="2050880" y="5610"/>
                </a:moveTo>
                <a:cubicBezTo>
                  <a:pt x="2051061" y="5490"/>
                  <a:pt x="2051272" y="5490"/>
                  <a:pt x="2051514" y="5610"/>
                </a:cubicBezTo>
                <a:lnTo>
                  <a:pt x="2063277" y="10316"/>
                </a:lnTo>
                <a:cubicBezTo>
                  <a:pt x="2063518" y="10316"/>
                  <a:pt x="2063699" y="10376"/>
                  <a:pt x="2063820" y="10497"/>
                </a:cubicBezTo>
                <a:cubicBezTo>
                  <a:pt x="2063941" y="10617"/>
                  <a:pt x="2063941" y="10798"/>
                  <a:pt x="2063820" y="11040"/>
                </a:cubicBezTo>
                <a:lnTo>
                  <a:pt x="2057124" y="27146"/>
                </a:lnTo>
                <a:lnTo>
                  <a:pt x="2069068" y="27146"/>
                </a:lnTo>
                <a:cubicBezTo>
                  <a:pt x="2071240" y="27146"/>
                  <a:pt x="2072808" y="27207"/>
                  <a:pt x="2073774" y="27327"/>
                </a:cubicBezTo>
                <a:cubicBezTo>
                  <a:pt x="2078962" y="27327"/>
                  <a:pt x="2081857" y="27448"/>
                  <a:pt x="2082460" y="27689"/>
                </a:cubicBezTo>
                <a:lnTo>
                  <a:pt x="2085718" y="28956"/>
                </a:lnTo>
                <a:lnTo>
                  <a:pt x="2089968" y="34076"/>
                </a:lnTo>
                <a:lnTo>
                  <a:pt x="2085175" y="29861"/>
                </a:lnTo>
                <a:cubicBezTo>
                  <a:pt x="2084330" y="29499"/>
                  <a:pt x="2083546" y="29198"/>
                  <a:pt x="2082822" y="28956"/>
                </a:cubicBezTo>
                <a:cubicBezTo>
                  <a:pt x="2082098" y="28715"/>
                  <a:pt x="2081857" y="28715"/>
                  <a:pt x="2082098" y="28956"/>
                </a:cubicBezTo>
                <a:lnTo>
                  <a:pt x="2081375" y="28956"/>
                </a:lnTo>
                <a:cubicBezTo>
                  <a:pt x="2081133" y="28836"/>
                  <a:pt x="2078117" y="28775"/>
                  <a:pt x="2072326" y="28775"/>
                </a:cubicBezTo>
                <a:cubicBezTo>
                  <a:pt x="2065811" y="28775"/>
                  <a:pt x="2061528" y="28836"/>
                  <a:pt x="2059477" y="28956"/>
                </a:cubicBezTo>
                <a:cubicBezTo>
                  <a:pt x="2057667" y="29077"/>
                  <a:pt x="2056762" y="29198"/>
                  <a:pt x="2056762" y="29318"/>
                </a:cubicBezTo>
                <a:cubicBezTo>
                  <a:pt x="2056762" y="29439"/>
                  <a:pt x="2059959" y="29499"/>
                  <a:pt x="2066354" y="29499"/>
                </a:cubicBezTo>
                <a:lnTo>
                  <a:pt x="2076488" y="29861"/>
                </a:lnTo>
                <a:cubicBezTo>
                  <a:pt x="2079866" y="29861"/>
                  <a:pt x="2082460" y="30283"/>
                  <a:pt x="2084270" y="31128"/>
                </a:cubicBezTo>
                <a:cubicBezTo>
                  <a:pt x="2084994" y="31369"/>
                  <a:pt x="2085899" y="31942"/>
                  <a:pt x="2086985" y="32847"/>
                </a:cubicBezTo>
                <a:cubicBezTo>
                  <a:pt x="2088071" y="33752"/>
                  <a:pt x="2088493" y="34265"/>
                  <a:pt x="2088252" y="34385"/>
                </a:cubicBezTo>
                <a:lnTo>
                  <a:pt x="2088976" y="35652"/>
                </a:lnTo>
                <a:lnTo>
                  <a:pt x="2089699" y="35652"/>
                </a:lnTo>
                <a:lnTo>
                  <a:pt x="2088976" y="35833"/>
                </a:lnTo>
                <a:lnTo>
                  <a:pt x="2090061" y="36376"/>
                </a:lnTo>
                <a:lnTo>
                  <a:pt x="2089699" y="36557"/>
                </a:lnTo>
                <a:lnTo>
                  <a:pt x="2090423" y="37462"/>
                </a:lnTo>
                <a:lnTo>
                  <a:pt x="2090785" y="41624"/>
                </a:lnTo>
                <a:cubicBezTo>
                  <a:pt x="2090906" y="41866"/>
                  <a:pt x="2090966" y="42167"/>
                  <a:pt x="2090966" y="42529"/>
                </a:cubicBezTo>
                <a:lnTo>
                  <a:pt x="2090785" y="44158"/>
                </a:lnTo>
                <a:lnTo>
                  <a:pt x="2090423" y="41444"/>
                </a:lnTo>
                <a:cubicBezTo>
                  <a:pt x="2090182" y="38910"/>
                  <a:pt x="2089247" y="36738"/>
                  <a:pt x="2087618" y="34928"/>
                </a:cubicBezTo>
                <a:cubicBezTo>
                  <a:pt x="2085989" y="33119"/>
                  <a:pt x="2084029" y="31912"/>
                  <a:pt x="2081737" y="31309"/>
                </a:cubicBezTo>
                <a:cubicBezTo>
                  <a:pt x="2081013" y="31068"/>
                  <a:pt x="2077815" y="30947"/>
                  <a:pt x="2072145" y="30947"/>
                </a:cubicBezTo>
                <a:lnTo>
                  <a:pt x="2065630" y="30947"/>
                </a:lnTo>
                <a:lnTo>
                  <a:pt x="2067801" y="31128"/>
                </a:lnTo>
                <a:lnTo>
                  <a:pt x="2075402" y="31309"/>
                </a:lnTo>
                <a:cubicBezTo>
                  <a:pt x="2078298" y="31309"/>
                  <a:pt x="2080228" y="31430"/>
                  <a:pt x="2081194" y="31671"/>
                </a:cubicBezTo>
                <a:cubicBezTo>
                  <a:pt x="2083124" y="32153"/>
                  <a:pt x="2084813" y="33028"/>
                  <a:pt x="2086261" y="34295"/>
                </a:cubicBezTo>
                <a:cubicBezTo>
                  <a:pt x="2087709" y="35562"/>
                  <a:pt x="2088674" y="37160"/>
                  <a:pt x="2089156" y="39091"/>
                </a:cubicBezTo>
                <a:lnTo>
                  <a:pt x="2089880" y="40539"/>
                </a:lnTo>
                <a:lnTo>
                  <a:pt x="2089880" y="132112"/>
                </a:lnTo>
                <a:cubicBezTo>
                  <a:pt x="2089880" y="137903"/>
                  <a:pt x="2089850" y="141945"/>
                  <a:pt x="2089790" y="144237"/>
                </a:cubicBezTo>
                <a:cubicBezTo>
                  <a:pt x="2089730" y="146530"/>
                  <a:pt x="2089519" y="148038"/>
                  <a:pt x="2089156" y="148762"/>
                </a:cubicBezTo>
                <a:cubicBezTo>
                  <a:pt x="2088553" y="151537"/>
                  <a:pt x="2086502" y="153829"/>
                  <a:pt x="2083003" y="155639"/>
                </a:cubicBezTo>
                <a:cubicBezTo>
                  <a:pt x="2082159" y="156001"/>
                  <a:pt x="2080801" y="156242"/>
                  <a:pt x="2078931" y="156363"/>
                </a:cubicBezTo>
                <a:cubicBezTo>
                  <a:pt x="2077061" y="156483"/>
                  <a:pt x="2074256" y="156544"/>
                  <a:pt x="2070516" y="156544"/>
                </a:cubicBezTo>
                <a:lnTo>
                  <a:pt x="2052238" y="156725"/>
                </a:lnTo>
                <a:lnTo>
                  <a:pt x="2081013" y="157087"/>
                </a:lnTo>
                <a:cubicBezTo>
                  <a:pt x="2081013" y="157569"/>
                  <a:pt x="2078419" y="157810"/>
                  <a:pt x="2073231" y="157810"/>
                </a:cubicBezTo>
                <a:lnTo>
                  <a:pt x="2061286" y="158172"/>
                </a:lnTo>
                <a:cubicBezTo>
                  <a:pt x="2060924" y="158172"/>
                  <a:pt x="2060050" y="158203"/>
                  <a:pt x="2058662" y="158263"/>
                </a:cubicBezTo>
                <a:cubicBezTo>
                  <a:pt x="2057275" y="158323"/>
                  <a:pt x="2055435" y="158353"/>
                  <a:pt x="2053143" y="158353"/>
                </a:cubicBezTo>
                <a:lnTo>
                  <a:pt x="2041198" y="158534"/>
                </a:lnTo>
                <a:cubicBezTo>
                  <a:pt x="2038785" y="158534"/>
                  <a:pt x="2037036" y="158353"/>
                  <a:pt x="2035950" y="157991"/>
                </a:cubicBezTo>
                <a:cubicBezTo>
                  <a:pt x="2034502" y="157388"/>
                  <a:pt x="2033115" y="156634"/>
                  <a:pt x="2031787" y="155729"/>
                </a:cubicBezTo>
                <a:cubicBezTo>
                  <a:pt x="2030460" y="154824"/>
                  <a:pt x="2029555" y="153950"/>
                  <a:pt x="2029073" y="153105"/>
                </a:cubicBezTo>
                <a:lnTo>
                  <a:pt x="2028892" y="152924"/>
                </a:lnTo>
                <a:lnTo>
                  <a:pt x="2029012" y="153114"/>
                </a:lnTo>
                <a:lnTo>
                  <a:pt x="2024910" y="148581"/>
                </a:lnTo>
                <a:cubicBezTo>
                  <a:pt x="2024790" y="148098"/>
                  <a:pt x="2024729" y="129940"/>
                  <a:pt x="2024729" y="94107"/>
                </a:cubicBezTo>
                <a:cubicBezTo>
                  <a:pt x="2024729" y="74803"/>
                  <a:pt x="2024760" y="60959"/>
                  <a:pt x="2024820" y="52573"/>
                </a:cubicBezTo>
                <a:cubicBezTo>
                  <a:pt x="2024880" y="44188"/>
                  <a:pt x="2024971" y="39634"/>
                  <a:pt x="2025091" y="38910"/>
                </a:cubicBezTo>
                <a:cubicBezTo>
                  <a:pt x="2026057" y="35773"/>
                  <a:pt x="2027444" y="33300"/>
                  <a:pt x="2029254" y="31490"/>
                </a:cubicBezTo>
                <a:cubicBezTo>
                  <a:pt x="2032029" y="29077"/>
                  <a:pt x="2035226" y="27689"/>
                  <a:pt x="2038845" y="27327"/>
                </a:cubicBezTo>
                <a:lnTo>
                  <a:pt x="2041560" y="27146"/>
                </a:lnTo>
                <a:lnTo>
                  <a:pt x="2046084" y="16288"/>
                </a:lnTo>
                <a:cubicBezTo>
                  <a:pt x="2047412" y="12186"/>
                  <a:pt x="2048377" y="10014"/>
                  <a:pt x="2048980" y="9773"/>
                </a:cubicBezTo>
                <a:cubicBezTo>
                  <a:pt x="2049583" y="9773"/>
                  <a:pt x="2050126" y="8687"/>
                  <a:pt x="2050609" y="6515"/>
                </a:cubicBezTo>
                <a:cubicBezTo>
                  <a:pt x="2050609" y="6033"/>
                  <a:pt x="2050699" y="5731"/>
                  <a:pt x="2050880" y="5610"/>
                </a:cubicBezTo>
                <a:close/>
                <a:moveTo>
                  <a:pt x="2117389" y="5429"/>
                </a:moveTo>
                <a:cubicBezTo>
                  <a:pt x="2117751" y="5429"/>
                  <a:pt x="2118535" y="5791"/>
                  <a:pt x="2119741" y="6515"/>
                </a:cubicBezTo>
                <a:lnTo>
                  <a:pt x="2129876" y="10316"/>
                </a:lnTo>
                <a:cubicBezTo>
                  <a:pt x="2130117" y="10436"/>
                  <a:pt x="2130238" y="10617"/>
                  <a:pt x="2130238" y="10859"/>
                </a:cubicBezTo>
                <a:cubicBezTo>
                  <a:pt x="2130238" y="11100"/>
                  <a:pt x="2130178" y="11221"/>
                  <a:pt x="2130057" y="11221"/>
                </a:cubicBezTo>
                <a:lnTo>
                  <a:pt x="2129876" y="11402"/>
                </a:lnTo>
                <a:lnTo>
                  <a:pt x="2125532" y="21717"/>
                </a:lnTo>
                <a:lnTo>
                  <a:pt x="2124266" y="23889"/>
                </a:lnTo>
                <a:lnTo>
                  <a:pt x="2165890" y="23889"/>
                </a:lnTo>
                <a:lnTo>
                  <a:pt x="2167700" y="24794"/>
                </a:lnTo>
                <a:cubicBezTo>
                  <a:pt x="2169992" y="25518"/>
                  <a:pt x="2172073" y="26664"/>
                  <a:pt x="2173943" y="28232"/>
                </a:cubicBezTo>
                <a:cubicBezTo>
                  <a:pt x="2175813" y="29801"/>
                  <a:pt x="2177291" y="31671"/>
                  <a:pt x="2178377" y="33843"/>
                </a:cubicBezTo>
                <a:cubicBezTo>
                  <a:pt x="2178981" y="34808"/>
                  <a:pt x="2179372" y="35682"/>
                  <a:pt x="2179554" y="36467"/>
                </a:cubicBezTo>
                <a:cubicBezTo>
                  <a:pt x="2179735" y="37251"/>
                  <a:pt x="2179885" y="38367"/>
                  <a:pt x="2180006" y="39815"/>
                </a:cubicBezTo>
                <a:lnTo>
                  <a:pt x="2180006" y="61894"/>
                </a:lnTo>
                <a:cubicBezTo>
                  <a:pt x="2180006" y="113773"/>
                  <a:pt x="2179946" y="140135"/>
                  <a:pt x="2179825" y="140980"/>
                </a:cubicBezTo>
                <a:cubicBezTo>
                  <a:pt x="2179222" y="144358"/>
                  <a:pt x="2178045" y="147495"/>
                  <a:pt x="2176296" y="150390"/>
                </a:cubicBezTo>
                <a:cubicBezTo>
                  <a:pt x="2174547" y="153286"/>
                  <a:pt x="2172465" y="155699"/>
                  <a:pt x="2170052" y="157629"/>
                </a:cubicBezTo>
                <a:cubicBezTo>
                  <a:pt x="2168122" y="159077"/>
                  <a:pt x="2165045" y="160585"/>
                  <a:pt x="2160823" y="162154"/>
                </a:cubicBezTo>
                <a:cubicBezTo>
                  <a:pt x="2157686" y="163240"/>
                  <a:pt x="2156117" y="163541"/>
                  <a:pt x="2156117" y="163059"/>
                </a:cubicBezTo>
                <a:cubicBezTo>
                  <a:pt x="2156117" y="163059"/>
                  <a:pt x="2156901" y="162636"/>
                  <a:pt x="2158470" y="161792"/>
                </a:cubicBezTo>
                <a:lnTo>
                  <a:pt x="2160461" y="160706"/>
                </a:lnTo>
                <a:lnTo>
                  <a:pt x="2158832" y="161068"/>
                </a:lnTo>
                <a:lnTo>
                  <a:pt x="2157384" y="161611"/>
                </a:lnTo>
                <a:cubicBezTo>
                  <a:pt x="2157022" y="161611"/>
                  <a:pt x="2158470" y="160947"/>
                  <a:pt x="2161727" y="159620"/>
                </a:cubicBezTo>
                <a:cubicBezTo>
                  <a:pt x="2165468" y="158172"/>
                  <a:pt x="2168635" y="156031"/>
                  <a:pt x="2171229" y="153196"/>
                </a:cubicBezTo>
                <a:cubicBezTo>
                  <a:pt x="2173823" y="150360"/>
                  <a:pt x="2175663" y="147012"/>
                  <a:pt x="2176748" y="143151"/>
                </a:cubicBezTo>
                <a:cubicBezTo>
                  <a:pt x="2176990" y="142186"/>
                  <a:pt x="2177140" y="141221"/>
                  <a:pt x="2177201" y="140256"/>
                </a:cubicBezTo>
                <a:cubicBezTo>
                  <a:pt x="2177261" y="139291"/>
                  <a:pt x="2177291" y="137783"/>
                  <a:pt x="2177291" y="135731"/>
                </a:cubicBezTo>
                <a:lnTo>
                  <a:pt x="2176929" y="63160"/>
                </a:lnTo>
                <a:cubicBezTo>
                  <a:pt x="2176929" y="63160"/>
                  <a:pt x="2176809" y="70038"/>
                  <a:pt x="2176567" y="83792"/>
                </a:cubicBezTo>
                <a:lnTo>
                  <a:pt x="2176206" y="101346"/>
                </a:lnTo>
                <a:lnTo>
                  <a:pt x="2175843" y="140799"/>
                </a:lnTo>
                <a:lnTo>
                  <a:pt x="2175482" y="142790"/>
                </a:lnTo>
                <a:cubicBezTo>
                  <a:pt x="2174034" y="147736"/>
                  <a:pt x="2171138" y="151718"/>
                  <a:pt x="2166795" y="154734"/>
                </a:cubicBezTo>
                <a:cubicBezTo>
                  <a:pt x="2166191" y="155337"/>
                  <a:pt x="2165317" y="155850"/>
                  <a:pt x="2164171" y="156272"/>
                </a:cubicBezTo>
                <a:cubicBezTo>
                  <a:pt x="2163024" y="156694"/>
                  <a:pt x="2162391" y="156845"/>
                  <a:pt x="2162270" y="156725"/>
                </a:cubicBezTo>
                <a:lnTo>
                  <a:pt x="2161727" y="157087"/>
                </a:lnTo>
                <a:cubicBezTo>
                  <a:pt x="2161727" y="157328"/>
                  <a:pt x="2161577" y="157509"/>
                  <a:pt x="2161275" y="157629"/>
                </a:cubicBezTo>
                <a:cubicBezTo>
                  <a:pt x="2160973" y="157750"/>
                  <a:pt x="2160702" y="157810"/>
                  <a:pt x="2160461" y="157810"/>
                </a:cubicBezTo>
                <a:lnTo>
                  <a:pt x="2159013" y="157991"/>
                </a:lnTo>
                <a:lnTo>
                  <a:pt x="2158832" y="158172"/>
                </a:lnTo>
                <a:cubicBezTo>
                  <a:pt x="2158953" y="158293"/>
                  <a:pt x="2158772" y="158474"/>
                  <a:pt x="2158289" y="158715"/>
                </a:cubicBezTo>
                <a:cubicBezTo>
                  <a:pt x="2157806" y="158957"/>
                  <a:pt x="2157324" y="159077"/>
                  <a:pt x="2156841" y="159077"/>
                </a:cubicBezTo>
                <a:lnTo>
                  <a:pt x="2155393" y="159801"/>
                </a:lnTo>
                <a:lnTo>
                  <a:pt x="2155031" y="159801"/>
                </a:lnTo>
                <a:cubicBezTo>
                  <a:pt x="2154307" y="159801"/>
                  <a:pt x="2153342" y="160103"/>
                  <a:pt x="2152136" y="160706"/>
                </a:cubicBezTo>
                <a:lnTo>
                  <a:pt x="2144535" y="163602"/>
                </a:lnTo>
                <a:cubicBezTo>
                  <a:pt x="2143449" y="163843"/>
                  <a:pt x="2142665" y="164024"/>
                  <a:pt x="2142182" y="164145"/>
                </a:cubicBezTo>
                <a:cubicBezTo>
                  <a:pt x="2141700" y="164265"/>
                  <a:pt x="2141338" y="164205"/>
                  <a:pt x="2141096" y="163964"/>
                </a:cubicBezTo>
                <a:cubicBezTo>
                  <a:pt x="2140976" y="163843"/>
                  <a:pt x="2140945" y="163722"/>
                  <a:pt x="2141006" y="163602"/>
                </a:cubicBezTo>
                <a:cubicBezTo>
                  <a:pt x="2141066" y="163481"/>
                  <a:pt x="2141338" y="163300"/>
                  <a:pt x="2141820" y="163059"/>
                </a:cubicBezTo>
                <a:cubicBezTo>
                  <a:pt x="2141941" y="162938"/>
                  <a:pt x="2142454" y="162727"/>
                  <a:pt x="2143359" y="162425"/>
                </a:cubicBezTo>
                <a:cubicBezTo>
                  <a:pt x="2144263" y="162124"/>
                  <a:pt x="2145259" y="161732"/>
                  <a:pt x="2146345" y="161249"/>
                </a:cubicBezTo>
                <a:lnTo>
                  <a:pt x="2157746" y="156906"/>
                </a:lnTo>
                <a:cubicBezTo>
                  <a:pt x="2160883" y="155820"/>
                  <a:pt x="2163205" y="154854"/>
                  <a:pt x="2164714" y="154010"/>
                </a:cubicBezTo>
                <a:cubicBezTo>
                  <a:pt x="2166222" y="153165"/>
                  <a:pt x="2167519" y="152019"/>
                  <a:pt x="2168605" y="150571"/>
                </a:cubicBezTo>
                <a:lnTo>
                  <a:pt x="2172790" y="139601"/>
                </a:lnTo>
                <a:lnTo>
                  <a:pt x="2172846" y="138480"/>
                </a:lnTo>
                <a:cubicBezTo>
                  <a:pt x="2172914" y="135652"/>
                  <a:pt x="2172948" y="129126"/>
                  <a:pt x="2172948" y="118901"/>
                </a:cubicBezTo>
                <a:cubicBezTo>
                  <a:pt x="2172948" y="105629"/>
                  <a:pt x="2172888" y="98994"/>
                  <a:pt x="2172767" y="98994"/>
                </a:cubicBezTo>
                <a:lnTo>
                  <a:pt x="2172224" y="128854"/>
                </a:lnTo>
                <a:cubicBezTo>
                  <a:pt x="2172224" y="131750"/>
                  <a:pt x="2172164" y="133138"/>
                  <a:pt x="2172043" y="133017"/>
                </a:cubicBezTo>
                <a:cubicBezTo>
                  <a:pt x="2172043" y="133017"/>
                  <a:pt x="2172013" y="132987"/>
                  <a:pt x="2171953" y="132926"/>
                </a:cubicBezTo>
                <a:cubicBezTo>
                  <a:pt x="2171892" y="132866"/>
                  <a:pt x="2171862" y="132836"/>
                  <a:pt x="2171862" y="132836"/>
                </a:cubicBezTo>
                <a:cubicBezTo>
                  <a:pt x="2171741" y="132836"/>
                  <a:pt x="2171681" y="133620"/>
                  <a:pt x="2171681" y="135189"/>
                </a:cubicBezTo>
                <a:lnTo>
                  <a:pt x="2171500" y="138265"/>
                </a:lnTo>
                <a:lnTo>
                  <a:pt x="2171500" y="138627"/>
                </a:lnTo>
                <a:cubicBezTo>
                  <a:pt x="2171500" y="139954"/>
                  <a:pt x="2171259" y="141281"/>
                  <a:pt x="2170776" y="142609"/>
                </a:cubicBezTo>
                <a:cubicBezTo>
                  <a:pt x="2170414" y="143694"/>
                  <a:pt x="2169902" y="144841"/>
                  <a:pt x="2169238" y="146047"/>
                </a:cubicBezTo>
                <a:cubicBezTo>
                  <a:pt x="2168574" y="147254"/>
                  <a:pt x="2168182" y="147796"/>
                  <a:pt x="2168062" y="147676"/>
                </a:cubicBezTo>
                <a:lnTo>
                  <a:pt x="2167519" y="147857"/>
                </a:lnTo>
                <a:lnTo>
                  <a:pt x="2166976" y="148581"/>
                </a:lnTo>
                <a:lnTo>
                  <a:pt x="2168062" y="147857"/>
                </a:lnTo>
                <a:cubicBezTo>
                  <a:pt x="2167941" y="148098"/>
                  <a:pt x="2167700" y="148339"/>
                  <a:pt x="2167338" y="148581"/>
                </a:cubicBezTo>
                <a:cubicBezTo>
                  <a:pt x="2166976" y="148822"/>
                  <a:pt x="2166734" y="148943"/>
                  <a:pt x="2166614" y="148943"/>
                </a:cubicBezTo>
                <a:lnTo>
                  <a:pt x="2166252" y="149124"/>
                </a:lnTo>
                <a:lnTo>
                  <a:pt x="2166614" y="149305"/>
                </a:lnTo>
                <a:cubicBezTo>
                  <a:pt x="2166614" y="149667"/>
                  <a:pt x="2165830" y="150330"/>
                  <a:pt x="2164261" y="151295"/>
                </a:cubicBezTo>
                <a:cubicBezTo>
                  <a:pt x="2162693" y="152261"/>
                  <a:pt x="2161366" y="153045"/>
                  <a:pt x="2160280" y="153648"/>
                </a:cubicBezTo>
                <a:cubicBezTo>
                  <a:pt x="2160280" y="153527"/>
                  <a:pt x="2160400" y="153377"/>
                  <a:pt x="2160642" y="153196"/>
                </a:cubicBezTo>
                <a:cubicBezTo>
                  <a:pt x="2160883" y="153015"/>
                  <a:pt x="2161305" y="152803"/>
                  <a:pt x="2161908" y="152562"/>
                </a:cubicBezTo>
                <a:lnTo>
                  <a:pt x="2165890" y="149848"/>
                </a:lnTo>
                <a:lnTo>
                  <a:pt x="2164804" y="150390"/>
                </a:lnTo>
                <a:cubicBezTo>
                  <a:pt x="2163598" y="151235"/>
                  <a:pt x="2161939" y="152110"/>
                  <a:pt x="2159827" y="153015"/>
                </a:cubicBezTo>
                <a:cubicBezTo>
                  <a:pt x="2157716" y="153919"/>
                  <a:pt x="2154247" y="155216"/>
                  <a:pt x="2149421" y="156906"/>
                </a:cubicBezTo>
                <a:lnTo>
                  <a:pt x="2142544" y="159258"/>
                </a:lnTo>
                <a:cubicBezTo>
                  <a:pt x="2142544" y="159138"/>
                  <a:pt x="2145560" y="157931"/>
                  <a:pt x="2151593" y="155639"/>
                </a:cubicBezTo>
                <a:cubicBezTo>
                  <a:pt x="2156540" y="153829"/>
                  <a:pt x="2159827" y="152502"/>
                  <a:pt x="2161456" y="151657"/>
                </a:cubicBezTo>
                <a:cubicBezTo>
                  <a:pt x="2163085" y="150813"/>
                  <a:pt x="2164563" y="149787"/>
                  <a:pt x="2165890" y="148581"/>
                </a:cubicBezTo>
                <a:cubicBezTo>
                  <a:pt x="2166131" y="148098"/>
                  <a:pt x="2166523" y="147525"/>
                  <a:pt x="2167066" y="146861"/>
                </a:cubicBezTo>
                <a:cubicBezTo>
                  <a:pt x="2167609" y="146198"/>
                  <a:pt x="2168062" y="145383"/>
                  <a:pt x="2168424" y="144418"/>
                </a:cubicBezTo>
                <a:cubicBezTo>
                  <a:pt x="2169148" y="143332"/>
                  <a:pt x="2169600" y="142307"/>
                  <a:pt x="2169781" y="141342"/>
                </a:cubicBezTo>
                <a:cubicBezTo>
                  <a:pt x="2169962" y="140376"/>
                  <a:pt x="2170052" y="138929"/>
                  <a:pt x="2170052" y="136998"/>
                </a:cubicBezTo>
                <a:lnTo>
                  <a:pt x="2169871" y="98451"/>
                </a:lnTo>
                <a:cubicBezTo>
                  <a:pt x="2169871" y="76492"/>
                  <a:pt x="2169751" y="66478"/>
                  <a:pt x="2169509" y="68409"/>
                </a:cubicBezTo>
                <a:lnTo>
                  <a:pt x="2168966" y="98632"/>
                </a:lnTo>
                <a:lnTo>
                  <a:pt x="2168243" y="90307"/>
                </a:lnTo>
                <a:lnTo>
                  <a:pt x="2168605" y="89221"/>
                </a:lnTo>
                <a:lnTo>
                  <a:pt x="2167700" y="49044"/>
                </a:lnTo>
                <a:cubicBezTo>
                  <a:pt x="2167700" y="54112"/>
                  <a:pt x="2167458" y="62437"/>
                  <a:pt x="2166976" y="74019"/>
                </a:cubicBezTo>
                <a:lnTo>
                  <a:pt x="2166795" y="82706"/>
                </a:lnTo>
                <a:lnTo>
                  <a:pt x="2166614" y="88135"/>
                </a:lnTo>
                <a:cubicBezTo>
                  <a:pt x="2166614" y="89342"/>
                  <a:pt x="2166644" y="90397"/>
                  <a:pt x="2166704" y="91302"/>
                </a:cubicBezTo>
                <a:cubicBezTo>
                  <a:pt x="2166765" y="92207"/>
                  <a:pt x="2166795" y="92780"/>
                  <a:pt x="2166795" y="93021"/>
                </a:cubicBezTo>
                <a:lnTo>
                  <a:pt x="2166976" y="116910"/>
                </a:lnTo>
                <a:cubicBezTo>
                  <a:pt x="2166976" y="128975"/>
                  <a:pt x="2166946" y="136003"/>
                  <a:pt x="2166885" y="137994"/>
                </a:cubicBezTo>
                <a:cubicBezTo>
                  <a:pt x="2166825" y="139984"/>
                  <a:pt x="2166493" y="141764"/>
                  <a:pt x="2165890" y="143332"/>
                </a:cubicBezTo>
                <a:cubicBezTo>
                  <a:pt x="2164683" y="145504"/>
                  <a:pt x="2163175" y="147254"/>
                  <a:pt x="2161366" y="148581"/>
                </a:cubicBezTo>
                <a:cubicBezTo>
                  <a:pt x="2160762" y="148701"/>
                  <a:pt x="2160069" y="148943"/>
                  <a:pt x="2159284" y="149305"/>
                </a:cubicBezTo>
                <a:cubicBezTo>
                  <a:pt x="2158500" y="149667"/>
                  <a:pt x="2157625" y="150028"/>
                  <a:pt x="2156660" y="150390"/>
                </a:cubicBezTo>
                <a:lnTo>
                  <a:pt x="2149059" y="153105"/>
                </a:lnTo>
                <a:cubicBezTo>
                  <a:pt x="2142785" y="155639"/>
                  <a:pt x="2139226" y="156906"/>
                  <a:pt x="2138382" y="156906"/>
                </a:cubicBezTo>
                <a:cubicBezTo>
                  <a:pt x="2137175" y="156906"/>
                  <a:pt x="2136572" y="156845"/>
                  <a:pt x="2136572" y="156725"/>
                </a:cubicBezTo>
                <a:cubicBezTo>
                  <a:pt x="2136572" y="156483"/>
                  <a:pt x="2136964" y="156152"/>
                  <a:pt x="2137748" y="155729"/>
                </a:cubicBezTo>
                <a:cubicBezTo>
                  <a:pt x="2138533" y="155307"/>
                  <a:pt x="2139347" y="154915"/>
                  <a:pt x="2140191" y="154553"/>
                </a:cubicBezTo>
                <a:cubicBezTo>
                  <a:pt x="2149964" y="150933"/>
                  <a:pt x="2155816" y="148701"/>
                  <a:pt x="2157746" y="147857"/>
                </a:cubicBezTo>
                <a:cubicBezTo>
                  <a:pt x="2159676" y="147012"/>
                  <a:pt x="2161124" y="146107"/>
                  <a:pt x="2162089" y="145142"/>
                </a:cubicBezTo>
                <a:cubicBezTo>
                  <a:pt x="2163537" y="144056"/>
                  <a:pt x="2164623" y="142126"/>
                  <a:pt x="2165347" y="139351"/>
                </a:cubicBezTo>
                <a:cubicBezTo>
                  <a:pt x="2165468" y="139110"/>
                  <a:pt x="2165528" y="133379"/>
                  <a:pt x="2165528" y="122158"/>
                </a:cubicBezTo>
                <a:cubicBezTo>
                  <a:pt x="2165649" y="117091"/>
                  <a:pt x="2165709" y="111752"/>
                  <a:pt x="2165709" y="106142"/>
                </a:cubicBezTo>
                <a:cubicBezTo>
                  <a:pt x="2165709" y="100532"/>
                  <a:pt x="2165769" y="94831"/>
                  <a:pt x="2165890" y="89040"/>
                </a:cubicBezTo>
                <a:cubicBezTo>
                  <a:pt x="2165890" y="70701"/>
                  <a:pt x="2165860" y="57882"/>
                  <a:pt x="2165799" y="50583"/>
                </a:cubicBezTo>
                <a:cubicBezTo>
                  <a:pt x="2165739" y="43283"/>
                  <a:pt x="2165588" y="39453"/>
                  <a:pt x="2165347" y="39091"/>
                </a:cubicBezTo>
                <a:lnTo>
                  <a:pt x="2164442" y="37824"/>
                </a:lnTo>
                <a:lnTo>
                  <a:pt x="2118655" y="37462"/>
                </a:lnTo>
                <a:lnTo>
                  <a:pt x="2111054" y="51035"/>
                </a:lnTo>
                <a:lnTo>
                  <a:pt x="2106892" y="57007"/>
                </a:lnTo>
                <a:cubicBezTo>
                  <a:pt x="2106048" y="58334"/>
                  <a:pt x="2105625" y="58395"/>
                  <a:pt x="2105625" y="57188"/>
                </a:cubicBezTo>
                <a:lnTo>
                  <a:pt x="2104901" y="57188"/>
                </a:lnTo>
                <a:cubicBezTo>
                  <a:pt x="2105022" y="56706"/>
                  <a:pt x="2105414" y="55891"/>
                  <a:pt x="2106078" y="54745"/>
                </a:cubicBezTo>
                <a:cubicBezTo>
                  <a:pt x="2106741" y="53599"/>
                  <a:pt x="2107495" y="52242"/>
                  <a:pt x="2108340" y="50673"/>
                </a:cubicBezTo>
                <a:lnTo>
                  <a:pt x="2114674" y="37643"/>
                </a:lnTo>
                <a:cubicBezTo>
                  <a:pt x="2114674" y="37643"/>
                  <a:pt x="2113528" y="39453"/>
                  <a:pt x="2111236" y="43072"/>
                </a:cubicBezTo>
                <a:lnTo>
                  <a:pt x="2106892" y="49587"/>
                </a:lnTo>
                <a:cubicBezTo>
                  <a:pt x="2104962" y="53086"/>
                  <a:pt x="2103876" y="54715"/>
                  <a:pt x="2103635" y="54474"/>
                </a:cubicBezTo>
                <a:lnTo>
                  <a:pt x="2101101" y="57731"/>
                </a:lnTo>
                <a:cubicBezTo>
                  <a:pt x="2100377" y="58696"/>
                  <a:pt x="2099955" y="59119"/>
                  <a:pt x="2099834" y="58998"/>
                </a:cubicBezTo>
                <a:cubicBezTo>
                  <a:pt x="2099593" y="58998"/>
                  <a:pt x="2099472" y="58877"/>
                  <a:pt x="2099472" y="58636"/>
                </a:cubicBezTo>
                <a:cubicBezTo>
                  <a:pt x="2099472" y="58274"/>
                  <a:pt x="2099774" y="57731"/>
                  <a:pt x="2100377" y="57007"/>
                </a:cubicBezTo>
                <a:lnTo>
                  <a:pt x="2105082" y="48682"/>
                </a:lnTo>
                <a:cubicBezTo>
                  <a:pt x="2105444" y="48200"/>
                  <a:pt x="2105625" y="47808"/>
                  <a:pt x="2105625" y="47506"/>
                </a:cubicBezTo>
                <a:cubicBezTo>
                  <a:pt x="2105625" y="47205"/>
                  <a:pt x="2105444" y="47295"/>
                  <a:pt x="2105082" y="47778"/>
                </a:cubicBezTo>
                <a:lnTo>
                  <a:pt x="2104901" y="47597"/>
                </a:lnTo>
                <a:cubicBezTo>
                  <a:pt x="2105022" y="47355"/>
                  <a:pt x="2105354" y="46782"/>
                  <a:pt x="2105897" y="45877"/>
                </a:cubicBezTo>
                <a:cubicBezTo>
                  <a:pt x="2106440" y="44973"/>
                  <a:pt x="2106832" y="44158"/>
                  <a:pt x="2107073" y="43434"/>
                </a:cubicBezTo>
                <a:cubicBezTo>
                  <a:pt x="2109245" y="39815"/>
                  <a:pt x="2110331" y="37884"/>
                  <a:pt x="2110331" y="37643"/>
                </a:cubicBezTo>
                <a:cubicBezTo>
                  <a:pt x="2110331" y="37522"/>
                  <a:pt x="2109788" y="38367"/>
                  <a:pt x="2108702" y="40177"/>
                </a:cubicBezTo>
                <a:lnTo>
                  <a:pt x="2098748" y="54655"/>
                </a:lnTo>
                <a:lnTo>
                  <a:pt x="2098748" y="54293"/>
                </a:lnTo>
                <a:cubicBezTo>
                  <a:pt x="2098748" y="53689"/>
                  <a:pt x="2098447" y="53991"/>
                  <a:pt x="2097843" y="55198"/>
                </a:cubicBezTo>
                <a:cubicBezTo>
                  <a:pt x="2097361" y="55680"/>
                  <a:pt x="2097059" y="55922"/>
                  <a:pt x="2096938" y="55922"/>
                </a:cubicBezTo>
                <a:cubicBezTo>
                  <a:pt x="2096818" y="55922"/>
                  <a:pt x="2097119" y="55379"/>
                  <a:pt x="2097843" y="54293"/>
                </a:cubicBezTo>
                <a:lnTo>
                  <a:pt x="2104358" y="42348"/>
                </a:lnTo>
                <a:cubicBezTo>
                  <a:pt x="2105565" y="40297"/>
                  <a:pt x="2106681" y="38216"/>
                  <a:pt x="2107707" y="36105"/>
                </a:cubicBezTo>
                <a:cubicBezTo>
                  <a:pt x="2108732" y="33993"/>
                  <a:pt x="2109546" y="32214"/>
                  <a:pt x="2110150" y="30766"/>
                </a:cubicBezTo>
                <a:cubicBezTo>
                  <a:pt x="2110753" y="29318"/>
                  <a:pt x="2110753" y="29137"/>
                  <a:pt x="2110150" y="30223"/>
                </a:cubicBezTo>
                <a:lnTo>
                  <a:pt x="2109607" y="31309"/>
                </a:lnTo>
                <a:cubicBezTo>
                  <a:pt x="2109486" y="31671"/>
                  <a:pt x="2109184" y="32304"/>
                  <a:pt x="2108702" y="33209"/>
                </a:cubicBezTo>
                <a:cubicBezTo>
                  <a:pt x="2108219" y="34114"/>
                  <a:pt x="2107676" y="34928"/>
                  <a:pt x="2107073" y="35652"/>
                </a:cubicBezTo>
                <a:lnTo>
                  <a:pt x="2106711" y="35471"/>
                </a:lnTo>
                <a:lnTo>
                  <a:pt x="2111778" y="23346"/>
                </a:lnTo>
                <a:cubicBezTo>
                  <a:pt x="2111658" y="23346"/>
                  <a:pt x="2111175" y="24010"/>
                  <a:pt x="2110331" y="25337"/>
                </a:cubicBezTo>
                <a:lnTo>
                  <a:pt x="2094405" y="53750"/>
                </a:lnTo>
                <a:lnTo>
                  <a:pt x="2094224" y="146771"/>
                </a:lnTo>
                <a:lnTo>
                  <a:pt x="2093681" y="148943"/>
                </a:lnTo>
                <a:cubicBezTo>
                  <a:pt x="2092957" y="151718"/>
                  <a:pt x="2091720" y="154040"/>
                  <a:pt x="2089971" y="155910"/>
                </a:cubicBezTo>
                <a:cubicBezTo>
                  <a:pt x="2088222" y="157780"/>
                  <a:pt x="2086020" y="159138"/>
                  <a:pt x="2083365" y="159982"/>
                </a:cubicBezTo>
                <a:lnTo>
                  <a:pt x="2081375" y="160525"/>
                </a:lnTo>
                <a:lnTo>
                  <a:pt x="2037036" y="160525"/>
                </a:lnTo>
                <a:lnTo>
                  <a:pt x="2035226" y="159982"/>
                </a:lnTo>
                <a:lnTo>
                  <a:pt x="2031605" y="155981"/>
                </a:lnTo>
                <a:lnTo>
                  <a:pt x="2032511" y="156725"/>
                </a:lnTo>
                <a:cubicBezTo>
                  <a:pt x="2033838" y="157569"/>
                  <a:pt x="2035045" y="158082"/>
                  <a:pt x="2036131" y="158263"/>
                </a:cubicBezTo>
                <a:cubicBezTo>
                  <a:pt x="2037217" y="158444"/>
                  <a:pt x="2039388" y="158655"/>
                  <a:pt x="2042646" y="158896"/>
                </a:cubicBezTo>
                <a:lnTo>
                  <a:pt x="2067078" y="159258"/>
                </a:lnTo>
                <a:cubicBezTo>
                  <a:pt x="2067078" y="159500"/>
                  <a:pt x="2068827" y="159620"/>
                  <a:pt x="2072326" y="159620"/>
                </a:cubicBezTo>
                <a:cubicBezTo>
                  <a:pt x="2075704" y="159620"/>
                  <a:pt x="2077393" y="159500"/>
                  <a:pt x="2077393" y="159258"/>
                </a:cubicBezTo>
                <a:lnTo>
                  <a:pt x="2078841" y="159077"/>
                </a:lnTo>
                <a:cubicBezTo>
                  <a:pt x="2080289" y="159077"/>
                  <a:pt x="2081616" y="158896"/>
                  <a:pt x="2082822" y="158534"/>
                </a:cubicBezTo>
                <a:cubicBezTo>
                  <a:pt x="2084029" y="158172"/>
                  <a:pt x="2084753" y="157931"/>
                  <a:pt x="2084994" y="157810"/>
                </a:cubicBezTo>
                <a:cubicBezTo>
                  <a:pt x="2086683" y="156966"/>
                  <a:pt x="2088191" y="155669"/>
                  <a:pt x="2089519" y="153919"/>
                </a:cubicBezTo>
                <a:cubicBezTo>
                  <a:pt x="2090846" y="152170"/>
                  <a:pt x="2091751" y="150330"/>
                  <a:pt x="2092233" y="148400"/>
                </a:cubicBezTo>
                <a:cubicBezTo>
                  <a:pt x="2092474" y="147917"/>
                  <a:pt x="2092595" y="144358"/>
                  <a:pt x="2092595" y="137722"/>
                </a:cubicBezTo>
                <a:lnTo>
                  <a:pt x="2092776" y="40720"/>
                </a:lnTo>
                <a:lnTo>
                  <a:pt x="2090525" y="34747"/>
                </a:lnTo>
                <a:lnTo>
                  <a:pt x="2093681" y="38548"/>
                </a:lnTo>
                <a:cubicBezTo>
                  <a:pt x="2093802" y="39030"/>
                  <a:pt x="2093892" y="39845"/>
                  <a:pt x="2093952" y="40991"/>
                </a:cubicBezTo>
                <a:cubicBezTo>
                  <a:pt x="2094013" y="42137"/>
                  <a:pt x="2094103" y="43495"/>
                  <a:pt x="2094224" y="45063"/>
                </a:cubicBezTo>
                <a:lnTo>
                  <a:pt x="2094405" y="50673"/>
                </a:lnTo>
                <a:lnTo>
                  <a:pt x="2097300" y="45425"/>
                </a:lnTo>
                <a:cubicBezTo>
                  <a:pt x="2099472" y="42047"/>
                  <a:pt x="2101252" y="39091"/>
                  <a:pt x="2102639" y="36557"/>
                </a:cubicBezTo>
                <a:cubicBezTo>
                  <a:pt x="2104027" y="34024"/>
                  <a:pt x="2105565" y="31068"/>
                  <a:pt x="2107254" y="27689"/>
                </a:cubicBezTo>
                <a:cubicBezTo>
                  <a:pt x="2110150" y="22381"/>
                  <a:pt x="2113407" y="15564"/>
                  <a:pt x="2117027" y="7239"/>
                </a:cubicBezTo>
                <a:lnTo>
                  <a:pt x="2117208" y="5791"/>
                </a:lnTo>
                <a:cubicBezTo>
                  <a:pt x="2117208" y="5550"/>
                  <a:pt x="2117268" y="5429"/>
                  <a:pt x="2117389" y="5429"/>
                </a:cubicBezTo>
                <a:close/>
                <a:moveTo>
                  <a:pt x="2323481" y="5248"/>
                </a:moveTo>
                <a:cubicBezTo>
                  <a:pt x="2324084" y="5248"/>
                  <a:pt x="2325110" y="5429"/>
                  <a:pt x="2326558" y="5791"/>
                </a:cubicBezTo>
                <a:lnTo>
                  <a:pt x="2328186" y="5429"/>
                </a:lnTo>
                <a:cubicBezTo>
                  <a:pt x="2328548" y="5309"/>
                  <a:pt x="2329091" y="5309"/>
                  <a:pt x="2329815" y="5429"/>
                </a:cubicBezTo>
                <a:lnTo>
                  <a:pt x="2334521" y="5429"/>
                </a:lnTo>
                <a:lnTo>
                  <a:pt x="2334702" y="5429"/>
                </a:lnTo>
                <a:cubicBezTo>
                  <a:pt x="2335184" y="5429"/>
                  <a:pt x="2335576" y="5641"/>
                  <a:pt x="2335878" y="6063"/>
                </a:cubicBezTo>
                <a:cubicBezTo>
                  <a:pt x="2336179" y="6485"/>
                  <a:pt x="2336330" y="6877"/>
                  <a:pt x="2336330" y="7239"/>
                </a:cubicBezTo>
                <a:lnTo>
                  <a:pt x="2336330" y="20993"/>
                </a:lnTo>
                <a:lnTo>
                  <a:pt x="2361848" y="21174"/>
                </a:lnTo>
                <a:cubicBezTo>
                  <a:pt x="2378015" y="21174"/>
                  <a:pt x="2386400" y="21235"/>
                  <a:pt x="2387003" y="21355"/>
                </a:cubicBezTo>
                <a:cubicBezTo>
                  <a:pt x="2390140" y="21959"/>
                  <a:pt x="2392855" y="23316"/>
                  <a:pt x="2395147" y="25427"/>
                </a:cubicBezTo>
                <a:cubicBezTo>
                  <a:pt x="2397439" y="27539"/>
                  <a:pt x="2399008" y="30102"/>
                  <a:pt x="2399852" y="33119"/>
                </a:cubicBezTo>
                <a:cubicBezTo>
                  <a:pt x="2399973" y="33963"/>
                  <a:pt x="2400064" y="36979"/>
                  <a:pt x="2400124" y="42167"/>
                </a:cubicBezTo>
                <a:cubicBezTo>
                  <a:pt x="2400184" y="47355"/>
                  <a:pt x="2400215" y="56645"/>
                  <a:pt x="2400215" y="70038"/>
                </a:cubicBezTo>
                <a:cubicBezTo>
                  <a:pt x="2400215" y="93685"/>
                  <a:pt x="2400154" y="105750"/>
                  <a:pt x="2400033" y="106233"/>
                </a:cubicBezTo>
                <a:cubicBezTo>
                  <a:pt x="2399430" y="108646"/>
                  <a:pt x="2398375" y="110847"/>
                  <a:pt x="2396866" y="112838"/>
                </a:cubicBezTo>
                <a:cubicBezTo>
                  <a:pt x="2395358" y="114829"/>
                  <a:pt x="2393458" y="116307"/>
                  <a:pt x="2391166" y="117272"/>
                </a:cubicBezTo>
                <a:cubicBezTo>
                  <a:pt x="2389959" y="117875"/>
                  <a:pt x="2388843" y="118237"/>
                  <a:pt x="2387818" y="118358"/>
                </a:cubicBezTo>
                <a:cubicBezTo>
                  <a:pt x="2386792" y="118479"/>
                  <a:pt x="2384108" y="118569"/>
                  <a:pt x="2379764" y="118629"/>
                </a:cubicBezTo>
                <a:cubicBezTo>
                  <a:pt x="2375421" y="118690"/>
                  <a:pt x="2369449" y="118720"/>
                  <a:pt x="2361848" y="118720"/>
                </a:cubicBezTo>
                <a:lnTo>
                  <a:pt x="2337054" y="118720"/>
                </a:lnTo>
                <a:lnTo>
                  <a:pt x="2337054" y="130664"/>
                </a:lnTo>
                <a:lnTo>
                  <a:pt x="2336873" y="140256"/>
                </a:lnTo>
                <a:cubicBezTo>
                  <a:pt x="2336873" y="141945"/>
                  <a:pt x="2337054" y="143151"/>
                  <a:pt x="2337416" y="143875"/>
                </a:cubicBezTo>
                <a:cubicBezTo>
                  <a:pt x="2338140" y="145685"/>
                  <a:pt x="2339286" y="147193"/>
                  <a:pt x="2340854" y="148400"/>
                </a:cubicBezTo>
                <a:cubicBezTo>
                  <a:pt x="2341820" y="149003"/>
                  <a:pt x="2342725" y="149395"/>
                  <a:pt x="2343569" y="149576"/>
                </a:cubicBezTo>
                <a:cubicBezTo>
                  <a:pt x="2344414" y="149757"/>
                  <a:pt x="2346947" y="149878"/>
                  <a:pt x="2351170" y="149938"/>
                </a:cubicBezTo>
                <a:cubicBezTo>
                  <a:pt x="2355393" y="149998"/>
                  <a:pt x="2361184" y="150028"/>
                  <a:pt x="2368544" y="150028"/>
                </a:cubicBezTo>
                <a:cubicBezTo>
                  <a:pt x="2373611" y="150149"/>
                  <a:pt x="2379583" y="150209"/>
                  <a:pt x="2386460" y="150209"/>
                </a:cubicBezTo>
                <a:cubicBezTo>
                  <a:pt x="2391045" y="150209"/>
                  <a:pt x="2393458" y="150149"/>
                  <a:pt x="2393699" y="150028"/>
                </a:cubicBezTo>
                <a:cubicBezTo>
                  <a:pt x="2393940" y="149908"/>
                  <a:pt x="2394212" y="149848"/>
                  <a:pt x="2394514" y="149848"/>
                </a:cubicBezTo>
                <a:cubicBezTo>
                  <a:pt x="2394815" y="149848"/>
                  <a:pt x="2395026" y="149908"/>
                  <a:pt x="2395147" y="150028"/>
                </a:cubicBezTo>
                <a:cubicBezTo>
                  <a:pt x="2395388" y="150028"/>
                  <a:pt x="2395449" y="150089"/>
                  <a:pt x="2395328" y="150209"/>
                </a:cubicBezTo>
                <a:cubicBezTo>
                  <a:pt x="2395207" y="150330"/>
                  <a:pt x="2394906" y="150451"/>
                  <a:pt x="2394423" y="150571"/>
                </a:cubicBezTo>
                <a:cubicBezTo>
                  <a:pt x="2394302" y="150692"/>
                  <a:pt x="2394001" y="150813"/>
                  <a:pt x="2393518" y="150933"/>
                </a:cubicBezTo>
                <a:cubicBezTo>
                  <a:pt x="2393036" y="151054"/>
                  <a:pt x="2392734" y="151175"/>
                  <a:pt x="2392614" y="151295"/>
                </a:cubicBezTo>
                <a:lnTo>
                  <a:pt x="2392794" y="152019"/>
                </a:lnTo>
                <a:cubicBezTo>
                  <a:pt x="2391588" y="152261"/>
                  <a:pt x="2383806" y="152381"/>
                  <a:pt x="2369449" y="152381"/>
                </a:cubicBezTo>
                <a:cubicBezTo>
                  <a:pt x="2360400" y="152381"/>
                  <a:pt x="2355755" y="152442"/>
                  <a:pt x="2355513" y="152562"/>
                </a:cubicBezTo>
                <a:lnTo>
                  <a:pt x="2354971" y="152924"/>
                </a:lnTo>
                <a:lnTo>
                  <a:pt x="2354609" y="152381"/>
                </a:lnTo>
                <a:lnTo>
                  <a:pt x="2354066" y="152562"/>
                </a:lnTo>
                <a:cubicBezTo>
                  <a:pt x="2353945" y="152562"/>
                  <a:pt x="2353644" y="152592"/>
                  <a:pt x="2353161" y="152653"/>
                </a:cubicBezTo>
                <a:cubicBezTo>
                  <a:pt x="2352678" y="152713"/>
                  <a:pt x="2352075" y="152743"/>
                  <a:pt x="2351351" y="152743"/>
                </a:cubicBezTo>
                <a:cubicBezTo>
                  <a:pt x="2350145" y="152743"/>
                  <a:pt x="2349240" y="152683"/>
                  <a:pt x="2348637" y="152562"/>
                </a:cubicBezTo>
                <a:cubicBezTo>
                  <a:pt x="2344776" y="152562"/>
                  <a:pt x="2342604" y="152502"/>
                  <a:pt x="2342122" y="152381"/>
                </a:cubicBezTo>
                <a:lnTo>
                  <a:pt x="2334574" y="144474"/>
                </a:lnTo>
                <a:lnTo>
                  <a:pt x="2336330" y="149124"/>
                </a:lnTo>
                <a:cubicBezTo>
                  <a:pt x="2337175" y="150330"/>
                  <a:pt x="2338321" y="151325"/>
                  <a:pt x="2339769" y="152110"/>
                </a:cubicBezTo>
                <a:cubicBezTo>
                  <a:pt x="2341217" y="152894"/>
                  <a:pt x="2342664" y="153407"/>
                  <a:pt x="2344112" y="153648"/>
                </a:cubicBezTo>
                <a:cubicBezTo>
                  <a:pt x="2344957" y="153769"/>
                  <a:pt x="2355695" y="153950"/>
                  <a:pt x="2376326" y="154191"/>
                </a:cubicBezTo>
                <a:cubicBezTo>
                  <a:pt x="2385013" y="154191"/>
                  <a:pt x="2389356" y="154312"/>
                  <a:pt x="2389356" y="154553"/>
                </a:cubicBezTo>
                <a:lnTo>
                  <a:pt x="2389718" y="154734"/>
                </a:lnTo>
                <a:lnTo>
                  <a:pt x="2389718" y="154553"/>
                </a:lnTo>
                <a:cubicBezTo>
                  <a:pt x="2389718" y="154312"/>
                  <a:pt x="2390200" y="154191"/>
                  <a:pt x="2391166" y="154191"/>
                </a:cubicBezTo>
                <a:lnTo>
                  <a:pt x="2394966" y="153829"/>
                </a:lnTo>
                <a:cubicBezTo>
                  <a:pt x="2397258" y="153588"/>
                  <a:pt x="2399370" y="152743"/>
                  <a:pt x="2401300" y="151295"/>
                </a:cubicBezTo>
                <a:lnTo>
                  <a:pt x="2404196" y="149305"/>
                </a:lnTo>
                <a:cubicBezTo>
                  <a:pt x="2408177" y="146409"/>
                  <a:pt x="2410047" y="145263"/>
                  <a:pt x="2409806" y="145866"/>
                </a:cubicBezTo>
                <a:lnTo>
                  <a:pt x="2409987" y="146047"/>
                </a:lnTo>
                <a:cubicBezTo>
                  <a:pt x="2410228" y="146168"/>
                  <a:pt x="2409957" y="146560"/>
                  <a:pt x="2409173" y="147223"/>
                </a:cubicBezTo>
                <a:cubicBezTo>
                  <a:pt x="2408388" y="147887"/>
                  <a:pt x="2407091" y="148882"/>
                  <a:pt x="2405282" y="150209"/>
                </a:cubicBezTo>
                <a:cubicBezTo>
                  <a:pt x="2401421" y="153105"/>
                  <a:pt x="2398284" y="154734"/>
                  <a:pt x="2395871" y="155096"/>
                </a:cubicBezTo>
                <a:cubicBezTo>
                  <a:pt x="2394544" y="155578"/>
                  <a:pt x="2392825" y="155880"/>
                  <a:pt x="2390713" y="156001"/>
                </a:cubicBezTo>
                <a:cubicBezTo>
                  <a:pt x="2388602" y="156121"/>
                  <a:pt x="2384349" y="156182"/>
                  <a:pt x="2377955" y="156182"/>
                </a:cubicBezTo>
                <a:cubicBezTo>
                  <a:pt x="2366975" y="156182"/>
                  <a:pt x="2361365" y="156242"/>
                  <a:pt x="2361124" y="156363"/>
                </a:cubicBezTo>
                <a:lnTo>
                  <a:pt x="2369992" y="156544"/>
                </a:lnTo>
                <a:lnTo>
                  <a:pt x="2370354" y="156725"/>
                </a:lnTo>
                <a:lnTo>
                  <a:pt x="2357866" y="156906"/>
                </a:lnTo>
                <a:cubicBezTo>
                  <a:pt x="2350507" y="156906"/>
                  <a:pt x="2345952" y="156845"/>
                  <a:pt x="2344203" y="156725"/>
                </a:cubicBezTo>
                <a:cubicBezTo>
                  <a:pt x="2342453" y="156604"/>
                  <a:pt x="2340854" y="156242"/>
                  <a:pt x="2339407" y="155639"/>
                </a:cubicBezTo>
                <a:cubicBezTo>
                  <a:pt x="2336391" y="154070"/>
                  <a:pt x="2334098" y="151959"/>
                  <a:pt x="2332530" y="149305"/>
                </a:cubicBezTo>
                <a:cubicBezTo>
                  <a:pt x="2331323" y="147977"/>
                  <a:pt x="2330539" y="146168"/>
                  <a:pt x="2330177" y="143875"/>
                </a:cubicBezTo>
                <a:cubicBezTo>
                  <a:pt x="2329936" y="143031"/>
                  <a:pt x="2329815" y="142729"/>
                  <a:pt x="2329815" y="142970"/>
                </a:cubicBezTo>
                <a:cubicBezTo>
                  <a:pt x="2329815" y="143815"/>
                  <a:pt x="2330087" y="144961"/>
                  <a:pt x="2330630" y="146409"/>
                </a:cubicBezTo>
                <a:cubicBezTo>
                  <a:pt x="2331173" y="147857"/>
                  <a:pt x="2331806" y="149184"/>
                  <a:pt x="2332530" y="150390"/>
                </a:cubicBezTo>
                <a:cubicBezTo>
                  <a:pt x="2332892" y="150994"/>
                  <a:pt x="2333555" y="151778"/>
                  <a:pt x="2334521" y="152743"/>
                </a:cubicBezTo>
                <a:cubicBezTo>
                  <a:pt x="2335486" y="153708"/>
                  <a:pt x="2336089" y="154191"/>
                  <a:pt x="2336330" y="154191"/>
                </a:cubicBezTo>
                <a:lnTo>
                  <a:pt x="2336692" y="154553"/>
                </a:lnTo>
                <a:cubicBezTo>
                  <a:pt x="2336692" y="154794"/>
                  <a:pt x="2337326" y="155186"/>
                  <a:pt x="2338593" y="155729"/>
                </a:cubicBezTo>
                <a:cubicBezTo>
                  <a:pt x="2339859" y="156272"/>
                  <a:pt x="2340975" y="156664"/>
                  <a:pt x="2341940" y="156906"/>
                </a:cubicBezTo>
                <a:lnTo>
                  <a:pt x="2347189" y="157810"/>
                </a:lnTo>
                <a:cubicBezTo>
                  <a:pt x="2349964" y="157810"/>
                  <a:pt x="2351592" y="157871"/>
                  <a:pt x="2352075" y="157991"/>
                </a:cubicBezTo>
                <a:lnTo>
                  <a:pt x="2393157" y="158353"/>
                </a:lnTo>
                <a:cubicBezTo>
                  <a:pt x="2393157" y="158474"/>
                  <a:pt x="2391226" y="158534"/>
                  <a:pt x="2387365" y="158534"/>
                </a:cubicBezTo>
                <a:cubicBezTo>
                  <a:pt x="2383384" y="158534"/>
                  <a:pt x="2381514" y="158595"/>
                  <a:pt x="2381755" y="158715"/>
                </a:cubicBezTo>
                <a:lnTo>
                  <a:pt x="2388994" y="158896"/>
                </a:lnTo>
                <a:cubicBezTo>
                  <a:pt x="2391045" y="158896"/>
                  <a:pt x="2392252" y="158836"/>
                  <a:pt x="2392614" y="158715"/>
                </a:cubicBezTo>
                <a:lnTo>
                  <a:pt x="2394264" y="158324"/>
                </a:lnTo>
                <a:lnTo>
                  <a:pt x="2394061" y="158353"/>
                </a:lnTo>
                <a:cubicBezTo>
                  <a:pt x="2393820" y="158353"/>
                  <a:pt x="2393880" y="158293"/>
                  <a:pt x="2394242" y="158172"/>
                </a:cubicBezTo>
                <a:cubicBezTo>
                  <a:pt x="2394725" y="158052"/>
                  <a:pt x="2395117" y="157991"/>
                  <a:pt x="2395419" y="157991"/>
                </a:cubicBezTo>
                <a:lnTo>
                  <a:pt x="2395385" y="158059"/>
                </a:lnTo>
                <a:lnTo>
                  <a:pt x="2399490" y="157087"/>
                </a:lnTo>
                <a:lnTo>
                  <a:pt x="2401251" y="156069"/>
                </a:lnTo>
                <a:lnTo>
                  <a:pt x="2400576" y="156182"/>
                </a:lnTo>
                <a:lnTo>
                  <a:pt x="2401662" y="155639"/>
                </a:lnTo>
                <a:lnTo>
                  <a:pt x="2402386" y="155096"/>
                </a:lnTo>
                <a:lnTo>
                  <a:pt x="2401914" y="155687"/>
                </a:lnTo>
                <a:lnTo>
                  <a:pt x="2407634" y="152381"/>
                </a:lnTo>
                <a:lnTo>
                  <a:pt x="2409263" y="151295"/>
                </a:lnTo>
                <a:cubicBezTo>
                  <a:pt x="2409504" y="151295"/>
                  <a:pt x="2408539" y="152080"/>
                  <a:pt x="2406368" y="153648"/>
                </a:cubicBezTo>
                <a:cubicBezTo>
                  <a:pt x="2403593" y="155699"/>
                  <a:pt x="2400878" y="157207"/>
                  <a:pt x="2398224" y="158172"/>
                </a:cubicBezTo>
                <a:cubicBezTo>
                  <a:pt x="2396293" y="158776"/>
                  <a:pt x="2394302" y="159168"/>
                  <a:pt x="2392252" y="159349"/>
                </a:cubicBezTo>
                <a:cubicBezTo>
                  <a:pt x="2390200" y="159530"/>
                  <a:pt x="2386098" y="159680"/>
                  <a:pt x="2379945" y="159801"/>
                </a:cubicBezTo>
                <a:lnTo>
                  <a:pt x="2350084" y="159982"/>
                </a:lnTo>
                <a:cubicBezTo>
                  <a:pt x="2345620" y="159982"/>
                  <a:pt x="2343026" y="159922"/>
                  <a:pt x="2342302" y="159801"/>
                </a:cubicBezTo>
                <a:cubicBezTo>
                  <a:pt x="2338924" y="159077"/>
                  <a:pt x="2335938" y="157539"/>
                  <a:pt x="2333344" y="155186"/>
                </a:cubicBezTo>
                <a:cubicBezTo>
                  <a:pt x="2330750" y="152834"/>
                  <a:pt x="2328790" y="150028"/>
                  <a:pt x="2327463" y="146771"/>
                </a:cubicBezTo>
                <a:cubicBezTo>
                  <a:pt x="2327101" y="145444"/>
                  <a:pt x="2326889" y="143634"/>
                  <a:pt x="2326829" y="141342"/>
                </a:cubicBezTo>
                <a:cubicBezTo>
                  <a:pt x="2326769" y="139049"/>
                  <a:pt x="2326739" y="135189"/>
                  <a:pt x="2326739" y="129759"/>
                </a:cubicBezTo>
                <a:lnTo>
                  <a:pt x="2326558" y="123787"/>
                </a:lnTo>
                <a:cubicBezTo>
                  <a:pt x="2326558" y="120530"/>
                  <a:pt x="2326497" y="118840"/>
                  <a:pt x="2326377" y="118720"/>
                </a:cubicBezTo>
                <a:cubicBezTo>
                  <a:pt x="2326135" y="118720"/>
                  <a:pt x="2326015" y="122158"/>
                  <a:pt x="2326015" y="129035"/>
                </a:cubicBezTo>
                <a:lnTo>
                  <a:pt x="2325834" y="139351"/>
                </a:lnTo>
                <a:lnTo>
                  <a:pt x="2325291" y="133198"/>
                </a:lnTo>
                <a:cubicBezTo>
                  <a:pt x="2325170" y="133198"/>
                  <a:pt x="2325110" y="130785"/>
                  <a:pt x="2325110" y="125959"/>
                </a:cubicBezTo>
                <a:lnTo>
                  <a:pt x="2325110" y="118720"/>
                </a:lnTo>
                <a:lnTo>
                  <a:pt x="2324024" y="118720"/>
                </a:lnTo>
                <a:lnTo>
                  <a:pt x="2324024" y="121796"/>
                </a:lnTo>
                <a:cubicBezTo>
                  <a:pt x="2324024" y="123606"/>
                  <a:pt x="2323964" y="124451"/>
                  <a:pt x="2323843" y="124330"/>
                </a:cubicBezTo>
                <a:cubicBezTo>
                  <a:pt x="2323602" y="124209"/>
                  <a:pt x="2323481" y="126200"/>
                  <a:pt x="2323481" y="130302"/>
                </a:cubicBezTo>
                <a:cubicBezTo>
                  <a:pt x="2323481" y="134404"/>
                  <a:pt x="2323602" y="136274"/>
                  <a:pt x="2323843" y="135912"/>
                </a:cubicBezTo>
                <a:lnTo>
                  <a:pt x="2324024" y="140075"/>
                </a:lnTo>
                <a:cubicBezTo>
                  <a:pt x="2324024" y="141885"/>
                  <a:pt x="2324145" y="143423"/>
                  <a:pt x="2324386" y="144690"/>
                </a:cubicBezTo>
                <a:cubicBezTo>
                  <a:pt x="2324627" y="145957"/>
                  <a:pt x="2324989" y="147254"/>
                  <a:pt x="2325472" y="148581"/>
                </a:cubicBezTo>
                <a:cubicBezTo>
                  <a:pt x="2326799" y="152080"/>
                  <a:pt x="2328880" y="155035"/>
                  <a:pt x="2331716" y="157448"/>
                </a:cubicBezTo>
                <a:cubicBezTo>
                  <a:pt x="2334551" y="159861"/>
                  <a:pt x="2337718" y="161490"/>
                  <a:pt x="2341217" y="162335"/>
                </a:cubicBezTo>
                <a:cubicBezTo>
                  <a:pt x="2342302" y="162455"/>
                  <a:pt x="2343871" y="162546"/>
                  <a:pt x="2345922" y="162606"/>
                </a:cubicBezTo>
                <a:cubicBezTo>
                  <a:pt x="2347973" y="162667"/>
                  <a:pt x="2351351" y="162697"/>
                  <a:pt x="2356056" y="162697"/>
                </a:cubicBezTo>
                <a:cubicBezTo>
                  <a:pt x="2379945" y="162697"/>
                  <a:pt x="2393036" y="162516"/>
                  <a:pt x="2395328" y="162154"/>
                </a:cubicBezTo>
                <a:lnTo>
                  <a:pt x="2402826" y="158821"/>
                </a:lnTo>
                <a:lnTo>
                  <a:pt x="2410892" y="153286"/>
                </a:lnTo>
                <a:lnTo>
                  <a:pt x="2408358" y="155277"/>
                </a:lnTo>
                <a:lnTo>
                  <a:pt x="2404109" y="158251"/>
                </a:lnTo>
                <a:lnTo>
                  <a:pt x="2406730" y="157087"/>
                </a:lnTo>
                <a:lnTo>
                  <a:pt x="2412702" y="153105"/>
                </a:lnTo>
                <a:cubicBezTo>
                  <a:pt x="2412822" y="152864"/>
                  <a:pt x="2413154" y="152622"/>
                  <a:pt x="2413697" y="152381"/>
                </a:cubicBezTo>
                <a:cubicBezTo>
                  <a:pt x="2414240" y="152140"/>
                  <a:pt x="2414692" y="151959"/>
                  <a:pt x="2415054" y="151838"/>
                </a:cubicBezTo>
                <a:lnTo>
                  <a:pt x="2416502" y="151657"/>
                </a:lnTo>
                <a:lnTo>
                  <a:pt x="2415959" y="152381"/>
                </a:lnTo>
                <a:cubicBezTo>
                  <a:pt x="2415839" y="152743"/>
                  <a:pt x="2415326" y="153286"/>
                  <a:pt x="2414421" y="154010"/>
                </a:cubicBezTo>
                <a:cubicBezTo>
                  <a:pt x="2413516" y="154734"/>
                  <a:pt x="2412702" y="155397"/>
                  <a:pt x="2411978" y="156001"/>
                </a:cubicBezTo>
                <a:cubicBezTo>
                  <a:pt x="2408117" y="158655"/>
                  <a:pt x="2405282" y="160465"/>
                  <a:pt x="2403472" y="161430"/>
                </a:cubicBezTo>
                <a:cubicBezTo>
                  <a:pt x="2401662" y="162395"/>
                  <a:pt x="2399551" y="163179"/>
                  <a:pt x="2397138" y="163783"/>
                </a:cubicBezTo>
                <a:cubicBezTo>
                  <a:pt x="2395690" y="164024"/>
                  <a:pt x="2394182" y="164205"/>
                  <a:pt x="2392614" y="164326"/>
                </a:cubicBezTo>
                <a:cubicBezTo>
                  <a:pt x="2391045" y="164446"/>
                  <a:pt x="2388632" y="164507"/>
                  <a:pt x="2385374" y="164507"/>
                </a:cubicBezTo>
                <a:lnTo>
                  <a:pt x="2367458" y="164326"/>
                </a:lnTo>
                <a:cubicBezTo>
                  <a:pt x="2351532" y="164326"/>
                  <a:pt x="2343087" y="164205"/>
                  <a:pt x="2342122" y="163964"/>
                </a:cubicBezTo>
                <a:cubicBezTo>
                  <a:pt x="2337537" y="163240"/>
                  <a:pt x="2333585" y="161309"/>
                  <a:pt x="2330268" y="158172"/>
                </a:cubicBezTo>
                <a:cubicBezTo>
                  <a:pt x="2326950" y="155035"/>
                  <a:pt x="2324627" y="151114"/>
                  <a:pt x="2323300" y="146409"/>
                </a:cubicBezTo>
                <a:cubicBezTo>
                  <a:pt x="2322938" y="145202"/>
                  <a:pt x="2322697" y="143302"/>
                  <a:pt x="2322576" y="140708"/>
                </a:cubicBezTo>
                <a:cubicBezTo>
                  <a:pt x="2322455" y="138114"/>
                  <a:pt x="2322395" y="134465"/>
                  <a:pt x="2322395" y="129759"/>
                </a:cubicBezTo>
                <a:lnTo>
                  <a:pt x="2322576" y="118720"/>
                </a:lnTo>
                <a:lnTo>
                  <a:pt x="2300678" y="118720"/>
                </a:lnTo>
                <a:cubicBezTo>
                  <a:pt x="2285838" y="118720"/>
                  <a:pt x="2277936" y="118660"/>
                  <a:pt x="2276970" y="118539"/>
                </a:cubicBezTo>
                <a:cubicBezTo>
                  <a:pt x="2273954" y="117815"/>
                  <a:pt x="2271360" y="116307"/>
                  <a:pt x="2269189" y="114014"/>
                </a:cubicBezTo>
                <a:cubicBezTo>
                  <a:pt x="2267017" y="111722"/>
                  <a:pt x="2265690" y="109008"/>
                  <a:pt x="2265207" y="105871"/>
                </a:cubicBezTo>
                <a:cubicBezTo>
                  <a:pt x="2264966" y="104905"/>
                  <a:pt x="2264845" y="92659"/>
                  <a:pt x="2264845" y="69133"/>
                </a:cubicBezTo>
                <a:cubicBezTo>
                  <a:pt x="2264845" y="47536"/>
                  <a:pt x="2265026" y="35471"/>
                  <a:pt x="2265388" y="32938"/>
                </a:cubicBezTo>
                <a:cubicBezTo>
                  <a:pt x="2266957" y="28232"/>
                  <a:pt x="2269671" y="24975"/>
                  <a:pt x="2273532" y="23165"/>
                </a:cubicBezTo>
                <a:cubicBezTo>
                  <a:pt x="2274859" y="22441"/>
                  <a:pt x="2276066" y="21959"/>
                  <a:pt x="2277151" y="21717"/>
                </a:cubicBezTo>
                <a:cubicBezTo>
                  <a:pt x="2278237" y="21476"/>
                  <a:pt x="2280771" y="21325"/>
                  <a:pt x="2284752" y="21265"/>
                </a:cubicBezTo>
                <a:cubicBezTo>
                  <a:pt x="2288734" y="21204"/>
                  <a:pt x="2294103" y="21174"/>
                  <a:pt x="2300859" y="21174"/>
                </a:cubicBezTo>
                <a:lnTo>
                  <a:pt x="2322576" y="20993"/>
                </a:lnTo>
                <a:lnTo>
                  <a:pt x="2322576" y="6515"/>
                </a:lnTo>
                <a:lnTo>
                  <a:pt x="2322757" y="5429"/>
                </a:lnTo>
                <a:cubicBezTo>
                  <a:pt x="2322757" y="5309"/>
                  <a:pt x="2322998" y="5248"/>
                  <a:pt x="2323481" y="5248"/>
                </a:cubicBezTo>
                <a:close/>
                <a:moveTo>
                  <a:pt x="2504304" y="4706"/>
                </a:moveTo>
                <a:lnTo>
                  <a:pt x="2537060" y="4706"/>
                </a:lnTo>
                <a:cubicBezTo>
                  <a:pt x="2541162" y="4826"/>
                  <a:pt x="2546109" y="4887"/>
                  <a:pt x="2551900" y="4887"/>
                </a:cubicBezTo>
                <a:cubicBezTo>
                  <a:pt x="2561311" y="5007"/>
                  <a:pt x="2566197" y="5128"/>
                  <a:pt x="2566559" y="5248"/>
                </a:cubicBezTo>
                <a:cubicBezTo>
                  <a:pt x="2568731" y="6093"/>
                  <a:pt x="2570631" y="7390"/>
                  <a:pt x="2572260" y="9139"/>
                </a:cubicBezTo>
                <a:cubicBezTo>
                  <a:pt x="2573889" y="10889"/>
                  <a:pt x="2574824" y="12849"/>
                  <a:pt x="2575065" y="15021"/>
                </a:cubicBezTo>
                <a:lnTo>
                  <a:pt x="2575065" y="20631"/>
                </a:lnTo>
                <a:cubicBezTo>
                  <a:pt x="2575065" y="34506"/>
                  <a:pt x="2574944" y="42529"/>
                  <a:pt x="2574703" y="44701"/>
                </a:cubicBezTo>
                <a:cubicBezTo>
                  <a:pt x="2574582" y="46752"/>
                  <a:pt x="2573496" y="48803"/>
                  <a:pt x="2571445" y="50854"/>
                </a:cubicBezTo>
                <a:cubicBezTo>
                  <a:pt x="2570359" y="52061"/>
                  <a:pt x="2568550" y="53207"/>
                  <a:pt x="2566016" y="54293"/>
                </a:cubicBezTo>
                <a:lnTo>
                  <a:pt x="2549004" y="54655"/>
                </a:lnTo>
                <a:cubicBezTo>
                  <a:pt x="2539594" y="54655"/>
                  <a:pt x="2534888" y="54715"/>
                  <a:pt x="2534888" y="54836"/>
                </a:cubicBezTo>
                <a:lnTo>
                  <a:pt x="2535974" y="56464"/>
                </a:lnTo>
                <a:cubicBezTo>
                  <a:pt x="2536095" y="56947"/>
                  <a:pt x="2536306" y="57369"/>
                  <a:pt x="2536608" y="57731"/>
                </a:cubicBezTo>
                <a:cubicBezTo>
                  <a:pt x="2536909" y="58093"/>
                  <a:pt x="2537181" y="58334"/>
                  <a:pt x="2537422" y="58455"/>
                </a:cubicBezTo>
                <a:cubicBezTo>
                  <a:pt x="2537663" y="58455"/>
                  <a:pt x="2538206" y="58968"/>
                  <a:pt x="2539051" y="59993"/>
                </a:cubicBezTo>
                <a:cubicBezTo>
                  <a:pt x="2539895" y="61019"/>
                  <a:pt x="2540679" y="62135"/>
                  <a:pt x="2541404" y="63341"/>
                </a:cubicBezTo>
                <a:cubicBezTo>
                  <a:pt x="2541645" y="63945"/>
                  <a:pt x="2541886" y="64367"/>
                  <a:pt x="2542127" y="64608"/>
                </a:cubicBezTo>
                <a:cubicBezTo>
                  <a:pt x="2542369" y="64850"/>
                  <a:pt x="2542731" y="64970"/>
                  <a:pt x="2543213" y="64970"/>
                </a:cubicBezTo>
                <a:cubicBezTo>
                  <a:pt x="2549004" y="64970"/>
                  <a:pt x="2555188" y="65000"/>
                  <a:pt x="2561763" y="65061"/>
                </a:cubicBezTo>
                <a:cubicBezTo>
                  <a:pt x="2568339" y="65121"/>
                  <a:pt x="2573074" y="65212"/>
                  <a:pt x="2575970" y="65332"/>
                </a:cubicBezTo>
                <a:cubicBezTo>
                  <a:pt x="2576935" y="65332"/>
                  <a:pt x="2577568" y="65453"/>
                  <a:pt x="2577870" y="65694"/>
                </a:cubicBezTo>
                <a:cubicBezTo>
                  <a:pt x="2578172" y="65935"/>
                  <a:pt x="2578021" y="66177"/>
                  <a:pt x="2577417" y="66418"/>
                </a:cubicBezTo>
                <a:lnTo>
                  <a:pt x="2574160" y="67142"/>
                </a:lnTo>
                <a:cubicBezTo>
                  <a:pt x="2574160" y="67383"/>
                  <a:pt x="2573225" y="67534"/>
                  <a:pt x="2571355" y="67594"/>
                </a:cubicBezTo>
                <a:cubicBezTo>
                  <a:pt x="2569485" y="67655"/>
                  <a:pt x="2568128" y="67685"/>
                  <a:pt x="2567283" y="67685"/>
                </a:cubicBezTo>
                <a:lnTo>
                  <a:pt x="2539775" y="68228"/>
                </a:lnTo>
                <a:cubicBezTo>
                  <a:pt x="2539895" y="68348"/>
                  <a:pt x="2540770" y="68439"/>
                  <a:pt x="2542399" y="68499"/>
                </a:cubicBezTo>
                <a:cubicBezTo>
                  <a:pt x="2544028" y="68560"/>
                  <a:pt x="2546471" y="68650"/>
                  <a:pt x="2549728" y="68771"/>
                </a:cubicBezTo>
                <a:lnTo>
                  <a:pt x="2557510" y="69133"/>
                </a:lnTo>
                <a:lnTo>
                  <a:pt x="2581399" y="69676"/>
                </a:lnTo>
                <a:cubicBezTo>
                  <a:pt x="2583691" y="69676"/>
                  <a:pt x="2584898" y="69857"/>
                  <a:pt x="2585018" y="70219"/>
                </a:cubicBezTo>
                <a:lnTo>
                  <a:pt x="2585018" y="70761"/>
                </a:lnTo>
                <a:cubicBezTo>
                  <a:pt x="2585018" y="70882"/>
                  <a:pt x="2581882" y="70942"/>
                  <a:pt x="2575608" y="70942"/>
                </a:cubicBezTo>
                <a:cubicBezTo>
                  <a:pt x="2566680" y="71063"/>
                  <a:pt x="2562035" y="71244"/>
                  <a:pt x="2561673" y="71485"/>
                </a:cubicBezTo>
                <a:lnTo>
                  <a:pt x="2566016" y="71666"/>
                </a:lnTo>
                <a:cubicBezTo>
                  <a:pt x="2566016" y="72028"/>
                  <a:pt x="2562457" y="72209"/>
                  <a:pt x="2555338" y="72209"/>
                </a:cubicBezTo>
                <a:cubicBezTo>
                  <a:pt x="2548703" y="72209"/>
                  <a:pt x="2545385" y="72270"/>
                  <a:pt x="2545385" y="72390"/>
                </a:cubicBezTo>
                <a:lnTo>
                  <a:pt x="2550814" y="72571"/>
                </a:lnTo>
                <a:cubicBezTo>
                  <a:pt x="2557933" y="72812"/>
                  <a:pt x="2561311" y="72993"/>
                  <a:pt x="2560949" y="73114"/>
                </a:cubicBezTo>
                <a:cubicBezTo>
                  <a:pt x="2560949" y="73235"/>
                  <a:pt x="2563121" y="73295"/>
                  <a:pt x="2567464" y="73295"/>
                </a:cubicBezTo>
                <a:cubicBezTo>
                  <a:pt x="2569756" y="73295"/>
                  <a:pt x="2571385" y="73325"/>
                  <a:pt x="2572350" y="73386"/>
                </a:cubicBezTo>
                <a:cubicBezTo>
                  <a:pt x="2573315" y="73446"/>
                  <a:pt x="2573738" y="73536"/>
                  <a:pt x="2573617" y="73657"/>
                </a:cubicBezTo>
                <a:lnTo>
                  <a:pt x="2573617" y="73838"/>
                </a:lnTo>
                <a:cubicBezTo>
                  <a:pt x="2573617" y="73959"/>
                  <a:pt x="2574009" y="74049"/>
                  <a:pt x="2574793" y="74109"/>
                </a:cubicBezTo>
                <a:cubicBezTo>
                  <a:pt x="2575577" y="74170"/>
                  <a:pt x="2576875" y="74200"/>
                  <a:pt x="2578684" y="74200"/>
                </a:cubicBezTo>
                <a:cubicBezTo>
                  <a:pt x="2581942" y="74200"/>
                  <a:pt x="2583510" y="74260"/>
                  <a:pt x="2583390" y="74381"/>
                </a:cubicBezTo>
                <a:lnTo>
                  <a:pt x="2581218" y="74562"/>
                </a:lnTo>
                <a:lnTo>
                  <a:pt x="2539956" y="75286"/>
                </a:lnTo>
                <a:cubicBezTo>
                  <a:pt x="2535974" y="75286"/>
                  <a:pt x="2533983" y="75346"/>
                  <a:pt x="2533983" y="75467"/>
                </a:cubicBezTo>
                <a:cubicBezTo>
                  <a:pt x="2533742" y="75708"/>
                  <a:pt x="2535190" y="75829"/>
                  <a:pt x="2538327" y="75829"/>
                </a:cubicBezTo>
                <a:cubicBezTo>
                  <a:pt x="2541584" y="75829"/>
                  <a:pt x="2543213" y="75949"/>
                  <a:pt x="2543213" y="76191"/>
                </a:cubicBezTo>
                <a:lnTo>
                  <a:pt x="2541404" y="76372"/>
                </a:lnTo>
                <a:lnTo>
                  <a:pt x="2519687" y="77277"/>
                </a:lnTo>
                <a:cubicBezTo>
                  <a:pt x="2519687" y="77397"/>
                  <a:pt x="2520471" y="77488"/>
                  <a:pt x="2522039" y="77548"/>
                </a:cubicBezTo>
                <a:cubicBezTo>
                  <a:pt x="2523608" y="77608"/>
                  <a:pt x="2525055" y="77638"/>
                  <a:pt x="2526382" y="77638"/>
                </a:cubicBezTo>
                <a:lnTo>
                  <a:pt x="2534164" y="77819"/>
                </a:lnTo>
                <a:lnTo>
                  <a:pt x="2539956" y="78181"/>
                </a:lnTo>
                <a:cubicBezTo>
                  <a:pt x="2541041" y="78181"/>
                  <a:pt x="2541584" y="78061"/>
                  <a:pt x="2541584" y="77819"/>
                </a:cubicBezTo>
                <a:cubicBezTo>
                  <a:pt x="2541705" y="77699"/>
                  <a:pt x="2545686" y="77638"/>
                  <a:pt x="2553529" y="77638"/>
                </a:cubicBezTo>
                <a:lnTo>
                  <a:pt x="2575065" y="77638"/>
                </a:lnTo>
                <a:cubicBezTo>
                  <a:pt x="2578925" y="77638"/>
                  <a:pt x="2581610" y="77669"/>
                  <a:pt x="2583118" y="77729"/>
                </a:cubicBezTo>
                <a:cubicBezTo>
                  <a:pt x="2584626" y="77789"/>
                  <a:pt x="2585441" y="78000"/>
                  <a:pt x="2585561" y="78362"/>
                </a:cubicBezTo>
                <a:cubicBezTo>
                  <a:pt x="2585682" y="78483"/>
                  <a:pt x="2585742" y="78604"/>
                  <a:pt x="2585742" y="78724"/>
                </a:cubicBezTo>
                <a:cubicBezTo>
                  <a:pt x="2585742" y="78845"/>
                  <a:pt x="2585682" y="78966"/>
                  <a:pt x="2585561" y="79086"/>
                </a:cubicBezTo>
                <a:lnTo>
                  <a:pt x="2585018" y="79629"/>
                </a:lnTo>
                <a:lnTo>
                  <a:pt x="2562758" y="79629"/>
                </a:lnTo>
                <a:cubicBezTo>
                  <a:pt x="2554675" y="79388"/>
                  <a:pt x="2537724" y="79267"/>
                  <a:pt x="2511905" y="79267"/>
                </a:cubicBezTo>
                <a:lnTo>
                  <a:pt x="2483853" y="78905"/>
                </a:lnTo>
                <a:lnTo>
                  <a:pt x="2483673" y="78000"/>
                </a:lnTo>
                <a:lnTo>
                  <a:pt x="2483853" y="76372"/>
                </a:lnTo>
                <a:lnTo>
                  <a:pt x="2484034" y="66237"/>
                </a:lnTo>
                <a:cubicBezTo>
                  <a:pt x="2484155" y="65875"/>
                  <a:pt x="2485211" y="65664"/>
                  <a:pt x="2487201" y="65604"/>
                </a:cubicBezTo>
                <a:cubicBezTo>
                  <a:pt x="2489192" y="65543"/>
                  <a:pt x="2492842" y="65513"/>
                  <a:pt x="2498150" y="65513"/>
                </a:cubicBezTo>
                <a:cubicBezTo>
                  <a:pt x="2507923" y="65513"/>
                  <a:pt x="2512990" y="65453"/>
                  <a:pt x="2513352" y="65332"/>
                </a:cubicBezTo>
                <a:lnTo>
                  <a:pt x="2525116" y="64970"/>
                </a:lnTo>
                <a:lnTo>
                  <a:pt x="2523306" y="61894"/>
                </a:lnTo>
                <a:cubicBezTo>
                  <a:pt x="2523426" y="61773"/>
                  <a:pt x="2523638" y="61562"/>
                  <a:pt x="2523939" y="61260"/>
                </a:cubicBezTo>
                <a:cubicBezTo>
                  <a:pt x="2524241" y="60959"/>
                  <a:pt x="2524693" y="60687"/>
                  <a:pt x="2525297" y="60446"/>
                </a:cubicBezTo>
                <a:lnTo>
                  <a:pt x="2533441" y="54836"/>
                </a:lnTo>
                <a:lnTo>
                  <a:pt x="2518420" y="54655"/>
                </a:lnTo>
                <a:cubicBezTo>
                  <a:pt x="2512628" y="54655"/>
                  <a:pt x="2508587" y="54594"/>
                  <a:pt x="2506294" y="54474"/>
                </a:cubicBezTo>
                <a:cubicBezTo>
                  <a:pt x="2504002" y="54353"/>
                  <a:pt x="2502554" y="54172"/>
                  <a:pt x="2501951" y="53931"/>
                </a:cubicBezTo>
                <a:cubicBezTo>
                  <a:pt x="2499658" y="53207"/>
                  <a:pt x="2497819" y="51940"/>
                  <a:pt x="2496431" y="50130"/>
                </a:cubicBezTo>
                <a:cubicBezTo>
                  <a:pt x="2495044" y="48321"/>
                  <a:pt x="2494229" y="46270"/>
                  <a:pt x="2493988" y="43977"/>
                </a:cubicBezTo>
                <a:cubicBezTo>
                  <a:pt x="2493867" y="43012"/>
                  <a:pt x="2493807" y="37884"/>
                  <a:pt x="2493807" y="28594"/>
                </a:cubicBezTo>
                <a:cubicBezTo>
                  <a:pt x="2493807" y="19666"/>
                  <a:pt x="2493867" y="14961"/>
                  <a:pt x="2493988" y="14478"/>
                </a:cubicBezTo>
                <a:cubicBezTo>
                  <a:pt x="2494471" y="11945"/>
                  <a:pt x="2495677" y="9743"/>
                  <a:pt x="2497607" y="7873"/>
                </a:cubicBezTo>
                <a:cubicBezTo>
                  <a:pt x="2499538" y="6003"/>
                  <a:pt x="2501770" y="4947"/>
                  <a:pt x="2504304" y="4706"/>
                </a:cubicBezTo>
                <a:close/>
                <a:moveTo>
                  <a:pt x="3036722" y="3620"/>
                </a:moveTo>
                <a:lnTo>
                  <a:pt x="3039437" y="3801"/>
                </a:lnTo>
                <a:lnTo>
                  <a:pt x="3040704" y="3801"/>
                </a:lnTo>
                <a:cubicBezTo>
                  <a:pt x="3041549" y="3680"/>
                  <a:pt x="3042091" y="3740"/>
                  <a:pt x="3042333" y="3982"/>
                </a:cubicBezTo>
                <a:cubicBezTo>
                  <a:pt x="3042815" y="4464"/>
                  <a:pt x="3043057" y="4826"/>
                  <a:pt x="3043057" y="5068"/>
                </a:cubicBezTo>
                <a:lnTo>
                  <a:pt x="3043057" y="31852"/>
                </a:lnTo>
                <a:lnTo>
                  <a:pt x="3073823" y="32033"/>
                </a:lnTo>
                <a:cubicBezTo>
                  <a:pt x="3077804" y="32033"/>
                  <a:pt x="3079795" y="31972"/>
                  <a:pt x="3079795" y="31852"/>
                </a:cubicBezTo>
                <a:lnTo>
                  <a:pt x="3069841" y="14840"/>
                </a:lnTo>
                <a:cubicBezTo>
                  <a:pt x="3069720" y="14237"/>
                  <a:pt x="3069539" y="13784"/>
                  <a:pt x="3069298" y="13483"/>
                </a:cubicBezTo>
                <a:cubicBezTo>
                  <a:pt x="3069057" y="13181"/>
                  <a:pt x="3068936" y="12970"/>
                  <a:pt x="3068936" y="12849"/>
                </a:cubicBezTo>
                <a:cubicBezTo>
                  <a:pt x="3068695" y="12849"/>
                  <a:pt x="3068574" y="12729"/>
                  <a:pt x="3068574" y="12488"/>
                </a:cubicBezTo>
                <a:cubicBezTo>
                  <a:pt x="3068574" y="12246"/>
                  <a:pt x="3069057" y="11884"/>
                  <a:pt x="3070022" y="11402"/>
                </a:cubicBezTo>
                <a:lnTo>
                  <a:pt x="3080156" y="5610"/>
                </a:lnTo>
                <a:cubicBezTo>
                  <a:pt x="3080156" y="5610"/>
                  <a:pt x="3080820" y="6696"/>
                  <a:pt x="3082147" y="8868"/>
                </a:cubicBezTo>
                <a:cubicBezTo>
                  <a:pt x="3083112" y="10557"/>
                  <a:pt x="3084017" y="11824"/>
                  <a:pt x="3084862" y="12668"/>
                </a:cubicBezTo>
                <a:cubicBezTo>
                  <a:pt x="3085706" y="13030"/>
                  <a:pt x="3087577" y="15926"/>
                  <a:pt x="3090472" y="21355"/>
                </a:cubicBezTo>
                <a:cubicBezTo>
                  <a:pt x="3092282" y="24613"/>
                  <a:pt x="3093307" y="26664"/>
                  <a:pt x="3093549" y="27508"/>
                </a:cubicBezTo>
                <a:cubicBezTo>
                  <a:pt x="3093790" y="28353"/>
                  <a:pt x="3093609" y="28715"/>
                  <a:pt x="3093006" y="28594"/>
                </a:cubicBezTo>
                <a:lnTo>
                  <a:pt x="3092463" y="28775"/>
                </a:lnTo>
                <a:lnTo>
                  <a:pt x="3092463" y="28956"/>
                </a:lnTo>
                <a:cubicBezTo>
                  <a:pt x="3092221" y="28956"/>
                  <a:pt x="3091679" y="28293"/>
                  <a:pt x="3090834" y="26966"/>
                </a:cubicBezTo>
                <a:lnTo>
                  <a:pt x="3084138" y="17374"/>
                </a:lnTo>
                <a:lnTo>
                  <a:pt x="3085948" y="20993"/>
                </a:lnTo>
                <a:lnTo>
                  <a:pt x="3091015" y="32033"/>
                </a:lnTo>
                <a:lnTo>
                  <a:pt x="3092825" y="32033"/>
                </a:lnTo>
                <a:cubicBezTo>
                  <a:pt x="3094755" y="32033"/>
                  <a:pt x="3096927" y="32274"/>
                  <a:pt x="3099340" y="32757"/>
                </a:cubicBezTo>
                <a:lnTo>
                  <a:pt x="3099521" y="32938"/>
                </a:lnTo>
                <a:cubicBezTo>
                  <a:pt x="3099521" y="33058"/>
                  <a:pt x="3098857" y="33179"/>
                  <a:pt x="3097530" y="33300"/>
                </a:cubicBezTo>
                <a:cubicBezTo>
                  <a:pt x="3096323" y="33541"/>
                  <a:pt x="3095962" y="33662"/>
                  <a:pt x="3096444" y="33662"/>
                </a:cubicBezTo>
                <a:cubicBezTo>
                  <a:pt x="3097168" y="33662"/>
                  <a:pt x="3097530" y="33782"/>
                  <a:pt x="3097530" y="34024"/>
                </a:cubicBezTo>
                <a:cubicBezTo>
                  <a:pt x="3097530" y="34385"/>
                  <a:pt x="3094272" y="34566"/>
                  <a:pt x="3087757" y="34566"/>
                </a:cubicBezTo>
                <a:lnTo>
                  <a:pt x="3084319" y="34566"/>
                </a:lnTo>
                <a:lnTo>
                  <a:pt x="3085043" y="35833"/>
                </a:lnTo>
                <a:lnTo>
                  <a:pt x="3084500" y="35109"/>
                </a:lnTo>
                <a:cubicBezTo>
                  <a:pt x="3084379" y="34747"/>
                  <a:pt x="3084078" y="34566"/>
                  <a:pt x="3083595" y="34566"/>
                </a:cubicBezTo>
                <a:cubicBezTo>
                  <a:pt x="3083474" y="34566"/>
                  <a:pt x="3083414" y="34627"/>
                  <a:pt x="3083414" y="34747"/>
                </a:cubicBezTo>
                <a:cubicBezTo>
                  <a:pt x="3083535" y="34989"/>
                  <a:pt x="3083746" y="35230"/>
                  <a:pt x="3084047" y="35471"/>
                </a:cubicBezTo>
                <a:cubicBezTo>
                  <a:pt x="3084349" y="35713"/>
                  <a:pt x="3084681" y="35894"/>
                  <a:pt x="3085043" y="36014"/>
                </a:cubicBezTo>
                <a:lnTo>
                  <a:pt x="3110017" y="37281"/>
                </a:lnTo>
                <a:lnTo>
                  <a:pt x="3110017" y="37643"/>
                </a:lnTo>
                <a:cubicBezTo>
                  <a:pt x="3110017" y="37764"/>
                  <a:pt x="3107785" y="37824"/>
                  <a:pt x="3103321" y="37824"/>
                </a:cubicBezTo>
                <a:lnTo>
                  <a:pt x="3095358" y="38005"/>
                </a:lnTo>
                <a:cubicBezTo>
                  <a:pt x="3082087" y="38005"/>
                  <a:pt x="3075451" y="38246"/>
                  <a:pt x="3075451" y="38729"/>
                </a:cubicBezTo>
                <a:cubicBezTo>
                  <a:pt x="3075451" y="38850"/>
                  <a:pt x="3075934" y="38910"/>
                  <a:pt x="3076899" y="38910"/>
                </a:cubicBezTo>
                <a:lnTo>
                  <a:pt x="3079252" y="38910"/>
                </a:lnTo>
                <a:cubicBezTo>
                  <a:pt x="3078769" y="38910"/>
                  <a:pt x="3077261" y="38940"/>
                  <a:pt x="3074727" y="39000"/>
                </a:cubicBezTo>
                <a:cubicBezTo>
                  <a:pt x="3072194" y="39061"/>
                  <a:pt x="3068936" y="39091"/>
                  <a:pt x="3064954" y="39091"/>
                </a:cubicBezTo>
                <a:cubicBezTo>
                  <a:pt x="3054579" y="39091"/>
                  <a:pt x="3049391" y="39151"/>
                  <a:pt x="3049391" y="39272"/>
                </a:cubicBezTo>
                <a:lnTo>
                  <a:pt x="3099702" y="41082"/>
                </a:lnTo>
                <a:cubicBezTo>
                  <a:pt x="3101873" y="41082"/>
                  <a:pt x="3103563" y="41112"/>
                  <a:pt x="3104769" y="41172"/>
                </a:cubicBezTo>
                <a:cubicBezTo>
                  <a:pt x="3105976" y="41232"/>
                  <a:pt x="3106639" y="41263"/>
                  <a:pt x="3106760" y="41263"/>
                </a:cubicBezTo>
                <a:lnTo>
                  <a:pt x="3048305" y="42348"/>
                </a:lnTo>
                <a:cubicBezTo>
                  <a:pt x="3044806" y="42348"/>
                  <a:pt x="3043057" y="42409"/>
                  <a:pt x="3043057" y="42529"/>
                </a:cubicBezTo>
                <a:cubicBezTo>
                  <a:pt x="3043057" y="42650"/>
                  <a:pt x="3043237" y="42740"/>
                  <a:pt x="3043600" y="42801"/>
                </a:cubicBezTo>
                <a:cubicBezTo>
                  <a:pt x="3043962" y="42861"/>
                  <a:pt x="3044505" y="42891"/>
                  <a:pt x="3045228" y="42891"/>
                </a:cubicBezTo>
                <a:lnTo>
                  <a:pt x="3047762" y="43253"/>
                </a:lnTo>
                <a:lnTo>
                  <a:pt x="3047038" y="43434"/>
                </a:lnTo>
                <a:lnTo>
                  <a:pt x="3044685" y="43434"/>
                </a:lnTo>
                <a:cubicBezTo>
                  <a:pt x="3044082" y="43434"/>
                  <a:pt x="3043690" y="43464"/>
                  <a:pt x="3043509" y="43525"/>
                </a:cubicBezTo>
                <a:cubicBezTo>
                  <a:pt x="3043328" y="43585"/>
                  <a:pt x="3043177" y="43736"/>
                  <a:pt x="3043057" y="43977"/>
                </a:cubicBezTo>
                <a:cubicBezTo>
                  <a:pt x="3043057" y="44218"/>
                  <a:pt x="3042996" y="44460"/>
                  <a:pt x="3042876" y="44701"/>
                </a:cubicBezTo>
                <a:cubicBezTo>
                  <a:pt x="3042755" y="44942"/>
                  <a:pt x="3042815" y="45063"/>
                  <a:pt x="3043057" y="45063"/>
                </a:cubicBezTo>
                <a:cubicBezTo>
                  <a:pt x="3043057" y="45184"/>
                  <a:pt x="3043539" y="45244"/>
                  <a:pt x="3044505" y="45244"/>
                </a:cubicBezTo>
                <a:lnTo>
                  <a:pt x="3088119" y="44882"/>
                </a:lnTo>
                <a:cubicBezTo>
                  <a:pt x="3102959" y="44882"/>
                  <a:pt x="3110379" y="44942"/>
                  <a:pt x="3110379" y="45063"/>
                </a:cubicBezTo>
                <a:lnTo>
                  <a:pt x="3110922" y="45244"/>
                </a:lnTo>
                <a:cubicBezTo>
                  <a:pt x="3111043" y="45244"/>
                  <a:pt x="3111103" y="45334"/>
                  <a:pt x="3111103" y="45515"/>
                </a:cubicBezTo>
                <a:cubicBezTo>
                  <a:pt x="3111103" y="45696"/>
                  <a:pt x="3111043" y="45968"/>
                  <a:pt x="3110922" y="46330"/>
                </a:cubicBezTo>
                <a:lnTo>
                  <a:pt x="3110199" y="46692"/>
                </a:lnTo>
                <a:lnTo>
                  <a:pt x="3043057" y="46511"/>
                </a:lnTo>
                <a:lnTo>
                  <a:pt x="3043600" y="63884"/>
                </a:lnTo>
                <a:cubicBezTo>
                  <a:pt x="3043600" y="65815"/>
                  <a:pt x="3043630" y="67172"/>
                  <a:pt x="3043690" y="67956"/>
                </a:cubicBezTo>
                <a:cubicBezTo>
                  <a:pt x="3043750" y="68741"/>
                  <a:pt x="3043841" y="69133"/>
                  <a:pt x="3043962" y="69133"/>
                </a:cubicBezTo>
                <a:cubicBezTo>
                  <a:pt x="3045289" y="68409"/>
                  <a:pt x="3046465" y="67956"/>
                  <a:pt x="3047490" y="67775"/>
                </a:cubicBezTo>
                <a:cubicBezTo>
                  <a:pt x="3048516" y="67594"/>
                  <a:pt x="3049934" y="67504"/>
                  <a:pt x="3051743" y="67504"/>
                </a:cubicBezTo>
                <a:cubicBezTo>
                  <a:pt x="3055725" y="67504"/>
                  <a:pt x="3059224" y="67926"/>
                  <a:pt x="3062240" y="68771"/>
                </a:cubicBezTo>
                <a:cubicBezTo>
                  <a:pt x="3063929" y="69253"/>
                  <a:pt x="3065980" y="70219"/>
                  <a:pt x="3068393" y="71666"/>
                </a:cubicBezTo>
                <a:cubicBezTo>
                  <a:pt x="3070806" y="73114"/>
                  <a:pt x="3073159" y="74803"/>
                  <a:pt x="3075451" y="76734"/>
                </a:cubicBezTo>
                <a:cubicBezTo>
                  <a:pt x="3077985" y="78664"/>
                  <a:pt x="3081785" y="82344"/>
                  <a:pt x="3086853" y="87773"/>
                </a:cubicBezTo>
                <a:cubicBezTo>
                  <a:pt x="3092041" y="93926"/>
                  <a:pt x="3097349" y="101708"/>
                  <a:pt x="3102778" y="111119"/>
                </a:cubicBezTo>
                <a:cubicBezTo>
                  <a:pt x="3104467" y="114256"/>
                  <a:pt x="3106247" y="117664"/>
                  <a:pt x="3108117" y="121344"/>
                </a:cubicBezTo>
                <a:cubicBezTo>
                  <a:pt x="3109987" y="125024"/>
                  <a:pt x="3111525" y="128191"/>
                  <a:pt x="3112732" y="130845"/>
                </a:cubicBezTo>
                <a:lnTo>
                  <a:pt x="3114180" y="134827"/>
                </a:lnTo>
                <a:cubicBezTo>
                  <a:pt x="3114421" y="135189"/>
                  <a:pt x="3114602" y="135641"/>
                  <a:pt x="3114723" y="136184"/>
                </a:cubicBezTo>
                <a:cubicBezTo>
                  <a:pt x="3114843" y="136727"/>
                  <a:pt x="3114843" y="137059"/>
                  <a:pt x="3114723" y="137179"/>
                </a:cubicBezTo>
                <a:cubicBezTo>
                  <a:pt x="3114240" y="136817"/>
                  <a:pt x="3113878" y="136395"/>
                  <a:pt x="3113637" y="135912"/>
                </a:cubicBezTo>
                <a:lnTo>
                  <a:pt x="3112732" y="134465"/>
                </a:lnTo>
                <a:lnTo>
                  <a:pt x="3113275" y="136636"/>
                </a:lnTo>
                <a:cubicBezTo>
                  <a:pt x="3113154" y="136636"/>
                  <a:pt x="3111827" y="134163"/>
                  <a:pt x="3109294" y="129216"/>
                </a:cubicBezTo>
                <a:cubicBezTo>
                  <a:pt x="3107484" y="125597"/>
                  <a:pt x="3105915" y="122581"/>
                  <a:pt x="3104588" y="120168"/>
                </a:cubicBezTo>
                <a:cubicBezTo>
                  <a:pt x="3103261" y="117755"/>
                  <a:pt x="3102416" y="116367"/>
                  <a:pt x="3102055" y="116005"/>
                </a:cubicBezTo>
                <a:lnTo>
                  <a:pt x="3097168" y="107680"/>
                </a:lnTo>
                <a:cubicBezTo>
                  <a:pt x="3093549" y="101768"/>
                  <a:pt x="3089929" y="96701"/>
                  <a:pt x="3086310" y="92478"/>
                </a:cubicBezTo>
                <a:lnTo>
                  <a:pt x="3077796" y="83368"/>
                </a:lnTo>
                <a:lnTo>
                  <a:pt x="3077080" y="82525"/>
                </a:lnTo>
                <a:lnTo>
                  <a:pt x="3075994" y="81439"/>
                </a:lnTo>
                <a:lnTo>
                  <a:pt x="3077796" y="83368"/>
                </a:lnTo>
                <a:lnTo>
                  <a:pt x="3089386" y="97003"/>
                </a:lnTo>
                <a:cubicBezTo>
                  <a:pt x="3090351" y="98451"/>
                  <a:pt x="3091015" y="99536"/>
                  <a:pt x="3091377" y="100260"/>
                </a:cubicBezTo>
                <a:cubicBezTo>
                  <a:pt x="3094393" y="104724"/>
                  <a:pt x="3095901" y="107137"/>
                  <a:pt x="3095901" y="107499"/>
                </a:cubicBezTo>
                <a:lnTo>
                  <a:pt x="3108389" y="131207"/>
                </a:lnTo>
                <a:lnTo>
                  <a:pt x="3112189" y="141342"/>
                </a:lnTo>
                <a:cubicBezTo>
                  <a:pt x="3113999" y="145444"/>
                  <a:pt x="3114662" y="147435"/>
                  <a:pt x="3114180" y="147314"/>
                </a:cubicBezTo>
                <a:lnTo>
                  <a:pt x="3113999" y="147495"/>
                </a:lnTo>
                <a:cubicBezTo>
                  <a:pt x="3113878" y="147857"/>
                  <a:pt x="3113637" y="147646"/>
                  <a:pt x="3113275" y="146861"/>
                </a:cubicBezTo>
                <a:cubicBezTo>
                  <a:pt x="3112913" y="146077"/>
                  <a:pt x="3112250" y="144599"/>
                  <a:pt x="3111284" y="142428"/>
                </a:cubicBezTo>
                <a:lnTo>
                  <a:pt x="3107303" y="133198"/>
                </a:lnTo>
                <a:cubicBezTo>
                  <a:pt x="3106820" y="131991"/>
                  <a:pt x="3105946" y="130212"/>
                  <a:pt x="3104679" y="127859"/>
                </a:cubicBezTo>
                <a:cubicBezTo>
                  <a:pt x="3103412" y="125506"/>
                  <a:pt x="3102477" y="123787"/>
                  <a:pt x="3101873" y="122701"/>
                </a:cubicBezTo>
                <a:lnTo>
                  <a:pt x="3101331" y="121253"/>
                </a:lnTo>
                <a:lnTo>
                  <a:pt x="3100245" y="120349"/>
                </a:lnTo>
                <a:cubicBezTo>
                  <a:pt x="3100365" y="120952"/>
                  <a:pt x="3100788" y="121796"/>
                  <a:pt x="3101512" y="122882"/>
                </a:cubicBezTo>
                <a:cubicBezTo>
                  <a:pt x="3101873" y="123606"/>
                  <a:pt x="3102175" y="124149"/>
                  <a:pt x="3102416" y="124511"/>
                </a:cubicBezTo>
                <a:cubicBezTo>
                  <a:pt x="3102658" y="124873"/>
                  <a:pt x="3102778" y="125114"/>
                  <a:pt x="3102778" y="125235"/>
                </a:cubicBezTo>
                <a:lnTo>
                  <a:pt x="3100245" y="121434"/>
                </a:lnTo>
                <a:cubicBezTo>
                  <a:pt x="3098314" y="117694"/>
                  <a:pt x="3096112" y="113834"/>
                  <a:pt x="3093639" y="109852"/>
                </a:cubicBezTo>
                <a:cubicBezTo>
                  <a:pt x="3091166" y="105871"/>
                  <a:pt x="3089326" y="103096"/>
                  <a:pt x="3088119" y="101527"/>
                </a:cubicBezTo>
                <a:lnTo>
                  <a:pt x="3094272" y="112024"/>
                </a:lnTo>
                <a:cubicBezTo>
                  <a:pt x="3094876" y="112989"/>
                  <a:pt x="3095569" y="114195"/>
                  <a:pt x="3096354" y="115643"/>
                </a:cubicBezTo>
                <a:cubicBezTo>
                  <a:pt x="3097138" y="117091"/>
                  <a:pt x="3097651" y="118177"/>
                  <a:pt x="3097892" y="118901"/>
                </a:cubicBezTo>
                <a:lnTo>
                  <a:pt x="3097168" y="118539"/>
                </a:lnTo>
                <a:lnTo>
                  <a:pt x="3097349" y="119082"/>
                </a:lnTo>
                <a:lnTo>
                  <a:pt x="3097892" y="119082"/>
                </a:lnTo>
                <a:cubicBezTo>
                  <a:pt x="3098013" y="119082"/>
                  <a:pt x="3098194" y="119383"/>
                  <a:pt x="3098435" y="119987"/>
                </a:cubicBezTo>
                <a:lnTo>
                  <a:pt x="3098435" y="120530"/>
                </a:lnTo>
                <a:cubicBezTo>
                  <a:pt x="3098314" y="120530"/>
                  <a:pt x="3098495" y="120892"/>
                  <a:pt x="3098978" y="121615"/>
                </a:cubicBezTo>
                <a:cubicBezTo>
                  <a:pt x="3101150" y="125597"/>
                  <a:pt x="3102356" y="128191"/>
                  <a:pt x="3102598" y="129397"/>
                </a:cubicBezTo>
                <a:lnTo>
                  <a:pt x="3102778" y="129397"/>
                </a:lnTo>
                <a:lnTo>
                  <a:pt x="3103321" y="130664"/>
                </a:lnTo>
                <a:cubicBezTo>
                  <a:pt x="3105372" y="135249"/>
                  <a:pt x="3106398" y="137722"/>
                  <a:pt x="3106398" y="138084"/>
                </a:cubicBezTo>
                <a:lnTo>
                  <a:pt x="3104226" y="133560"/>
                </a:lnTo>
                <a:lnTo>
                  <a:pt x="3105131" y="135912"/>
                </a:lnTo>
                <a:lnTo>
                  <a:pt x="3107122" y="140075"/>
                </a:lnTo>
                <a:cubicBezTo>
                  <a:pt x="3107725" y="141643"/>
                  <a:pt x="3108268" y="143091"/>
                  <a:pt x="3108751" y="144418"/>
                </a:cubicBezTo>
                <a:cubicBezTo>
                  <a:pt x="3109233" y="145745"/>
                  <a:pt x="3109535" y="146650"/>
                  <a:pt x="3109656" y="147133"/>
                </a:cubicBezTo>
                <a:cubicBezTo>
                  <a:pt x="3109656" y="147133"/>
                  <a:pt x="3108992" y="145685"/>
                  <a:pt x="3107665" y="142790"/>
                </a:cubicBezTo>
                <a:cubicBezTo>
                  <a:pt x="3106579" y="140015"/>
                  <a:pt x="3104860" y="136274"/>
                  <a:pt x="3102507" y="131569"/>
                </a:cubicBezTo>
                <a:cubicBezTo>
                  <a:pt x="3100154" y="126864"/>
                  <a:pt x="3098495" y="123847"/>
                  <a:pt x="3097530" y="122520"/>
                </a:cubicBezTo>
                <a:lnTo>
                  <a:pt x="3087577" y="106233"/>
                </a:lnTo>
                <a:cubicBezTo>
                  <a:pt x="3086370" y="104182"/>
                  <a:pt x="3084741" y="101829"/>
                  <a:pt x="3082690" y="99175"/>
                </a:cubicBezTo>
                <a:cubicBezTo>
                  <a:pt x="3080639" y="96520"/>
                  <a:pt x="3079071" y="94650"/>
                  <a:pt x="3077985" y="93564"/>
                </a:cubicBezTo>
                <a:lnTo>
                  <a:pt x="3075089" y="90669"/>
                </a:lnTo>
                <a:cubicBezTo>
                  <a:pt x="3074003" y="89462"/>
                  <a:pt x="3073159" y="88678"/>
                  <a:pt x="3072555" y="88316"/>
                </a:cubicBezTo>
                <a:cubicBezTo>
                  <a:pt x="3072797" y="88678"/>
                  <a:pt x="3073159" y="89100"/>
                  <a:pt x="3073641" y="89583"/>
                </a:cubicBezTo>
                <a:cubicBezTo>
                  <a:pt x="3074124" y="90065"/>
                  <a:pt x="3074727" y="90669"/>
                  <a:pt x="3075451" y="91393"/>
                </a:cubicBezTo>
                <a:cubicBezTo>
                  <a:pt x="3077261" y="93444"/>
                  <a:pt x="3078709" y="95193"/>
                  <a:pt x="3079795" y="96641"/>
                </a:cubicBezTo>
                <a:lnTo>
                  <a:pt x="3081604" y="98813"/>
                </a:lnTo>
                <a:cubicBezTo>
                  <a:pt x="3082207" y="99536"/>
                  <a:pt x="3082690" y="100200"/>
                  <a:pt x="3083052" y="100803"/>
                </a:cubicBezTo>
                <a:cubicBezTo>
                  <a:pt x="3083414" y="101407"/>
                  <a:pt x="3083595" y="101829"/>
                  <a:pt x="3083595" y="102070"/>
                </a:cubicBezTo>
                <a:cubicBezTo>
                  <a:pt x="3083474" y="102070"/>
                  <a:pt x="3083354" y="101949"/>
                  <a:pt x="3083233" y="101708"/>
                </a:cubicBezTo>
                <a:cubicBezTo>
                  <a:pt x="3083112" y="101467"/>
                  <a:pt x="3082992" y="101286"/>
                  <a:pt x="3082871" y="101165"/>
                </a:cubicBezTo>
                <a:lnTo>
                  <a:pt x="3073641" y="91031"/>
                </a:lnTo>
                <a:cubicBezTo>
                  <a:pt x="3072797" y="90669"/>
                  <a:pt x="3072013" y="90065"/>
                  <a:pt x="3071289" y="89221"/>
                </a:cubicBezTo>
                <a:lnTo>
                  <a:pt x="3063730" y="83627"/>
                </a:lnTo>
                <a:lnTo>
                  <a:pt x="3063507" y="83430"/>
                </a:lnTo>
                <a:lnTo>
                  <a:pt x="3063193" y="83230"/>
                </a:lnTo>
                <a:lnTo>
                  <a:pt x="3062240" y="82525"/>
                </a:lnTo>
                <a:cubicBezTo>
                  <a:pt x="3061637" y="82163"/>
                  <a:pt x="3061395" y="82042"/>
                  <a:pt x="3061516" y="82163"/>
                </a:cubicBezTo>
                <a:lnTo>
                  <a:pt x="3063193" y="83230"/>
                </a:lnTo>
                <a:lnTo>
                  <a:pt x="3063730" y="83627"/>
                </a:lnTo>
                <a:lnTo>
                  <a:pt x="3071470" y="90488"/>
                </a:lnTo>
                <a:cubicBezTo>
                  <a:pt x="3075331" y="94107"/>
                  <a:pt x="3077140" y="96158"/>
                  <a:pt x="3076899" y="96641"/>
                </a:cubicBezTo>
                <a:cubicBezTo>
                  <a:pt x="3076899" y="96762"/>
                  <a:pt x="3077261" y="97304"/>
                  <a:pt x="3077985" y="98270"/>
                </a:cubicBezTo>
                <a:lnTo>
                  <a:pt x="3079795" y="100622"/>
                </a:lnTo>
                <a:cubicBezTo>
                  <a:pt x="3080036" y="100984"/>
                  <a:pt x="3080277" y="101256"/>
                  <a:pt x="3080518" y="101437"/>
                </a:cubicBezTo>
                <a:cubicBezTo>
                  <a:pt x="3080760" y="101618"/>
                  <a:pt x="3080941" y="101648"/>
                  <a:pt x="3081061" y="101527"/>
                </a:cubicBezTo>
                <a:cubicBezTo>
                  <a:pt x="3081061" y="101527"/>
                  <a:pt x="3082389" y="103337"/>
                  <a:pt x="3085043" y="106956"/>
                </a:cubicBezTo>
                <a:cubicBezTo>
                  <a:pt x="3088421" y="112265"/>
                  <a:pt x="3090894" y="116427"/>
                  <a:pt x="3092463" y="119444"/>
                </a:cubicBezTo>
                <a:cubicBezTo>
                  <a:pt x="3094272" y="122701"/>
                  <a:pt x="3096203" y="126230"/>
                  <a:pt x="3098254" y="130031"/>
                </a:cubicBezTo>
                <a:cubicBezTo>
                  <a:pt x="3100305" y="133831"/>
                  <a:pt x="3101331" y="135912"/>
                  <a:pt x="3101331" y="136274"/>
                </a:cubicBezTo>
                <a:lnTo>
                  <a:pt x="3102055" y="138265"/>
                </a:lnTo>
                <a:cubicBezTo>
                  <a:pt x="3103261" y="140799"/>
                  <a:pt x="3104377" y="143302"/>
                  <a:pt x="3105403" y="145776"/>
                </a:cubicBezTo>
                <a:cubicBezTo>
                  <a:pt x="3106428" y="148249"/>
                  <a:pt x="3107061" y="149908"/>
                  <a:pt x="3107303" y="150752"/>
                </a:cubicBezTo>
                <a:lnTo>
                  <a:pt x="3107122" y="151114"/>
                </a:lnTo>
                <a:cubicBezTo>
                  <a:pt x="3107122" y="151476"/>
                  <a:pt x="3107031" y="151657"/>
                  <a:pt x="3106850" y="151657"/>
                </a:cubicBezTo>
                <a:cubicBezTo>
                  <a:pt x="3106669" y="151657"/>
                  <a:pt x="3106398" y="151597"/>
                  <a:pt x="3106036" y="151476"/>
                </a:cubicBezTo>
                <a:lnTo>
                  <a:pt x="3098073" y="134103"/>
                </a:lnTo>
                <a:cubicBezTo>
                  <a:pt x="3097228" y="132052"/>
                  <a:pt x="3096203" y="129820"/>
                  <a:pt x="3094997" y="127407"/>
                </a:cubicBezTo>
                <a:cubicBezTo>
                  <a:pt x="3093790" y="124994"/>
                  <a:pt x="3092764" y="123003"/>
                  <a:pt x="3091920" y="121434"/>
                </a:cubicBezTo>
                <a:cubicBezTo>
                  <a:pt x="3087577" y="113230"/>
                  <a:pt x="3082871" y="106021"/>
                  <a:pt x="3077804" y="99808"/>
                </a:cubicBezTo>
                <a:cubicBezTo>
                  <a:pt x="3072737" y="93594"/>
                  <a:pt x="3067790" y="88738"/>
                  <a:pt x="3062964" y="85239"/>
                </a:cubicBezTo>
                <a:cubicBezTo>
                  <a:pt x="3059103" y="82464"/>
                  <a:pt x="3055484" y="81077"/>
                  <a:pt x="3052105" y="81077"/>
                </a:cubicBezTo>
                <a:cubicBezTo>
                  <a:pt x="3051140" y="81077"/>
                  <a:pt x="3050477" y="81137"/>
                  <a:pt x="3050115" y="81258"/>
                </a:cubicBezTo>
                <a:cubicBezTo>
                  <a:pt x="3049512" y="81379"/>
                  <a:pt x="3048848" y="81771"/>
                  <a:pt x="3048124" y="82434"/>
                </a:cubicBezTo>
                <a:cubicBezTo>
                  <a:pt x="3047400" y="83098"/>
                  <a:pt x="3046797" y="83852"/>
                  <a:pt x="3046314" y="84697"/>
                </a:cubicBezTo>
                <a:cubicBezTo>
                  <a:pt x="3045470" y="85662"/>
                  <a:pt x="3044625" y="87773"/>
                  <a:pt x="3043780" y="91031"/>
                </a:cubicBezTo>
                <a:cubicBezTo>
                  <a:pt x="3043660" y="91272"/>
                  <a:pt x="3043600" y="95796"/>
                  <a:pt x="3043600" y="104604"/>
                </a:cubicBezTo>
                <a:lnTo>
                  <a:pt x="3043419" y="119444"/>
                </a:lnTo>
                <a:lnTo>
                  <a:pt x="3043237" y="150933"/>
                </a:lnTo>
                <a:cubicBezTo>
                  <a:pt x="3043237" y="152140"/>
                  <a:pt x="3043177" y="152743"/>
                  <a:pt x="3043057" y="152743"/>
                </a:cubicBezTo>
                <a:lnTo>
                  <a:pt x="3042514" y="153286"/>
                </a:lnTo>
                <a:lnTo>
                  <a:pt x="3041971" y="149486"/>
                </a:lnTo>
                <a:lnTo>
                  <a:pt x="3041609" y="151476"/>
                </a:lnTo>
                <a:cubicBezTo>
                  <a:pt x="3041368" y="151959"/>
                  <a:pt x="3041066" y="146590"/>
                  <a:pt x="3040704" y="135370"/>
                </a:cubicBezTo>
                <a:lnTo>
                  <a:pt x="3039980" y="98813"/>
                </a:lnTo>
                <a:cubicBezTo>
                  <a:pt x="3039859" y="100260"/>
                  <a:pt x="3039799" y="103096"/>
                  <a:pt x="3039799" y="107318"/>
                </a:cubicBezTo>
                <a:cubicBezTo>
                  <a:pt x="3039799" y="106594"/>
                  <a:pt x="3039678" y="111179"/>
                  <a:pt x="3039437" y="121072"/>
                </a:cubicBezTo>
                <a:lnTo>
                  <a:pt x="3038351" y="164687"/>
                </a:lnTo>
                <a:lnTo>
                  <a:pt x="3037808" y="164687"/>
                </a:lnTo>
                <a:cubicBezTo>
                  <a:pt x="3037688" y="164687"/>
                  <a:pt x="3037627" y="162697"/>
                  <a:pt x="3037627" y="158715"/>
                </a:cubicBezTo>
                <a:lnTo>
                  <a:pt x="3037447" y="151838"/>
                </a:lnTo>
                <a:cubicBezTo>
                  <a:pt x="3037447" y="135671"/>
                  <a:pt x="3037326" y="127226"/>
                  <a:pt x="3037084" y="126502"/>
                </a:cubicBezTo>
                <a:lnTo>
                  <a:pt x="3036722" y="134284"/>
                </a:lnTo>
                <a:cubicBezTo>
                  <a:pt x="3036481" y="134284"/>
                  <a:pt x="3036361" y="128613"/>
                  <a:pt x="3036361" y="117272"/>
                </a:cubicBezTo>
                <a:cubicBezTo>
                  <a:pt x="3036361" y="105931"/>
                  <a:pt x="3036300" y="100260"/>
                  <a:pt x="3036179" y="100260"/>
                </a:cubicBezTo>
                <a:lnTo>
                  <a:pt x="3034732" y="153829"/>
                </a:lnTo>
                <a:lnTo>
                  <a:pt x="3034551" y="149124"/>
                </a:lnTo>
                <a:lnTo>
                  <a:pt x="3034370" y="146409"/>
                </a:lnTo>
                <a:lnTo>
                  <a:pt x="3034370" y="153286"/>
                </a:lnTo>
                <a:cubicBezTo>
                  <a:pt x="3034370" y="158595"/>
                  <a:pt x="3034310" y="161249"/>
                  <a:pt x="3034189" y="161249"/>
                </a:cubicBezTo>
                <a:lnTo>
                  <a:pt x="3034008" y="150933"/>
                </a:lnTo>
                <a:lnTo>
                  <a:pt x="3033284" y="106775"/>
                </a:lnTo>
                <a:cubicBezTo>
                  <a:pt x="3033284" y="101346"/>
                  <a:pt x="3033224" y="98632"/>
                  <a:pt x="3033103" y="98632"/>
                </a:cubicBezTo>
                <a:lnTo>
                  <a:pt x="3032560" y="100260"/>
                </a:lnTo>
                <a:lnTo>
                  <a:pt x="3032379" y="99175"/>
                </a:lnTo>
                <a:cubicBezTo>
                  <a:pt x="3032379" y="98933"/>
                  <a:pt x="3032259" y="98813"/>
                  <a:pt x="3032017" y="98813"/>
                </a:cubicBezTo>
                <a:cubicBezTo>
                  <a:pt x="3031776" y="98813"/>
                  <a:pt x="3031354" y="98873"/>
                  <a:pt x="3030750" y="98994"/>
                </a:cubicBezTo>
                <a:cubicBezTo>
                  <a:pt x="3030630" y="98994"/>
                  <a:pt x="3030569" y="106353"/>
                  <a:pt x="3030569" y="121072"/>
                </a:cubicBezTo>
                <a:lnTo>
                  <a:pt x="3030750" y="154191"/>
                </a:lnTo>
                <a:cubicBezTo>
                  <a:pt x="3030750" y="158052"/>
                  <a:pt x="3030720" y="160857"/>
                  <a:pt x="3030660" y="162606"/>
                </a:cubicBezTo>
                <a:cubicBezTo>
                  <a:pt x="3030600" y="164356"/>
                  <a:pt x="3030449" y="165291"/>
                  <a:pt x="3030207" y="165411"/>
                </a:cubicBezTo>
                <a:lnTo>
                  <a:pt x="3030026" y="166135"/>
                </a:lnTo>
                <a:lnTo>
                  <a:pt x="3028760" y="165230"/>
                </a:lnTo>
                <a:lnTo>
                  <a:pt x="3029303" y="46511"/>
                </a:lnTo>
                <a:lnTo>
                  <a:pt x="3005595" y="46511"/>
                </a:lnTo>
                <a:cubicBezTo>
                  <a:pt x="2974588" y="46511"/>
                  <a:pt x="2958903" y="46270"/>
                  <a:pt x="2958541" y="45787"/>
                </a:cubicBezTo>
                <a:lnTo>
                  <a:pt x="2958541" y="45425"/>
                </a:lnTo>
                <a:lnTo>
                  <a:pt x="2958903" y="42529"/>
                </a:lnTo>
                <a:cubicBezTo>
                  <a:pt x="2959024" y="41926"/>
                  <a:pt x="2959024" y="41444"/>
                  <a:pt x="2958903" y="41082"/>
                </a:cubicBezTo>
                <a:cubicBezTo>
                  <a:pt x="2958662" y="40961"/>
                  <a:pt x="2958511" y="40689"/>
                  <a:pt x="2958451" y="40267"/>
                </a:cubicBezTo>
                <a:cubicBezTo>
                  <a:pt x="2958391" y="39845"/>
                  <a:pt x="2958421" y="39211"/>
                  <a:pt x="2958541" y="38367"/>
                </a:cubicBezTo>
                <a:cubicBezTo>
                  <a:pt x="2958662" y="37643"/>
                  <a:pt x="2958722" y="36798"/>
                  <a:pt x="2958722" y="35833"/>
                </a:cubicBezTo>
                <a:cubicBezTo>
                  <a:pt x="2958722" y="34989"/>
                  <a:pt x="2958602" y="34506"/>
                  <a:pt x="2958360" y="34385"/>
                </a:cubicBezTo>
                <a:lnTo>
                  <a:pt x="2958360" y="34204"/>
                </a:lnTo>
                <a:cubicBezTo>
                  <a:pt x="2958360" y="33722"/>
                  <a:pt x="2958632" y="33269"/>
                  <a:pt x="2959175" y="32847"/>
                </a:cubicBezTo>
                <a:cubicBezTo>
                  <a:pt x="2959718" y="32425"/>
                  <a:pt x="2960230" y="32334"/>
                  <a:pt x="2960713" y="32576"/>
                </a:cubicBezTo>
                <a:cubicBezTo>
                  <a:pt x="2960834" y="32696"/>
                  <a:pt x="2966142" y="32757"/>
                  <a:pt x="2976639" y="32757"/>
                </a:cubicBezTo>
                <a:cubicBezTo>
                  <a:pt x="2993409" y="32757"/>
                  <a:pt x="3002096" y="32696"/>
                  <a:pt x="3002699" y="32576"/>
                </a:cubicBezTo>
                <a:lnTo>
                  <a:pt x="3029303" y="31852"/>
                </a:lnTo>
                <a:lnTo>
                  <a:pt x="3029483" y="3801"/>
                </a:lnTo>
                <a:lnTo>
                  <a:pt x="3030207" y="3801"/>
                </a:lnTo>
                <a:cubicBezTo>
                  <a:pt x="3032017" y="3801"/>
                  <a:pt x="3033043" y="3861"/>
                  <a:pt x="3033284" y="3982"/>
                </a:cubicBezTo>
                <a:cubicBezTo>
                  <a:pt x="3033405" y="4102"/>
                  <a:pt x="3033586" y="4132"/>
                  <a:pt x="3033827" y="4072"/>
                </a:cubicBezTo>
                <a:cubicBezTo>
                  <a:pt x="3034068" y="4012"/>
                  <a:pt x="3034249" y="3982"/>
                  <a:pt x="3034370" y="3982"/>
                </a:cubicBezTo>
                <a:cubicBezTo>
                  <a:pt x="3034611" y="3740"/>
                  <a:pt x="3035396" y="3620"/>
                  <a:pt x="3036722" y="3620"/>
                </a:cubicBezTo>
                <a:close/>
                <a:moveTo>
                  <a:pt x="1646320" y="3620"/>
                </a:moveTo>
                <a:cubicBezTo>
                  <a:pt x="1646562" y="3740"/>
                  <a:pt x="1646833" y="4072"/>
                  <a:pt x="1647135" y="4615"/>
                </a:cubicBezTo>
                <a:cubicBezTo>
                  <a:pt x="1647436" y="5158"/>
                  <a:pt x="1647708" y="5852"/>
                  <a:pt x="1647949" y="6696"/>
                </a:cubicBezTo>
                <a:cubicBezTo>
                  <a:pt x="1648432" y="7420"/>
                  <a:pt x="1648824" y="8054"/>
                  <a:pt x="1649125" y="8597"/>
                </a:cubicBezTo>
                <a:cubicBezTo>
                  <a:pt x="1649427" y="9139"/>
                  <a:pt x="1649638" y="9471"/>
                  <a:pt x="1649759" y="9592"/>
                </a:cubicBezTo>
                <a:cubicBezTo>
                  <a:pt x="1650000" y="9592"/>
                  <a:pt x="1650392" y="10044"/>
                  <a:pt x="1650935" y="10949"/>
                </a:cubicBezTo>
                <a:cubicBezTo>
                  <a:pt x="1651478" y="11854"/>
                  <a:pt x="1652021" y="12849"/>
                  <a:pt x="1652564" y="13935"/>
                </a:cubicBezTo>
                <a:cubicBezTo>
                  <a:pt x="1653107" y="15021"/>
                  <a:pt x="1653559" y="15866"/>
                  <a:pt x="1653921" y="16469"/>
                </a:cubicBezTo>
                <a:lnTo>
                  <a:pt x="1655912" y="20812"/>
                </a:lnTo>
                <a:lnTo>
                  <a:pt x="1674914" y="20812"/>
                </a:lnTo>
                <a:cubicBezTo>
                  <a:pt x="1695545" y="20812"/>
                  <a:pt x="1705861" y="20933"/>
                  <a:pt x="1705861" y="21174"/>
                </a:cubicBezTo>
                <a:lnTo>
                  <a:pt x="1706947" y="21717"/>
                </a:lnTo>
                <a:lnTo>
                  <a:pt x="1703870" y="22260"/>
                </a:lnTo>
                <a:lnTo>
                  <a:pt x="1703689" y="22441"/>
                </a:lnTo>
                <a:cubicBezTo>
                  <a:pt x="1703689" y="22562"/>
                  <a:pt x="1704112" y="22622"/>
                  <a:pt x="1704956" y="22622"/>
                </a:cubicBezTo>
                <a:lnTo>
                  <a:pt x="1705680" y="22803"/>
                </a:lnTo>
                <a:cubicBezTo>
                  <a:pt x="1705680" y="22803"/>
                  <a:pt x="1704866" y="22863"/>
                  <a:pt x="1703237" y="22984"/>
                </a:cubicBezTo>
                <a:cubicBezTo>
                  <a:pt x="1701608" y="23105"/>
                  <a:pt x="1698381" y="23165"/>
                  <a:pt x="1693555" y="23165"/>
                </a:cubicBezTo>
                <a:lnTo>
                  <a:pt x="1663513" y="23708"/>
                </a:lnTo>
                <a:cubicBezTo>
                  <a:pt x="1656395" y="23708"/>
                  <a:pt x="1652896" y="23768"/>
                  <a:pt x="1653016" y="23889"/>
                </a:cubicBezTo>
                <a:cubicBezTo>
                  <a:pt x="1653016" y="24130"/>
                  <a:pt x="1654947" y="24251"/>
                  <a:pt x="1658808" y="24251"/>
                </a:cubicBezTo>
                <a:lnTo>
                  <a:pt x="1711652" y="25337"/>
                </a:lnTo>
                <a:cubicBezTo>
                  <a:pt x="1715030" y="25457"/>
                  <a:pt x="1716720" y="25578"/>
                  <a:pt x="1716720" y="25699"/>
                </a:cubicBezTo>
                <a:lnTo>
                  <a:pt x="1716720" y="26604"/>
                </a:lnTo>
                <a:cubicBezTo>
                  <a:pt x="1716599" y="26724"/>
                  <a:pt x="1711773" y="26785"/>
                  <a:pt x="1702241" y="26785"/>
                </a:cubicBezTo>
                <a:cubicBezTo>
                  <a:pt x="1689815" y="26785"/>
                  <a:pt x="1683601" y="26905"/>
                  <a:pt x="1683601" y="27146"/>
                </a:cubicBezTo>
                <a:cubicBezTo>
                  <a:pt x="1683601" y="27267"/>
                  <a:pt x="1684627" y="27327"/>
                  <a:pt x="1686678" y="27327"/>
                </a:cubicBezTo>
                <a:lnTo>
                  <a:pt x="1689573" y="27327"/>
                </a:lnTo>
                <a:cubicBezTo>
                  <a:pt x="1689573" y="27569"/>
                  <a:pt x="1686316" y="27689"/>
                  <a:pt x="1679801" y="27689"/>
                </a:cubicBezTo>
                <a:cubicBezTo>
                  <a:pt x="1678715" y="27810"/>
                  <a:pt x="1676784" y="27870"/>
                  <a:pt x="1674009" y="27870"/>
                </a:cubicBezTo>
                <a:lnTo>
                  <a:pt x="1658808" y="28232"/>
                </a:lnTo>
                <a:lnTo>
                  <a:pt x="1662065" y="28232"/>
                </a:lnTo>
                <a:lnTo>
                  <a:pt x="1674371" y="28413"/>
                </a:lnTo>
                <a:lnTo>
                  <a:pt x="1680886" y="28775"/>
                </a:lnTo>
                <a:lnTo>
                  <a:pt x="1680344" y="28956"/>
                </a:lnTo>
                <a:cubicBezTo>
                  <a:pt x="1680705" y="29077"/>
                  <a:pt x="1681037" y="29107"/>
                  <a:pt x="1681339" y="29047"/>
                </a:cubicBezTo>
                <a:cubicBezTo>
                  <a:pt x="1681641" y="28986"/>
                  <a:pt x="1681791" y="28896"/>
                  <a:pt x="1681791" y="28775"/>
                </a:cubicBezTo>
                <a:lnTo>
                  <a:pt x="1682334" y="28775"/>
                </a:lnTo>
                <a:cubicBezTo>
                  <a:pt x="1682938" y="28896"/>
                  <a:pt x="1683842" y="28986"/>
                  <a:pt x="1685049" y="29047"/>
                </a:cubicBezTo>
                <a:cubicBezTo>
                  <a:pt x="1686255" y="29107"/>
                  <a:pt x="1687763" y="29198"/>
                  <a:pt x="1689573" y="29318"/>
                </a:cubicBezTo>
                <a:lnTo>
                  <a:pt x="1714548" y="29318"/>
                </a:lnTo>
                <a:lnTo>
                  <a:pt x="1695545" y="29680"/>
                </a:lnTo>
                <a:lnTo>
                  <a:pt x="1714548" y="29861"/>
                </a:lnTo>
                <a:cubicBezTo>
                  <a:pt x="1714548" y="30102"/>
                  <a:pt x="1712798" y="30223"/>
                  <a:pt x="1709299" y="30223"/>
                </a:cubicBezTo>
                <a:lnTo>
                  <a:pt x="1663694" y="30947"/>
                </a:lnTo>
                <a:lnTo>
                  <a:pt x="1656636" y="30947"/>
                </a:lnTo>
                <a:cubicBezTo>
                  <a:pt x="1644812" y="31068"/>
                  <a:pt x="1638900" y="31188"/>
                  <a:pt x="1638900" y="31309"/>
                </a:cubicBezTo>
                <a:lnTo>
                  <a:pt x="1647768" y="31490"/>
                </a:lnTo>
                <a:cubicBezTo>
                  <a:pt x="1653801" y="31490"/>
                  <a:pt x="1656817" y="31550"/>
                  <a:pt x="1656817" y="31671"/>
                </a:cubicBezTo>
                <a:cubicBezTo>
                  <a:pt x="1656937" y="31792"/>
                  <a:pt x="1656395" y="31852"/>
                  <a:pt x="1655188" y="31852"/>
                </a:cubicBezTo>
                <a:cubicBezTo>
                  <a:pt x="1653740" y="31852"/>
                  <a:pt x="1653016" y="32033"/>
                  <a:pt x="1653016" y="32395"/>
                </a:cubicBezTo>
                <a:cubicBezTo>
                  <a:pt x="1653016" y="32515"/>
                  <a:pt x="1651327" y="32576"/>
                  <a:pt x="1647949" y="32576"/>
                </a:cubicBezTo>
                <a:lnTo>
                  <a:pt x="1622975" y="33119"/>
                </a:lnTo>
                <a:lnTo>
                  <a:pt x="1622612" y="33119"/>
                </a:lnTo>
                <a:cubicBezTo>
                  <a:pt x="1622612" y="33239"/>
                  <a:pt x="1624121" y="33300"/>
                  <a:pt x="1627137" y="33300"/>
                </a:cubicBezTo>
                <a:lnTo>
                  <a:pt x="1643244" y="33481"/>
                </a:lnTo>
                <a:cubicBezTo>
                  <a:pt x="1646019" y="33481"/>
                  <a:pt x="1647286" y="33601"/>
                  <a:pt x="1647044" y="33843"/>
                </a:cubicBezTo>
                <a:cubicBezTo>
                  <a:pt x="1648371" y="34084"/>
                  <a:pt x="1649759" y="34204"/>
                  <a:pt x="1651207" y="34204"/>
                </a:cubicBezTo>
                <a:cubicBezTo>
                  <a:pt x="1653861" y="34204"/>
                  <a:pt x="1655128" y="34084"/>
                  <a:pt x="1655007" y="33843"/>
                </a:cubicBezTo>
                <a:cubicBezTo>
                  <a:pt x="1654645" y="33601"/>
                  <a:pt x="1658988" y="33481"/>
                  <a:pt x="1668037" y="33481"/>
                </a:cubicBezTo>
                <a:lnTo>
                  <a:pt x="1699346" y="33300"/>
                </a:lnTo>
                <a:cubicBezTo>
                  <a:pt x="1711049" y="33300"/>
                  <a:pt x="1716961" y="33360"/>
                  <a:pt x="1717081" y="33481"/>
                </a:cubicBezTo>
                <a:lnTo>
                  <a:pt x="1717805" y="34204"/>
                </a:lnTo>
                <a:lnTo>
                  <a:pt x="1717624" y="34747"/>
                </a:lnTo>
                <a:lnTo>
                  <a:pt x="1583522" y="34928"/>
                </a:lnTo>
                <a:lnTo>
                  <a:pt x="1583884" y="66599"/>
                </a:lnTo>
                <a:cubicBezTo>
                  <a:pt x="1583884" y="67202"/>
                  <a:pt x="1583914" y="69042"/>
                  <a:pt x="1583974" y="72119"/>
                </a:cubicBezTo>
                <a:cubicBezTo>
                  <a:pt x="1584035" y="75195"/>
                  <a:pt x="1584065" y="80413"/>
                  <a:pt x="1584065" y="87773"/>
                </a:cubicBezTo>
                <a:cubicBezTo>
                  <a:pt x="1584065" y="108404"/>
                  <a:pt x="1583944" y="120047"/>
                  <a:pt x="1583703" y="122701"/>
                </a:cubicBezTo>
                <a:cubicBezTo>
                  <a:pt x="1582617" y="130905"/>
                  <a:pt x="1580506" y="139110"/>
                  <a:pt x="1577369" y="147314"/>
                </a:cubicBezTo>
                <a:cubicBezTo>
                  <a:pt x="1576645" y="149244"/>
                  <a:pt x="1575318" y="151838"/>
                  <a:pt x="1573387" y="155096"/>
                </a:cubicBezTo>
                <a:cubicBezTo>
                  <a:pt x="1571457" y="158353"/>
                  <a:pt x="1570371" y="159922"/>
                  <a:pt x="1570130" y="159801"/>
                </a:cubicBezTo>
                <a:lnTo>
                  <a:pt x="1569768" y="159982"/>
                </a:lnTo>
                <a:lnTo>
                  <a:pt x="1569768" y="159801"/>
                </a:lnTo>
                <a:cubicBezTo>
                  <a:pt x="1569768" y="159198"/>
                  <a:pt x="1570130" y="158233"/>
                  <a:pt x="1570854" y="156906"/>
                </a:cubicBezTo>
                <a:lnTo>
                  <a:pt x="1571216" y="156182"/>
                </a:lnTo>
                <a:lnTo>
                  <a:pt x="1570492" y="156725"/>
                </a:lnTo>
                <a:cubicBezTo>
                  <a:pt x="1570009" y="157448"/>
                  <a:pt x="1569647" y="157901"/>
                  <a:pt x="1569406" y="158082"/>
                </a:cubicBezTo>
                <a:cubicBezTo>
                  <a:pt x="1569165" y="158263"/>
                  <a:pt x="1569285" y="157931"/>
                  <a:pt x="1569768" y="157087"/>
                </a:cubicBezTo>
                <a:lnTo>
                  <a:pt x="1574473" y="147314"/>
                </a:lnTo>
                <a:cubicBezTo>
                  <a:pt x="1575559" y="144780"/>
                  <a:pt x="1576645" y="141975"/>
                  <a:pt x="1577731" y="138899"/>
                </a:cubicBezTo>
                <a:cubicBezTo>
                  <a:pt x="1578817" y="135822"/>
                  <a:pt x="1579299" y="134042"/>
                  <a:pt x="1579179" y="133560"/>
                </a:cubicBezTo>
                <a:lnTo>
                  <a:pt x="1579722" y="128854"/>
                </a:lnTo>
                <a:cubicBezTo>
                  <a:pt x="1579722" y="128492"/>
                  <a:pt x="1579842" y="128191"/>
                  <a:pt x="1580083" y="127950"/>
                </a:cubicBezTo>
                <a:lnTo>
                  <a:pt x="1580445" y="124873"/>
                </a:lnTo>
                <a:cubicBezTo>
                  <a:pt x="1580566" y="124632"/>
                  <a:pt x="1580626" y="124209"/>
                  <a:pt x="1580626" y="123606"/>
                </a:cubicBezTo>
                <a:lnTo>
                  <a:pt x="1580626" y="89221"/>
                </a:lnTo>
                <a:cubicBezTo>
                  <a:pt x="1580626" y="103940"/>
                  <a:pt x="1580476" y="113743"/>
                  <a:pt x="1580174" y="118629"/>
                </a:cubicBezTo>
                <a:cubicBezTo>
                  <a:pt x="1579872" y="123516"/>
                  <a:pt x="1579058" y="128492"/>
                  <a:pt x="1577731" y="133560"/>
                </a:cubicBezTo>
                <a:cubicBezTo>
                  <a:pt x="1576042" y="139592"/>
                  <a:pt x="1574292" y="144418"/>
                  <a:pt x="1572482" y="148038"/>
                </a:cubicBezTo>
                <a:cubicBezTo>
                  <a:pt x="1571517" y="149848"/>
                  <a:pt x="1570763" y="151205"/>
                  <a:pt x="1570220" y="152110"/>
                </a:cubicBezTo>
                <a:cubicBezTo>
                  <a:pt x="1569677" y="153015"/>
                  <a:pt x="1569346" y="153407"/>
                  <a:pt x="1569225" y="153286"/>
                </a:cubicBezTo>
                <a:lnTo>
                  <a:pt x="1568139" y="155096"/>
                </a:lnTo>
                <a:cubicBezTo>
                  <a:pt x="1568260" y="155216"/>
                  <a:pt x="1568109" y="155609"/>
                  <a:pt x="1567687" y="156272"/>
                </a:cubicBezTo>
                <a:cubicBezTo>
                  <a:pt x="1567264" y="156936"/>
                  <a:pt x="1566872" y="157509"/>
                  <a:pt x="1566510" y="157991"/>
                </a:cubicBezTo>
                <a:lnTo>
                  <a:pt x="1564881" y="159982"/>
                </a:lnTo>
                <a:cubicBezTo>
                  <a:pt x="1561865" y="164084"/>
                  <a:pt x="1560176" y="166135"/>
                  <a:pt x="1559814" y="166135"/>
                </a:cubicBezTo>
                <a:lnTo>
                  <a:pt x="1559452" y="165954"/>
                </a:lnTo>
                <a:cubicBezTo>
                  <a:pt x="1559452" y="165713"/>
                  <a:pt x="1559603" y="165351"/>
                  <a:pt x="1559905" y="164868"/>
                </a:cubicBezTo>
                <a:cubicBezTo>
                  <a:pt x="1560206" y="164386"/>
                  <a:pt x="1560659" y="163783"/>
                  <a:pt x="1561262" y="163059"/>
                </a:cubicBezTo>
                <a:lnTo>
                  <a:pt x="1567958" y="152924"/>
                </a:lnTo>
                <a:cubicBezTo>
                  <a:pt x="1568803" y="151838"/>
                  <a:pt x="1570069" y="149244"/>
                  <a:pt x="1571759" y="145142"/>
                </a:cubicBezTo>
                <a:cubicBezTo>
                  <a:pt x="1573448" y="141040"/>
                  <a:pt x="1574292" y="138627"/>
                  <a:pt x="1574292" y="137903"/>
                </a:cubicBezTo>
                <a:lnTo>
                  <a:pt x="1574654" y="135189"/>
                </a:lnTo>
                <a:lnTo>
                  <a:pt x="1574292" y="136274"/>
                </a:lnTo>
                <a:lnTo>
                  <a:pt x="1572844" y="139894"/>
                </a:lnTo>
                <a:cubicBezTo>
                  <a:pt x="1572844" y="139532"/>
                  <a:pt x="1573086" y="138868"/>
                  <a:pt x="1573568" y="137903"/>
                </a:cubicBezTo>
                <a:cubicBezTo>
                  <a:pt x="1573689" y="137179"/>
                  <a:pt x="1574141" y="135158"/>
                  <a:pt x="1574926" y="131841"/>
                </a:cubicBezTo>
                <a:cubicBezTo>
                  <a:pt x="1575710" y="128523"/>
                  <a:pt x="1576223" y="125597"/>
                  <a:pt x="1576464" y="123063"/>
                </a:cubicBezTo>
                <a:cubicBezTo>
                  <a:pt x="1576585" y="121012"/>
                  <a:pt x="1576735" y="118539"/>
                  <a:pt x="1576916" y="115643"/>
                </a:cubicBezTo>
                <a:cubicBezTo>
                  <a:pt x="1577097" y="112748"/>
                  <a:pt x="1577188" y="110757"/>
                  <a:pt x="1577188" y="109671"/>
                </a:cubicBezTo>
                <a:cubicBezTo>
                  <a:pt x="1576947" y="109671"/>
                  <a:pt x="1576766" y="110214"/>
                  <a:pt x="1576645" y="111300"/>
                </a:cubicBezTo>
                <a:cubicBezTo>
                  <a:pt x="1576524" y="112386"/>
                  <a:pt x="1576464" y="113110"/>
                  <a:pt x="1576464" y="113472"/>
                </a:cubicBezTo>
                <a:lnTo>
                  <a:pt x="1576464" y="118358"/>
                </a:lnTo>
                <a:lnTo>
                  <a:pt x="1575740" y="125416"/>
                </a:lnTo>
                <a:cubicBezTo>
                  <a:pt x="1575499" y="126140"/>
                  <a:pt x="1575137" y="127497"/>
                  <a:pt x="1574654" y="129488"/>
                </a:cubicBezTo>
                <a:cubicBezTo>
                  <a:pt x="1574172" y="131479"/>
                  <a:pt x="1573870" y="132414"/>
                  <a:pt x="1573749" y="132293"/>
                </a:cubicBezTo>
                <a:lnTo>
                  <a:pt x="1573387" y="132293"/>
                </a:lnTo>
                <a:lnTo>
                  <a:pt x="1573568" y="133560"/>
                </a:lnTo>
                <a:lnTo>
                  <a:pt x="1568139" y="147314"/>
                </a:lnTo>
                <a:lnTo>
                  <a:pt x="1564727" y="152817"/>
                </a:lnTo>
                <a:lnTo>
                  <a:pt x="1567777" y="147133"/>
                </a:lnTo>
                <a:lnTo>
                  <a:pt x="1566872" y="148400"/>
                </a:lnTo>
                <a:lnTo>
                  <a:pt x="1561986" y="156906"/>
                </a:lnTo>
                <a:lnTo>
                  <a:pt x="1558005" y="162154"/>
                </a:lnTo>
                <a:lnTo>
                  <a:pt x="1557824" y="162154"/>
                </a:lnTo>
                <a:cubicBezTo>
                  <a:pt x="1557824" y="162154"/>
                  <a:pt x="1558487" y="161008"/>
                  <a:pt x="1559814" y="158715"/>
                </a:cubicBezTo>
                <a:lnTo>
                  <a:pt x="1562710" y="154553"/>
                </a:lnTo>
                <a:cubicBezTo>
                  <a:pt x="1563554" y="153105"/>
                  <a:pt x="1564429" y="151537"/>
                  <a:pt x="1565334" y="149848"/>
                </a:cubicBezTo>
                <a:cubicBezTo>
                  <a:pt x="1566239" y="148158"/>
                  <a:pt x="1566872" y="146892"/>
                  <a:pt x="1567234" y="146047"/>
                </a:cubicBezTo>
                <a:lnTo>
                  <a:pt x="1567958" y="144780"/>
                </a:lnTo>
                <a:cubicBezTo>
                  <a:pt x="1568199" y="143815"/>
                  <a:pt x="1568652" y="142518"/>
                  <a:pt x="1569315" y="140889"/>
                </a:cubicBezTo>
                <a:cubicBezTo>
                  <a:pt x="1569979" y="139260"/>
                  <a:pt x="1570311" y="138325"/>
                  <a:pt x="1570311" y="138084"/>
                </a:cubicBezTo>
                <a:lnTo>
                  <a:pt x="1571578" y="132836"/>
                </a:lnTo>
                <a:cubicBezTo>
                  <a:pt x="1572905" y="127527"/>
                  <a:pt x="1573629" y="122701"/>
                  <a:pt x="1573749" y="118358"/>
                </a:cubicBezTo>
                <a:cubicBezTo>
                  <a:pt x="1573870" y="117513"/>
                  <a:pt x="1573930" y="115462"/>
                  <a:pt x="1573930" y="112205"/>
                </a:cubicBezTo>
                <a:lnTo>
                  <a:pt x="1573749" y="95193"/>
                </a:lnTo>
                <a:lnTo>
                  <a:pt x="1573568" y="89221"/>
                </a:lnTo>
                <a:cubicBezTo>
                  <a:pt x="1573568" y="87652"/>
                  <a:pt x="1573508" y="86868"/>
                  <a:pt x="1573387" y="86868"/>
                </a:cubicBezTo>
                <a:lnTo>
                  <a:pt x="1572844" y="109490"/>
                </a:lnTo>
                <a:lnTo>
                  <a:pt x="1572664" y="103337"/>
                </a:lnTo>
                <a:lnTo>
                  <a:pt x="1571940" y="86325"/>
                </a:lnTo>
                <a:cubicBezTo>
                  <a:pt x="1571940" y="83430"/>
                  <a:pt x="1571879" y="81439"/>
                  <a:pt x="1571759" y="80353"/>
                </a:cubicBezTo>
                <a:cubicBezTo>
                  <a:pt x="1571759" y="76251"/>
                  <a:pt x="1571698" y="74200"/>
                  <a:pt x="1571578" y="74200"/>
                </a:cubicBezTo>
                <a:lnTo>
                  <a:pt x="1571578" y="78181"/>
                </a:lnTo>
                <a:lnTo>
                  <a:pt x="1571216" y="98089"/>
                </a:lnTo>
                <a:cubicBezTo>
                  <a:pt x="1570974" y="98089"/>
                  <a:pt x="1570854" y="99235"/>
                  <a:pt x="1570854" y="101527"/>
                </a:cubicBezTo>
                <a:lnTo>
                  <a:pt x="1571216" y="105328"/>
                </a:lnTo>
                <a:cubicBezTo>
                  <a:pt x="1571336" y="105328"/>
                  <a:pt x="1571397" y="107017"/>
                  <a:pt x="1571397" y="110395"/>
                </a:cubicBezTo>
                <a:cubicBezTo>
                  <a:pt x="1571397" y="114497"/>
                  <a:pt x="1571336" y="117332"/>
                  <a:pt x="1571216" y="118901"/>
                </a:cubicBezTo>
                <a:cubicBezTo>
                  <a:pt x="1570371" y="126381"/>
                  <a:pt x="1569044" y="132715"/>
                  <a:pt x="1567234" y="137903"/>
                </a:cubicBezTo>
                <a:lnTo>
                  <a:pt x="1565967" y="141342"/>
                </a:lnTo>
                <a:cubicBezTo>
                  <a:pt x="1565605" y="143151"/>
                  <a:pt x="1563494" y="147314"/>
                  <a:pt x="1559633" y="153829"/>
                </a:cubicBezTo>
                <a:cubicBezTo>
                  <a:pt x="1555531" y="159379"/>
                  <a:pt x="1553420" y="162154"/>
                  <a:pt x="1553299" y="162154"/>
                </a:cubicBezTo>
                <a:lnTo>
                  <a:pt x="1552575" y="162335"/>
                </a:lnTo>
                <a:cubicBezTo>
                  <a:pt x="1552455" y="162455"/>
                  <a:pt x="1552334" y="162274"/>
                  <a:pt x="1552213" y="161792"/>
                </a:cubicBezTo>
                <a:cubicBezTo>
                  <a:pt x="1552093" y="161309"/>
                  <a:pt x="1552093" y="160947"/>
                  <a:pt x="1552213" y="160706"/>
                </a:cubicBezTo>
                <a:lnTo>
                  <a:pt x="1554204" y="157991"/>
                </a:lnTo>
                <a:cubicBezTo>
                  <a:pt x="1558185" y="152442"/>
                  <a:pt x="1561021" y="147857"/>
                  <a:pt x="1562710" y="144237"/>
                </a:cubicBezTo>
                <a:cubicBezTo>
                  <a:pt x="1566329" y="136998"/>
                  <a:pt x="1568622" y="128794"/>
                  <a:pt x="1569587" y="119625"/>
                </a:cubicBezTo>
                <a:cubicBezTo>
                  <a:pt x="1569707" y="118177"/>
                  <a:pt x="1569768" y="101165"/>
                  <a:pt x="1569768" y="68590"/>
                </a:cubicBezTo>
                <a:lnTo>
                  <a:pt x="1569768" y="49406"/>
                </a:lnTo>
                <a:cubicBezTo>
                  <a:pt x="1569889" y="30344"/>
                  <a:pt x="1570009" y="20752"/>
                  <a:pt x="1570130" y="20631"/>
                </a:cubicBezTo>
                <a:cubicBezTo>
                  <a:pt x="1570130" y="20631"/>
                  <a:pt x="1570220" y="20601"/>
                  <a:pt x="1570401" y="20541"/>
                </a:cubicBezTo>
                <a:cubicBezTo>
                  <a:pt x="1570582" y="20481"/>
                  <a:pt x="1570733" y="20511"/>
                  <a:pt x="1570854" y="20631"/>
                </a:cubicBezTo>
                <a:lnTo>
                  <a:pt x="1573749" y="20993"/>
                </a:lnTo>
                <a:lnTo>
                  <a:pt x="1579541" y="20631"/>
                </a:lnTo>
                <a:cubicBezTo>
                  <a:pt x="1581471" y="20631"/>
                  <a:pt x="1582557" y="20752"/>
                  <a:pt x="1582798" y="20993"/>
                </a:cubicBezTo>
                <a:cubicBezTo>
                  <a:pt x="1583039" y="21114"/>
                  <a:pt x="1586176" y="21235"/>
                  <a:pt x="1592209" y="21355"/>
                </a:cubicBezTo>
                <a:lnTo>
                  <a:pt x="1597095" y="21355"/>
                </a:lnTo>
                <a:cubicBezTo>
                  <a:pt x="1608436" y="21355"/>
                  <a:pt x="1615072" y="21235"/>
                  <a:pt x="1617002" y="20993"/>
                </a:cubicBezTo>
                <a:cubicBezTo>
                  <a:pt x="1617244" y="20873"/>
                  <a:pt x="1621104" y="20812"/>
                  <a:pt x="1628585" y="20812"/>
                </a:cubicBezTo>
                <a:lnTo>
                  <a:pt x="1639805" y="20631"/>
                </a:lnTo>
                <a:lnTo>
                  <a:pt x="1634376" y="9592"/>
                </a:lnTo>
                <a:close/>
                <a:moveTo>
                  <a:pt x="2635330" y="3439"/>
                </a:moveTo>
                <a:cubicBezTo>
                  <a:pt x="2635571" y="3439"/>
                  <a:pt x="2636144" y="3710"/>
                  <a:pt x="2637049" y="4253"/>
                </a:cubicBezTo>
                <a:cubicBezTo>
                  <a:pt x="2637954" y="4796"/>
                  <a:pt x="2638647" y="5248"/>
                  <a:pt x="2639130" y="5610"/>
                </a:cubicBezTo>
                <a:lnTo>
                  <a:pt x="2645283" y="9049"/>
                </a:lnTo>
                <a:cubicBezTo>
                  <a:pt x="2645645" y="9170"/>
                  <a:pt x="2646007" y="9411"/>
                  <a:pt x="2646369" y="9773"/>
                </a:cubicBezTo>
                <a:cubicBezTo>
                  <a:pt x="2646731" y="10135"/>
                  <a:pt x="2646912" y="10436"/>
                  <a:pt x="2646912" y="10678"/>
                </a:cubicBezTo>
                <a:cubicBezTo>
                  <a:pt x="2646912" y="10919"/>
                  <a:pt x="2645736" y="12668"/>
                  <a:pt x="2643383" y="15926"/>
                </a:cubicBezTo>
                <a:cubicBezTo>
                  <a:pt x="2641030" y="19184"/>
                  <a:pt x="2638828" y="22140"/>
                  <a:pt x="2636777" y="24794"/>
                </a:cubicBezTo>
                <a:cubicBezTo>
                  <a:pt x="2635933" y="25518"/>
                  <a:pt x="2635330" y="26362"/>
                  <a:pt x="2634968" y="27327"/>
                </a:cubicBezTo>
                <a:cubicBezTo>
                  <a:pt x="2634605" y="27931"/>
                  <a:pt x="2634123" y="28624"/>
                  <a:pt x="2633520" y="29409"/>
                </a:cubicBezTo>
                <a:cubicBezTo>
                  <a:pt x="2632917" y="30193"/>
                  <a:pt x="2632313" y="31007"/>
                  <a:pt x="2631710" y="31852"/>
                </a:cubicBezTo>
                <a:cubicBezTo>
                  <a:pt x="2628694" y="35471"/>
                  <a:pt x="2625074" y="39272"/>
                  <a:pt x="2620851" y="43253"/>
                </a:cubicBezTo>
                <a:cubicBezTo>
                  <a:pt x="2616629" y="47235"/>
                  <a:pt x="2612587" y="50613"/>
                  <a:pt x="2608726" y="53388"/>
                </a:cubicBezTo>
                <a:lnTo>
                  <a:pt x="2606555" y="54836"/>
                </a:lnTo>
                <a:cubicBezTo>
                  <a:pt x="2605469" y="55680"/>
                  <a:pt x="2604292" y="56525"/>
                  <a:pt x="2603025" y="57369"/>
                </a:cubicBezTo>
                <a:cubicBezTo>
                  <a:pt x="2601759" y="58214"/>
                  <a:pt x="2601065" y="58576"/>
                  <a:pt x="2600944" y="58455"/>
                </a:cubicBezTo>
                <a:cubicBezTo>
                  <a:pt x="2600703" y="58455"/>
                  <a:pt x="2600582" y="58365"/>
                  <a:pt x="2600582" y="58184"/>
                </a:cubicBezTo>
                <a:cubicBezTo>
                  <a:pt x="2600582" y="58003"/>
                  <a:pt x="2600703" y="57731"/>
                  <a:pt x="2600944" y="57369"/>
                </a:cubicBezTo>
                <a:lnTo>
                  <a:pt x="2601306" y="56826"/>
                </a:lnTo>
                <a:lnTo>
                  <a:pt x="2600582" y="57007"/>
                </a:lnTo>
                <a:lnTo>
                  <a:pt x="2600944" y="56464"/>
                </a:lnTo>
                <a:lnTo>
                  <a:pt x="2602573" y="55017"/>
                </a:lnTo>
                <a:cubicBezTo>
                  <a:pt x="2605830" y="52724"/>
                  <a:pt x="2608485" y="50553"/>
                  <a:pt x="2610536" y="48502"/>
                </a:cubicBezTo>
                <a:lnTo>
                  <a:pt x="2613793" y="45425"/>
                </a:lnTo>
                <a:cubicBezTo>
                  <a:pt x="2615482" y="43977"/>
                  <a:pt x="2617322" y="42318"/>
                  <a:pt x="2619313" y="40448"/>
                </a:cubicBezTo>
                <a:cubicBezTo>
                  <a:pt x="2621304" y="38578"/>
                  <a:pt x="2622963" y="36919"/>
                  <a:pt x="2624290" y="35471"/>
                </a:cubicBezTo>
                <a:cubicBezTo>
                  <a:pt x="2625255" y="34144"/>
                  <a:pt x="2625376" y="33903"/>
                  <a:pt x="2624652" y="34747"/>
                </a:cubicBezTo>
                <a:lnTo>
                  <a:pt x="2621575" y="37462"/>
                </a:lnTo>
                <a:cubicBezTo>
                  <a:pt x="2620489" y="38669"/>
                  <a:pt x="2618861" y="40207"/>
                  <a:pt x="2616689" y="42077"/>
                </a:cubicBezTo>
                <a:cubicBezTo>
                  <a:pt x="2614517" y="43947"/>
                  <a:pt x="2612647" y="45485"/>
                  <a:pt x="2611079" y="46692"/>
                </a:cubicBezTo>
                <a:lnTo>
                  <a:pt x="2599677" y="54474"/>
                </a:lnTo>
                <a:cubicBezTo>
                  <a:pt x="2599557" y="54836"/>
                  <a:pt x="2599195" y="55017"/>
                  <a:pt x="2598592" y="55017"/>
                </a:cubicBezTo>
                <a:lnTo>
                  <a:pt x="2597325" y="55560"/>
                </a:lnTo>
                <a:cubicBezTo>
                  <a:pt x="2595274" y="56887"/>
                  <a:pt x="2594127" y="57430"/>
                  <a:pt x="2593886" y="57188"/>
                </a:cubicBezTo>
                <a:lnTo>
                  <a:pt x="2593705" y="56826"/>
                </a:lnTo>
                <a:cubicBezTo>
                  <a:pt x="2593705" y="56464"/>
                  <a:pt x="2594188" y="56102"/>
                  <a:pt x="2595153" y="55741"/>
                </a:cubicBezTo>
                <a:cubicBezTo>
                  <a:pt x="2601065" y="51759"/>
                  <a:pt x="2604624" y="49105"/>
                  <a:pt x="2605830" y="47778"/>
                </a:cubicBezTo>
                <a:lnTo>
                  <a:pt x="2605650" y="47597"/>
                </a:lnTo>
                <a:cubicBezTo>
                  <a:pt x="2604443" y="48562"/>
                  <a:pt x="2603840" y="48863"/>
                  <a:pt x="2603840" y="48502"/>
                </a:cubicBezTo>
                <a:lnTo>
                  <a:pt x="2605469" y="47054"/>
                </a:lnTo>
                <a:cubicBezTo>
                  <a:pt x="2607278" y="45606"/>
                  <a:pt x="2609510" y="43706"/>
                  <a:pt x="2612165" y="41353"/>
                </a:cubicBezTo>
                <a:cubicBezTo>
                  <a:pt x="2614819" y="39000"/>
                  <a:pt x="2615965" y="37824"/>
                  <a:pt x="2615603" y="37824"/>
                </a:cubicBezTo>
                <a:lnTo>
                  <a:pt x="2608545" y="43796"/>
                </a:lnTo>
                <a:lnTo>
                  <a:pt x="2603478" y="46511"/>
                </a:lnTo>
                <a:lnTo>
                  <a:pt x="2603297" y="47054"/>
                </a:lnTo>
                <a:lnTo>
                  <a:pt x="2602754" y="46873"/>
                </a:lnTo>
                <a:lnTo>
                  <a:pt x="2602573" y="47235"/>
                </a:lnTo>
                <a:cubicBezTo>
                  <a:pt x="2602694" y="47355"/>
                  <a:pt x="2602241" y="47778"/>
                  <a:pt x="2601216" y="48502"/>
                </a:cubicBezTo>
                <a:cubicBezTo>
                  <a:pt x="2600190" y="49225"/>
                  <a:pt x="2599074" y="50010"/>
                  <a:pt x="2597868" y="50854"/>
                </a:cubicBezTo>
                <a:lnTo>
                  <a:pt x="2595334" y="52483"/>
                </a:lnTo>
                <a:lnTo>
                  <a:pt x="2596963" y="51035"/>
                </a:lnTo>
                <a:lnTo>
                  <a:pt x="2600039" y="48682"/>
                </a:lnTo>
                <a:cubicBezTo>
                  <a:pt x="2599677" y="48924"/>
                  <a:pt x="2599134" y="49286"/>
                  <a:pt x="2598411" y="49768"/>
                </a:cubicBezTo>
                <a:cubicBezTo>
                  <a:pt x="2597687" y="50251"/>
                  <a:pt x="2597204" y="50673"/>
                  <a:pt x="2596963" y="51035"/>
                </a:cubicBezTo>
                <a:cubicBezTo>
                  <a:pt x="2596239" y="51276"/>
                  <a:pt x="2595575" y="51699"/>
                  <a:pt x="2594972" y="52302"/>
                </a:cubicBezTo>
                <a:lnTo>
                  <a:pt x="2592800" y="53026"/>
                </a:lnTo>
                <a:lnTo>
                  <a:pt x="2595153" y="51397"/>
                </a:lnTo>
                <a:lnTo>
                  <a:pt x="2601306" y="46873"/>
                </a:lnTo>
                <a:lnTo>
                  <a:pt x="2603840" y="44701"/>
                </a:lnTo>
                <a:lnTo>
                  <a:pt x="2615784" y="33481"/>
                </a:lnTo>
                <a:cubicBezTo>
                  <a:pt x="2618438" y="30826"/>
                  <a:pt x="2619766" y="29378"/>
                  <a:pt x="2619766" y="29137"/>
                </a:cubicBezTo>
                <a:cubicBezTo>
                  <a:pt x="2619766" y="29017"/>
                  <a:pt x="2618861" y="29861"/>
                  <a:pt x="2617051" y="31671"/>
                </a:cubicBezTo>
                <a:lnTo>
                  <a:pt x="2612527" y="35652"/>
                </a:lnTo>
                <a:cubicBezTo>
                  <a:pt x="2612888" y="35170"/>
                  <a:pt x="2613251" y="34808"/>
                  <a:pt x="2613613" y="34566"/>
                </a:cubicBezTo>
                <a:lnTo>
                  <a:pt x="2623204" y="22622"/>
                </a:lnTo>
                <a:cubicBezTo>
                  <a:pt x="2623204" y="22622"/>
                  <a:pt x="2622601" y="23225"/>
                  <a:pt x="2621394" y="24432"/>
                </a:cubicBezTo>
                <a:lnTo>
                  <a:pt x="2619404" y="26785"/>
                </a:lnTo>
                <a:lnTo>
                  <a:pt x="2613431" y="31852"/>
                </a:lnTo>
                <a:cubicBezTo>
                  <a:pt x="2612587" y="32696"/>
                  <a:pt x="2612285" y="33119"/>
                  <a:pt x="2612527" y="33119"/>
                </a:cubicBezTo>
                <a:cubicBezTo>
                  <a:pt x="2613009" y="33119"/>
                  <a:pt x="2610114" y="35713"/>
                  <a:pt x="2603840" y="40901"/>
                </a:cubicBezTo>
                <a:lnTo>
                  <a:pt x="2599497" y="44701"/>
                </a:lnTo>
                <a:lnTo>
                  <a:pt x="2596239" y="46692"/>
                </a:lnTo>
                <a:cubicBezTo>
                  <a:pt x="2594067" y="48140"/>
                  <a:pt x="2592438" y="49165"/>
                  <a:pt x="2591353" y="49768"/>
                </a:cubicBezTo>
                <a:cubicBezTo>
                  <a:pt x="2590508" y="50251"/>
                  <a:pt x="2589935" y="50492"/>
                  <a:pt x="2589633" y="50492"/>
                </a:cubicBezTo>
                <a:cubicBezTo>
                  <a:pt x="2589331" y="50492"/>
                  <a:pt x="2589181" y="50251"/>
                  <a:pt x="2589181" y="49768"/>
                </a:cubicBezTo>
                <a:cubicBezTo>
                  <a:pt x="2589181" y="49527"/>
                  <a:pt x="2589663" y="49044"/>
                  <a:pt x="2590629" y="48321"/>
                </a:cubicBezTo>
                <a:cubicBezTo>
                  <a:pt x="2592559" y="47235"/>
                  <a:pt x="2595183" y="45485"/>
                  <a:pt x="2598501" y="43072"/>
                </a:cubicBezTo>
                <a:cubicBezTo>
                  <a:pt x="2601819" y="40659"/>
                  <a:pt x="2604262" y="38729"/>
                  <a:pt x="2605830" y="37281"/>
                </a:cubicBezTo>
                <a:cubicBezTo>
                  <a:pt x="2610657" y="33179"/>
                  <a:pt x="2615724" y="28232"/>
                  <a:pt x="2621032" y="22441"/>
                </a:cubicBezTo>
                <a:lnTo>
                  <a:pt x="2627547" y="14478"/>
                </a:lnTo>
                <a:cubicBezTo>
                  <a:pt x="2629237" y="12307"/>
                  <a:pt x="2630926" y="9984"/>
                  <a:pt x="2632615" y="7511"/>
                </a:cubicBezTo>
                <a:cubicBezTo>
                  <a:pt x="2634304" y="5037"/>
                  <a:pt x="2635088" y="3740"/>
                  <a:pt x="2634968" y="3620"/>
                </a:cubicBezTo>
                <a:close/>
                <a:moveTo>
                  <a:pt x="1095509" y="3258"/>
                </a:moveTo>
                <a:lnTo>
                  <a:pt x="1100395" y="12488"/>
                </a:lnTo>
                <a:cubicBezTo>
                  <a:pt x="1100757" y="12729"/>
                  <a:pt x="1101571" y="13965"/>
                  <a:pt x="1102838" y="16197"/>
                </a:cubicBezTo>
                <a:cubicBezTo>
                  <a:pt x="1104105" y="18430"/>
                  <a:pt x="1104980" y="19968"/>
                  <a:pt x="1105462" y="20812"/>
                </a:cubicBezTo>
                <a:lnTo>
                  <a:pt x="1110891" y="32576"/>
                </a:lnTo>
                <a:cubicBezTo>
                  <a:pt x="1110891" y="32817"/>
                  <a:pt x="1110801" y="32998"/>
                  <a:pt x="1110620" y="33119"/>
                </a:cubicBezTo>
                <a:cubicBezTo>
                  <a:pt x="1110439" y="33239"/>
                  <a:pt x="1110228" y="33239"/>
                  <a:pt x="1109987" y="33119"/>
                </a:cubicBezTo>
                <a:lnTo>
                  <a:pt x="1109444" y="33300"/>
                </a:lnTo>
                <a:cubicBezTo>
                  <a:pt x="1109323" y="33420"/>
                  <a:pt x="1108931" y="33028"/>
                  <a:pt x="1108267" y="32123"/>
                </a:cubicBezTo>
                <a:cubicBezTo>
                  <a:pt x="1107604" y="31218"/>
                  <a:pt x="1107031" y="30344"/>
                  <a:pt x="1106548" y="29499"/>
                </a:cubicBezTo>
                <a:lnTo>
                  <a:pt x="1099852" y="17736"/>
                </a:lnTo>
                <a:lnTo>
                  <a:pt x="1105643" y="30585"/>
                </a:lnTo>
                <a:cubicBezTo>
                  <a:pt x="1106005" y="31550"/>
                  <a:pt x="1106337" y="32304"/>
                  <a:pt x="1106639" y="32847"/>
                </a:cubicBezTo>
                <a:cubicBezTo>
                  <a:pt x="1106940" y="33390"/>
                  <a:pt x="1107091" y="33782"/>
                  <a:pt x="1107091" y="34024"/>
                </a:cubicBezTo>
                <a:lnTo>
                  <a:pt x="1107815" y="36014"/>
                </a:lnTo>
                <a:cubicBezTo>
                  <a:pt x="1108056" y="37100"/>
                  <a:pt x="1107996" y="37643"/>
                  <a:pt x="1107634" y="37643"/>
                </a:cubicBezTo>
                <a:cubicBezTo>
                  <a:pt x="1107031" y="37643"/>
                  <a:pt x="1106186" y="36256"/>
                  <a:pt x="1105100" y="33481"/>
                </a:cubicBezTo>
                <a:lnTo>
                  <a:pt x="1103290" y="30766"/>
                </a:lnTo>
                <a:lnTo>
                  <a:pt x="1103290" y="32033"/>
                </a:lnTo>
                <a:lnTo>
                  <a:pt x="1101481" y="28956"/>
                </a:lnTo>
                <a:lnTo>
                  <a:pt x="1099671" y="25518"/>
                </a:lnTo>
                <a:cubicBezTo>
                  <a:pt x="1099671" y="25880"/>
                  <a:pt x="1099792" y="26362"/>
                  <a:pt x="1100033" y="26966"/>
                </a:cubicBezTo>
                <a:lnTo>
                  <a:pt x="1101481" y="31309"/>
                </a:lnTo>
                <a:lnTo>
                  <a:pt x="1102024" y="33119"/>
                </a:lnTo>
                <a:cubicBezTo>
                  <a:pt x="1103472" y="35894"/>
                  <a:pt x="1104014" y="37281"/>
                  <a:pt x="1103652" y="37281"/>
                </a:cubicBezTo>
                <a:lnTo>
                  <a:pt x="1102386" y="34747"/>
                </a:lnTo>
                <a:lnTo>
                  <a:pt x="1103110" y="36376"/>
                </a:lnTo>
                <a:cubicBezTo>
                  <a:pt x="1103472" y="37100"/>
                  <a:pt x="1103743" y="37673"/>
                  <a:pt x="1103924" y="38095"/>
                </a:cubicBezTo>
                <a:cubicBezTo>
                  <a:pt x="1104105" y="38518"/>
                  <a:pt x="1104135" y="38789"/>
                  <a:pt x="1104014" y="38910"/>
                </a:cubicBezTo>
                <a:cubicBezTo>
                  <a:pt x="1103773" y="38910"/>
                  <a:pt x="1103532" y="38548"/>
                  <a:pt x="1103290" y="37824"/>
                </a:cubicBezTo>
                <a:lnTo>
                  <a:pt x="1098223" y="29499"/>
                </a:lnTo>
                <a:cubicBezTo>
                  <a:pt x="1095690" y="24432"/>
                  <a:pt x="1094181" y="21898"/>
                  <a:pt x="1093699" y="21898"/>
                </a:cubicBezTo>
                <a:cubicBezTo>
                  <a:pt x="1093819" y="22501"/>
                  <a:pt x="1094362" y="23587"/>
                  <a:pt x="1095328" y="25156"/>
                </a:cubicBezTo>
                <a:cubicBezTo>
                  <a:pt x="1095690" y="25880"/>
                  <a:pt x="1095931" y="26453"/>
                  <a:pt x="1096051" y="26875"/>
                </a:cubicBezTo>
                <a:cubicBezTo>
                  <a:pt x="1096172" y="27297"/>
                  <a:pt x="1095991" y="27267"/>
                  <a:pt x="1095509" y="26785"/>
                </a:cubicBezTo>
                <a:lnTo>
                  <a:pt x="1093337" y="23708"/>
                </a:lnTo>
                <a:cubicBezTo>
                  <a:pt x="1093096" y="23587"/>
                  <a:pt x="1092643" y="22954"/>
                  <a:pt x="1091980" y="21808"/>
                </a:cubicBezTo>
                <a:cubicBezTo>
                  <a:pt x="1091316" y="20662"/>
                  <a:pt x="1090864" y="19907"/>
                  <a:pt x="1090622" y="19546"/>
                </a:cubicBezTo>
                <a:cubicBezTo>
                  <a:pt x="1090502" y="19666"/>
                  <a:pt x="1090502" y="19877"/>
                  <a:pt x="1090622" y="20179"/>
                </a:cubicBezTo>
                <a:cubicBezTo>
                  <a:pt x="1090743" y="20481"/>
                  <a:pt x="1090924" y="20752"/>
                  <a:pt x="1091165" y="20993"/>
                </a:cubicBezTo>
                <a:lnTo>
                  <a:pt x="1092975" y="25518"/>
                </a:lnTo>
                <a:cubicBezTo>
                  <a:pt x="1092975" y="25880"/>
                  <a:pt x="1093096" y="26242"/>
                  <a:pt x="1093337" y="26604"/>
                </a:cubicBezTo>
                <a:cubicBezTo>
                  <a:pt x="1093578" y="26966"/>
                  <a:pt x="1093759" y="27207"/>
                  <a:pt x="1093880" y="27327"/>
                </a:cubicBezTo>
                <a:cubicBezTo>
                  <a:pt x="1094000" y="27448"/>
                  <a:pt x="1094242" y="27810"/>
                  <a:pt x="1094604" y="28413"/>
                </a:cubicBezTo>
                <a:cubicBezTo>
                  <a:pt x="1094966" y="29017"/>
                  <a:pt x="1095328" y="29801"/>
                  <a:pt x="1095690" y="30766"/>
                </a:cubicBezTo>
                <a:lnTo>
                  <a:pt x="1101300" y="40901"/>
                </a:lnTo>
                <a:lnTo>
                  <a:pt x="1100938" y="41263"/>
                </a:lnTo>
                <a:lnTo>
                  <a:pt x="1099852" y="41805"/>
                </a:lnTo>
                <a:cubicBezTo>
                  <a:pt x="1099731" y="41805"/>
                  <a:pt x="1098163" y="38850"/>
                  <a:pt x="1095147" y="32938"/>
                </a:cubicBezTo>
                <a:lnTo>
                  <a:pt x="1083383" y="9230"/>
                </a:lnTo>
                <a:lnTo>
                  <a:pt x="1085917" y="8144"/>
                </a:lnTo>
                <a:close/>
                <a:moveTo>
                  <a:pt x="163687" y="2896"/>
                </a:moveTo>
                <a:cubicBezTo>
                  <a:pt x="164532" y="2896"/>
                  <a:pt x="165497" y="3077"/>
                  <a:pt x="166583" y="3439"/>
                </a:cubicBezTo>
                <a:cubicBezTo>
                  <a:pt x="167186" y="3680"/>
                  <a:pt x="167669" y="3680"/>
                  <a:pt x="168031" y="3439"/>
                </a:cubicBezTo>
                <a:cubicBezTo>
                  <a:pt x="168151" y="3197"/>
                  <a:pt x="168423" y="3047"/>
                  <a:pt x="168845" y="2986"/>
                </a:cubicBezTo>
                <a:cubicBezTo>
                  <a:pt x="169267" y="2926"/>
                  <a:pt x="169901" y="2956"/>
                  <a:pt x="170745" y="3077"/>
                </a:cubicBezTo>
                <a:cubicBezTo>
                  <a:pt x="172917" y="3439"/>
                  <a:pt x="174244" y="3439"/>
                  <a:pt x="174727" y="3077"/>
                </a:cubicBezTo>
                <a:cubicBezTo>
                  <a:pt x="175089" y="2836"/>
                  <a:pt x="175511" y="2956"/>
                  <a:pt x="175994" y="3439"/>
                </a:cubicBezTo>
                <a:lnTo>
                  <a:pt x="176356" y="3982"/>
                </a:lnTo>
                <a:lnTo>
                  <a:pt x="176356" y="31309"/>
                </a:lnTo>
                <a:lnTo>
                  <a:pt x="180880" y="31309"/>
                </a:lnTo>
                <a:cubicBezTo>
                  <a:pt x="184379" y="31309"/>
                  <a:pt x="186128" y="31369"/>
                  <a:pt x="186128" y="31490"/>
                </a:cubicBezTo>
                <a:lnTo>
                  <a:pt x="187033" y="31490"/>
                </a:lnTo>
                <a:cubicBezTo>
                  <a:pt x="188240" y="31490"/>
                  <a:pt x="188541" y="31852"/>
                  <a:pt x="187938" y="32576"/>
                </a:cubicBezTo>
                <a:lnTo>
                  <a:pt x="187757" y="32938"/>
                </a:lnTo>
                <a:cubicBezTo>
                  <a:pt x="188119" y="33300"/>
                  <a:pt x="186189" y="33541"/>
                  <a:pt x="181966" y="33662"/>
                </a:cubicBezTo>
                <a:cubicBezTo>
                  <a:pt x="181242" y="33782"/>
                  <a:pt x="180397" y="33903"/>
                  <a:pt x="179432" y="34024"/>
                </a:cubicBezTo>
                <a:cubicBezTo>
                  <a:pt x="178467" y="34144"/>
                  <a:pt x="177924" y="34265"/>
                  <a:pt x="177804" y="34385"/>
                </a:cubicBezTo>
                <a:lnTo>
                  <a:pt x="176356" y="34566"/>
                </a:lnTo>
                <a:cubicBezTo>
                  <a:pt x="176356" y="34808"/>
                  <a:pt x="176748" y="34959"/>
                  <a:pt x="177532" y="35019"/>
                </a:cubicBezTo>
                <a:cubicBezTo>
                  <a:pt x="178316" y="35079"/>
                  <a:pt x="179674" y="35109"/>
                  <a:pt x="181604" y="35109"/>
                </a:cubicBezTo>
                <a:lnTo>
                  <a:pt x="188300" y="35652"/>
                </a:lnTo>
                <a:cubicBezTo>
                  <a:pt x="189627" y="35773"/>
                  <a:pt x="190532" y="35894"/>
                  <a:pt x="191015" y="36014"/>
                </a:cubicBezTo>
                <a:cubicBezTo>
                  <a:pt x="191497" y="36135"/>
                  <a:pt x="191739" y="36316"/>
                  <a:pt x="191739" y="36557"/>
                </a:cubicBezTo>
                <a:cubicBezTo>
                  <a:pt x="191618" y="36798"/>
                  <a:pt x="191286" y="36979"/>
                  <a:pt x="190743" y="37100"/>
                </a:cubicBezTo>
                <a:cubicBezTo>
                  <a:pt x="190200" y="37221"/>
                  <a:pt x="189145" y="37281"/>
                  <a:pt x="187576" y="37281"/>
                </a:cubicBezTo>
                <a:lnTo>
                  <a:pt x="179794" y="38005"/>
                </a:lnTo>
                <a:cubicBezTo>
                  <a:pt x="177502" y="38005"/>
                  <a:pt x="176356" y="38126"/>
                  <a:pt x="176356" y="38367"/>
                </a:cubicBezTo>
                <a:cubicBezTo>
                  <a:pt x="176356" y="38729"/>
                  <a:pt x="176899" y="38910"/>
                  <a:pt x="177984" y="38910"/>
                </a:cubicBezTo>
                <a:lnTo>
                  <a:pt x="179794" y="39634"/>
                </a:lnTo>
                <a:lnTo>
                  <a:pt x="188300" y="39634"/>
                </a:lnTo>
                <a:cubicBezTo>
                  <a:pt x="188662" y="39634"/>
                  <a:pt x="188843" y="39694"/>
                  <a:pt x="188843" y="39815"/>
                </a:cubicBezTo>
                <a:lnTo>
                  <a:pt x="187033" y="39996"/>
                </a:lnTo>
                <a:lnTo>
                  <a:pt x="184681" y="40358"/>
                </a:lnTo>
                <a:lnTo>
                  <a:pt x="190834" y="40539"/>
                </a:lnTo>
                <a:cubicBezTo>
                  <a:pt x="190834" y="40659"/>
                  <a:pt x="190411" y="40720"/>
                  <a:pt x="189567" y="40720"/>
                </a:cubicBezTo>
                <a:lnTo>
                  <a:pt x="176356" y="41263"/>
                </a:lnTo>
                <a:lnTo>
                  <a:pt x="176356" y="43977"/>
                </a:lnTo>
                <a:lnTo>
                  <a:pt x="192100" y="44339"/>
                </a:lnTo>
                <a:lnTo>
                  <a:pt x="192100" y="45244"/>
                </a:lnTo>
                <a:cubicBezTo>
                  <a:pt x="191859" y="45365"/>
                  <a:pt x="191135" y="45455"/>
                  <a:pt x="189929" y="45515"/>
                </a:cubicBezTo>
                <a:cubicBezTo>
                  <a:pt x="188722" y="45576"/>
                  <a:pt x="186731" y="45606"/>
                  <a:pt x="183957" y="45606"/>
                </a:cubicBezTo>
                <a:lnTo>
                  <a:pt x="176356" y="45606"/>
                </a:lnTo>
                <a:lnTo>
                  <a:pt x="176717" y="53388"/>
                </a:lnTo>
                <a:cubicBezTo>
                  <a:pt x="176959" y="56042"/>
                  <a:pt x="177079" y="60567"/>
                  <a:pt x="177079" y="66961"/>
                </a:cubicBezTo>
                <a:lnTo>
                  <a:pt x="177079" y="77819"/>
                </a:lnTo>
                <a:lnTo>
                  <a:pt x="184861" y="72933"/>
                </a:lnTo>
                <a:lnTo>
                  <a:pt x="185223" y="72933"/>
                </a:lnTo>
                <a:cubicBezTo>
                  <a:pt x="185585" y="73054"/>
                  <a:pt x="185947" y="73476"/>
                  <a:pt x="186309" y="74200"/>
                </a:cubicBezTo>
                <a:cubicBezTo>
                  <a:pt x="186671" y="74924"/>
                  <a:pt x="186912" y="75467"/>
                  <a:pt x="187033" y="75829"/>
                </a:cubicBezTo>
                <a:lnTo>
                  <a:pt x="188300" y="77458"/>
                </a:lnTo>
                <a:cubicBezTo>
                  <a:pt x="188662" y="77699"/>
                  <a:pt x="188903" y="78061"/>
                  <a:pt x="189024" y="78543"/>
                </a:cubicBezTo>
                <a:lnTo>
                  <a:pt x="191196" y="82163"/>
                </a:lnTo>
                <a:cubicBezTo>
                  <a:pt x="191919" y="83128"/>
                  <a:pt x="192312" y="83792"/>
                  <a:pt x="192372" y="84154"/>
                </a:cubicBezTo>
                <a:cubicBezTo>
                  <a:pt x="192432" y="84516"/>
                  <a:pt x="192161" y="84817"/>
                  <a:pt x="191557" y="85058"/>
                </a:cubicBezTo>
                <a:lnTo>
                  <a:pt x="177079" y="94650"/>
                </a:lnTo>
                <a:lnTo>
                  <a:pt x="177079" y="112205"/>
                </a:lnTo>
                <a:cubicBezTo>
                  <a:pt x="177079" y="128010"/>
                  <a:pt x="176959" y="137360"/>
                  <a:pt x="176717" y="140256"/>
                </a:cubicBezTo>
                <a:cubicBezTo>
                  <a:pt x="176356" y="142428"/>
                  <a:pt x="175541" y="144750"/>
                  <a:pt x="174274" y="147223"/>
                </a:cubicBezTo>
                <a:cubicBezTo>
                  <a:pt x="173008" y="149697"/>
                  <a:pt x="171590" y="151718"/>
                  <a:pt x="170021" y="153286"/>
                </a:cubicBezTo>
                <a:cubicBezTo>
                  <a:pt x="169056" y="154251"/>
                  <a:pt x="167337" y="155639"/>
                  <a:pt x="164864" y="157448"/>
                </a:cubicBezTo>
                <a:cubicBezTo>
                  <a:pt x="162390" y="159258"/>
                  <a:pt x="160912" y="160223"/>
                  <a:pt x="160430" y="160344"/>
                </a:cubicBezTo>
                <a:lnTo>
                  <a:pt x="159706" y="160706"/>
                </a:lnTo>
                <a:cubicBezTo>
                  <a:pt x="159465" y="160706"/>
                  <a:pt x="159676" y="160344"/>
                  <a:pt x="160339" y="159620"/>
                </a:cubicBezTo>
                <a:cubicBezTo>
                  <a:pt x="161003" y="158896"/>
                  <a:pt x="161636" y="158353"/>
                  <a:pt x="162240" y="157991"/>
                </a:cubicBezTo>
                <a:cubicBezTo>
                  <a:pt x="162481" y="157629"/>
                  <a:pt x="162481" y="157448"/>
                  <a:pt x="162240" y="157448"/>
                </a:cubicBezTo>
                <a:cubicBezTo>
                  <a:pt x="161998" y="157448"/>
                  <a:pt x="161696" y="157690"/>
                  <a:pt x="161335" y="158172"/>
                </a:cubicBezTo>
                <a:lnTo>
                  <a:pt x="160430" y="158534"/>
                </a:lnTo>
                <a:cubicBezTo>
                  <a:pt x="160189" y="158655"/>
                  <a:pt x="161636" y="157448"/>
                  <a:pt x="164773" y="154915"/>
                </a:cubicBezTo>
                <a:cubicBezTo>
                  <a:pt x="168996" y="151657"/>
                  <a:pt x="171771" y="148038"/>
                  <a:pt x="173098" y="144056"/>
                </a:cubicBezTo>
                <a:cubicBezTo>
                  <a:pt x="173943" y="141523"/>
                  <a:pt x="174365" y="138506"/>
                  <a:pt x="174365" y="135008"/>
                </a:cubicBezTo>
                <a:cubicBezTo>
                  <a:pt x="174365" y="132474"/>
                  <a:pt x="174305" y="130363"/>
                  <a:pt x="174184" y="128673"/>
                </a:cubicBezTo>
                <a:lnTo>
                  <a:pt x="174003" y="110576"/>
                </a:lnTo>
                <a:lnTo>
                  <a:pt x="174003" y="101527"/>
                </a:lnTo>
                <a:lnTo>
                  <a:pt x="174003" y="97003"/>
                </a:lnTo>
                <a:lnTo>
                  <a:pt x="173822" y="99175"/>
                </a:lnTo>
                <a:cubicBezTo>
                  <a:pt x="173581" y="99898"/>
                  <a:pt x="173400" y="101738"/>
                  <a:pt x="173279" y="104694"/>
                </a:cubicBezTo>
                <a:cubicBezTo>
                  <a:pt x="173158" y="107650"/>
                  <a:pt x="173098" y="109671"/>
                  <a:pt x="173098" y="110757"/>
                </a:cubicBezTo>
                <a:cubicBezTo>
                  <a:pt x="173098" y="121615"/>
                  <a:pt x="173038" y="129066"/>
                  <a:pt x="172917" y="133107"/>
                </a:cubicBezTo>
                <a:cubicBezTo>
                  <a:pt x="172796" y="137149"/>
                  <a:pt x="172616" y="139834"/>
                  <a:pt x="172374" y="141161"/>
                </a:cubicBezTo>
                <a:cubicBezTo>
                  <a:pt x="171771" y="143332"/>
                  <a:pt x="170775" y="145474"/>
                  <a:pt x="169388" y="147585"/>
                </a:cubicBezTo>
                <a:cubicBezTo>
                  <a:pt x="168001" y="149697"/>
                  <a:pt x="166281" y="151416"/>
                  <a:pt x="164230" y="152743"/>
                </a:cubicBezTo>
                <a:cubicBezTo>
                  <a:pt x="162662" y="154070"/>
                  <a:pt x="162119" y="154432"/>
                  <a:pt x="162601" y="153829"/>
                </a:cubicBezTo>
                <a:lnTo>
                  <a:pt x="162420" y="153467"/>
                </a:lnTo>
                <a:lnTo>
                  <a:pt x="162059" y="154553"/>
                </a:lnTo>
                <a:lnTo>
                  <a:pt x="148847" y="163240"/>
                </a:lnTo>
                <a:cubicBezTo>
                  <a:pt x="148606" y="163602"/>
                  <a:pt x="148365" y="163843"/>
                  <a:pt x="148123" y="163964"/>
                </a:cubicBezTo>
                <a:cubicBezTo>
                  <a:pt x="147882" y="164084"/>
                  <a:pt x="147520" y="164084"/>
                  <a:pt x="147038" y="163964"/>
                </a:cubicBezTo>
                <a:cubicBezTo>
                  <a:pt x="146676" y="163964"/>
                  <a:pt x="148425" y="162576"/>
                  <a:pt x="152286" y="159801"/>
                </a:cubicBezTo>
                <a:lnTo>
                  <a:pt x="161335" y="152743"/>
                </a:lnTo>
                <a:cubicBezTo>
                  <a:pt x="162059" y="152261"/>
                  <a:pt x="162813" y="151718"/>
                  <a:pt x="163597" y="151114"/>
                </a:cubicBezTo>
                <a:cubicBezTo>
                  <a:pt x="164381" y="150511"/>
                  <a:pt x="164894" y="150149"/>
                  <a:pt x="165135" y="150028"/>
                </a:cubicBezTo>
                <a:cubicBezTo>
                  <a:pt x="167910" y="147254"/>
                  <a:pt x="169780" y="143755"/>
                  <a:pt x="170745" y="139532"/>
                </a:cubicBezTo>
                <a:cubicBezTo>
                  <a:pt x="170866" y="139170"/>
                  <a:pt x="170926" y="138144"/>
                  <a:pt x="170926" y="136455"/>
                </a:cubicBezTo>
                <a:cubicBezTo>
                  <a:pt x="170926" y="134887"/>
                  <a:pt x="170866" y="134103"/>
                  <a:pt x="170745" y="134103"/>
                </a:cubicBezTo>
                <a:cubicBezTo>
                  <a:pt x="170625" y="134103"/>
                  <a:pt x="170564" y="134706"/>
                  <a:pt x="170564" y="135912"/>
                </a:cubicBezTo>
                <a:lnTo>
                  <a:pt x="170021" y="138808"/>
                </a:lnTo>
                <a:lnTo>
                  <a:pt x="170021" y="104785"/>
                </a:lnTo>
                <a:cubicBezTo>
                  <a:pt x="169901" y="104785"/>
                  <a:pt x="169841" y="105659"/>
                  <a:pt x="169841" y="107409"/>
                </a:cubicBezTo>
                <a:cubicBezTo>
                  <a:pt x="169841" y="109158"/>
                  <a:pt x="169780" y="110757"/>
                  <a:pt x="169659" y="112205"/>
                </a:cubicBezTo>
                <a:lnTo>
                  <a:pt x="169117" y="129035"/>
                </a:lnTo>
                <a:cubicBezTo>
                  <a:pt x="169117" y="130242"/>
                  <a:pt x="169056" y="131207"/>
                  <a:pt x="168936" y="131931"/>
                </a:cubicBezTo>
                <a:cubicBezTo>
                  <a:pt x="168815" y="132655"/>
                  <a:pt x="168755" y="133077"/>
                  <a:pt x="168755" y="133198"/>
                </a:cubicBezTo>
                <a:lnTo>
                  <a:pt x="168031" y="141161"/>
                </a:lnTo>
                <a:cubicBezTo>
                  <a:pt x="167548" y="142005"/>
                  <a:pt x="167156" y="142790"/>
                  <a:pt x="166854" y="143513"/>
                </a:cubicBezTo>
                <a:cubicBezTo>
                  <a:pt x="166553" y="144237"/>
                  <a:pt x="166281" y="144720"/>
                  <a:pt x="166040" y="144961"/>
                </a:cubicBezTo>
                <a:lnTo>
                  <a:pt x="165316" y="145323"/>
                </a:lnTo>
                <a:lnTo>
                  <a:pt x="166040" y="145323"/>
                </a:lnTo>
                <a:cubicBezTo>
                  <a:pt x="166040" y="145564"/>
                  <a:pt x="165437" y="146228"/>
                  <a:pt x="164230" y="147314"/>
                </a:cubicBezTo>
                <a:cubicBezTo>
                  <a:pt x="163024" y="148400"/>
                  <a:pt x="161817" y="149425"/>
                  <a:pt x="160611" y="150390"/>
                </a:cubicBezTo>
                <a:lnTo>
                  <a:pt x="156448" y="153105"/>
                </a:lnTo>
                <a:lnTo>
                  <a:pt x="157172" y="152381"/>
                </a:lnTo>
                <a:cubicBezTo>
                  <a:pt x="156810" y="152381"/>
                  <a:pt x="156448" y="152622"/>
                  <a:pt x="156086" y="153105"/>
                </a:cubicBezTo>
                <a:lnTo>
                  <a:pt x="155363" y="153829"/>
                </a:lnTo>
                <a:lnTo>
                  <a:pt x="151200" y="156544"/>
                </a:lnTo>
                <a:cubicBezTo>
                  <a:pt x="148425" y="158474"/>
                  <a:pt x="147460" y="159319"/>
                  <a:pt x="148304" y="159077"/>
                </a:cubicBezTo>
                <a:lnTo>
                  <a:pt x="148486" y="159258"/>
                </a:lnTo>
                <a:lnTo>
                  <a:pt x="147762" y="159077"/>
                </a:lnTo>
                <a:lnTo>
                  <a:pt x="147400" y="159077"/>
                </a:lnTo>
                <a:cubicBezTo>
                  <a:pt x="147520" y="159077"/>
                  <a:pt x="148365" y="158353"/>
                  <a:pt x="149933" y="156906"/>
                </a:cubicBezTo>
                <a:lnTo>
                  <a:pt x="154458" y="153467"/>
                </a:lnTo>
                <a:cubicBezTo>
                  <a:pt x="160369" y="149003"/>
                  <a:pt x="163325" y="146650"/>
                  <a:pt x="163325" y="146409"/>
                </a:cubicBezTo>
                <a:lnTo>
                  <a:pt x="164049" y="145323"/>
                </a:lnTo>
                <a:cubicBezTo>
                  <a:pt x="164532" y="144841"/>
                  <a:pt x="165075" y="144056"/>
                  <a:pt x="165678" y="142970"/>
                </a:cubicBezTo>
                <a:cubicBezTo>
                  <a:pt x="166281" y="141885"/>
                  <a:pt x="166643" y="140980"/>
                  <a:pt x="166764" y="140256"/>
                </a:cubicBezTo>
                <a:cubicBezTo>
                  <a:pt x="166885" y="139653"/>
                  <a:pt x="166945" y="127346"/>
                  <a:pt x="166945" y="103337"/>
                </a:cubicBezTo>
                <a:cubicBezTo>
                  <a:pt x="166945" y="102492"/>
                  <a:pt x="166915" y="101919"/>
                  <a:pt x="166854" y="101618"/>
                </a:cubicBezTo>
                <a:cubicBezTo>
                  <a:pt x="166794" y="101316"/>
                  <a:pt x="166703" y="101226"/>
                  <a:pt x="166583" y="101346"/>
                </a:cubicBezTo>
                <a:lnTo>
                  <a:pt x="164230" y="102794"/>
                </a:lnTo>
                <a:lnTo>
                  <a:pt x="164230" y="116186"/>
                </a:lnTo>
                <a:cubicBezTo>
                  <a:pt x="164230" y="124390"/>
                  <a:pt x="164200" y="130212"/>
                  <a:pt x="164140" y="133650"/>
                </a:cubicBezTo>
                <a:cubicBezTo>
                  <a:pt x="164079" y="137089"/>
                  <a:pt x="163929" y="139351"/>
                  <a:pt x="163687" y="140437"/>
                </a:cubicBezTo>
                <a:cubicBezTo>
                  <a:pt x="163084" y="142005"/>
                  <a:pt x="162179" y="143393"/>
                  <a:pt x="160973" y="144599"/>
                </a:cubicBezTo>
                <a:cubicBezTo>
                  <a:pt x="160490" y="145323"/>
                  <a:pt x="156267" y="148520"/>
                  <a:pt x="148304" y="154191"/>
                </a:cubicBezTo>
                <a:lnTo>
                  <a:pt x="143780" y="157810"/>
                </a:lnTo>
                <a:cubicBezTo>
                  <a:pt x="142091" y="158414"/>
                  <a:pt x="141246" y="158534"/>
                  <a:pt x="141246" y="158172"/>
                </a:cubicBezTo>
                <a:cubicBezTo>
                  <a:pt x="141246" y="157448"/>
                  <a:pt x="142272" y="156363"/>
                  <a:pt x="144323" y="154915"/>
                </a:cubicBezTo>
                <a:lnTo>
                  <a:pt x="159344" y="143332"/>
                </a:lnTo>
                <a:cubicBezTo>
                  <a:pt x="160550" y="142488"/>
                  <a:pt x="161455" y="141161"/>
                  <a:pt x="162059" y="139351"/>
                </a:cubicBezTo>
                <a:cubicBezTo>
                  <a:pt x="162420" y="138024"/>
                  <a:pt x="162601" y="131810"/>
                  <a:pt x="162601" y="120711"/>
                </a:cubicBezTo>
                <a:cubicBezTo>
                  <a:pt x="162601" y="114437"/>
                  <a:pt x="162571" y="110033"/>
                  <a:pt x="162511" y="107499"/>
                </a:cubicBezTo>
                <a:cubicBezTo>
                  <a:pt x="162451" y="104966"/>
                  <a:pt x="162360" y="103699"/>
                  <a:pt x="162240" y="103699"/>
                </a:cubicBezTo>
                <a:lnTo>
                  <a:pt x="158620" y="106052"/>
                </a:lnTo>
                <a:cubicBezTo>
                  <a:pt x="154397" y="108585"/>
                  <a:pt x="151924" y="109731"/>
                  <a:pt x="151200" y="109490"/>
                </a:cubicBezTo>
                <a:cubicBezTo>
                  <a:pt x="150838" y="109490"/>
                  <a:pt x="150898" y="109249"/>
                  <a:pt x="151381" y="108766"/>
                </a:cubicBezTo>
                <a:lnTo>
                  <a:pt x="150838" y="108404"/>
                </a:lnTo>
                <a:cubicBezTo>
                  <a:pt x="151079" y="108163"/>
                  <a:pt x="151532" y="107771"/>
                  <a:pt x="152195" y="107228"/>
                </a:cubicBezTo>
                <a:cubicBezTo>
                  <a:pt x="152859" y="106685"/>
                  <a:pt x="153613" y="106052"/>
                  <a:pt x="154458" y="105328"/>
                </a:cubicBezTo>
                <a:lnTo>
                  <a:pt x="162601" y="99717"/>
                </a:lnTo>
                <a:lnTo>
                  <a:pt x="156267" y="102794"/>
                </a:lnTo>
                <a:cubicBezTo>
                  <a:pt x="154820" y="103639"/>
                  <a:pt x="153492" y="104302"/>
                  <a:pt x="152286" y="104785"/>
                </a:cubicBezTo>
                <a:cubicBezTo>
                  <a:pt x="151079" y="105267"/>
                  <a:pt x="150416" y="105448"/>
                  <a:pt x="150295" y="105328"/>
                </a:cubicBezTo>
                <a:lnTo>
                  <a:pt x="149933" y="106233"/>
                </a:lnTo>
                <a:lnTo>
                  <a:pt x="147762" y="106956"/>
                </a:lnTo>
                <a:cubicBezTo>
                  <a:pt x="146555" y="107439"/>
                  <a:pt x="145892" y="107620"/>
                  <a:pt x="145771" y="107499"/>
                </a:cubicBezTo>
                <a:cubicBezTo>
                  <a:pt x="145650" y="107379"/>
                  <a:pt x="145590" y="107258"/>
                  <a:pt x="145590" y="107137"/>
                </a:cubicBezTo>
                <a:cubicBezTo>
                  <a:pt x="145590" y="107017"/>
                  <a:pt x="145650" y="106896"/>
                  <a:pt x="145771" y="106775"/>
                </a:cubicBezTo>
                <a:lnTo>
                  <a:pt x="151924" y="102975"/>
                </a:lnTo>
                <a:cubicBezTo>
                  <a:pt x="153372" y="102130"/>
                  <a:pt x="154277" y="101527"/>
                  <a:pt x="154639" y="101165"/>
                </a:cubicBezTo>
                <a:lnTo>
                  <a:pt x="155363" y="100622"/>
                </a:lnTo>
                <a:cubicBezTo>
                  <a:pt x="155363" y="100381"/>
                  <a:pt x="155061" y="100441"/>
                  <a:pt x="154458" y="100803"/>
                </a:cubicBezTo>
                <a:cubicBezTo>
                  <a:pt x="154096" y="101165"/>
                  <a:pt x="153674" y="101346"/>
                  <a:pt x="153191" y="101346"/>
                </a:cubicBezTo>
                <a:cubicBezTo>
                  <a:pt x="153191" y="101226"/>
                  <a:pt x="153794" y="100803"/>
                  <a:pt x="155001" y="100079"/>
                </a:cubicBezTo>
                <a:lnTo>
                  <a:pt x="160973" y="96279"/>
                </a:lnTo>
                <a:cubicBezTo>
                  <a:pt x="162059" y="95676"/>
                  <a:pt x="162601" y="95374"/>
                  <a:pt x="162601" y="95374"/>
                </a:cubicBezTo>
                <a:lnTo>
                  <a:pt x="159706" y="96641"/>
                </a:lnTo>
                <a:lnTo>
                  <a:pt x="154277" y="98813"/>
                </a:lnTo>
                <a:cubicBezTo>
                  <a:pt x="153432" y="99295"/>
                  <a:pt x="152045" y="100049"/>
                  <a:pt x="150114" y="101075"/>
                </a:cubicBezTo>
                <a:cubicBezTo>
                  <a:pt x="148184" y="102100"/>
                  <a:pt x="147219" y="102553"/>
                  <a:pt x="147219" y="102432"/>
                </a:cubicBezTo>
                <a:lnTo>
                  <a:pt x="150295" y="100622"/>
                </a:lnTo>
                <a:lnTo>
                  <a:pt x="146857" y="102432"/>
                </a:lnTo>
                <a:cubicBezTo>
                  <a:pt x="146133" y="102915"/>
                  <a:pt x="145409" y="103277"/>
                  <a:pt x="144685" y="103518"/>
                </a:cubicBezTo>
                <a:cubicBezTo>
                  <a:pt x="144564" y="103397"/>
                  <a:pt x="145168" y="102915"/>
                  <a:pt x="146495" y="102070"/>
                </a:cubicBezTo>
                <a:cubicBezTo>
                  <a:pt x="147822" y="101226"/>
                  <a:pt x="149028" y="100441"/>
                  <a:pt x="150114" y="99717"/>
                </a:cubicBezTo>
                <a:lnTo>
                  <a:pt x="157715" y="95012"/>
                </a:lnTo>
                <a:cubicBezTo>
                  <a:pt x="160973" y="93082"/>
                  <a:pt x="162601" y="91815"/>
                  <a:pt x="162601" y="91212"/>
                </a:cubicBezTo>
                <a:cubicBezTo>
                  <a:pt x="162601" y="90970"/>
                  <a:pt x="162360" y="91031"/>
                  <a:pt x="161878" y="91393"/>
                </a:cubicBezTo>
                <a:lnTo>
                  <a:pt x="160792" y="92116"/>
                </a:lnTo>
                <a:lnTo>
                  <a:pt x="162420" y="90488"/>
                </a:lnTo>
                <a:lnTo>
                  <a:pt x="162601" y="89221"/>
                </a:lnTo>
                <a:lnTo>
                  <a:pt x="162601" y="88316"/>
                </a:lnTo>
                <a:cubicBezTo>
                  <a:pt x="162240" y="88437"/>
                  <a:pt x="161878" y="88587"/>
                  <a:pt x="161516" y="88768"/>
                </a:cubicBezTo>
                <a:cubicBezTo>
                  <a:pt x="161154" y="88949"/>
                  <a:pt x="160912" y="89161"/>
                  <a:pt x="160792" y="89402"/>
                </a:cubicBezTo>
                <a:cubicBezTo>
                  <a:pt x="161033" y="89643"/>
                  <a:pt x="160007" y="90367"/>
                  <a:pt x="157715" y="91574"/>
                </a:cubicBezTo>
                <a:cubicBezTo>
                  <a:pt x="153734" y="93866"/>
                  <a:pt x="150959" y="95555"/>
                  <a:pt x="149390" y="96641"/>
                </a:cubicBezTo>
                <a:cubicBezTo>
                  <a:pt x="149390" y="96762"/>
                  <a:pt x="148727" y="97154"/>
                  <a:pt x="147400" y="97817"/>
                </a:cubicBezTo>
                <a:cubicBezTo>
                  <a:pt x="146072" y="98481"/>
                  <a:pt x="144745" y="99295"/>
                  <a:pt x="143418" y="100260"/>
                </a:cubicBezTo>
                <a:cubicBezTo>
                  <a:pt x="141970" y="101105"/>
                  <a:pt x="141186" y="101045"/>
                  <a:pt x="141065" y="100079"/>
                </a:cubicBezTo>
                <a:cubicBezTo>
                  <a:pt x="141065" y="99717"/>
                  <a:pt x="141488" y="99265"/>
                  <a:pt x="142332" y="98722"/>
                </a:cubicBezTo>
                <a:cubicBezTo>
                  <a:pt x="143177" y="98179"/>
                  <a:pt x="145349" y="96942"/>
                  <a:pt x="148847" y="95012"/>
                </a:cubicBezTo>
                <a:lnTo>
                  <a:pt x="162601" y="86868"/>
                </a:lnTo>
                <a:lnTo>
                  <a:pt x="162601" y="45425"/>
                </a:lnTo>
                <a:lnTo>
                  <a:pt x="143237" y="45244"/>
                </a:lnTo>
                <a:cubicBezTo>
                  <a:pt x="143116" y="43434"/>
                  <a:pt x="143086" y="41051"/>
                  <a:pt x="143147" y="38095"/>
                </a:cubicBezTo>
                <a:cubicBezTo>
                  <a:pt x="143207" y="35140"/>
                  <a:pt x="143297" y="33058"/>
                  <a:pt x="143418" y="31852"/>
                </a:cubicBezTo>
                <a:lnTo>
                  <a:pt x="154277" y="31852"/>
                </a:lnTo>
                <a:cubicBezTo>
                  <a:pt x="155724" y="31852"/>
                  <a:pt x="156629" y="31731"/>
                  <a:pt x="156991" y="31490"/>
                </a:cubicBezTo>
                <a:lnTo>
                  <a:pt x="162963" y="31128"/>
                </a:lnTo>
                <a:lnTo>
                  <a:pt x="163145" y="3077"/>
                </a:lnTo>
                <a:close/>
                <a:moveTo>
                  <a:pt x="457915" y="2534"/>
                </a:moveTo>
                <a:lnTo>
                  <a:pt x="471488" y="2534"/>
                </a:lnTo>
                <a:cubicBezTo>
                  <a:pt x="471608" y="2655"/>
                  <a:pt x="471669" y="4645"/>
                  <a:pt x="471669" y="8506"/>
                </a:cubicBezTo>
                <a:lnTo>
                  <a:pt x="472031" y="16288"/>
                </a:lnTo>
                <a:lnTo>
                  <a:pt x="498091" y="16288"/>
                </a:lnTo>
                <a:cubicBezTo>
                  <a:pt x="515223" y="16288"/>
                  <a:pt x="523910" y="16409"/>
                  <a:pt x="524151" y="16650"/>
                </a:cubicBezTo>
                <a:lnTo>
                  <a:pt x="525237" y="17193"/>
                </a:lnTo>
                <a:cubicBezTo>
                  <a:pt x="525117" y="17193"/>
                  <a:pt x="524151" y="17314"/>
                  <a:pt x="522342" y="17555"/>
                </a:cubicBezTo>
                <a:lnTo>
                  <a:pt x="521980" y="17736"/>
                </a:lnTo>
                <a:lnTo>
                  <a:pt x="523970" y="17917"/>
                </a:lnTo>
                <a:cubicBezTo>
                  <a:pt x="523850" y="18279"/>
                  <a:pt x="522704" y="18490"/>
                  <a:pt x="520532" y="18550"/>
                </a:cubicBezTo>
                <a:cubicBezTo>
                  <a:pt x="518360" y="18610"/>
                  <a:pt x="515284" y="18641"/>
                  <a:pt x="511302" y="18641"/>
                </a:cubicBezTo>
                <a:lnTo>
                  <a:pt x="484699" y="19184"/>
                </a:lnTo>
                <a:cubicBezTo>
                  <a:pt x="476374" y="19184"/>
                  <a:pt x="472212" y="19244"/>
                  <a:pt x="472212" y="19365"/>
                </a:cubicBezTo>
                <a:cubicBezTo>
                  <a:pt x="472453" y="19606"/>
                  <a:pt x="477580" y="19907"/>
                  <a:pt x="487594" y="20269"/>
                </a:cubicBezTo>
                <a:lnTo>
                  <a:pt x="530486" y="20993"/>
                </a:lnTo>
                <a:cubicBezTo>
                  <a:pt x="532054" y="20993"/>
                  <a:pt x="533170" y="21023"/>
                  <a:pt x="533834" y="21084"/>
                </a:cubicBezTo>
                <a:cubicBezTo>
                  <a:pt x="534497" y="21144"/>
                  <a:pt x="534829" y="21295"/>
                  <a:pt x="534829" y="21536"/>
                </a:cubicBezTo>
                <a:lnTo>
                  <a:pt x="534648" y="22260"/>
                </a:lnTo>
                <a:lnTo>
                  <a:pt x="519627" y="22260"/>
                </a:lnTo>
                <a:lnTo>
                  <a:pt x="503520" y="22441"/>
                </a:lnTo>
                <a:cubicBezTo>
                  <a:pt x="502555" y="22441"/>
                  <a:pt x="502133" y="22501"/>
                  <a:pt x="502253" y="22622"/>
                </a:cubicBezTo>
                <a:lnTo>
                  <a:pt x="508226" y="22803"/>
                </a:lnTo>
                <a:cubicBezTo>
                  <a:pt x="508226" y="23165"/>
                  <a:pt x="499720" y="23346"/>
                  <a:pt x="482708" y="23346"/>
                </a:cubicBezTo>
                <a:lnTo>
                  <a:pt x="477641" y="23346"/>
                </a:lnTo>
                <a:cubicBezTo>
                  <a:pt x="477641" y="23467"/>
                  <a:pt x="479873" y="23527"/>
                  <a:pt x="484337" y="23527"/>
                </a:cubicBezTo>
                <a:cubicBezTo>
                  <a:pt x="489163" y="23527"/>
                  <a:pt x="492933" y="23617"/>
                  <a:pt x="495648" y="23798"/>
                </a:cubicBezTo>
                <a:cubicBezTo>
                  <a:pt x="498362" y="23979"/>
                  <a:pt x="499659" y="24251"/>
                  <a:pt x="499539" y="24613"/>
                </a:cubicBezTo>
                <a:lnTo>
                  <a:pt x="499539" y="24794"/>
                </a:lnTo>
                <a:lnTo>
                  <a:pt x="500806" y="24251"/>
                </a:lnTo>
                <a:lnTo>
                  <a:pt x="501530" y="24613"/>
                </a:lnTo>
                <a:lnTo>
                  <a:pt x="508226" y="24794"/>
                </a:lnTo>
                <a:lnTo>
                  <a:pt x="531934" y="25337"/>
                </a:lnTo>
                <a:cubicBezTo>
                  <a:pt x="532416" y="25457"/>
                  <a:pt x="530968" y="25548"/>
                  <a:pt x="527590" y="25608"/>
                </a:cubicBezTo>
                <a:cubicBezTo>
                  <a:pt x="524212" y="25669"/>
                  <a:pt x="520592" y="25759"/>
                  <a:pt x="516731" y="25880"/>
                </a:cubicBezTo>
                <a:cubicBezTo>
                  <a:pt x="509734" y="25880"/>
                  <a:pt x="500444" y="26061"/>
                  <a:pt x="488861" y="26423"/>
                </a:cubicBezTo>
                <a:cubicBezTo>
                  <a:pt x="483191" y="26423"/>
                  <a:pt x="478998" y="26453"/>
                  <a:pt x="476283" y="26513"/>
                </a:cubicBezTo>
                <a:cubicBezTo>
                  <a:pt x="473569" y="26573"/>
                  <a:pt x="472212" y="26664"/>
                  <a:pt x="472212" y="26785"/>
                </a:cubicBezTo>
                <a:lnTo>
                  <a:pt x="472393" y="26966"/>
                </a:lnTo>
                <a:lnTo>
                  <a:pt x="476555" y="27146"/>
                </a:lnTo>
                <a:lnTo>
                  <a:pt x="477098" y="27327"/>
                </a:lnTo>
                <a:lnTo>
                  <a:pt x="474745" y="27327"/>
                </a:lnTo>
                <a:cubicBezTo>
                  <a:pt x="473177" y="27327"/>
                  <a:pt x="472453" y="27448"/>
                  <a:pt x="472573" y="27689"/>
                </a:cubicBezTo>
                <a:lnTo>
                  <a:pt x="472212" y="28594"/>
                </a:lnTo>
                <a:cubicBezTo>
                  <a:pt x="472212" y="28956"/>
                  <a:pt x="472272" y="29198"/>
                  <a:pt x="472393" y="29318"/>
                </a:cubicBezTo>
                <a:cubicBezTo>
                  <a:pt x="472513" y="29439"/>
                  <a:pt x="472754" y="29499"/>
                  <a:pt x="473117" y="29499"/>
                </a:cubicBezTo>
                <a:lnTo>
                  <a:pt x="535191" y="28775"/>
                </a:lnTo>
                <a:lnTo>
                  <a:pt x="536096" y="29680"/>
                </a:lnTo>
                <a:lnTo>
                  <a:pt x="535734" y="30223"/>
                </a:lnTo>
                <a:cubicBezTo>
                  <a:pt x="535492" y="30464"/>
                  <a:pt x="534467" y="30615"/>
                  <a:pt x="532657" y="30675"/>
                </a:cubicBezTo>
                <a:cubicBezTo>
                  <a:pt x="530847" y="30736"/>
                  <a:pt x="527771" y="30766"/>
                  <a:pt x="523428" y="30766"/>
                </a:cubicBezTo>
                <a:lnTo>
                  <a:pt x="472212" y="30766"/>
                </a:lnTo>
                <a:lnTo>
                  <a:pt x="471850" y="42348"/>
                </a:lnTo>
                <a:lnTo>
                  <a:pt x="500806" y="42529"/>
                </a:lnTo>
                <a:cubicBezTo>
                  <a:pt x="509854" y="42529"/>
                  <a:pt x="517094" y="42590"/>
                  <a:pt x="522523" y="42710"/>
                </a:cubicBezTo>
                <a:cubicBezTo>
                  <a:pt x="527952" y="42831"/>
                  <a:pt x="530908" y="42891"/>
                  <a:pt x="531390" y="42891"/>
                </a:cubicBezTo>
                <a:cubicBezTo>
                  <a:pt x="534768" y="43374"/>
                  <a:pt x="537634" y="44912"/>
                  <a:pt x="539987" y="47506"/>
                </a:cubicBezTo>
                <a:cubicBezTo>
                  <a:pt x="542339" y="50100"/>
                  <a:pt x="543636" y="53147"/>
                  <a:pt x="543878" y="56645"/>
                </a:cubicBezTo>
                <a:cubicBezTo>
                  <a:pt x="543878" y="57973"/>
                  <a:pt x="543757" y="58757"/>
                  <a:pt x="543516" y="58998"/>
                </a:cubicBezTo>
                <a:lnTo>
                  <a:pt x="543154" y="59360"/>
                </a:lnTo>
                <a:lnTo>
                  <a:pt x="542430" y="55379"/>
                </a:lnTo>
                <a:lnTo>
                  <a:pt x="542249" y="56102"/>
                </a:lnTo>
                <a:lnTo>
                  <a:pt x="541706" y="55560"/>
                </a:lnTo>
                <a:cubicBezTo>
                  <a:pt x="541103" y="52181"/>
                  <a:pt x="539414" y="49527"/>
                  <a:pt x="536639" y="47597"/>
                </a:cubicBezTo>
                <a:cubicBezTo>
                  <a:pt x="536035" y="46993"/>
                  <a:pt x="535342" y="46541"/>
                  <a:pt x="534557" y="46239"/>
                </a:cubicBezTo>
                <a:cubicBezTo>
                  <a:pt x="533773" y="45938"/>
                  <a:pt x="533140" y="45666"/>
                  <a:pt x="532657" y="45425"/>
                </a:cubicBezTo>
                <a:cubicBezTo>
                  <a:pt x="531934" y="45184"/>
                  <a:pt x="530727" y="45063"/>
                  <a:pt x="529038" y="45063"/>
                </a:cubicBezTo>
                <a:cubicBezTo>
                  <a:pt x="527349" y="45063"/>
                  <a:pt x="524393" y="45063"/>
                  <a:pt x="520170" y="45063"/>
                </a:cubicBezTo>
                <a:lnTo>
                  <a:pt x="468411" y="45606"/>
                </a:lnTo>
                <a:cubicBezTo>
                  <a:pt x="468290" y="45727"/>
                  <a:pt x="468471" y="45817"/>
                  <a:pt x="468954" y="45877"/>
                </a:cubicBezTo>
                <a:cubicBezTo>
                  <a:pt x="469437" y="45938"/>
                  <a:pt x="470160" y="45998"/>
                  <a:pt x="471126" y="46058"/>
                </a:cubicBezTo>
                <a:cubicBezTo>
                  <a:pt x="472091" y="46119"/>
                  <a:pt x="473297" y="46149"/>
                  <a:pt x="474745" y="46149"/>
                </a:cubicBezTo>
                <a:lnTo>
                  <a:pt x="529400" y="46873"/>
                </a:lnTo>
                <a:cubicBezTo>
                  <a:pt x="531330" y="46873"/>
                  <a:pt x="533140" y="47416"/>
                  <a:pt x="534829" y="48502"/>
                </a:cubicBezTo>
                <a:cubicBezTo>
                  <a:pt x="535673" y="48984"/>
                  <a:pt x="536458" y="49648"/>
                  <a:pt x="537182" y="50492"/>
                </a:cubicBezTo>
                <a:cubicBezTo>
                  <a:pt x="537906" y="51337"/>
                  <a:pt x="538147" y="51940"/>
                  <a:pt x="537906" y="52302"/>
                </a:cubicBezTo>
                <a:lnTo>
                  <a:pt x="538087" y="52483"/>
                </a:lnTo>
                <a:cubicBezTo>
                  <a:pt x="538207" y="52362"/>
                  <a:pt x="538358" y="52453"/>
                  <a:pt x="538539" y="52754"/>
                </a:cubicBezTo>
                <a:cubicBezTo>
                  <a:pt x="538720" y="53056"/>
                  <a:pt x="538750" y="53328"/>
                  <a:pt x="538629" y="53569"/>
                </a:cubicBezTo>
                <a:lnTo>
                  <a:pt x="539173" y="55198"/>
                </a:lnTo>
                <a:lnTo>
                  <a:pt x="539353" y="55560"/>
                </a:lnTo>
                <a:cubicBezTo>
                  <a:pt x="539474" y="55439"/>
                  <a:pt x="539564" y="55560"/>
                  <a:pt x="539625" y="55922"/>
                </a:cubicBezTo>
                <a:cubicBezTo>
                  <a:pt x="539685" y="56283"/>
                  <a:pt x="539715" y="56706"/>
                  <a:pt x="539715" y="57188"/>
                </a:cubicBezTo>
                <a:lnTo>
                  <a:pt x="539534" y="58998"/>
                </a:lnTo>
                <a:lnTo>
                  <a:pt x="539353" y="64970"/>
                </a:lnTo>
                <a:cubicBezTo>
                  <a:pt x="539353" y="66780"/>
                  <a:pt x="539323" y="68107"/>
                  <a:pt x="539263" y="68952"/>
                </a:cubicBezTo>
                <a:cubicBezTo>
                  <a:pt x="539203" y="69796"/>
                  <a:pt x="539052" y="70339"/>
                  <a:pt x="538811" y="70580"/>
                </a:cubicBezTo>
                <a:lnTo>
                  <a:pt x="538448" y="71123"/>
                </a:lnTo>
                <a:lnTo>
                  <a:pt x="538087" y="62980"/>
                </a:lnTo>
                <a:cubicBezTo>
                  <a:pt x="537966" y="58033"/>
                  <a:pt x="537785" y="55198"/>
                  <a:pt x="537544" y="54474"/>
                </a:cubicBezTo>
                <a:cubicBezTo>
                  <a:pt x="536940" y="53267"/>
                  <a:pt x="536096" y="52121"/>
                  <a:pt x="535010" y="51035"/>
                </a:cubicBezTo>
                <a:cubicBezTo>
                  <a:pt x="533924" y="49949"/>
                  <a:pt x="532778" y="49286"/>
                  <a:pt x="531572" y="49044"/>
                </a:cubicBezTo>
                <a:cubicBezTo>
                  <a:pt x="531089" y="48803"/>
                  <a:pt x="528555" y="48682"/>
                  <a:pt x="523970" y="48682"/>
                </a:cubicBezTo>
                <a:cubicBezTo>
                  <a:pt x="519627" y="48682"/>
                  <a:pt x="517455" y="48803"/>
                  <a:pt x="517455" y="49044"/>
                </a:cubicBezTo>
                <a:cubicBezTo>
                  <a:pt x="517455" y="49165"/>
                  <a:pt x="518541" y="49225"/>
                  <a:pt x="520713" y="49225"/>
                </a:cubicBezTo>
                <a:lnTo>
                  <a:pt x="523970" y="49406"/>
                </a:lnTo>
                <a:cubicBezTo>
                  <a:pt x="523850" y="49406"/>
                  <a:pt x="522342" y="49437"/>
                  <a:pt x="519446" y="49497"/>
                </a:cubicBezTo>
                <a:cubicBezTo>
                  <a:pt x="516550" y="49557"/>
                  <a:pt x="509854" y="49587"/>
                  <a:pt x="499358" y="49587"/>
                </a:cubicBezTo>
                <a:lnTo>
                  <a:pt x="489404" y="49587"/>
                </a:lnTo>
                <a:cubicBezTo>
                  <a:pt x="489404" y="49708"/>
                  <a:pt x="490671" y="49768"/>
                  <a:pt x="493205" y="49768"/>
                </a:cubicBezTo>
                <a:lnTo>
                  <a:pt x="501349" y="50130"/>
                </a:lnTo>
                <a:cubicBezTo>
                  <a:pt x="503520" y="50130"/>
                  <a:pt x="505029" y="50191"/>
                  <a:pt x="505873" y="50311"/>
                </a:cubicBezTo>
                <a:cubicBezTo>
                  <a:pt x="510820" y="50311"/>
                  <a:pt x="513293" y="50432"/>
                  <a:pt x="513293" y="50673"/>
                </a:cubicBezTo>
                <a:lnTo>
                  <a:pt x="514198" y="51035"/>
                </a:lnTo>
                <a:lnTo>
                  <a:pt x="522885" y="51035"/>
                </a:lnTo>
                <a:cubicBezTo>
                  <a:pt x="527831" y="51035"/>
                  <a:pt x="530486" y="51096"/>
                  <a:pt x="530847" y="51216"/>
                </a:cubicBezTo>
                <a:cubicBezTo>
                  <a:pt x="531692" y="51457"/>
                  <a:pt x="532295" y="51819"/>
                  <a:pt x="532657" y="52302"/>
                </a:cubicBezTo>
                <a:cubicBezTo>
                  <a:pt x="533260" y="52543"/>
                  <a:pt x="533834" y="53026"/>
                  <a:pt x="534376" y="53750"/>
                </a:cubicBezTo>
                <a:cubicBezTo>
                  <a:pt x="534919" y="54474"/>
                  <a:pt x="535191" y="55017"/>
                  <a:pt x="535191" y="55379"/>
                </a:cubicBezTo>
                <a:lnTo>
                  <a:pt x="534829" y="54836"/>
                </a:lnTo>
                <a:cubicBezTo>
                  <a:pt x="534588" y="54353"/>
                  <a:pt x="534196" y="53840"/>
                  <a:pt x="533653" y="53297"/>
                </a:cubicBezTo>
                <a:cubicBezTo>
                  <a:pt x="533110" y="52754"/>
                  <a:pt x="532597" y="52362"/>
                  <a:pt x="532114" y="52121"/>
                </a:cubicBezTo>
                <a:lnTo>
                  <a:pt x="532114" y="52483"/>
                </a:lnTo>
                <a:cubicBezTo>
                  <a:pt x="533683" y="53328"/>
                  <a:pt x="534588" y="54594"/>
                  <a:pt x="534829" y="56283"/>
                </a:cubicBezTo>
                <a:lnTo>
                  <a:pt x="534648" y="68228"/>
                </a:lnTo>
                <a:lnTo>
                  <a:pt x="534648" y="64608"/>
                </a:lnTo>
                <a:cubicBezTo>
                  <a:pt x="534648" y="59300"/>
                  <a:pt x="534467" y="56223"/>
                  <a:pt x="534105" y="55379"/>
                </a:cubicBezTo>
                <a:cubicBezTo>
                  <a:pt x="533743" y="54775"/>
                  <a:pt x="533230" y="54202"/>
                  <a:pt x="532567" y="53659"/>
                </a:cubicBezTo>
                <a:cubicBezTo>
                  <a:pt x="531903" y="53116"/>
                  <a:pt x="531330" y="52785"/>
                  <a:pt x="530847" y="52664"/>
                </a:cubicBezTo>
                <a:cubicBezTo>
                  <a:pt x="530365" y="52543"/>
                  <a:pt x="527530" y="52483"/>
                  <a:pt x="522342" y="52483"/>
                </a:cubicBezTo>
                <a:lnTo>
                  <a:pt x="516188" y="52483"/>
                </a:lnTo>
                <a:lnTo>
                  <a:pt x="470040" y="52845"/>
                </a:lnTo>
                <a:cubicBezTo>
                  <a:pt x="468713" y="52845"/>
                  <a:pt x="468170" y="52905"/>
                  <a:pt x="468411" y="53026"/>
                </a:cubicBezTo>
                <a:lnTo>
                  <a:pt x="477822" y="53207"/>
                </a:lnTo>
                <a:cubicBezTo>
                  <a:pt x="483975" y="53207"/>
                  <a:pt x="487052" y="53328"/>
                  <a:pt x="487052" y="53569"/>
                </a:cubicBezTo>
                <a:lnTo>
                  <a:pt x="488861" y="53750"/>
                </a:lnTo>
                <a:lnTo>
                  <a:pt x="485966" y="53750"/>
                </a:lnTo>
                <a:lnTo>
                  <a:pt x="475650" y="54293"/>
                </a:lnTo>
                <a:cubicBezTo>
                  <a:pt x="472513" y="54293"/>
                  <a:pt x="471186" y="54353"/>
                  <a:pt x="471669" y="54474"/>
                </a:cubicBezTo>
                <a:cubicBezTo>
                  <a:pt x="471789" y="54594"/>
                  <a:pt x="471427" y="54655"/>
                  <a:pt x="470583" y="54655"/>
                </a:cubicBezTo>
                <a:cubicBezTo>
                  <a:pt x="469618" y="54655"/>
                  <a:pt x="469135" y="54836"/>
                  <a:pt x="469135" y="55198"/>
                </a:cubicBezTo>
                <a:cubicBezTo>
                  <a:pt x="469014" y="55318"/>
                  <a:pt x="470281" y="55379"/>
                  <a:pt x="472935" y="55379"/>
                </a:cubicBezTo>
                <a:cubicBezTo>
                  <a:pt x="475348" y="55379"/>
                  <a:pt x="476555" y="55439"/>
                  <a:pt x="476555" y="55560"/>
                </a:cubicBezTo>
                <a:cubicBezTo>
                  <a:pt x="476434" y="55680"/>
                  <a:pt x="477822" y="55741"/>
                  <a:pt x="480718" y="55741"/>
                </a:cubicBezTo>
                <a:lnTo>
                  <a:pt x="507321" y="55379"/>
                </a:lnTo>
                <a:lnTo>
                  <a:pt x="520894" y="55379"/>
                </a:lnTo>
                <a:cubicBezTo>
                  <a:pt x="527047" y="55379"/>
                  <a:pt x="530184" y="55439"/>
                  <a:pt x="530305" y="55560"/>
                </a:cubicBezTo>
                <a:cubicBezTo>
                  <a:pt x="530908" y="55922"/>
                  <a:pt x="531270" y="56525"/>
                  <a:pt x="531390" y="57369"/>
                </a:cubicBezTo>
                <a:cubicBezTo>
                  <a:pt x="531511" y="58214"/>
                  <a:pt x="531572" y="60567"/>
                  <a:pt x="531572" y="64427"/>
                </a:cubicBezTo>
                <a:cubicBezTo>
                  <a:pt x="531572" y="66840"/>
                  <a:pt x="531511" y="68560"/>
                  <a:pt x="531390" y="69585"/>
                </a:cubicBezTo>
                <a:cubicBezTo>
                  <a:pt x="531270" y="70611"/>
                  <a:pt x="531089" y="71244"/>
                  <a:pt x="530847" y="71485"/>
                </a:cubicBezTo>
                <a:lnTo>
                  <a:pt x="530305" y="72209"/>
                </a:lnTo>
                <a:lnTo>
                  <a:pt x="529943" y="71304"/>
                </a:lnTo>
                <a:cubicBezTo>
                  <a:pt x="529822" y="71063"/>
                  <a:pt x="529732" y="70430"/>
                  <a:pt x="529671" y="69404"/>
                </a:cubicBezTo>
                <a:cubicBezTo>
                  <a:pt x="529611" y="68379"/>
                  <a:pt x="529581" y="66599"/>
                  <a:pt x="529581" y="64065"/>
                </a:cubicBezTo>
                <a:lnTo>
                  <a:pt x="529400" y="57188"/>
                </a:lnTo>
                <a:lnTo>
                  <a:pt x="498091" y="57007"/>
                </a:lnTo>
                <a:lnTo>
                  <a:pt x="466963" y="57007"/>
                </a:lnTo>
                <a:lnTo>
                  <a:pt x="454295" y="67685"/>
                </a:lnTo>
                <a:cubicBezTo>
                  <a:pt x="453450" y="68650"/>
                  <a:pt x="451037" y="70580"/>
                  <a:pt x="447056" y="73476"/>
                </a:cubicBezTo>
                <a:cubicBezTo>
                  <a:pt x="443075" y="76372"/>
                  <a:pt x="439636" y="78664"/>
                  <a:pt x="436740" y="80353"/>
                </a:cubicBezTo>
                <a:cubicBezTo>
                  <a:pt x="436379" y="80594"/>
                  <a:pt x="435896" y="80866"/>
                  <a:pt x="435293" y="81168"/>
                </a:cubicBezTo>
                <a:cubicBezTo>
                  <a:pt x="434689" y="81469"/>
                  <a:pt x="434508" y="81741"/>
                  <a:pt x="434750" y="81982"/>
                </a:cubicBezTo>
                <a:lnTo>
                  <a:pt x="457010" y="85058"/>
                </a:lnTo>
                <a:cubicBezTo>
                  <a:pt x="457613" y="85179"/>
                  <a:pt x="458035" y="85360"/>
                  <a:pt x="458277" y="85601"/>
                </a:cubicBezTo>
                <a:cubicBezTo>
                  <a:pt x="458518" y="85843"/>
                  <a:pt x="458578" y="86024"/>
                  <a:pt x="458457" y="86144"/>
                </a:cubicBezTo>
                <a:cubicBezTo>
                  <a:pt x="458457" y="86386"/>
                  <a:pt x="460026" y="85722"/>
                  <a:pt x="463163" y="84154"/>
                </a:cubicBezTo>
                <a:lnTo>
                  <a:pt x="485785" y="72752"/>
                </a:lnTo>
                <a:cubicBezTo>
                  <a:pt x="486147" y="72752"/>
                  <a:pt x="487353" y="72149"/>
                  <a:pt x="489404" y="70942"/>
                </a:cubicBezTo>
                <a:lnTo>
                  <a:pt x="500806" y="64608"/>
                </a:lnTo>
                <a:lnTo>
                  <a:pt x="506959" y="74562"/>
                </a:lnTo>
                <a:lnTo>
                  <a:pt x="507321" y="76010"/>
                </a:lnTo>
                <a:cubicBezTo>
                  <a:pt x="507321" y="76613"/>
                  <a:pt x="507200" y="76915"/>
                  <a:pt x="506959" y="76915"/>
                </a:cubicBezTo>
                <a:lnTo>
                  <a:pt x="478184" y="92478"/>
                </a:lnTo>
                <a:cubicBezTo>
                  <a:pt x="476012" y="93564"/>
                  <a:pt x="472785" y="95193"/>
                  <a:pt x="468502" y="97365"/>
                </a:cubicBezTo>
                <a:cubicBezTo>
                  <a:pt x="464218" y="99536"/>
                  <a:pt x="461474" y="100864"/>
                  <a:pt x="460267" y="101346"/>
                </a:cubicBezTo>
                <a:lnTo>
                  <a:pt x="443618" y="108766"/>
                </a:lnTo>
                <a:lnTo>
                  <a:pt x="465696" y="108766"/>
                </a:lnTo>
                <a:cubicBezTo>
                  <a:pt x="477400" y="108646"/>
                  <a:pt x="484548" y="108525"/>
                  <a:pt x="487142" y="108404"/>
                </a:cubicBezTo>
                <a:cubicBezTo>
                  <a:pt x="489736" y="108284"/>
                  <a:pt x="492662" y="107922"/>
                  <a:pt x="495919" y="107318"/>
                </a:cubicBezTo>
                <a:lnTo>
                  <a:pt x="509311" y="104604"/>
                </a:lnTo>
                <a:lnTo>
                  <a:pt x="509674" y="104604"/>
                </a:lnTo>
                <a:cubicBezTo>
                  <a:pt x="509915" y="104604"/>
                  <a:pt x="509885" y="104724"/>
                  <a:pt x="509583" y="104966"/>
                </a:cubicBezTo>
                <a:cubicBezTo>
                  <a:pt x="509281" y="105207"/>
                  <a:pt x="508829" y="105509"/>
                  <a:pt x="508226" y="105871"/>
                </a:cubicBezTo>
                <a:lnTo>
                  <a:pt x="508949" y="106233"/>
                </a:lnTo>
                <a:lnTo>
                  <a:pt x="502253" y="108585"/>
                </a:lnTo>
                <a:cubicBezTo>
                  <a:pt x="495738" y="110033"/>
                  <a:pt x="491636" y="110757"/>
                  <a:pt x="489947" y="110757"/>
                </a:cubicBezTo>
                <a:lnTo>
                  <a:pt x="482346" y="111843"/>
                </a:lnTo>
                <a:cubicBezTo>
                  <a:pt x="482346" y="111963"/>
                  <a:pt x="475409" y="112024"/>
                  <a:pt x="461534" y="112024"/>
                </a:cubicBezTo>
                <a:lnTo>
                  <a:pt x="438550" y="112205"/>
                </a:lnTo>
                <a:cubicBezTo>
                  <a:pt x="438792" y="112205"/>
                  <a:pt x="440058" y="112235"/>
                  <a:pt x="442351" y="112295"/>
                </a:cubicBezTo>
                <a:cubicBezTo>
                  <a:pt x="444643" y="112356"/>
                  <a:pt x="447780" y="112386"/>
                  <a:pt x="451761" y="112386"/>
                </a:cubicBezTo>
                <a:lnTo>
                  <a:pt x="476374" y="112386"/>
                </a:lnTo>
                <a:lnTo>
                  <a:pt x="482527" y="112386"/>
                </a:lnTo>
                <a:cubicBezTo>
                  <a:pt x="487836" y="112386"/>
                  <a:pt x="492119" y="112084"/>
                  <a:pt x="495376" y="111481"/>
                </a:cubicBezTo>
                <a:cubicBezTo>
                  <a:pt x="496342" y="111360"/>
                  <a:pt x="497216" y="111240"/>
                  <a:pt x="498000" y="111119"/>
                </a:cubicBezTo>
                <a:cubicBezTo>
                  <a:pt x="498785" y="110998"/>
                  <a:pt x="499418" y="110878"/>
                  <a:pt x="499901" y="110757"/>
                </a:cubicBezTo>
                <a:lnTo>
                  <a:pt x="510216" y="108223"/>
                </a:lnTo>
                <a:cubicBezTo>
                  <a:pt x="510699" y="108223"/>
                  <a:pt x="511393" y="108072"/>
                  <a:pt x="512298" y="107771"/>
                </a:cubicBezTo>
                <a:cubicBezTo>
                  <a:pt x="513203" y="107469"/>
                  <a:pt x="513836" y="107258"/>
                  <a:pt x="514198" y="107137"/>
                </a:cubicBezTo>
                <a:lnTo>
                  <a:pt x="514922" y="106594"/>
                </a:lnTo>
                <a:lnTo>
                  <a:pt x="508045" y="94288"/>
                </a:lnTo>
                <a:cubicBezTo>
                  <a:pt x="508045" y="94288"/>
                  <a:pt x="508045" y="94258"/>
                  <a:pt x="508045" y="94198"/>
                </a:cubicBezTo>
                <a:cubicBezTo>
                  <a:pt x="508045" y="94137"/>
                  <a:pt x="508045" y="94107"/>
                  <a:pt x="508045" y="94107"/>
                </a:cubicBezTo>
                <a:cubicBezTo>
                  <a:pt x="508045" y="93745"/>
                  <a:pt x="508768" y="93202"/>
                  <a:pt x="510216" y="92478"/>
                </a:cubicBezTo>
                <a:lnTo>
                  <a:pt x="519446" y="87230"/>
                </a:lnTo>
                <a:lnTo>
                  <a:pt x="519808" y="87411"/>
                </a:lnTo>
                <a:cubicBezTo>
                  <a:pt x="519808" y="87652"/>
                  <a:pt x="520683" y="89281"/>
                  <a:pt x="522432" y="92297"/>
                </a:cubicBezTo>
                <a:cubicBezTo>
                  <a:pt x="524182" y="95314"/>
                  <a:pt x="525237" y="96942"/>
                  <a:pt x="525599" y="97184"/>
                </a:cubicBezTo>
                <a:cubicBezTo>
                  <a:pt x="526685" y="98270"/>
                  <a:pt x="529581" y="102854"/>
                  <a:pt x="534286" y="110938"/>
                </a:cubicBezTo>
                <a:cubicBezTo>
                  <a:pt x="537182" y="116005"/>
                  <a:pt x="538569" y="118780"/>
                  <a:pt x="538448" y="119263"/>
                </a:cubicBezTo>
                <a:cubicBezTo>
                  <a:pt x="538448" y="119504"/>
                  <a:pt x="538388" y="119625"/>
                  <a:pt x="538267" y="119625"/>
                </a:cubicBezTo>
                <a:cubicBezTo>
                  <a:pt x="538147" y="119625"/>
                  <a:pt x="537966" y="119504"/>
                  <a:pt x="537724" y="119263"/>
                </a:cubicBezTo>
                <a:lnTo>
                  <a:pt x="537363" y="119987"/>
                </a:lnTo>
                <a:cubicBezTo>
                  <a:pt x="537001" y="119625"/>
                  <a:pt x="536427" y="118931"/>
                  <a:pt x="535643" y="117905"/>
                </a:cubicBezTo>
                <a:cubicBezTo>
                  <a:pt x="534859" y="116880"/>
                  <a:pt x="534346" y="116066"/>
                  <a:pt x="534105" y="115462"/>
                </a:cubicBezTo>
                <a:lnTo>
                  <a:pt x="530305" y="110576"/>
                </a:lnTo>
                <a:cubicBezTo>
                  <a:pt x="529219" y="108525"/>
                  <a:pt x="528314" y="106896"/>
                  <a:pt x="527590" y="105690"/>
                </a:cubicBezTo>
                <a:cubicBezTo>
                  <a:pt x="526866" y="104483"/>
                  <a:pt x="526323" y="103699"/>
                  <a:pt x="525961" y="103337"/>
                </a:cubicBezTo>
                <a:cubicBezTo>
                  <a:pt x="525841" y="103337"/>
                  <a:pt x="526323" y="104302"/>
                  <a:pt x="527409" y="106233"/>
                </a:cubicBezTo>
                <a:lnTo>
                  <a:pt x="535734" y="122520"/>
                </a:lnTo>
                <a:cubicBezTo>
                  <a:pt x="536217" y="123365"/>
                  <a:pt x="536277" y="123968"/>
                  <a:pt x="535915" y="124330"/>
                </a:cubicBezTo>
                <a:lnTo>
                  <a:pt x="535734" y="124330"/>
                </a:lnTo>
                <a:cubicBezTo>
                  <a:pt x="535372" y="124330"/>
                  <a:pt x="534889" y="123787"/>
                  <a:pt x="534286" y="122701"/>
                </a:cubicBezTo>
                <a:lnTo>
                  <a:pt x="531934" y="118901"/>
                </a:lnTo>
                <a:cubicBezTo>
                  <a:pt x="531451" y="117815"/>
                  <a:pt x="530968" y="117272"/>
                  <a:pt x="530486" y="117272"/>
                </a:cubicBezTo>
                <a:lnTo>
                  <a:pt x="530124" y="116548"/>
                </a:lnTo>
                <a:lnTo>
                  <a:pt x="530847" y="118539"/>
                </a:lnTo>
                <a:cubicBezTo>
                  <a:pt x="530727" y="118539"/>
                  <a:pt x="530365" y="118056"/>
                  <a:pt x="529762" y="117091"/>
                </a:cubicBezTo>
                <a:cubicBezTo>
                  <a:pt x="529158" y="116126"/>
                  <a:pt x="528676" y="115342"/>
                  <a:pt x="528314" y="114738"/>
                </a:cubicBezTo>
                <a:lnTo>
                  <a:pt x="525599" y="110576"/>
                </a:lnTo>
                <a:lnTo>
                  <a:pt x="526323" y="112024"/>
                </a:lnTo>
                <a:cubicBezTo>
                  <a:pt x="527650" y="114557"/>
                  <a:pt x="528314" y="116126"/>
                  <a:pt x="528314" y="116729"/>
                </a:cubicBezTo>
                <a:lnTo>
                  <a:pt x="528676" y="117272"/>
                </a:lnTo>
                <a:lnTo>
                  <a:pt x="528495" y="117272"/>
                </a:lnTo>
                <a:cubicBezTo>
                  <a:pt x="528374" y="117272"/>
                  <a:pt x="528344" y="117393"/>
                  <a:pt x="528404" y="117634"/>
                </a:cubicBezTo>
                <a:cubicBezTo>
                  <a:pt x="528465" y="117875"/>
                  <a:pt x="528555" y="118056"/>
                  <a:pt x="528676" y="118177"/>
                </a:cubicBezTo>
                <a:lnTo>
                  <a:pt x="531934" y="123968"/>
                </a:lnTo>
                <a:lnTo>
                  <a:pt x="530847" y="122339"/>
                </a:lnTo>
                <a:cubicBezTo>
                  <a:pt x="530606" y="121736"/>
                  <a:pt x="530365" y="121314"/>
                  <a:pt x="530124" y="121072"/>
                </a:cubicBezTo>
                <a:lnTo>
                  <a:pt x="531209" y="123244"/>
                </a:lnTo>
                <a:lnTo>
                  <a:pt x="532114" y="125778"/>
                </a:lnTo>
                <a:cubicBezTo>
                  <a:pt x="532114" y="125778"/>
                  <a:pt x="531029" y="124209"/>
                  <a:pt x="528857" y="121072"/>
                </a:cubicBezTo>
                <a:lnTo>
                  <a:pt x="520894" y="108766"/>
                </a:lnTo>
                <a:cubicBezTo>
                  <a:pt x="520773" y="108404"/>
                  <a:pt x="520592" y="108163"/>
                  <a:pt x="520351" y="108042"/>
                </a:cubicBezTo>
                <a:lnTo>
                  <a:pt x="519989" y="107680"/>
                </a:lnTo>
                <a:lnTo>
                  <a:pt x="520532" y="109128"/>
                </a:lnTo>
                <a:lnTo>
                  <a:pt x="522704" y="112748"/>
                </a:lnTo>
                <a:cubicBezTo>
                  <a:pt x="522824" y="113110"/>
                  <a:pt x="522824" y="113472"/>
                  <a:pt x="522704" y="113834"/>
                </a:cubicBezTo>
                <a:cubicBezTo>
                  <a:pt x="522583" y="114195"/>
                  <a:pt x="522462" y="114376"/>
                  <a:pt x="522342" y="114376"/>
                </a:cubicBezTo>
                <a:lnTo>
                  <a:pt x="521980" y="114738"/>
                </a:lnTo>
                <a:lnTo>
                  <a:pt x="521980" y="114919"/>
                </a:lnTo>
                <a:cubicBezTo>
                  <a:pt x="521980" y="115161"/>
                  <a:pt x="522462" y="116186"/>
                  <a:pt x="523428" y="117996"/>
                </a:cubicBezTo>
                <a:lnTo>
                  <a:pt x="528133" y="125778"/>
                </a:lnTo>
                <a:cubicBezTo>
                  <a:pt x="529098" y="127105"/>
                  <a:pt x="529520" y="128010"/>
                  <a:pt x="529400" y="128492"/>
                </a:cubicBezTo>
                <a:cubicBezTo>
                  <a:pt x="529158" y="128734"/>
                  <a:pt x="528857" y="128854"/>
                  <a:pt x="528495" y="128854"/>
                </a:cubicBezTo>
                <a:cubicBezTo>
                  <a:pt x="528012" y="128854"/>
                  <a:pt x="527590" y="128492"/>
                  <a:pt x="527228" y="127769"/>
                </a:cubicBezTo>
                <a:lnTo>
                  <a:pt x="520170" y="115281"/>
                </a:lnTo>
                <a:lnTo>
                  <a:pt x="519265" y="115462"/>
                </a:lnTo>
                <a:lnTo>
                  <a:pt x="514560" y="117272"/>
                </a:lnTo>
                <a:cubicBezTo>
                  <a:pt x="505873" y="120530"/>
                  <a:pt x="497186" y="122400"/>
                  <a:pt x="488500" y="122882"/>
                </a:cubicBezTo>
                <a:lnTo>
                  <a:pt x="485966" y="123063"/>
                </a:lnTo>
                <a:lnTo>
                  <a:pt x="473117" y="123063"/>
                </a:lnTo>
                <a:lnTo>
                  <a:pt x="473478" y="134827"/>
                </a:lnTo>
                <a:cubicBezTo>
                  <a:pt x="473720" y="136033"/>
                  <a:pt x="473841" y="138024"/>
                  <a:pt x="473841" y="140799"/>
                </a:cubicBezTo>
                <a:cubicBezTo>
                  <a:pt x="473841" y="143332"/>
                  <a:pt x="473720" y="145444"/>
                  <a:pt x="473478" y="147133"/>
                </a:cubicBezTo>
                <a:cubicBezTo>
                  <a:pt x="472996" y="149305"/>
                  <a:pt x="472332" y="151205"/>
                  <a:pt x="471488" y="152834"/>
                </a:cubicBezTo>
                <a:cubicBezTo>
                  <a:pt x="470643" y="154462"/>
                  <a:pt x="469437" y="156121"/>
                  <a:pt x="467868" y="157810"/>
                </a:cubicBezTo>
                <a:cubicBezTo>
                  <a:pt x="466420" y="159138"/>
                  <a:pt x="465003" y="160133"/>
                  <a:pt x="463615" y="160796"/>
                </a:cubicBezTo>
                <a:cubicBezTo>
                  <a:pt x="462228" y="161460"/>
                  <a:pt x="459302" y="162636"/>
                  <a:pt x="454838" y="164326"/>
                </a:cubicBezTo>
                <a:cubicBezTo>
                  <a:pt x="451701" y="165532"/>
                  <a:pt x="449499" y="166286"/>
                  <a:pt x="448232" y="166588"/>
                </a:cubicBezTo>
                <a:cubicBezTo>
                  <a:pt x="446965" y="166889"/>
                  <a:pt x="446332" y="166920"/>
                  <a:pt x="446332" y="166678"/>
                </a:cubicBezTo>
                <a:lnTo>
                  <a:pt x="447237" y="165773"/>
                </a:lnTo>
                <a:lnTo>
                  <a:pt x="446875" y="165592"/>
                </a:lnTo>
                <a:cubicBezTo>
                  <a:pt x="446513" y="165592"/>
                  <a:pt x="446423" y="165502"/>
                  <a:pt x="446604" y="165321"/>
                </a:cubicBezTo>
                <a:cubicBezTo>
                  <a:pt x="446785" y="165140"/>
                  <a:pt x="447116" y="164929"/>
                  <a:pt x="447599" y="164687"/>
                </a:cubicBezTo>
                <a:lnTo>
                  <a:pt x="460086" y="159258"/>
                </a:lnTo>
                <a:lnTo>
                  <a:pt x="461560" y="157730"/>
                </a:lnTo>
                <a:lnTo>
                  <a:pt x="462077" y="157539"/>
                </a:lnTo>
                <a:cubicBezTo>
                  <a:pt x="463042" y="156996"/>
                  <a:pt x="464249" y="156061"/>
                  <a:pt x="465696" y="154734"/>
                </a:cubicBezTo>
                <a:cubicBezTo>
                  <a:pt x="466903" y="153407"/>
                  <a:pt x="467808" y="152261"/>
                  <a:pt x="468411" y="151295"/>
                </a:cubicBezTo>
                <a:lnTo>
                  <a:pt x="468887" y="150132"/>
                </a:lnTo>
                <a:lnTo>
                  <a:pt x="469859" y="149124"/>
                </a:lnTo>
                <a:cubicBezTo>
                  <a:pt x="470221" y="148279"/>
                  <a:pt x="470402" y="147374"/>
                  <a:pt x="470402" y="146409"/>
                </a:cubicBezTo>
                <a:cubicBezTo>
                  <a:pt x="470402" y="146047"/>
                  <a:pt x="470281" y="146349"/>
                  <a:pt x="470040" y="147314"/>
                </a:cubicBezTo>
                <a:lnTo>
                  <a:pt x="468887" y="150132"/>
                </a:lnTo>
                <a:lnTo>
                  <a:pt x="461560" y="157730"/>
                </a:lnTo>
                <a:lnTo>
                  <a:pt x="457915" y="159077"/>
                </a:lnTo>
                <a:lnTo>
                  <a:pt x="443256" y="163783"/>
                </a:lnTo>
                <a:cubicBezTo>
                  <a:pt x="441929" y="164265"/>
                  <a:pt x="441024" y="164386"/>
                  <a:pt x="440541" y="164145"/>
                </a:cubicBezTo>
                <a:cubicBezTo>
                  <a:pt x="440300" y="163903"/>
                  <a:pt x="440752" y="163541"/>
                  <a:pt x="441898" y="163059"/>
                </a:cubicBezTo>
                <a:cubicBezTo>
                  <a:pt x="443044" y="162576"/>
                  <a:pt x="445246" y="161732"/>
                  <a:pt x="448504" y="160525"/>
                </a:cubicBezTo>
                <a:cubicBezTo>
                  <a:pt x="451037" y="159319"/>
                  <a:pt x="452365" y="158655"/>
                  <a:pt x="452485" y="158534"/>
                </a:cubicBezTo>
                <a:lnTo>
                  <a:pt x="453752" y="158172"/>
                </a:lnTo>
                <a:cubicBezTo>
                  <a:pt x="453752" y="158052"/>
                  <a:pt x="453601" y="158022"/>
                  <a:pt x="453300" y="158082"/>
                </a:cubicBezTo>
                <a:cubicBezTo>
                  <a:pt x="452998" y="158142"/>
                  <a:pt x="452726" y="158172"/>
                  <a:pt x="452485" y="158172"/>
                </a:cubicBezTo>
                <a:lnTo>
                  <a:pt x="451037" y="158534"/>
                </a:lnTo>
                <a:cubicBezTo>
                  <a:pt x="451037" y="158534"/>
                  <a:pt x="452726" y="157871"/>
                  <a:pt x="456105" y="156544"/>
                </a:cubicBezTo>
                <a:cubicBezTo>
                  <a:pt x="457794" y="155940"/>
                  <a:pt x="459182" y="155367"/>
                  <a:pt x="460267" y="154824"/>
                </a:cubicBezTo>
                <a:cubicBezTo>
                  <a:pt x="461353" y="154281"/>
                  <a:pt x="462198" y="153648"/>
                  <a:pt x="462801" y="152924"/>
                </a:cubicBezTo>
                <a:lnTo>
                  <a:pt x="460810" y="154010"/>
                </a:lnTo>
                <a:cubicBezTo>
                  <a:pt x="459845" y="154493"/>
                  <a:pt x="458638" y="154975"/>
                  <a:pt x="457191" y="155458"/>
                </a:cubicBezTo>
                <a:cubicBezTo>
                  <a:pt x="455743" y="155940"/>
                  <a:pt x="454597" y="156242"/>
                  <a:pt x="453752" y="156363"/>
                </a:cubicBezTo>
                <a:cubicBezTo>
                  <a:pt x="453270" y="156363"/>
                  <a:pt x="452546" y="156483"/>
                  <a:pt x="451580" y="156725"/>
                </a:cubicBezTo>
                <a:cubicBezTo>
                  <a:pt x="450615" y="156966"/>
                  <a:pt x="449711" y="157328"/>
                  <a:pt x="448866" y="157810"/>
                </a:cubicBezTo>
                <a:lnTo>
                  <a:pt x="444523" y="159077"/>
                </a:lnTo>
                <a:lnTo>
                  <a:pt x="447599" y="157810"/>
                </a:lnTo>
                <a:cubicBezTo>
                  <a:pt x="446996" y="157810"/>
                  <a:pt x="445005" y="158474"/>
                  <a:pt x="441627" y="159801"/>
                </a:cubicBezTo>
                <a:lnTo>
                  <a:pt x="440360" y="159982"/>
                </a:lnTo>
                <a:cubicBezTo>
                  <a:pt x="440239" y="159861"/>
                  <a:pt x="441627" y="159258"/>
                  <a:pt x="444523" y="158172"/>
                </a:cubicBezTo>
                <a:lnTo>
                  <a:pt x="455200" y="153648"/>
                </a:lnTo>
                <a:cubicBezTo>
                  <a:pt x="456527" y="153165"/>
                  <a:pt x="457673" y="152653"/>
                  <a:pt x="458638" y="152110"/>
                </a:cubicBezTo>
                <a:cubicBezTo>
                  <a:pt x="459604" y="151567"/>
                  <a:pt x="460388" y="150933"/>
                  <a:pt x="460991" y="150209"/>
                </a:cubicBezTo>
                <a:lnTo>
                  <a:pt x="462077" y="147676"/>
                </a:lnTo>
                <a:lnTo>
                  <a:pt x="463163" y="145142"/>
                </a:lnTo>
                <a:cubicBezTo>
                  <a:pt x="463163" y="144298"/>
                  <a:pt x="463102" y="144056"/>
                  <a:pt x="462982" y="144418"/>
                </a:cubicBezTo>
                <a:lnTo>
                  <a:pt x="462801" y="145685"/>
                </a:lnTo>
                <a:lnTo>
                  <a:pt x="462077" y="147676"/>
                </a:lnTo>
                <a:lnTo>
                  <a:pt x="460991" y="149124"/>
                </a:lnTo>
                <a:cubicBezTo>
                  <a:pt x="460871" y="149244"/>
                  <a:pt x="460720" y="149365"/>
                  <a:pt x="460539" y="149486"/>
                </a:cubicBezTo>
                <a:cubicBezTo>
                  <a:pt x="460358" y="149606"/>
                  <a:pt x="460267" y="149546"/>
                  <a:pt x="460267" y="149305"/>
                </a:cubicBezTo>
                <a:lnTo>
                  <a:pt x="461534" y="146409"/>
                </a:lnTo>
                <a:cubicBezTo>
                  <a:pt x="461655" y="146168"/>
                  <a:pt x="461715" y="145685"/>
                  <a:pt x="461715" y="144961"/>
                </a:cubicBezTo>
                <a:lnTo>
                  <a:pt x="461534" y="141342"/>
                </a:lnTo>
                <a:cubicBezTo>
                  <a:pt x="461534" y="140135"/>
                  <a:pt x="461474" y="139291"/>
                  <a:pt x="461353" y="138808"/>
                </a:cubicBezTo>
                <a:cubicBezTo>
                  <a:pt x="461232" y="138325"/>
                  <a:pt x="461172" y="138506"/>
                  <a:pt x="461172" y="139351"/>
                </a:cubicBezTo>
                <a:cubicBezTo>
                  <a:pt x="461051" y="143936"/>
                  <a:pt x="460750" y="146228"/>
                  <a:pt x="460267" y="146228"/>
                </a:cubicBezTo>
                <a:cubicBezTo>
                  <a:pt x="460147" y="146228"/>
                  <a:pt x="459996" y="146409"/>
                  <a:pt x="459815" y="146771"/>
                </a:cubicBezTo>
                <a:cubicBezTo>
                  <a:pt x="459634" y="147133"/>
                  <a:pt x="459543" y="147495"/>
                  <a:pt x="459543" y="147857"/>
                </a:cubicBezTo>
                <a:cubicBezTo>
                  <a:pt x="459543" y="148219"/>
                  <a:pt x="459031" y="148701"/>
                  <a:pt x="458005" y="149305"/>
                </a:cubicBezTo>
                <a:cubicBezTo>
                  <a:pt x="456980" y="149908"/>
                  <a:pt x="455863" y="150390"/>
                  <a:pt x="454657" y="150752"/>
                </a:cubicBezTo>
                <a:lnTo>
                  <a:pt x="447961" y="153286"/>
                </a:lnTo>
                <a:cubicBezTo>
                  <a:pt x="447840" y="153527"/>
                  <a:pt x="445307" y="154553"/>
                  <a:pt x="440360" y="156363"/>
                </a:cubicBezTo>
                <a:cubicBezTo>
                  <a:pt x="439153" y="156604"/>
                  <a:pt x="438339" y="156725"/>
                  <a:pt x="437917" y="156725"/>
                </a:cubicBezTo>
                <a:cubicBezTo>
                  <a:pt x="437495" y="156725"/>
                  <a:pt x="437283" y="156483"/>
                  <a:pt x="437283" y="156001"/>
                </a:cubicBezTo>
                <a:cubicBezTo>
                  <a:pt x="437283" y="155639"/>
                  <a:pt x="437585" y="155277"/>
                  <a:pt x="438188" y="154915"/>
                </a:cubicBezTo>
                <a:cubicBezTo>
                  <a:pt x="438550" y="154915"/>
                  <a:pt x="439153" y="154764"/>
                  <a:pt x="439998" y="154462"/>
                </a:cubicBezTo>
                <a:cubicBezTo>
                  <a:pt x="440843" y="154161"/>
                  <a:pt x="441808" y="153769"/>
                  <a:pt x="442894" y="153286"/>
                </a:cubicBezTo>
                <a:lnTo>
                  <a:pt x="451580" y="150390"/>
                </a:lnTo>
                <a:cubicBezTo>
                  <a:pt x="452787" y="150028"/>
                  <a:pt x="453812" y="149667"/>
                  <a:pt x="454657" y="149305"/>
                </a:cubicBezTo>
                <a:cubicBezTo>
                  <a:pt x="455502" y="148943"/>
                  <a:pt x="456105" y="148701"/>
                  <a:pt x="456467" y="148581"/>
                </a:cubicBezTo>
                <a:cubicBezTo>
                  <a:pt x="456949" y="148339"/>
                  <a:pt x="457432" y="147947"/>
                  <a:pt x="457915" y="147404"/>
                </a:cubicBezTo>
                <a:cubicBezTo>
                  <a:pt x="458397" y="146861"/>
                  <a:pt x="458820" y="146349"/>
                  <a:pt x="459182" y="145866"/>
                </a:cubicBezTo>
                <a:cubicBezTo>
                  <a:pt x="459182" y="145625"/>
                  <a:pt x="459242" y="144388"/>
                  <a:pt x="459362" y="142156"/>
                </a:cubicBezTo>
                <a:cubicBezTo>
                  <a:pt x="459483" y="139924"/>
                  <a:pt x="459543" y="137240"/>
                  <a:pt x="459543" y="134103"/>
                </a:cubicBezTo>
                <a:lnTo>
                  <a:pt x="459724" y="123063"/>
                </a:lnTo>
                <a:lnTo>
                  <a:pt x="396021" y="122882"/>
                </a:lnTo>
                <a:lnTo>
                  <a:pt x="396202" y="119263"/>
                </a:lnTo>
                <a:cubicBezTo>
                  <a:pt x="396443" y="118660"/>
                  <a:pt x="396443" y="118298"/>
                  <a:pt x="396202" y="118177"/>
                </a:cubicBezTo>
                <a:cubicBezTo>
                  <a:pt x="396202" y="118056"/>
                  <a:pt x="396172" y="117724"/>
                  <a:pt x="396112" y="117182"/>
                </a:cubicBezTo>
                <a:cubicBezTo>
                  <a:pt x="396051" y="116639"/>
                  <a:pt x="396021" y="115583"/>
                  <a:pt x="396021" y="114014"/>
                </a:cubicBezTo>
                <a:cubicBezTo>
                  <a:pt x="396021" y="111722"/>
                  <a:pt x="396202" y="110214"/>
                  <a:pt x="396564" y="109490"/>
                </a:cubicBezTo>
                <a:cubicBezTo>
                  <a:pt x="396805" y="109249"/>
                  <a:pt x="397228" y="109128"/>
                  <a:pt x="397831" y="109128"/>
                </a:cubicBezTo>
                <a:cubicBezTo>
                  <a:pt x="398313" y="109249"/>
                  <a:pt x="398615" y="109249"/>
                  <a:pt x="398736" y="109128"/>
                </a:cubicBezTo>
                <a:lnTo>
                  <a:pt x="400183" y="108585"/>
                </a:lnTo>
                <a:cubicBezTo>
                  <a:pt x="400907" y="108103"/>
                  <a:pt x="402416" y="107620"/>
                  <a:pt x="404708" y="107137"/>
                </a:cubicBezTo>
                <a:cubicBezTo>
                  <a:pt x="407242" y="106534"/>
                  <a:pt x="410952" y="105418"/>
                  <a:pt x="415838" y="103789"/>
                </a:cubicBezTo>
                <a:cubicBezTo>
                  <a:pt x="420724" y="102161"/>
                  <a:pt x="424555" y="100743"/>
                  <a:pt x="427330" y="99536"/>
                </a:cubicBezTo>
                <a:lnTo>
                  <a:pt x="434750" y="96641"/>
                </a:lnTo>
                <a:lnTo>
                  <a:pt x="403803" y="92297"/>
                </a:lnTo>
                <a:lnTo>
                  <a:pt x="399279" y="91936"/>
                </a:lnTo>
                <a:cubicBezTo>
                  <a:pt x="399037" y="92177"/>
                  <a:pt x="398917" y="91875"/>
                  <a:pt x="398917" y="91031"/>
                </a:cubicBezTo>
                <a:lnTo>
                  <a:pt x="399098" y="89040"/>
                </a:lnTo>
                <a:lnTo>
                  <a:pt x="400365" y="80715"/>
                </a:lnTo>
                <a:cubicBezTo>
                  <a:pt x="400485" y="79871"/>
                  <a:pt x="400636" y="79237"/>
                  <a:pt x="400817" y="78815"/>
                </a:cubicBezTo>
                <a:cubicBezTo>
                  <a:pt x="400998" y="78393"/>
                  <a:pt x="401209" y="78242"/>
                  <a:pt x="401450" y="78362"/>
                </a:cubicBezTo>
                <a:lnTo>
                  <a:pt x="408508" y="79448"/>
                </a:lnTo>
                <a:lnTo>
                  <a:pt x="410861" y="78181"/>
                </a:lnTo>
                <a:cubicBezTo>
                  <a:pt x="418100" y="74441"/>
                  <a:pt x="425158" y="70520"/>
                  <a:pt x="432035" y="66418"/>
                </a:cubicBezTo>
                <a:cubicBezTo>
                  <a:pt x="434569" y="64729"/>
                  <a:pt x="437133" y="62949"/>
                  <a:pt x="439727" y="61079"/>
                </a:cubicBezTo>
                <a:cubicBezTo>
                  <a:pt x="442321" y="59209"/>
                  <a:pt x="444100" y="57852"/>
                  <a:pt x="445065" y="57007"/>
                </a:cubicBezTo>
                <a:lnTo>
                  <a:pt x="422262" y="56826"/>
                </a:lnTo>
                <a:lnTo>
                  <a:pt x="399279" y="56826"/>
                </a:lnTo>
                <a:lnTo>
                  <a:pt x="399279" y="57731"/>
                </a:lnTo>
                <a:cubicBezTo>
                  <a:pt x="399037" y="65574"/>
                  <a:pt x="398856" y="69555"/>
                  <a:pt x="398736" y="69676"/>
                </a:cubicBezTo>
                <a:lnTo>
                  <a:pt x="398193" y="69676"/>
                </a:lnTo>
                <a:lnTo>
                  <a:pt x="396926" y="68952"/>
                </a:lnTo>
                <a:lnTo>
                  <a:pt x="396202" y="60446"/>
                </a:lnTo>
                <a:lnTo>
                  <a:pt x="396021" y="56826"/>
                </a:lnTo>
                <a:lnTo>
                  <a:pt x="395840" y="59722"/>
                </a:lnTo>
                <a:lnTo>
                  <a:pt x="395116" y="66237"/>
                </a:lnTo>
                <a:cubicBezTo>
                  <a:pt x="395116" y="67926"/>
                  <a:pt x="394875" y="69615"/>
                  <a:pt x="394392" y="71304"/>
                </a:cubicBezTo>
                <a:cubicBezTo>
                  <a:pt x="394392" y="71787"/>
                  <a:pt x="394211" y="72028"/>
                  <a:pt x="393849" y="72028"/>
                </a:cubicBezTo>
                <a:lnTo>
                  <a:pt x="393125" y="72028"/>
                </a:lnTo>
                <a:lnTo>
                  <a:pt x="393125" y="68952"/>
                </a:lnTo>
                <a:cubicBezTo>
                  <a:pt x="393125" y="65332"/>
                  <a:pt x="392945" y="64427"/>
                  <a:pt x="392582" y="66237"/>
                </a:cubicBezTo>
                <a:cubicBezTo>
                  <a:pt x="392462" y="66478"/>
                  <a:pt x="392402" y="65574"/>
                  <a:pt x="392402" y="63522"/>
                </a:cubicBezTo>
                <a:cubicBezTo>
                  <a:pt x="392402" y="61592"/>
                  <a:pt x="392341" y="60627"/>
                  <a:pt x="392221" y="60627"/>
                </a:cubicBezTo>
                <a:lnTo>
                  <a:pt x="391135" y="65151"/>
                </a:lnTo>
                <a:lnTo>
                  <a:pt x="390773" y="68047"/>
                </a:lnTo>
                <a:cubicBezTo>
                  <a:pt x="390773" y="69133"/>
                  <a:pt x="390743" y="69736"/>
                  <a:pt x="390682" y="69857"/>
                </a:cubicBezTo>
                <a:cubicBezTo>
                  <a:pt x="390622" y="69977"/>
                  <a:pt x="390592" y="69796"/>
                  <a:pt x="390592" y="69314"/>
                </a:cubicBezTo>
                <a:lnTo>
                  <a:pt x="390230" y="68047"/>
                </a:lnTo>
                <a:lnTo>
                  <a:pt x="390049" y="71304"/>
                </a:lnTo>
                <a:cubicBezTo>
                  <a:pt x="389928" y="70942"/>
                  <a:pt x="389808" y="70369"/>
                  <a:pt x="389687" y="69585"/>
                </a:cubicBezTo>
                <a:cubicBezTo>
                  <a:pt x="389566" y="68801"/>
                  <a:pt x="389506" y="68047"/>
                  <a:pt x="389506" y="67323"/>
                </a:cubicBezTo>
                <a:lnTo>
                  <a:pt x="389144" y="60627"/>
                </a:lnTo>
                <a:cubicBezTo>
                  <a:pt x="389144" y="58093"/>
                  <a:pt x="388963" y="56585"/>
                  <a:pt x="388601" y="56102"/>
                </a:cubicBezTo>
                <a:cubicBezTo>
                  <a:pt x="388601" y="56102"/>
                  <a:pt x="388571" y="56072"/>
                  <a:pt x="388511" y="56012"/>
                </a:cubicBezTo>
                <a:cubicBezTo>
                  <a:pt x="388450" y="55952"/>
                  <a:pt x="388420" y="55922"/>
                  <a:pt x="388420" y="55922"/>
                </a:cubicBezTo>
                <a:lnTo>
                  <a:pt x="388420" y="58274"/>
                </a:lnTo>
                <a:cubicBezTo>
                  <a:pt x="388420" y="59722"/>
                  <a:pt x="388360" y="60446"/>
                  <a:pt x="388239" y="60446"/>
                </a:cubicBezTo>
                <a:lnTo>
                  <a:pt x="387877" y="59722"/>
                </a:lnTo>
                <a:lnTo>
                  <a:pt x="387696" y="59903"/>
                </a:lnTo>
                <a:cubicBezTo>
                  <a:pt x="387455" y="59903"/>
                  <a:pt x="387214" y="58334"/>
                  <a:pt x="386972" y="55198"/>
                </a:cubicBezTo>
                <a:lnTo>
                  <a:pt x="386791" y="53207"/>
                </a:lnTo>
                <a:lnTo>
                  <a:pt x="386068" y="58817"/>
                </a:lnTo>
                <a:lnTo>
                  <a:pt x="386611" y="72209"/>
                </a:lnTo>
                <a:lnTo>
                  <a:pt x="384801" y="72209"/>
                </a:lnTo>
                <a:lnTo>
                  <a:pt x="384982" y="43434"/>
                </a:lnTo>
                <a:lnTo>
                  <a:pt x="415024" y="43253"/>
                </a:lnTo>
                <a:cubicBezTo>
                  <a:pt x="429743" y="43253"/>
                  <a:pt x="438128" y="43193"/>
                  <a:pt x="440179" y="43072"/>
                </a:cubicBezTo>
                <a:cubicBezTo>
                  <a:pt x="444884" y="42710"/>
                  <a:pt x="448323" y="42529"/>
                  <a:pt x="450495" y="42529"/>
                </a:cubicBezTo>
                <a:lnTo>
                  <a:pt x="457733" y="42529"/>
                </a:lnTo>
                <a:lnTo>
                  <a:pt x="457915" y="30766"/>
                </a:lnTo>
                <a:lnTo>
                  <a:pt x="453571" y="30766"/>
                </a:lnTo>
                <a:cubicBezTo>
                  <a:pt x="442230" y="30766"/>
                  <a:pt x="430376" y="30706"/>
                  <a:pt x="418010" y="30585"/>
                </a:cubicBezTo>
                <a:cubicBezTo>
                  <a:pt x="405643" y="30464"/>
                  <a:pt x="397107" y="30344"/>
                  <a:pt x="392402" y="30223"/>
                </a:cubicBezTo>
                <a:lnTo>
                  <a:pt x="392402" y="21536"/>
                </a:lnTo>
                <a:cubicBezTo>
                  <a:pt x="392402" y="20088"/>
                  <a:pt x="392432" y="19033"/>
                  <a:pt x="392492" y="18369"/>
                </a:cubicBezTo>
                <a:cubicBezTo>
                  <a:pt x="392552" y="17706"/>
                  <a:pt x="392643" y="17314"/>
                  <a:pt x="392764" y="17193"/>
                </a:cubicBezTo>
                <a:cubicBezTo>
                  <a:pt x="393125" y="16831"/>
                  <a:pt x="393487" y="16650"/>
                  <a:pt x="393849" y="16650"/>
                </a:cubicBezTo>
                <a:lnTo>
                  <a:pt x="412490" y="16650"/>
                </a:lnTo>
                <a:lnTo>
                  <a:pt x="427873" y="16831"/>
                </a:lnTo>
                <a:cubicBezTo>
                  <a:pt x="430889" y="16831"/>
                  <a:pt x="432940" y="16771"/>
                  <a:pt x="434026" y="16650"/>
                </a:cubicBezTo>
                <a:cubicBezTo>
                  <a:pt x="435835" y="16409"/>
                  <a:pt x="440420" y="16288"/>
                  <a:pt x="447780" y="16288"/>
                </a:cubicBezTo>
                <a:lnTo>
                  <a:pt x="457915" y="16288"/>
                </a:lnTo>
                <a:close/>
                <a:moveTo>
                  <a:pt x="1848498" y="1991"/>
                </a:moveTo>
                <a:lnTo>
                  <a:pt x="1850489" y="2896"/>
                </a:lnTo>
                <a:lnTo>
                  <a:pt x="1858813" y="5791"/>
                </a:lnTo>
                <a:cubicBezTo>
                  <a:pt x="1859417" y="5912"/>
                  <a:pt x="1859899" y="6123"/>
                  <a:pt x="1860261" y="6425"/>
                </a:cubicBezTo>
                <a:cubicBezTo>
                  <a:pt x="1860623" y="6726"/>
                  <a:pt x="1860804" y="6998"/>
                  <a:pt x="1860804" y="7239"/>
                </a:cubicBezTo>
                <a:lnTo>
                  <a:pt x="1856099" y="19365"/>
                </a:lnTo>
                <a:lnTo>
                  <a:pt x="1928851" y="19546"/>
                </a:lnTo>
                <a:cubicBezTo>
                  <a:pt x="1930178" y="19666"/>
                  <a:pt x="1931294" y="19787"/>
                  <a:pt x="1932199" y="19907"/>
                </a:cubicBezTo>
                <a:cubicBezTo>
                  <a:pt x="1933104" y="20028"/>
                  <a:pt x="1933496" y="20269"/>
                  <a:pt x="1933375" y="20631"/>
                </a:cubicBezTo>
                <a:lnTo>
                  <a:pt x="1931204" y="20993"/>
                </a:lnTo>
                <a:cubicBezTo>
                  <a:pt x="1929997" y="21114"/>
                  <a:pt x="1929635" y="21174"/>
                  <a:pt x="1930118" y="21174"/>
                </a:cubicBezTo>
                <a:lnTo>
                  <a:pt x="1931384" y="21355"/>
                </a:lnTo>
                <a:cubicBezTo>
                  <a:pt x="1931384" y="21717"/>
                  <a:pt x="1926197" y="21959"/>
                  <a:pt x="1915821" y="22079"/>
                </a:cubicBezTo>
                <a:lnTo>
                  <a:pt x="1854651" y="22622"/>
                </a:lnTo>
                <a:cubicBezTo>
                  <a:pt x="1854651" y="22743"/>
                  <a:pt x="1856521" y="22803"/>
                  <a:pt x="1860261" y="22803"/>
                </a:cubicBezTo>
                <a:lnTo>
                  <a:pt x="1899533" y="23346"/>
                </a:lnTo>
                <a:cubicBezTo>
                  <a:pt x="1918354" y="23467"/>
                  <a:pt x="1927644" y="23648"/>
                  <a:pt x="1927403" y="23889"/>
                </a:cubicBezTo>
                <a:lnTo>
                  <a:pt x="1927403" y="24070"/>
                </a:lnTo>
                <a:lnTo>
                  <a:pt x="1930299" y="23889"/>
                </a:lnTo>
                <a:cubicBezTo>
                  <a:pt x="1930299" y="23889"/>
                  <a:pt x="1930419" y="23859"/>
                  <a:pt x="1930661" y="23798"/>
                </a:cubicBezTo>
                <a:cubicBezTo>
                  <a:pt x="1930902" y="23738"/>
                  <a:pt x="1931204" y="23768"/>
                  <a:pt x="1931565" y="23889"/>
                </a:cubicBezTo>
                <a:lnTo>
                  <a:pt x="1944053" y="24613"/>
                </a:lnTo>
                <a:lnTo>
                  <a:pt x="1944053" y="25156"/>
                </a:lnTo>
                <a:cubicBezTo>
                  <a:pt x="1944053" y="25276"/>
                  <a:pt x="1941700" y="25337"/>
                  <a:pt x="1936995" y="25337"/>
                </a:cubicBezTo>
                <a:lnTo>
                  <a:pt x="1929937" y="25518"/>
                </a:lnTo>
                <a:lnTo>
                  <a:pt x="1912020" y="25518"/>
                </a:lnTo>
                <a:lnTo>
                  <a:pt x="1907677" y="25880"/>
                </a:lnTo>
                <a:cubicBezTo>
                  <a:pt x="1907677" y="26000"/>
                  <a:pt x="1908461" y="26061"/>
                  <a:pt x="1910029" y="26061"/>
                </a:cubicBezTo>
                <a:lnTo>
                  <a:pt x="1912744" y="26061"/>
                </a:lnTo>
                <a:cubicBezTo>
                  <a:pt x="1912744" y="26423"/>
                  <a:pt x="1907435" y="26604"/>
                  <a:pt x="1896818" y="26604"/>
                </a:cubicBezTo>
                <a:lnTo>
                  <a:pt x="1881073" y="26604"/>
                </a:lnTo>
                <a:cubicBezTo>
                  <a:pt x="1881435" y="26845"/>
                  <a:pt x="1885115" y="27026"/>
                  <a:pt x="1892113" y="27146"/>
                </a:cubicBezTo>
                <a:lnTo>
                  <a:pt x="1904238" y="27327"/>
                </a:lnTo>
                <a:cubicBezTo>
                  <a:pt x="1906289" y="27327"/>
                  <a:pt x="1907194" y="27388"/>
                  <a:pt x="1906953" y="27508"/>
                </a:cubicBezTo>
                <a:cubicBezTo>
                  <a:pt x="1906832" y="27750"/>
                  <a:pt x="1913287" y="27870"/>
                  <a:pt x="1926317" y="27870"/>
                </a:cubicBezTo>
                <a:lnTo>
                  <a:pt x="1926679" y="28413"/>
                </a:lnTo>
                <a:cubicBezTo>
                  <a:pt x="1926679" y="28534"/>
                  <a:pt x="1929273" y="28594"/>
                  <a:pt x="1934461" y="28594"/>
                </a:cubicBezTo>
                <a:cubicBezTo>
                  <a:pt x="1936391" y="28594"/>
                  <a:pt x="1937990" y="28624"/>
                  <a:pt x="1939257" y="28685"/>
                </a:cubicBezTo>
                <a:cubicBezTo>
                  <a:pt x="1940524" y="28745"/>
                  <a:pt x="1941217" y="28775"/>
                  <a:pt x="1941338" y="28775"/>
                </a:cubicBezTo>
                <a:lnTo>
                  <a:pt x="1859537" y="29861"/>
                </a:lnTo>
                <a:cubicBezTo>
                  <a:pt x="1857848" y="29861"/>
                  <a:pt x="1857004" y="29921"/>
                  <a:pt x="1857004" y="30042"/>
                </a:cubicBezTo>
                <a:lnTo>
                  <a:pt x="1880892" y="30585"/>
                </a:lnTo>
                <a:lnTo>
                  <a:pt x="1864243" y="31490"/>
                </a:lnTo>
                <a:lnTo>
                  <a:pt x="1857909" y="31490"/>
                </a:lnTo>
                <a:cubicBezTo>
                  <a:pt x="1853686" y="31490"/>
                  <a:pt x="1851333" y="31550"/>
                  <a:pt x="1850851" y="31671"/>
                </a:cubicBezTo>
                <a:lnTo>
                  <a:pt x="1853565" y="32033"/>
                </a:lnTo>
                <a:lnTo>
                  <a:pt x="1861528" y="32033"/>
                </a:lnTo>
                <a:cubicBezTo>
                  <a:pt x="1863338" y="32033"/>
                  <a:pt x="1864906" y="32093"/>
                  <a:pt x="1866234" y="32214"/>
                </a:cubicBezTo>
                <a:cubicBezTo>
                  <a:pt x="1867561" y="32334"/>
                  <a:pt x="1868345" y="32455"/>
                  <a:pt x="1868586" y="32576"/>
                </a:cubicBezTo>
                <a:cubicBezTo>
                  <a:pt x="1868586" y="32696"/>
                  <a:pt x="1869913" y="32757"/>
                  <a:pt x="1872568" y="32757"/>
                </a:cubicBezTo>
                <a:cubicBezTo>
                  <a:pt x="1875343" y="32757"/>
                  <a:pt x="1876730" y="32696"/>
                  <a:pt x="1876730" y="32576"/>
                </a:cubicBezTo>
                <a:cubicBezTo>
                  <a:pt x="1876730" y="32334"/>
                  <a:pt x="1878449" y="32184"/>
                  <a:pt x="1881888" y="32123"/>
                </a:cubicBezTo>
                <a:cubicBezTo>
                  <a:pt x="1885326" y="32063"/>
                  <a:pt x="1889640" y="32033"/>
                  <a:pt x="1894828" y="32033"/>
                </a:cubicBezTo>
                <a:lnTo>
                  <a:pt x="1928489" y="32033"/>
                </a:lnTo>
                <a:cubicBezTo>
                  <a:pt x="1934401" y="32033"/>
                  <a:pt x="1938533" y="32063"/>
                  <a:pt x="1940886" y="32123"/>
                </a:cubicBezTo>
                <a:cubicBezTo>
                  <a:pt x="1943238" y="32184"/>
                  <a:pt x="1944656" y="32395"/>
                  <a:pt x="1945139" y="32757"/>
                </a:cubicBezTo>
                <a:lnTo>
                  <a:pt x="1945681" y="33119"/>
                </a:lnTo>
                <a:lnTo>
                  <a:pt x="1945139" y="33481"/>
                </a:lnTo>
                <a:cubicBezTo>
                  <a:pt x="1944777" y="33601"/>
                  <a:pt x="1928610" y="33662"/>
                  <a:pt x="1896637" y="33662"/>
                </a:cubicBezTo>
                <a:lnTo>
                  <a:pt x="1849041" y="33662"/>
                </a:lnTo>
                <a:lnTo>
                  <a:pt x="1844697" y="42710"/>
                </a:lnTo>
                <a:cubicBezTo>
                  <a:pt x="1843612" y="44761"/>
                  <a:pt x="1841078" y="48984"/>
                  <a:pt x="1837096" y="55379"/>
                </a:cubicBezTo>
                <a:lnTo>
                  <a:pt x="1834925" y="58636"/>
                </a:lnTo>
                <a:lnTo>
                  <a:pt x="1836373" y="58817"/>
                </a:lnTo>
                <a:lnTo>
                  <a:pt x="1858452" y="58998"/>
                </a:lnTo>
                <a:lnTo>
                  <a:pt x="1880892" y="58817"/>
                </a:lnTo>
                <a:lnTo>
                  <a:pt x="1884693" y="58636"/>
                </a:lnTo>
                <a:cubicBezTo>
                  <a:pt x="1885417" y="58395"/>
                  <a:pt x="1889881" y="58274"/>
                  <a:pt x="1898085" y="58274"/>
                </a:cubicBezTo>
                <a:cubicBezTo>
                  <a:pt x="1902549" y="58274"/>
                  <a:pt x="1905746" y="58304"/>
                  <a:pt x="1907677" y="58365"/>
                </a:cubicBezTo>
                <a:cubicBezTo>
                  <a:pt x="1909607" y="58425"/>
                  <a:pt x="1910995" y="58576"/>
                  <a:pt x="1911839" y="58817"/>
                </a:cubicBezTo>
                <a:cubicBezTo>
                  <a:pt x="1915338" y="59662"/>
                  <a:pt x="1918354" y="61290"/>
                  <a:pt x="1920888" y="63703"/>
                </a:cubicBezTo>
                <a:cubicBezTo>
                  <a:pt x="1923422" y="66116"/>
                  <a:pt x="1925111" y="69072"/>
                  <a:pt x="1925955" y="72571"/>
                </a:cubicBezTo>
                <a:lnTo>
                  <a:pt x="1926498" y="74562"/>
                </a:lnTo>
                <a:lnTo>
                  <a:pt x="1926498" y="109309"/>
                </a:lnTo>
                <a:cubicBezTo>
                  <a:pt x="1926498" y="133077"/>
                  <a:pt x="1926438" y="145444"/>
                  <a:pt x="1926317" y="146409"/>
                </a:cubicBezTo>
                <a:cubicBezTo>
                  <a:pt x="1925593" y="151838"/>
                  <a:pt x="1923301" y="156604"/>
                  <a:pt x="1919440" y="160706"/>
                </a:cubicBezTo>
                <a:cubicBezTo>
                  <a:pt x="1917992" y="162033"/>
                  <a:pt x="1916484" y="163179"/>
                  <a:pt x="1914916" y="164145"/>
                </a:cubicBezTo>
                <a:cubicBezTo>
                  <a:pt x="1913347" y="165110"/>
                  <a:pt x="1912382" y="165472"/>
                  <a:pt x="1912020" y="165230"/>
                </a:cubicBezTo>
                <a:lnTo>
                  <a:pt x="1910572" y="165773"/>
                </a:lnTo>
                <a:lnTo>
                  <a:pt x="1915640" y="161973"/>
                </a:lnTo>
                <a:lnTo>
                  <a:pt x="1913649" y="162878"/>
                </a:lnTo>
                <a:cubicBezTo>
                  <a:pt x="1913408" y="163119"/>
                  <a:pt x="1912804" y="163481"/>
                  <a:pt x="1911839" y="163964"/>
                </a:cubicBezTo>
                <a:lnTo>
                  <a:pt x="1913830" y="162516"/>
                </a:lnTo>
                <a:cubicBezTo>
                  <a:pt x="1916243" y="160827"/>
                  <a:pt x="1918234" y="158836"/>
                  <a:pt x="1919802" y="156544"/>
                </a:cubicBezTo>
                <a:cubicBezTo>
                  <a:pt x="1922094" y="153527"/>
                  <a:pt x="1923422" y="150451"/>
                  <a:pt x="1923783" y="147314"/>
                </a:cubicBezTo>
                <a:cubicBezTo>
                  <a:pt x="1923904" y="146590"/>
                  <a:pt x="1923964" y="143453"/>
                  <a:pt x="1923964" y="137903"/>
                </a:cubicBezTo>
                <a:cubicBezTo>
                  <a:pt x="1923964" y="131629"/>
                  <a:pt x="1923904" y="127226"/>
                  <a:pt x="1923783" y="124692"/>
                </a:cubicBezTo>
                <a:lnTo>
                  <a:pt x="1923603" y="97546"/>
                </a:lnTo>
                <a:cubicBezTo>
                  <a:pt x="1923603" y="82706"/>
                  <a:pt x="1923542" y="75045"/>
                  <a:pt x="1923422" y="74562"/>
                </a:cubicBezTo>
                <a:cubicBezTo>
                  <a:pt x="1922577" y="71546"/>
                  <a:pt x="1921310" y="69012"/>
                  <a:pt x="1919621" y="66961"/>
                </a:cubicBezTo>
                <a:cubicBezTo>
                  <a:pt x="1919259" y="66358"/>
                  <a:pt x="1918656" y="65724"/>
                  <a:pt x="1917811" y="65061"/>
                </a:cubicBezTo>
                <a:cubicBezTo>
                  <a:pt x="1916967" y="64397"/>
                  <a:pt x="1916243" y="63884"/>
                  <a:pt x="1915640" y="63522"/>
                </a:cubicBezTo>
                <a:lnTo>
                  <a:pt x="1915278" y="63522"/>
                </a:lnTo>
                <a:cubicBezTo>
                  <a:pt x="1919380" y="66297"/>
                  <a:pt x="1921793" y="69555"/>
                  <a:pt x="1922517" y="73295"/>
                </a:cubicBezTo>
                <a:cubicBezTo>
                  <a:pt x="1922637" y="74140"/>
                  <a:pt x="1922728" y="75406"/>
                  <a:pt x="1922788" y="77096"/>
                </a:cubicBezTo>
                <a:cubicBezTo>
                  <a:pt x="1922849" y="78785"/>
                  <a:pt x="1922879" y="81560"/>
                  <a:pt x="1922879" y="85420"/>
                </a:cubicBezTo>
                <a:lnTo>
                  <a:pt x="1922698" y="122701"/>
                </a:lnTo>
                <a:lnTo>
                  <a:pt x="1922336" y="144961"/>
                </a:lnTo>
                <a:cubicBezTo>
                  <a:pt x="1921974" y="148219"/>
                  <a:pt x="1921250" y="150752"/>
                  <a:pt x="1920164" y="152562"/>
                </a:cubicBezTo>
                <a:cubicBezTo>
                  <a:pt x="1919802" y="153527"/>
                  <a:pt x="1919320" y="154432"/>
                  <a:pt x="1918716" y="155277"/>
                </a:cubicBezTo>
                <a:cubicBezTo>
                  <a:pt x="1918113" y="156121"/>
                  <a:pt x="1917691" y="156544"/>
                  <a:pt x="1917449" y="156544"/>
                </a:cubicBezTo>
                <a:lnTo>
                  <a:pt x="1913468" y="159982"/>
                </a:lnTo>
                <a:cubicBezTo>
                  <a:pt x="1912865" y="160465"/>
                  <a:pt x="1912111" y="160977"/>
                  <a:pt x="1911206" y="161520"/>
                </a:cubicBezTo>
                <a:cubicBezTo>
                  <a:pt x="1910301" y="162063"/>
                  <a:pt x="1909667" y="162335"/>
                  <a:pt x="1909305" y="162335"/>
                </a:cubicBezTo>
                <a:lnTo>
                  <a:pt x="1900076" y="166497"/>
                </a:lnTo>
                <a:cubicBezTo>
                  <a:pt x="1897663" y="167704"/>
                  <a:pt x="1896336" y="168186"/>
                  <a:pt x="1896094" y="167945"/>
                </a:cubicBezTo>
                <a:lnTo>
                  <a:pt x="1895913" y="167402"/>
                </a:lnTo>
                <a:cubicBezTo>
                  <a:pt x="1895913" y="167161"/>
                  <a:pt x="1897964" y="166135"/>
                  <a:pt x="1902067" y="164326"/>
                </a:cubicBezTo>
                <a:lnTo>
                  <a:pt x="1910391" y="159982"/>
                </a:lnTo>
                <a:cubicBezTo>
                  <a:pt x="1915217" y="157087"/>
                  <a:pt x="1918294" y="153407"/>
                  <a:pt x="1919621" y="148943"/>
                </a:cubicBezTo>
                <a:cubicBezTo>
                  <a:pt x="1919983" y="148219"/>
                  <a:pt x="1920224" y="147404"/>
                  <a:pt x="1920345" y="146499"/>
                </a:cubicBezTo>
                <a:cubicBezTo>
                  <a:pt x="1920466" y="145595"/>
                  <a:pt x="1920526" y="144418"/>
                  <a:pt x="1920526" y="142970"/>
                </a:cubicBezTo>
                <a:cubicBezTo>
                  <a:pt x="1920526" y="135611"/>
                  <a:pt x="1920405" y="131931"/>
                  <a:pt x="1920164" y="131931"/>
                </a:cubicBezTo>
                <a:cubicBezTo>
                  <a:pt x="1919923" y="133138"/>
                  <a:pt x="1919802" y="134465"/>
                  <a:pt x="1919802" y="135912"/>
                </a:cubicBezTo>
                <a:lnTo>
                  <a:pt x="1919621" y="140256"/>
                </a:lnTo>
                <a:lnTo>
                  <a:pt x="1919621" y="105147"/>
                </a:lnTo>
                <a:cubicBezTo>
                  <a:pt x="1919621" y="99838"/>
                  <a:pt x="1919561" y="97184"/>
                  <a:pt x="1919440" y="97184"/>
                </a:cubicBezTo>
                <a:lnTo>
                  <a:pt x="1918716" y="125054"/>
                </a:lnTo>
                <a:cubicBezTo>
                  <a:pt x="1918716" y="127105"/>
                  <a:pt x="1918596" y="128131"/>
                  <a:pt x="1918354" y="128131"/>
                </a:cubicBezTo>
                <a:lnTo>
                  <a:pt x="1918354" y="126321"/>
                </a:lnTo>
                <a:lnTo>
                  <a:pt x="1918173" y="126683"/>
                </a:lnTo>
                <a:cubicBezTo>
                  <a:pt x="1917932" y="127286"/>
                  <a:pt x="1917932" y="127829"/>
                  <a:pt x="1918173" y="128312"/>
                </a:cubicBezTo>
                <a:lnTo>
                  <a:pt x="1918897" y="130845"/>
                </a:lnTo>
                <a:cubicBezTo>
                  <a:pt x="1919139" y="130966"/>
                  <a:pt x="1919229" y="131117"/>
                  <a:pt x="1919169" y="131298"/>
                </a:cubicBezTo>
                <a:cubicBezTo>
                  <a:pt x="1919108" y="131479"/>
                  <a:pt x="1918957" y="131690"/>
                  <a:pt x="1918716" y="131931"/>
                </a:cubicBezTo>
                <a:lnTo>
                  <a:pt x="1918173" y="132474"/>
                </a:lnTo>
                <a:lnTo>
                  <a:pt x="1918173" y="138265"/>
                </a:lnTo>
                <a:cubicBezTo>
                  <a:pt x="1918173" y="142247"/>
                  <a:pt x="1918083" y="144901"/>
                  <a:pt x="1917902" y="146228"/>
                </a:cubicBezTo>
                <a:cubicBezTo>
                  <a:pt x="1917721" y="147555"/>
                  <a:pt x="1917208" y="149003"/>
                  <a:pt x="1916364" y="150571"/>
                </a:cubicBezTo>
                <a:lnTo>
                  <a:pt x="1916010" y="150993"/>
                </a:lnTo>
                <a:lnTo>
                  <a:pt x="1916183" y="150571"/>
                </a:lnTo>
                <a:lnTo>
                  <a:pt x="1916545" y="149305"/>
                </a:lnTo>
                <a:cubicBezTo>
                  <a:pt x="1916424" y="149305"/>
                  <a:pt x="1916243" y="149727"/>
                  <a:pt x="1916002" y="150571"/>
                </a:cubicBezTo>
                <a:lnTo>
                  <a:pt x="1915867" y="151163"/>
                </a:lnTo>
                <a:lnTo>
                  <a:pt x="1914481" y="152815"/>
                </a:lnTo>
                <a:lnTo>
                  <a:pt x="1912201" y="155096"/>
                </a:lnTo>
                <a:cubicBezTo>
                  <a:pt x="1911598" y="155940"/>
                  <a:pt x="1911357" y="156363"/>
                  <a:pt x="1911477" y="156363"/>
                </a:cubicBezTo>
                <a:lnTo>
                  <a:pt x="1907677" y="158534"/>
                </a:lnTo>
                <a:lnTo>
                  <a:pt x="1904238" y="160163"/>
                </a:lnTo>
                <a:lnTo>
                  <a:pt x="1907496" y="158534"/>
                </a:lnTo>
                <a:cubicBezTo>
                  <a:pt x="1908220" y="158172"/>
                  <a:pt x="1909064" y="157720"/>
                  <a:pt x="1910029" y="157177"/>
                </a:cubicBezTo>
                <a:cubicBezTo>
                  <a:pt x="1910995" y="156634"/>
                  <a:pt x="1911296" y="156363"/>
                  <a:pt x="1910934" y="156363"/>
                </a:cubicBezTo>
                <a:lnTo>
                  <a:pt x="1910210" y="156725"/>
                </a:lnTo>
                <a:lnTo>
                  <a:pt x="1897542" y="162878"/>
                </a:lnTo>
                <a:cubicBezTo>
                  <a:pt x="1896094" y="163360"/>
                  <a:pt x="1898085" y="162335"/>
                  <a:pt x="1903514" y="159801"/>
                </a:cubicBezTo>
                <a:lnTo>
                  <a:pt x="1910210" y="156182"/>
                </a:lnTo>
                <a:cubicBezTo>
                  <a:pt x="1912865" y="154251"/>
                  <a:pt x="1914795" y="151597"/>
                  <a:pt x="1916002" y="148219"/>
                </a:cubicBezTo>
                <a:cubicBezTo>
                  <a:pt x="1916364" y="147254"/>
                  <a:pt x="1916575" y="145806"/>
                  <a:pt x="1916635" y="143875"/>
                </a:cubicBezTo>
                <a:cubicBezTo>
                  <a:pt x="1916695" y="141945"/>
                  <a:pt x="1916725" y="139532"/>
                  <a:pt x="1916725" y="136636"/>
                </a:cubicBezTo>
                <a:lnTo>
                  <a:pt x="1916545" y="132293"/>
                </a:lnTo>
                <a:lnTo>
                  <a:pt x="1913649" y="132293"/>
                </a:lnTo>
                <a:lnTo>
                  <a:pt x="1913830" y="138627"/>
                </a:lnTo>
                <a:cubicBezTo>
                  <a:pt x="1913830" y="142970"/>
                  <a:pt x="1913709" y="145625"/>
                  <a:pt x="1913468" y="146590"/>
                </a:cubicBezTo>
                <a:cubicBezTo>
                  <a:pt x="1912985" y="148400"/>
                  <a:pt x="1912141" y="149938"/>
                  <a:pt x="1910934" y="151205"/>
                </a:cubicBezTo>
                <a:cubicBezTo>
                  <a:pt x="1909728" y="152472"/>
                  <a:pt x="1907918" y="153769"/>
                  <a:pt x="1905505" y="155096"/>
                </a:cubicBezTo>
                <a:cubicBezTo>
                  <a:pt x="1896698" y="159319"/>
                  <a:pt x="1892053" y="161370"/>
                  <a:pt x="1891570" y="161249"/>
                </a:cubicBezTo>
                <a:lnTo>
                  <a:pt x="1890484" y="161249"/>
                </a:lnTo>
                <a:lnTo>
                  <a:pt x="1891389" y="160344"/>
                </a:lnTo>
                <a:cubicBezTo>
                  <a:pt x="1891751" y="159861"/>
                  <a:pt x="1892897" y="159138"/>
                  <a:pt x="1894828" y="158172"/>
                </a:cubicBezTo>
                <a:lnTo>
                  <a:pt x="1908220" y="151476"/>
                </a:lnTo>
                <a:cubicBezTo>
                  <a:pt x="1908823" y="150994"/>
                  <a:pt x="1909517" y="150179"/>
                  <a:pt x="1910301" y="149033"/>
                </a:cubicBezTo>
                <a:cubicBezTo>
                  <a:pt x="1911085" y="147887"/>
                  <a:pt x="1911538" y="146952"/>
                  <a:pt x="1911658" y="146228"/>
                </a:cubicBezTo>
                <a:cubicBezTo>
                  <a:pt x="1911899" y="145383"/>
                  <a:pt x="1912020" y="142850"/>
                  <a:pt x="1912020" y="138627"/>
                </a:cubicBezTo>
                <a:lnTo>
                  <a:pt x="1912020" y="132293"/>
                </a:lnTo>
                <a:lnTo>
                  <a:pt x="1828048" y="131931"/>
                </a:lnTo>
                <a:lnTo>
                  <a:pt x="1828048" y="152381"/>
                </a:lnTo>
                <a:lnTo>
                  <a:pt x="1827867" y="155277"/>
                </a:lnTo>
                <a:cubicBezTo>
                  <a:pt x="1827867" y="157207"/>
                  <a:pt x="1827806" y="158112"/>
                  <a:pt x="1827686" y="157991"/>
                </a:cubicBezTo>
                <a:lnTo>
                  <a:pt x="1827143" y="158534"/>
                </a:lnTo>
                <a:lnTo>
                  <a:pt x="1826238" y="156544"/>
                </a:lnTo>
                <a:lnTo>
                  <a:pt x="1826238" y="157991"/>
                </a:lnTo>
                <a:cubicBezTo>
                  <a:pt x="1825997" y="157750"/>
                  <a:pt x="1825816" y="153407"/>
                  <a:pt x="1825695" y="144961"/>
                </a:cubicBezTo>
                <a:lnTo>
                  <a:pt x="1824971" y="133198"/>
                </a:lnTo>
                <a:cubicBezTo>
                  <a:pt x="1824971" y="132715"/>
                  <a:pt x="1824941" y="132383"/>
                  <a:pt x="1824881" y="132202"/>
                </a:cubicBezTo>
                <a:cubicBezTo>
                  <a:pt x="1824820" y="132021"/>
                  <a:pt x="1824730" y="131931"/>
                  <a:pt x="1824609" y="131931"/>
                </a:cubicBezTo>
                <a:cubicBezTo>
                  <a:pt x="1824368" y="131931"/>
                  <a:pt x="1824247" y="132353"/>
                  <a:pt x="1824247" y="133198"/>
                </a:cubicBezTo>
                <a:lnTo>
                  <a:pt x="1822799" y="166135"/>
                </a:lnTo>
                <a:lnTo>
                  <a:pt x="1822257" y="165954"/>
                </a:lnTo>
                <a:cubicBezTo>
                  <a:pt x="1822136" y="165954"/>
                  <a:pt x="1822076" y="162274"/>
                  <a:pt x="1822076" y="154915"/>
                </a:cubicBezTo>
                <a:cubicBezTo>
                  <a:pt x="1822076" y="147193"/>
                  <a:pt x="1822015" y="143151"/>
                  <a:pt x="1821895" y="142790"/>
                </a:cubicBezTo>
                <a:cubicBezTo>
                  <a:pt x="1821895" y="142186"/>
                  <a:pt x="1821834" y="141764"/>
                  <a:pt x="1821714" y="141523"/>
                </a:cubicBezTo>
                <a:cubicBezTo>
                  <a:pt x="1821472" y="141523"/>
                  <a:pt x="1821352" y="142367"/>
                  <a:pt x="1821352" y="144056"/>
                </a:cubicBezTo>
                <a:lnTo>
                  <a:pt x="1821352" y="146047"/>
                </a:lnTo>
                <a:cubicBezTo>
                  <a:pt x="1821231" y="144599"/>
                  <a:pt x="1821140" y="142066"/>
                  <a:pt x="1821080" y="138446"/>
                </a:cubicBezTo>
                <a:cubicBezTo>
                  <a:pt x="1821020" y="134827"/>
                  <a:pt x="1820990" y="131569"/>
                  <a:pt x="1820990" y="128673"/>
                </a:cubicBezTo>
                <a:cubicBezTo>
                  <a:pt x="1820990" y="126743"/>
                  <a:pt x="1820929" y="125778"/>
                  <a:pt x="1820809" y="125778"/>
                </a:cubicBezTo>
                <a:lnTo>
                  <a:pt x="1820447" y="132293"/>
                </a:lnTo>
                <a:cubicBezTo>
                  <a:pt x="1820326" y="134827"/>
                  <a:pt x="1820236" y="136667"/>
                  <a:pt x="1820175" y="137813"/>
                </a:cubicBezTo>
                <a:cubicBezTo>
                  <a:pt x="1820115" y="138959"/>
                  <a:pt x="1820024" y="139532"/>
                  <a:pt x="1819904" y="139532"/>
                </a:cubicBezTo>
                <a:lnTo>
                  <a:pt x="1819723" y="139532"/>
                </a:lnTo>
                <a:lnTo>
                  <a:pt x="1820085" y="140437"/>
                </a:lnTo>
                <a:cubicBezTo>
                  <a:pt x="1820085" y="140919"/>
                  <a:pt x="1820024" y="141161"/>
                  <a:pt x="1819904" y="141161"/>
                </a:cubicBezTo>
                <a:lnTo>
                  <a:pt x="1819361" y="164326"/>
                </a:lnTo>
                <a:lnTo>
                  <a:pt x="1819361" y="148762"/>
                </a:lnTo>
                <a:lnTo>
                  <a:pt x="1818818" y="164326"/>
                </a:lnTo>
                <a:cubicBezTo>
                  <a:pt x="1818697" y="164326"/>
                  <a:pt x="1818637" y="163179"/>
                  <a:pt x="1818637" y="160887"/>
                </a:cubicBezTo>
                <a:lnTo>
                  <a:pt x="1817732" y="124873"/>
                </a:lnTo>
                <a:cubicBezTo>
                  <a:pt x="1817732" y="112808"/>
                  <a:pt x="1817611" y="106775"/>
                  <a:pt x="1817370" y="106775"/>
                </a:cubicBezTo>
                <a:lnTo>
                  <a:pt x="1817189" y="112929"/>
                </a:lnTo>
                <a:lnTo>
                  <a:pt x="1817008" y="121434"/>
                </a:lnTo>
                <a:cubicBezTo>
                  <a:pt x="1816888" y="122038"/>
                  <a:pt x="1816707" y="119745"/>
                  <a:pt x="1816465" y="114557"/>
                </a:cubicBezTo>
                <a:cubicBezTo>
                  <a:pt x="1816465" y="111903"/>
                  <a:pt x="1816345" y="110636"/>
                  <a:pt x="1816103" y="110757"/>
                </a:cubicBezTo>
                <a:lnTo>
                  <a:pt x="1815922" y="110757"/>
                </a:lnTo>
                <a:lnTo>
                  <a:pt x="1816465" y="110033"/>
                </a:lnTo>
                <a:lnTo>
                  <a:pt x="1816103" y="110033"/>
                </a:lnTo>
                <a:cubicBezTo>
                  <a:pt x="1815983" y="110274"/>
                  <a:pt x="1815922" y="108646"/>
                  <a:pt x="1815922" y="105147"/>
                </a:cubicBezTo>
                <a:lnTo>
                  <a:pt x="1815741" y="94650"/>
                </a:lnTo>
                <a:cubicBezTo>
                  <a:pt x="1815500" y="94650"/>
                  <a:pt x="1815380" y="96158"/>
                  <a:pt x="1815380" y="99175"/>
                </a:cubicBezTo>
                <a:lnTo>
                  <a:pt x="1815199" y="109671"/>
                </a:lnTo>
                <a:cubicBezTo>
                  <a:pt x="1815199" y="112929"/>
                  <a:pt x="1815138" y="114497"/>
                  <a:pt x="1815017" y="114376"/>
                </a:cubicBezTo>
                <a:cubicBezTo>
                  <a:pt x="1814897" y="114376"/>
                  <a:pt x="1814837" y="115342"/>
                  <a:pt x="1814837" y="117272"/>
                </a:cubicBezTo>
                <a:lnTo>
                  <a:pt x="1815380" y="166135"/>
                </a:lnTo>
                <a:lnTo>
                  <a:pt x="1815017" y="166497"/>
                </a:lnTo>
                <a:cubicBezTo>
                  <a:pt x="1814776" y="166739"/>
                  <a:pt x="1814595" y="166859"/>
                  <a:pt x="1814475" y="166859"/>
                </a:cubicBezTo>
                <a:cubicBezTo>
                  <a:pt x="1814354" y="166859"/>
                  <a:pt x="1814233" y="166739"/>
                  <a:pt x="1814113" y="166497"/>
                </a:cubicBezTo>
                <a:cubicBezTo>
                  <a:pt x="1813992" y="166377"/>
                  <a:pt x="1813902" y="163541"/>
                  <a:pt x="1813841" y="157991"/>
                </a:cubicBezTo>
                <a:cubicBezTo>
                  <a:pt x="1813781" y="152442"/>
                  <a:pt x="1813751" y="142428"/>
                  <a:pt x="1813751" y="127950"/>
                </a:cubicBezTo>
                <a:lnTo>
                  <a:pt x="1813932" y="85058"/>
                </a:lnTo>
                <a:lnTo>
                  <a:pt x="1800721" y="97365"/>
                </a:lnTo>
                <a:cubicBezTo>
                  <a:pt x="1800479" y="97968"/>
                  <a:pt x="1799816" y="98511"/>
                  <a:pt x="1798730" y="98994"/>
                </a:cubicBezTo>
                <a:lnTo>
                  <a:pt x="1798187" y="98994"/>
                </a:lnTo>
                <a:lnTo>
                  <a:pt x="1798911" y="97546"/>
                </a:lnTo>
                <a:lnTo>
                  <a:pt x="1798368" y="97546"/>
                </a:lnTo>
                <a:cubicBezTo>
                  <a:pt x="1798006" y="97546"/>
                  <a:pt x="1798971" y="96520"/>
                  <a:pt x="1801264" y="94469"/>
                </a:cubicBezTo>
                <a:lnTo>
                  <a:pt x="1812484" y="82525"/>
                </a:lnTo>
                <a:lnTo>
                  <a:pt x="1812846" y="81801"/>
                </a:lnTo>
                <a:cubicBezTo>
                  <a:pt x="1813570" y="81077"/>
                  <a:pt x="1813932" y="80534"/>
                  <a:pt x="1813932" y="80172"/>
                </a:cubicBezTo>
                <a:lnTo>
                  <a:pt x="1813932" y="79086"/>
                </a:lnTo>
                <a:lnTo>
                  <a:pt x="1803435" y="89583"/>
                </a:lnTo>
                <a:lnTo>
                  <a:pt x="1800359" y="92478"/>
                </a:lnTo>
                <a:lnTo>
                  <a:pt x="1797825" y="94288"/>
                </a:lnTo>
                <a:lnTo>
                  <a:pt x="1796920" y="95555"/>
                </a:lnTo>
                <a:cubicBezTo>
                  <a:pt x="1796558" y="96038"/>
                  <a:pt x="1796196" y="96279"/>
                  <a:pt x="1795834" y="96279"/>
                </a:cubicBezTo>
                <a:lnTo>
                  <a:pt x="1794205" y="97365"/>
                </a:lnTo>
                <a:cubicBezTo>
                  <a:pt x="1791310" y="100019"/>
                  <a:pt x="1789621" y="101346"/>
                  <a:pt x="1789138" y="101346"/>
                </a:cubicBezTo>
                <a:cubicBezTo>
                  <a:pt x="1788776" y="101346"/>
                  <a:pt x="1788595" y="101256"/>
                  <a:pt x="1788595" y="101075"/>
                </a:cubicBezTo>
                <a:cubicBezTo>
                  <a:pt x="1788595" y="100894"/>
                  <a:pt x="1788716" y="100683"/>
                  <a:pt x="1788957" y="100441"/>
                </a:cubicBezTo>
                <a:lnTo>
                  <a:pt x="1790948" y="98632"/>
                </a:lnTo>
                <a:cubicBezTo>
                  <a:pt x="1792637" y="97304"/>
                  <a:pt x="1795171" y="95012"/>
                  <a:pt x="1798549" y="91755"/>
                </a:cubicBezTo>
                <a:cubicBezTo>
                  <a:pt x="1801927" y="88497"/>
                  <a:pt x="1804099" y="86265"/>
                  <a:pt x="1805064" y="85058"/>
                </a:cubicBezTo>
                <a:lnTo>
                  <a:pt x="1807959" y="81801"/>
                </a:lnTo>
                <a:lnTo>
                  <a:pt x="1804521" y="85058"/>
                </a:lnTo>
                <a:cubicBezTo>
                  <a:pt x="1804400" y="85058"/>
                  <a:pt x="1805607" y="83671"/>
                  <a:pt x="1808140" y="80896"/>
                </a:cubicBezTo>
                <a:cubicBezTo>
                  <a:pt x="1809950" y="78845"/>
                  <a:pt x="1811368" y="77246"/>
                  <a:pt x="1812393" y="76100"/>
                </a:cubicBezTo>
                <a:cubicBezTo>
                  <a:pt x="1813419" y="74954"/>
                  <a:pt x="1813932" y="74321"/>
                  <a:pt x="1813932" y="74200"/>
                </a:cubicBezTo>
                <a:cubicBezTo>
                  <a:pt x="1813932" y="74079"/>
                  <a:pt x="1813871" y="74019"/>
                  <a:pt x="1813751" y="74019"/>
                </a:cubicBezTo>
                <a:cubicBezTo>
                  <a:pt x="1813389" y="74019"/>
                  <a:pt x="1812605" y="74622"/>
                  <a:pt x="1811398" y="75829"/>
                </a:cubicBezTo>
                <a:cubicBezTo>
                  <a:pt x="1810433" y="77035"/>
                  <a:pt x="1809679" y="77880"/>
                  <a:pt x="1809136" y="78362"/>
                </a:cubicBezTo>
                <a:cubicBezTo>
                  <a:pt x="1808593" y="78845"/>
                  <a:pt x="1808322" y="79026"/>
                  <a:pt x="1808322" y="78905"/>
                </a:cubicBezTo>
                <a:lnTo>
                  <a:pt x="1808140" y="78724"/>
                </a:lnTo>
                <a:lnTo>
                  <a:pt x="1807417" y="80172"/>
                </a:lnTo>
                <a:lnTo>
                  <a:pt x="1805245" y="81620"/>
                </a:lnTo>
                <a:cubicBezTo>
                  <a:pt x="1804099" y="83007"/>
                  <a:pt x="1802470" y="84712"/>
                  <a:pt x="1800359" y="86732"/>
                </a:cubicBezTo>
                <a:lnTo>
                  <a:pt x="1794408" y="92095"/>
                </a:lnTo>
                <a:lnTo>
                  <a:pt x="1795744" y="90759"/>
                </a:lnTo>
                <a:cubicBezTo>
                  <a:pt x="1796649" y="89975"/>
                  <a:pt x="1797463" y="89221"/>
                  <a:pt x="1798187" y="88497"/>
                </a:cubicBezTo>
                <a:lnTo>
                  <a:pt x="1799635" y="86868"/>
                </a:lnTo>
                <a:lnTo>
                  <a:pt x="1799092" y="87411"/>
                </a:lnTo>
                <a:lnTo>
                  <a:pt x="1795110" y="91031"/>
                </a:lnTo>
                <a:cubicBezTo>
                  <a:pt x="1794748" y="91393"/>
                  <a:pt x="1794417" y="91724"/>
                  <a:pt x="1794115" y="92026"/>
                </a:cubicBezTo>
                <a:lnTo>
                  <a:pt x="1794200" y="92282"/>
                </a:lnTo>
                <a:lnTo>
                  <a:pt x="1792577" y="93745"/>
                </a:lnTo>
                <a:lnTo>
                  <a:pt x="1792396" y="94107"/>
                </a:lnTo>
                <a:lnTo>
                  <a:pt x="1792758" y="93021"/>
                </a:lnTo>
                <a:cubicBezTo>
                  <a:pt x="1792516" y="93142"/>
                  <a:pt x="1792215" y="93383"/>
                  <a:pt x="1791853" y="93745"/>
                </a:cubicBezTo>
                <a:cubicBezTo>
                  <a:pt x="1791491" y="94107"/>
                  <a:pt x="1791310" y="94409"/>
                  <a:pt x="1791310" y="94650"/>
                </a:cubicBezTo>
                <a:lnTo>
                  <a:pt x="1790767" y="95555"/>
                </a:lnTo>
                <a:lnTo>
                  <a:pt x="1790043" y="96098"/>
                </a:lnTo>
                <a:lnTo>
                  <a:pt x="1790586" y="95374"/>
                </a:lnTo>
                <a:lnTo>
                  <a:pt x="1791129" y="94831"/>
                </a:lnTo>
                <a:cubicBezTo>
                  <a:pt x="1791129" y="94710"/>
                  <a:pt x="1790586" y="95012"/>
                  <a:pt x="1789500" y="95736"/>
                </a:cubicBezTo>
                <a:lnTo>
                  <a:pt x="1788052" y="97003"/>
                </a:lnTo>
                <a:lnTo>
                  <a:pt x="1787871" y="97003"/>
                </a:lnTo>
                <a:cubicBezTo>
                  <a:pt x="1787871" y="96882"/>
                  <a:pt x="1788897" y="95977"/>
                  <a:pt x="1790948" y="94288"/>
                </a:cubicBezTo>
                <a:cubicBezTo>
                  <a:pt x="1792878" y="92478"/>
                  <a:pt x="1795171" y="90216"/>
                  <a:pt x="1797825" y="87502"/>
                </a:cubicBezTo>
                <a:cubicBezTo>
                  <a:pt x="1800479" y="84787"/>
                  <a:pt x="1802349" y="82826"/>
                  <a:pt x="1803435" y="81620"/>
                </a:cubicBezTo>
                <a:lnTo>
                  <a:pt x="1806874" y="77638"/>
                </a:lnTo>
                <a:cubicBezTo>
                  <a:pt x="1809166" y="75346"/>
                  <a:pt x="1810614" y="73657"/>
                  <a:pt x="1811217" y="72571"/>
                </a:cubicBezTo>
                <a:lnTo>
                  <a:pt x="1813932" y="69495"/>
                </a:lnTo>
                <a:lnTo>
                  <a:pt x="1813932" y="65332"/>
                </a:lnTo>
                <a:lnTo>
                  <a:pt x="1798730" y="82344"/>
                </a:lnTo>
                <a:lnTo>
                  <a:pt x="1792396" y="88497"/>
                </a:lnTo>
                <a:cubicBezTo>
                  <a:pt x="1788535" y="91875"/>
                  <a:pt x="1785971" y="93987"/>
                  <a:pt x="1784704" y="94831"/>
                </a:cubicBezTo>
                <a:cubicBezTo>
                  <a:pt x="1783437" y="95676"/>
                  <a:pt x="1782864" y="95615"/>
                  <a:pt x="1782985" y="94650"/>
                </a:cubicBezTo>
                <a:lnTo>
                  <a:pt x="1783890" y="93564"/>
                </a:lnTo>
                <a:cubicBezTo>
                  <a:pt x="1787268" y="90910"/>
                  <a:pt x="1791732" y="86748"/>
                  <a:pt x="1797282" y="81077"/>
                </a:cubicBezTo>
                <a:cubicBezTo>
                  <a:pt x="1802832" y="75406"/>
                  <a:pt x="1807537" y="70279"/>
                  <a:pt x="1811398" y="65694"/>
                </a:cubicBezTo>
                <a:lnTo>
                  <a:pt x="1813932" y="63160"/>
                </a:lnTo>
                <a:lnTo>
                  <a:pt x="1813932" y="59179"/>
                </a:lnTo>
                <a:lnTo>
                  <a:pt x="1816646" y="59179"/>
                </a:lnTo>
                <a:lnTo>
                  <a:pt x="1817370" y="57912"/>
                </a:lnTo>
                <a:cubicBezTo>
                  <a:pt x="1820869" y="53810"/>
                  <a:pt x="1825273" y="47476"/>
                  <a:pt x="1830581" y="38910"/>
                </a:cubicBezTo>
                <a:lnTo>
                  <a:pt x="1833296" y="33662"/>
                </a:lnTo>
                <a:lnTo>
                  <a:pt x="1786785" y="33481"/>
                </a:lnTo>
                <a:lnTo>
                  <a:pt x="1787328" y="29680"/>
                </a:lnTo>
                <a:cubicBezTo>
                  <a:pt x="1787449" y="29559"/>
                  <a:pt x="1787479" y="29378"/>
                  <a:pt x="1787419" y="29137"/>
                </a:cubicBezTo>
                <a:cubicBezTo>
                  <a:pt x="1787359" y="28896"/>
                  <a:pt x="1787328" y="28715"/>
                  <a:pt x="1787328" y="28594"/>
                </a:cubicBezTo>
                <a:cubicBezTo>
                  <a:pt x="1786846" y="28474"/>
                  <a:pt x="1786725" y="27569"/>
                  <a:pt x="1786966" y="25880"/>
                </a:cubicBezTo>
                <a:lnTo>
                  <a:pt x="1786966" y="21898"/>
                </a:lnTo>
                <a:lnTo>
                  <a:pt x="1786966" y="21355"/>
                </a:lnTo>
                <a:cubicBezTo>
                  <a:pt x="1786966" y="20631"/>
                  <a:pt x="1787268" y="20149"/>
                  <a:pt x="1787871" y="19907"/>
                </a:cubicBezTo>
                <a:lnTo>
                  <a:pt x="1809769" y="19907"/>
                </a:lnTo>
                <a:cubicBezTo>
                  <a:pt x="1824489" y="19907"/>
                  <a:pt x="1832572" y="19787"/>
                  <a:pt x="1834020" y="19546"/>
                </a:cubicBezTo>
                <a:lnTo>
                  <a:pt x="1841078" y="19365"/>
                </a:lnTo>
                <a:lnTo>
                  <a:pt x="1847955" y="2715"/>
                </a:lnTo>
                <a:lnTo>
                  <a:pt x="1848136" y="2172"/>
                </a:lnTo>
                <a:close/>
                <a:moveTo>
                  <a:pt x="1177490" y="0"/>
                </a:moveTo>
                <a:cubicBezTo>
                  <a:pt x="1177732" y="121"/>
                  <a:pt x="1177973" y="453"/>
                  <a:pt x="1178214" y="996"/>
                </a:cubicBezTo>
                <a:cubicBezTo>
                  <a:pt x="1178455" y="1539"/>
                  <a:pt x="1178757" y="2112"/>
                  <a:pt x="1179119" y="2715"/>
                </a:cubicBezTo>
                <a:cubicBezTo>
                  <a:pt x="1179602" y="3921"/>
                  <a:pt x="1180265" y="4947"/>
                  <a:pt x="1181110" y="5791"/>
                </a:cubicBezTo>
                <a:cubicBezTo>
                  <a:pt x="1181713" y="6153"/>
                  <a:pt x="1183101" y="8566"/>
                  <a:pt x="1185272" y="13030"/>
                </a:cubicBezTo>
                <a:lnTo>
                  <a:pt x="1186901" y="15926"/>
                </a:lnTo>
                <a:lnTo>
                  <a:pt x="1227077" y="16107"/>
                </a:lnTo>
                <a:cubicBezTo>
                  <a:pt x="1229008" y="16348"/>
                  <a:pt x="1230908" y="17102"/>
                  <a:pt x="1232778" y="18369"/>
                </a:cubicBezTo>
                <a:cubicBezTo>
                  <a:pt x="1234648" y="19636"/>
                  <a:pt x="1236005" y="21174"/>
                  <a:pt x="1236850" y="22984"/>
                </a:cubicBezTo>
                <a:cubicBezTo>
                  <a:pt x="1237453" y="24673"/>
                  <a:pt x="1237755" y="27146"/>
                  <a:pt x="1237755" y="30404"/>
                </a:cubicBezTo>
                <a:cubicBezTo>
                  <a:pt x="1237755" y="33058"/>
                  <a:pt x="1237695" y="34385"/>
                  <a:pt x="1237574" y="34385"/>
                </a:cubicBezTo>
                <a:lnTo>
                  <a:pt x="1237212" y="34928"/>
                </a:lnTo>
                <a:lnTo>
                  <a:pt x="1236307" y="31671"/>
                </a:lnTo>
                <a:lnTo>
                  <a:pt x="1236307" y="33119"/>
                </a:lnTo>
                <a:cubicBezTo>
                  <a:pt x="1236307" y="33601"/>
                  <a:pt x="1236247" y="33843"/>
                  <a:pt x="1236126" y="33843"/>
                </a:cubicBezTo>
                <a:cubicBezTo>
                  <a:pt x="1235885" y="33843"/>
                  <a:pt x="1235764" y="32938"/>
                  <a:pt x="1235764" y="31128"/>
                </a:cubicBezTo>
                <a:cubicBezTo>
                  <a:pt x="1235764" y="29439"/>
                  <a:pt x="1235704" y="28051"/>
                  <a:pt x="1235583" y="26966"/>
                </a:cubicBezTo>
                <a:cubicBezTo>
                  <a:pt x="1235463" y="25880"/>
                  <a:pt x="1235161" y="24914"/>
                  <a:pt x="1234678" y="24070"/>
                </a:cubicBezTo>
                <a:cubicBezTo>
                  <a:pt x="1234196" y="23346"/>
                  <a:pt x="1233472" y="22532"/>
                  <a:pt x="1232507" y="21627"/>
                </a:cubicBezTo>
                <a:cubicBezTo>
                  <a:pt x="1231541" y="20722"/>
                  <a:pt x="1230637" y="20028"/>
                  <a:pt x="1229792" y="19546"/>
                </a:cubicBezTo>
                <a:lnTo>
                  <a:pt x="1228344" y="19003"/>
                </a:lnTo>
                <a:lnTo>
                  <a:pt x="1197940" y="19184"/>
                </a:lnTo>
                <a:cubicBezTo>
                  <a:pt x="1188530" y="19184"/>
                  <a:pt x="1183824" y="19244"/>
                  <a:pt x="1183824" y="19365"/>
                </a:cubicBezTo>
                <a:lnTo>
                  <a:pt x="1213142" y="19726"/>
                </a:lnTo>
                <a:cubicBezTo>
                  <a:pt x="1219416" y="19847"/>
                  <a:pt x="1223458" y="19998"/>
                  <a:pt x="1225268" y="20179"/>
                </a:cubicBezTo>
                <a:cubicBezTo>
                  <a:pt x="1227077" y="20360"/>
                  <a:pt x="1228586" y="20692"/>
                  <a:pt x="1229792" y="21174"/>
                </a:cubicBezTo>
                <a:cubicBezTo>
                  <a:pt x="1231602" y="22501"/>
                  <a:pt x="1232688" y="23829"/>
                  <a:pt x="1233050" y="25156"/>
                </a:cubicBezTo>
                <a:cubicBezTo>
                  <a:pt x="1233532" y="25759"/>
                  <a:pt x="1233773" y="27508"/>
                  <a:pt x="1233773" y="30404"/>
                </a:cubicBezTo>
                <a:lnTo>
                  <a:pt x="1233231" y="37281"/>
                </a:lnTo>
                <a:cubicBezTo>
                  <a:pt x="1233231" y="39573"/>
                  <a:pt x="1233200" y="41172"/>
                  <a:pt x="1233140" y="42077"/>
                </a:cubicBezTo>
                <a:cubicBezTo>
                  <a:pt x="1233080" y="42982"/>
                  <a:pt x="1232989" y="43434"/>
                  <a:pt x="1232869" y="43434"/>
                </a:cubicBezTo>
                <a:lnTo>
                  <a:pt x="1232507" y="43434"/>
                </a:lnTo>
                <a:cubicBezTo>
                  <a:pt x="1232386" y="43314"/>
                  <a:pt x="1232326" y="40720"/>
                  <a:pt x="1232326" y="35652"/>
                </a:cubicBezTo>
                <a:lnTo>
                  <a:pt x="1231783" y="27327"/>
                </a:lnTo>
                <a:cubicBezTo>
                  <a:pt x="1231783" y="26604"/>
                  <a:pt x="1231541" y="25849"/>
                  <a:pt x="1231059" y="25065"/>
                </a:cubicBezTo>
                <a:cubicBezTo>
                  <a:pt x="1230576" y="24281"/>
                  <a:pt x="1230033" y="23708"/>
                  <a:pt x="1229430" y="23346"/>
                </a:cubicBezTo>
                <a:cubicBezTo>
                  <a:pt x="1228103" y="22501"/>
                  <a:pt x="1226112" y="22079"/>
                  <a:pt x="1223458" y="22079"/>
                </a:cubicBezTo>
                <a:lnTo>
                  <a:pt x="1220743" y="22622"/>
                </a:lnTo>
                <a:lnTo>
                  <a:pt x="1223277" y="22803"/>
                </a:lnTo>
                <a:lnTo>
                  <a:pt x="1225630" y="22984"/>
                </a:lnTo>
                <a:lnTo>
                  <a:pt x="1212961" y="22984"/>
                </a:lnTo>
                <a:cubicBezTo>
                  <a:pt x="1204395" y="22984"/>
                  <a:pt x="1199991" y="23105"/>
                  <a:pt x="1199750" y="23346"/>
                </a:cubicBezTo>
                <a:cubicBezTo>
                  <a:pt x="1199509" y="23467"/>
                  <a:pt x="1200172" y="23527"/>
                  <a:pt x="1201741" y="23527"/>
                </a:cubicBezTo>
                <a:lnTo>
                  <a:pt x="1217486" y="24251"/>
                </a:lnTo>
                <a:cubicBezTo>
                  <a:pt x="1217606" y="24251"/>
                  <a:pt x="1217667" y="24311"/>
                  <a:pt x="1217667" y="24432"/>
                </a:cubicBezTo>
                <a:cubicBezTo>
                  <a:pt x="1218149" y="24673"/>
                  <a:pt x="1218511" y="24673"/>
                  <a:pt x="1218753" y="24432"/>
                </a:cubicBezTo>
                <a:lnTo>
                  <a:pt x="1218933" y="24251"/>
                </a:lnTo>
                <a:lnTo>
                  <a:pt x="1222734" y="24432"/>
                </a:lnTo>
                <a:cubicBezTo>
                  <a:pt x="1226233" y="24432"/>
                  <a:pt x="1227741" y="24673"/>
                  <a:pt x="1227258" y="25156"/>
                </a:cubicBezTo>
                <a:lnTo>
                  <a:pt x="1229249" y="26061"/>
                </a:lnTo>
                <a:cubicBezTo>
                  <a:pt x="1229490" y="27267"/>
                  <a:pt x="1229611" y="30042"/>
                  <a:pt x="1229611" y="34385"/>
                </a:cubicBezTo>
                <a:lnTo>
                  <a:pt x="1229611" y="41263"/>
                </a:lnTo>
                <a:lnTo>
                  <a:pt x="1229068" y="26785"/>
                </a:lnTo>
                <a:lnTo>
                  <a:pt x="1229249" y="34024"/>
                </a:lnTo>
                <a:cubicBezTo>
                  <a:pt x="1229249" y="38850"/>
                  <a:pt x="1229129" y="41263"/>
                  <a:pt x="1228887" y="41263"/>
                </a:cubicBezTo>
                <a:cubicBezTo>
                  <a:pt x="1228766" y="41263"/>
                  <a:pt x="1228706" y="40478"/>
                  <a:pt x="1228706" y="38910"/>
                </a:cubicBezTo>
                <a:lnTo>
                  <a:pt x="1228525" y="31852"/>
                </a:lnTo>
                <a:cubicBezTo>
                  <a:pt x="1228525" y="30404"/>
                  <a:pt x="1228495" y="29348"/>
                  <a:pt x="1228435" y="28685"/>
                </a:cubicBezTo>
                <a:cubicBezTo>
                  <a:pt x="1228374" y="28021"/>
                  <a:pt x="1228163" y="27508"/>
                  <a:pt x="1227801" y="27146"/>
                </a:cubicBezTo>
                <a:cubicBezTo>
                  <a:pt x="1227439" y="26423"/>
                  <a:pt x="1227017" y="26000"/>
                  <a:pt x="1226534" y="25880"/>
                </a:cubicBezTo>
                <a:cubicBezTo>
                  <a:pt x="1226052" y="25759"/>
                  <a:pt x="1224966" y="25759"/>
                  <a:pt x="1223277" y="25880"/>
                </a:cubicBezTo>
                <a:lnTo>
                  <a:pt x="1187263" y="26061"/>
                </a:lnTo>
                <a:lnTo>
                  <a:pt x="1180748" y="26785"/>
                </a:lnTo>
                <a:cubicBezTo>
                  <a:pt x="1180748" y="26785"/>
                  <a:pt x="1181502" y="26815"/>
                  <a:pt x="1183010" y="26875"/>
                </a:cubicBezTo>
                <a:cubicBezTo>
                  <a:pt x="1184518" y="26935"/>
                  <a:pt x="1188590" y="26966"/>
                  <a:pt x="1195226" y="26966"/>
                </a:cubicBezTo>
                <a:cubicBezTo>
                  <a:pt x="1197880" y="26966"/>
                  <a:pt x="1199207" y="27026"/>
                  <a:pt x="1199207" y="27146"/>
                </a:cubicBezTo>
                <a:cubicBezTo>
                  <a:pt x="1199087" y="27267"/>
                  <a:pt x="1198061" y="27327"/>
                  <a:pt x="1196131" y="27327"/>
                </a:cubicBezTo>
                <a:lnTo>
                  <a:pt x="1172966" y="28413"/>
                </a:lnTo>
                <a:cubicBezTo>
                  <a:pt x="1170674" y="28413"/>
                  <a:pt x="1169527" y="28474"/>
                  <a:pt x="1169527" y="28594"/>
                </a:cubicBezTo>
                <a:lnTo>
                  <a:pt x="1190520" y="29137"/>
                </a:lnTo>
                <a:lnTo>
                  <a:pt x="1194502" y="29137"/>
                </a:lnTo>
                <a:lnTo>
                  <a:pt x="1225449" y="28594"/>
                </a:lnTo>
                <a:lnTo>
                  <a:pt x="1225449" y="42348"/>
                </a:lnTo>
                <a:cubicBezTo>
                  <a:pt x="1225449" y="43193"/>
                  <a:pt x="1225328" y="43736"/>
                  <a:pt x="1225087" y="43977"/>
                </a:cubicBezTo>
                <a:cubicBezTo>
                  <a:pt x="1224966" y="44218"/>
                  <a:pt x="1224815" y="44339"/>
                  <a:pt x="1224634" y="44339"/>
                </a:cubicBezTo>
                <a:cubicBezTo>
                  <a:pt x="1224453" y="44339"/>
                  <a:pt x="1224242" y="44218"/>
                  <a:pt x="1224001" y="43977"/>
                </a:cubicBezTo>
                <a:cubicBezTo>
                  <a:pt x="1223880" y="43856"/>
                  <a:pt x="1223790" y="43314"/>
                  <a:pt x="1223729" y="42348"/>
                </a:cubicBezTo>
                <a:cubicBezTo>
                  <a:pt x="1223669" y="41383"/>
                  <a:pt x="1223639" y="39694"/>
                  <a:pt x="1223639" y="37281"/>
                </a:cubicBezTo>
                <a:lnTo>
                  <a:pt x="1223458" y="30585"/>
                </a:lnTo>
                <a:cubicBezTo>
                  <a:pt x="1221286" y="30585"/>
                  <a:pt x="1216611" y="30555"/>
                  <a:pt x="1209432" y="30495"/>
                </a:cubicBezTo>
                <a:cubicBezTo>
                  <a:pt x="1202254" y="30434"/>
                  <a:pt x="1193416" y="30404"/>
                  <a:pt x="1182919" y="30404"/>
                </a:cubicBezTo>
                <a:lnTo>
                  <a:pt x="1132970" y="30042"/>
                </a:lnTo>
                <a:lnTo>
                  <a:pt x="1132428" y="39091"/>
                </a:lnTo>
                <a:cubicBezTo>
                  <a:pt x="1132428" y="40418"/>
                  <a:pt x="1132337" y="41353"/>
                  <a:pt x="1132156" y="41896"/>
                </a:cubicBezTo>
                <a:cubicBezTo>
                  <a:pt x="1131975" y="42439"/>
                  <a:pt x="1131764" y="42590"/>
                  <a:pt x="1131523" y="42348"/>
                </a:cubicBezTo>
                <a:lnTo>
                  <a:pt x="1130799" y="41986"/>
                </a:lnTo>
                <a:cubicBezTo>
                  <a:pt x="1130799" y="42228"/>
                  <a:pt x="1130738" y="42198"/>
                  <a:pt x="1130618" y="41896"/>
                </a:cubicBezTo>
                <a:cubicBezTo>
                  <a:pt x="1130497" y="41594"/>
                  <a:pt x="1130376" y="41202"/>
                  <a:pt x="1130256" y="40720"/>
                </a:cubicBezTo>
                <a:lnTo>
                  <a:pt x="1129351" y="30042"/>
                </a:lnTo>
                <a:cubicBezTo>
                  <a:pt x="1129230" y="30042"/>
                  <a:pt x="1129170" y="30464"/>
                  <a:pt x="1129170" y="31309"/>
                </a:cubicBezTo>
                <a:lnTo>
                  <a:pt x="1127903" y="42348"/>
                </a:lnTo>
                <a:cubicBezTo>
                  <a:pt x="1127903" y="43676"/>
                  <a:pt x="1127722" y="44339"/>
                  <a:pt x="1127360" y="44339"/>
                </a:cubicBezTo>
                <a:cubicBezTo>
                  <a:pt x="1126757" y="44339"/>
                  <a:pt x="1126455" y="43314"/>
                  <a:pt x="1126455" y="41263"/>
                </a:cubicBezTo>
                <a:cubicBezTo>
                  <a:pt x="1126455" y="38970"/>
                  <a:pt x="1126335" y="37824"/>
                  <a:pt x="1126093" y="37824"/>
                </a:cubicBezTo>
                <a:cubicBezTo>
                  <a:pt x="1126093" y="37945"/>
                  <a:pt x="1126063" y="38065"/>
                  <a:pt x="1126003" y="38186"/>
                </a:cubicBezTo>
                <a:cubicBezTo>
                  <a:pt x="1125943" y="38307"/>
                  <a:pt x="1125912" y="38488"/>
                  <a:pt x="1125912" y="38729"/>
                </a:cubicBezTo>
                <a:cubicBezTo>
                  <a:pt x="1125792" y="38850"/>
                  <a:pt x="1125731" y="38065"/>
                  <a:pt x="1125731" y="36376"/>
                </a:cubicBezTo>
                <a:lnTo>
                  <a:pt x="1125550" y="33300"/>
                </a:lnTo>
                <a:cubicBezTo>
                  <a:pt x="1125430" y="33300"/>
                  <a:pt x="1125369" y="33662"/>
                  <a:pt x="1125369" y="34385"/>
                </a:cubicBezTo>
                <a:lnTo>
                  <a:pt x="1123379" y="43796"/>
                </a:lnTo>
                <a:lnTo>
                  <a:pt x="1123198" y="42348"/>
                </a:lnTo>
                <a:lnTo>
                  <a:pt x="1122836" y="35109"/>
                </a:lnTo>
                <a:cubicBezTo>
                  <a:pt x="1122715" y="31128"/>
                  <a:pt x="1122474" y="29137"/>
                  <a:pt x="1122112" y="29137"/>
                </a:cubicBezTo>
                <a:cubicBezTo>
                  <a:pt x="1121871" y="29137"/>
                  <a:pt x="1121750" y="29801"/>
                  <a:pt x="1121750" y="31128"/>
                </a:cubicBezTo>
                <a:cubicBezTo>
                  <a:pt x="1121750" y="31972"/>
                  <a:pt x="1121720" y="32546"/>
                  <a:pt x="1121659" y="32847"/>
                </a:cubicBezTo>
                <a:cubicBezTo>
                  <a:pt x="1121599" y="33149"/>
                  <a:pt x="1121509" y="33119"/>
                  <a:pt x="1121388" y="32757"/>
                </a:cubicBezTo>
                <a:lnTo>
                  <a:pt x="1120302" y="27327"/>
                </a:lnTo>
                <a:lnTo>
                  <a:pt x="1119578" y="31309"/>
                </a:lnTo>
                <a:cubicBezTo>
                  <a:pt x="1119337" y="31550"/>
                  <a:pt x="1119337" y="31972"/>
                  <a:pt x="1119578" y="32576"/>
                </a:cubicBezTo>
                <a:lnTo>
                  <a:pt x="1119759" y="38367"/>
                </a:lnTo>
                <a:lnTo>
                  <a:pt x="1119940" y="43072"/>
                </a:lnTo>
                <a:cubicBezTo>
                  <a:pt x="1119940" y="43796"/>
                  <a:pt x="1119820" y="44279"/>
                  <a:pt x="1119578" y="44520"/>
                </a:cubicBezTo>
                <a:lnTo>
                  <a:pt x="1118492" y="44520"/>
                </a:lnTo>
                <a:lnTo>
                  <a:pt x="1118311" y="16650"/>
                </a:lnTo>
                <a:lnTo>
                  <a:pt x="1152878" y="16650"/>
                </a:lnTo>
                <a:cubicBezTo>
                  <a:pt x="1155049" y="16771"/>
                  <a:pt x="1156859" y="16801"/>
                  <a:pt x="1158307" y="16740"/>
                </a:cubicBezTo>
                <a:cubicBezTo>
                  <a:pt x="1159755" y="16680"/>
                  <a:pt x="1160660" y="16650"/>
                  <a:pt x="1161021" y="16650"/>
                </a:cubicBezTo>
                <a:lnTo>
                  <a:pt x="1166813" y="16107"/>
                </a:lnTo>
                <a:cubicBezTo>
                  <a:pt x="1169105" y="16107"/>
                  <a:pt x="1170251" y="16047"/>
                  <a:pt x="1170251" y="15926"/>
                </a:cubicBezTo>
                <a:cubicBezTo>
                  <a:pt x="1170372" y="15926"/>
                  <a:pt x="1170402" y="15805"/>
                  <a:pt x="1170342" y="15564"/>
                </a:cubicBezTo>
                <a:cubicBezTo>
                  <a:pt x="1170281" y="15323"/>
                  <a:pt x="1170131" y="15081"/>
                  <a:pt x="1169889" y="14840"/>
                </a:cubicBezTo>
                <a:lnTo>
                  <a:pt x="1165727" y="7058"/>
                </a:lnTo>
                <a:cubicBezTo>
                  <a:pt x="1165486" y="6696"/>
                  <a:pt x="1167416" y="5429"/>
                  <a:pt x="1171518" y="3258"/>
                </a:cubicBezTo>
                <a:close/>
              </a:path>
            </a:pathLst>
          </a:custGeom>
          <a:solidFill>
            <a:schemeClr val="bg1"/>
          </a:solidFill>
          <a:ln>
            <a:noFill/>
          </a:ln>
          <a:effectLst>
            <a:outerShdw blurRad="101600" dist="38100" dir="2700000" sx="104000" sy="104000" algn="tl" rotWithShape="0">
              <a:srgbClr val="0E61BF">
                <a:alpha val="14000"/>
              </a:srgbClr>
            </a:outerShdw>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defPPr>
              <a:defRPr lang="en-US"/>
            </a:defPPr>
            <a:lvl1pPr>
              <a:defRPr sz="19900">
                <a:gradFill>
                  <a:gsLst>
                    <a:gs pos="0">
                      <a:srgbClr val="119CE7"/>
                    </a:gs>
                    <a:gs pos="74000">
                      <a:srgbClr val="0E61BF"/>
                    </a:gs>
                    <a:gs pos="100000">
                      <a:srgbClr val="0F5DB8"/>
                    </a:gs>
                  </a:gsLst>
                  <a:lin ang="5400000" scaled="1"/>
                </a:gradFill>
                <a:effectLst>
                  <a:outerShdw blurRad="101600" dist="38100" dir="2700000" sx="104000" sy="104000" algn="tl" rotWithShape="0">
                    <a:srgbClr val="0E61BF">
                      <a:alpha val="14000"/>
                    </a:srgbClr>
                  </a:outerShdw>
                </a:effectLst>
                <a:latin typeface="魂心" panose="02000009000000000000" pitchFamily="1" charset="-128"/>
                <a:ea typeface="魂心" panose="02000009000000000000" pitchFamily="1" charset="-128"/>
                <a:cs typeface="魂心" panose="02000009000000000000" pitchFamily="1" charset="-128"/>
              </a:defRPr>
            </a:lvl1pPr>
          </a:lstStyle>
          <a:p>
            <a:pPr algn="dist"/>
            <a:endParaRPr lang="zh-CN" altLang="en-US" sz="1867" dirty="0">
              <a:solidFill>
                <a:schemeClr val="bg1"/>
              </a:solidFill>
              <a:latin typeface="iFonts航天遨游体" panose="00000500000000000000" pitchFamily="2" charset="-122"/>
              <a:ea typeface="iFonts航天遨游体" panose="00000500000000000000" pitchFamily="2" charset="-122"/>
              <a:sym typeface="iFonts航天遨游体" panose="00000500000000000000" pitchFamily="2" charset="-122"/>
            </a:endParaRPr>
          </a:p>
        </p:txBody>
      </p:sp>
      <p:pic>
        <p:nvPicPr>
          <p:cNvPr id="18" name="图片 17">
            <a:extLst>
              <a:ext uri="{FF2B5EF4-FFF2-40B4-BE49-F238E27FC236}">
                <a16:creationId xmlns:a16="http://schemas.microsoft.com/office/drawing/2014/main" id="{E5B04A50-ECD0-4271-A181-830088F929D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452315" y="6702214"/>
            <a:ext cx="1197428" cy="1197428"/>
          </a:xfrm>
          <a:prstGeom prst="roundRect">
            <a:avLst>
              <a:gd name="adj" fmla="val 6061"/>
            </a:avLst>
          </a:prstGeom>
        </p:spPr>
      </p:pic>
      <p:sp>
        <p:nvSpPr>
          <p:cNvPr id="19" name="文本框 18">
            <a:extLst>
              <a:ext uri="{FF2B5EF4-FFF2-40B4-BE49-F238E27FC236}">
                <a16:creationId xmlns:a16="http://schemas.microsoft.com/office/drawing/2014/main" id="{35F3B572-4C20-4D84-91D3-5F8A31FF321F}"/>
              </a:ext>
            </a:extLst>
          </p:cNvPr>
          <p:cNvSpPr txBox="1"/>
          <p:nvPr userDrawn="1"/>
        </p:nvSpPr>
        <p:spPr>
          <a:xfrm>
            <a:off x="7635482" y="7059508"/>
            <a:ext cx="896959" cy="502766"/>
          </a:xfrm>
          <a:prstGeom prst="rect">
            <a:avLst/>
          </a:prstGeom>
          <a:noFill/>
        </p:spPr>
        <p:txBody>
          <a:bodyPr wrap="square" rtlCol="0">
            <a:spAutoFit/>
          </a:bodyPr>
          <a:lstStyle/>
          <a:p>
            <a:pPr algn="ctr"/>
            <a:r>
              <a:rPr lang="en-US" altLang="zh-CN" sz="2667" dirty="0">
                <a:solidFill>
                  <a:schemeClr val="bg1"/>
                </a:solidFill>
                <a:latin typeface="+mj-ea"/>
                <a:ea typeface="+mj-ea"/>
                <a:sym typeface="iFonts航天遨游体" panose="00000500000000000000" pitchFamily="2" charset="-122"/>
              </a:rPr>
              <a:t>x</a:t>
            </a:r>
            <a:endParaRPr lang="zh-CN" altLang="en-US" sz="2667" dirty="0">
              <a:solidFill>
                <a:schemeClr val="bg1"/>
              </a:solidFill>
              <a:latin typeface="+mj-ea"/>
              <a:ea typeface="+mj-ea"/>
              <a:sym typeface="iFonts航天遨游体" panose="00000500000000000000" pitchFamily="2" charset="-122"/>
            </a:endParaRPr>
          </a:p>
        </p:txBody>
      </p:sp>
      <p:sp>
        <p:nvSpPr>
          <p:cNvPr id="20" name="文本框 19">
            <a:extLst>
              <a:ext uri="{FF2B5EF4-FFF2-40B4-BE49-F238E27FC236}">
                <a16:creationId xmlns:a16="http://schemas.microsoft.com/office/drawing/2014/main" id="{A2859263-A9ED-47A6-9281-055F6DE37379}"/>
              </a:ext>
            </a:extLst>
          </p:cNvPr>
          <p:cNvSpPr txBox="1"/>
          <p:nvPr userDrawn="1"/>
        </p:nvSpPr>
        <p:spPr>
          <a:xfrm>
            <a:off x="6021494" y="7947123"/>
            <a:ext cx="2031988" cy="318100"/>
          </a:xfrm>
          <a:prstGeom prst="rect">
            <a:avLst/>
          </a:prstGeom>
          <a:noFill/>
        </p:spPr>
        <p:txBody>
          <a:bodyPr wrap="square" rtlCol="0">
            <a:spAutoFit/>
          </a:bodyPr>
          <a:lstStyle/>
          <a:p>
            <a:pPr algn="ctr"/>
            <a:r>
              <a:rPr lang="zh-CN" altLang="en-US" sz="1467" dirty="0">
                <a:solidFill>
                  <a:schemeClr val="bg1"/>
                </a:solidFill>
                <a:latin typeface="+mj-ea"/>
                <a:ea typeface="+mj-ea"/>
                <a:sym typeface="iFonts航天遨游体" panose="00000500000000000000" pitchFamily="2" charset="-122"/>
              </a:rPr>
              <a:t>今泽厚浪</a:t>
            </a:r>
          </a:p>
        </p:txBody>
      </p:sp>
      <p:sp>
        <p:nvSpPr>
          <p:cNvPr id="21" name="文本框 20">
            <a:extLst>
              <a:ext uri="{FF2B5EF4-FFF2-40B4-BE49-F238E27FC236}">
                <a16:creationId xmlns:a16="http://schemas.microsoft.com/office/drawing/2014/main" id="{7C7DEB48-79D2-40F0-AF54-A9529DC64AB0}"/>
              </a:ext>
            </a:extLst>
          </p:cNvPr>
          <p:cNvSpPr txBox="1"/>
          <p:nvPr userDrawn="1"/>
        </p:nvSpPr>
        <p:spPr>
          <a:xfrm>
            <a:off x="8094134" y="7947123"/>
            <a:ext cx="2031988" cy="318100"/>
          </a:xfrm>
          <a:prstGeom prst="rect">
            <a:avLst/>
          </a:prstGeom>
          <a:noFill/>
        </p:spPr>
        <p:txBody>
          <a:bodyPr wrap="square" rtlCol="0">
            <a:spAutoFit/>
          </a:bodyPr>
          <a:lstStyle/>
          <a:p>
            <a:pPr algn="ctr"/>
            <a:r>
              <a:rPr lang="zh-CN" altLang="en-US" sz="1467" dirty="0">
                <a:solidFill>
                  <a:schemeClr val="bg1"/>
                </a:solidFill>
                <a:latin typeface="+mj-ea"/>
                <a:ea typeface="+mj-ea"/>
                <a:sym typeface="iFonts航天遨游体" panose="00000500000000000000" pitchFamily="2" charset="-122"/>
              </a:rPr>
              <a:t>个人二维码</a:t>
            </a:r>
          </a:p>
        </p:txBody>
      </p:sp>
      <p:sp>
        <p:nvSpPr>
          <p:cNvPr id="22" name="矩形: 圆角 21">
            <a:extLst>
              <a:ext uri="{FF2B5EF4-FFF2-40B4-BE49-F238E27FC236}">
                <a16:creationId xmlns:a16="http://schemas.microsoft.com/office/drawing/2014/main" id="{1263E746-A1E3-447F-8B72-BBDA778CCE31}"/>
              </a:ext>
            </a:extLst>
          </p:cNvPr>
          <p:cNvSpPr/>
          <p:nvPr userDrawn="1"/>
        </p:nvSpPr>
        <p:spPr>
          <a:xfrm>
            <a:off x="8524228" y="6722533"/>
            <a:ext cx="1185333" cy="1176867"/>
          </a:xfrm>
          <a:prstGeom prst="roundRect">
            <a:avLst>
              <a:gd name="adj" fmla="val 6496"/>
            </a:avLst>
          </a:prstGeom>
          <a:blipFill>
            <a:blip r:embed="rId8"/>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圆角 22">
            <a:extLst>
              <a:ext uri="{FF2B5EF4-FFF2-40B4-BE49-F238E27FC236}">
                <a16:creationId xmlns:a16="http://schemas.microsoft.com/office/drawing/2014/main" id="{7903C36C-9295-46A6-89B5-A2A99CB830B9}"/>
              </a:ext>
            </a:extLst>
          </p:cNvPr>
          <p:cNvSpPr/>
          <p:nvPr userDrawn="1">
            <p:custDataLst>
              <p:tags r:id="rId2"/>
            </p:custDataLst>
          </p:nvPr>
        </p:nvSpPr>
        <p:spPr>
          <a:xfrm>
            <a:off x="-650241" y="-200714"/>
            <a:ext cx="17556480" cy="1158195"/>
          </a:xfrm>
          <a:prstGeom prst="roundRect">
            <a:avLst>
              <a:gd name="adj" fmla="val 0"/>
            </a:avLst>
          </a:prstGeom>
          <a:blipFill dpi="0" rotWithShape="1">
            <a:blip r:embed="rId9">
              <a:extLst>
                <a:ext uri="{BEBA8EAE-BF5A-486C-A8C5-ECC9F3942E4B}">
                  <a14:imgProps xmlns:a14="http://schemas.microsoft.com/office/drawing/2010/main">
                    <a14:imgLayer r:embed="rId10">
                      <a14:imgEffect>
                        <a14:artisticBlur radius="20"/>
                      </a14:imgEffect>
                      <a14:imgEffect>
                        <a14:brightnessContrast bright="5000"/>
                      </a14:imgEffect>
                    </a14:imgLayer>
                  </a14:imgProps>
                </a:ext>
              </a:extLst>
            </a:blip>
            <a:srcRect/>
            <a:stretch>
              <a:fillRect l="3703" t="17329" r="3703" b="-706835"/>
            </a:stretch>
          </a:blipFill>
          <a:ln w="41275" cap="flat" cmpd="sng" algn="ctr">
            <a:solidFill>
              <a:schemeClr val="bg1">
                <a:alpha val="54000"/>
              </a:schemeClr>
            </a:solidFill>
            <a:prstDash val="solid"/>
            <a:miter lim="800000"/>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11481" tIns="55741" rIns="111481" bIns="55741" rtlCol="0" anchor="ctr"/>
          <a:lstStyle/>
          <a:p>
            <a:pPr algn="ctr" defTabSz="516135"/>
            <a:endParaRPr lang="zh-CN" altLang="en-US" sz="2195">
              <a:solidFill>
                <a:prstClr val="white"/>
              </a:solidFill>
              <a:latin typeface="Calibri" panose="020F0502020204030204"/>
              <a:ea typeface="等线" panose="02010600030101010101" pitchFamily="2" charset="-122"/>
            </a:endParaRPr>
          </a:p>
        </p:txBody>
      </p:sp>
      <p:grpSp>
        <p:nvGrpSpPr>
          <p:cNvPr id="25" name="组合 24">
            <a:extLst>
              <a:ext uri="{FF2B5EF4-FFF2-40B4-BE49-F238E27FC236}">
                <a16:creationId xmlns:a16="http://schemas.microsoft.com/office/drawing/2014/main" id="{2486F0DE-D82E-4C30-B653-1500F7E582C4}"/>
              </a:ext>
            </a:extLst>
          </p:cNvPr>
          <p:cNvGrpSpPr/>
          <p:nvPr userDrawn="1"/>
        </p:nvGrpSpPr>
        <p:grpSpPr>
          <a:xfrm>
            <a:off x="13605508" y="293296"/>
            <a:ext cx="2359813" cy="485744"/>
            <a:chOff x="12520513" y="259815"/>
            <a:chExt cx="1622204" cy="333914"/>
          </a:xfrm>
        </p:grpSpPr>
        <p:sp>
          <p:nvSpPr>
            <p:cNvPr id="26" name="椭圆 25">
              <a:extLst>
                <a:ext uri="{FF2B5EF4-FFF2-40B4-BE49-F238E27FC236}">
                  <a16:creationId xmlns:a16="http://schemas.microsoft.com/office/drawing/2014/main" id="{5644D938-A6B1-4E58-81F2-FAF4853FE161}"/>
                </a:ext>
              </a:extLst>
            </p:cNvPr>
            <p:cNvSpPr/>
            <p:nvPr/>
          </p:nvSpPr>
          <p:spPr>
            <a:xfrm>
              <a:off x="12520513" y="259815"/>
              <a:ext cx="333914" cy="333914"/>
            </a:xfrm>
            <a:prstGeom prst="ellipse">
              <a:avLst/>
            </a:prstGeom>
            <a:gradFill>
              <a:gsLst>
                <a:gs pos="0">
                  <a:srgbClr val="C63B87"/>
                </a:gs>
                <a:gs pos="74000">
                  <a:srgbClr val="FB6146"/>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464" tIns="44732" rIns="89464" bIns="44732" rtlCol="0" anchor="ctr"/>
            <a:lstStyle/>
            <a:p>
              <a:pPr algn="ctr" defTabSz="516135"/>
              <a:endParaRPr lang="zh-CN" altLang="en-US" sz="2348">
                <a:noFill/>
                <a:latin typeface="Calibri" panose="020F0502020204030204"/>
                <a:ea typeface="等线" panose="02010600030101010101" pitchFamily="2" charset="-122"/>
              </a:endParaRPr>
            </a:p>
          </p:txBody>
        </p:sp>
        <p:sp>
          <p:nvSpPr>
            <p:cNvPr id="27" name="椭圆 26">
              <a:extLst>
                <a:ext uri="{FF2B5EF4-FFF2-40B4-BE49-F238E27FC236}">
                  <a16:creationId xmlns:a16="http://schemas.microsoft.com/office/drawing/2014/main" id="{9EFCD717-F803-4F17-8247-81E19C1EF0CD}"/>
                </a:ext>
              </a:extLst>
            </p:cNvPr>
            <p:cNvSpPr/>
            <p:nvPr/>
          </p:nvSpPr>
          <p:spPr>
            <a:xfrm>
              <a:off x="13164644" y="259815"/>
              <a:ext cx="333914" cy="333914"/>
            </a:xfrm>
            <a:prstGeom prst="ellipse">
              <a:avLst/>
            </a:prstGeom>
            <a:gradFill>
              <a:gsLst>
                <a:gs pos="0">
                  <a:srgbClr val="9D6DF6"/>
                </a:gs>
                <a:gs pos="74000">
                  <a:srgbClr val="DE8ACF"/>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464" tIns="44732" rIns="89464" bIns="44732" rtlCol="0" anchor="ctr"/>
            <a:lstStyle/>
            <a:p>
              <a:pPr algn="ctr" defTabSz="516135"/>
              <a:endParaRPr lang="zh-CN" altLang="en-US" sz="2348">
                <a:noFill/>
                <a:latin typeface="Calibri" panose="020F0502020204030204"/>
                <a:ea typeface="等线" panose="02010600030101010101" pitchFamily="2" charset="-122"/>
              </a:endParaRPr>
            </a:p>
          </p:txBody>
        </p:sp>
        <p:sp>
          <p:nvSpPr>
            <p:cNvPr id="28" name="椭圆 27">
              <a:extLst>
                <a:ext uri="{FF2B5EF4-FFF2-40B4-BE49-F238E27FC236}">
                  <a16:creationId xmlns:a16="http://schemas.microsoft.com/office/drawing/2014/main" id="{FAA9B29C-B564-4EBA-B55E-3F96172FA11C}"/>
                </a:ext>
              </a:extLst>
            </p:cNvPr>
            <p:cNvSpPr/>
            <p:nvPr/>
          </p:nvSpPr>
          <p:spPr>
            <a:xfrm>
              <a:off x="13808803" y="259815"/>
              <a:ext cx="333914" cy="333914"/>
            </a:xfrm>
            <a:prstGeom prst="ellipse">
              <a:avLst/>
            </a:prstGeom>
            <a:gradFill>
              <a:gsLst>
                <a:gs pos="0">
                  <a:srgbClr val="07C160"/>
                </a:gs>
                <a:gs pos="100000">
                  <a:srgbClr val="0AD8A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464" tIns="44732" rIns="89464" bIns="44732" rtlCol="0" anchor="ctr"/>
            <a:lstStyle/>
            <a:p>
              <a:pPr algn="ctr" defTabSz="516135"/>
              <a:endParaRPr lang="zh-CN" altLang="en-US" sz="2348">
                <a:noFill/>
                <a:latin typeface="Calibri" panose="020F0502020204030204"/>
                <a:ea typeface="等线" panose="02010600030101010101" pitchFamily="2" charset="-122"/>
              </a:endParaRPr>
            </a:p>
          </p:txBody>
        </p:sp>
        <p:sp>
          <p:nvSpPr>
            <p:cNvPr id="29" name="iconfont-11899-5650847">
              <a:extLst>
                <a:ext uri="{FF2B5EF4-FFF2-40B4-BE49-F238E27FC236}">
                  <a16:creationId xmlns:a16="http://schemas.microsoft.com/office/drawing/2014/main" id="{9202FD7F-F309-49AC-AC05-0F4B70E31361}"/>
                </a:ext>
              </a:extLst>
            </p:cNvPr>
            <p:cNvSpPr/>
            <p:nvPr/>
          </p:nvSpPr>
          <p:spPr>
            <a:xfrm>
              <a:off x="12594583" y="333232"/>
              <a:ext cx="183249" cy="183249"/>
            </a:xfrm>
            <a:custGeom>
              <a:avLst/>
              <a:gdLst>
                <a:gd name="T0" fmla="*/ 119 w 11200"/>
                <a:gd name="T1" fmla="*/ 10282 h 11201"/>
                <a:gd name="T2" fmla="*/ 0 w 11200"/>
                <a:gd name="T3" fmla="*/ 4401 h 11201"/>
                <a:gd name="T4" fmla="*/ 400 w 11200"/>
                <a:gd name="T5" fmla="*/ 4001 h 11201"/>
                <a:gd name="T6" fmla="*/ 800 w 11200"/>
                <a:gd name="T7" fmla="*/ 4401 h 11201"/>
                <a:gd name="T8" fmla="*/ 681 w 11200"/>
                <a:gd name="T9" fmla="*/ 10282 h 11201"/>
                <a:gd name="T10" fmla="*/ 10000 w 11200"/>
                <a:gd name="T11" fmla="*/ 4001 h 11201"/>
                <a:gd name="T12" fmla="*/ 7881 w 11200"/>
                <a:gd name="T13" fmla="*/ 2963 h 11201"/>
                <a:gd name="T14" fmla="*/ 7794 w 11200"/>
                <a:gd name="T15" fmla="*/ 1201 h 11201"/>
                <a:gd name="T16" fmla="*/ 7388 w 11200"/>
                <a:gd name="T17" fmla="*/ 507 h 11201"/>
                <a:gd name="T18" fmla="*/ 6725 w 11200"/>
                <a:gd name="T19" fmla="*/ 88 h 11201"/>
                <a:gd name="T20" fmla="*/ 5806 w 11200"/>
                <a:gd name="T21" fmla="*/ 69 h 11201"/>
                <a:gd name="T22" fmla="*/ 5200 w 11200"/>
                <a:gd name="T23" fmla="*/ 713 h 11201"/>
                <a:gd name="T24" fmla="*/ 4837 w 11200"/>
                <a:gd name="T25" fmla="*/ 1875 h 11201"/>
                <a:gd name="T26" fmla="*/ 4724 w 11200"/>
                <a:gd name="T27" fmla="*/ 2301 h 11201"/>
                <a:gd name="T28" fmla="*/ 4618 w 11200"/>
                <a:gd name="T29" fmla="*/ 2688 h 11201"/>
                <a:gd name="T30" fmla="*/ 4487 w 11200"/>
                <a:gd name="T31" fmla="*/ 2988 h 11201"/>
                <a:gd name="T32" fmla="*/ 3474 w 11200"/>
                <a:gd name="T33" fmla="*/ 3863 h 11201"/>
                <a:gd name="T34" fmla="*/ 1999 w 11200"/>
                <a:gd name="T35" fmla="*/ 4001 h 11201"/>
                <a:gd name="T36" fmla="*/ 1599 w 11200"/>
                <a:gd name="T37" fmla="*/ 4401 h 11201"/>
                <a:gd name="T38" fmla="*/ 1718 w 11200"/>
                <a:gd name="T39" fmla="*/ 10282 h 11201"/>
                <a:gd name="T40" fmla="*/ 3087 w 11200"/>
                <a:gd name="T41" fmla="*/ 10401 h 11201"/>
                <a:gd name="T42" fmla="*/ 4743 w 11200"/>
                <a:gd name="T43" fmla="*/ 11026 h 11201"/>
                <a:gd name="T44" fmla="*/ 8799 w 11200"/>
                <a:gd name="T45" fmla="*/ 11201 h 11201"/>
                <a:gd name="T46" fmla="*/ 10293 w 11200"/>
                <a:gd name="T47" fmla="*/ 10558 h 11201"/>
                <a:gd name="T48" fmla="*/ 11200 w 11200"/>
                <a:gd name="T49" fmla="*/ 5214 h 11201"/>
                <a:gd name="T50" fmla="*/ 10000 w 11200"/>
                <a:gd name="T51" fmla="*/ 4002 h 11201"/>
                <a:gd name="T52" fmla="*/ 9612 w 11200"/>
                <a:gd name="T53" fmla="*/ 10139 h 11201"/>
                <a:gd name="T54" fmla="*/ 8800 w 11200"/>
                <a:gd name="T55" fmla="*/ 10401 h 11201"/>
                <a:gd name="T56" fmla="*/ 5637 w 11200"/>
                <a:gd name="T57" fmla="*/ 10376 h 11201"/>
                <a:gd name="T58" fmla="*/ 4768 w 11200"/>
                <a:gd name="T59" fmla="*/ 10195 h 11201"/>
                <a:gd name="T60" fmla="*/ 4068 w 11200"/>
                <a:gd name="T61" fmla="*/ 9932 h 11201"/>
                <a:gd name="T62" fmla="*/ 3586 w 11200"/>
                <a:gd name="T63" fmla="*/ 9700 h 11201"/>
                <a:gd name="T64" fmla="*/ 3399 w 11200"/>
                <a:gd name="T65" fmla="*/ 9600 h 11201"/>
                <a:gd name="T66" fmla="*/ 2399 w 11200"/>
                <a:gd name="T67" fmla="*/ 4800 h 11201"/>
                <a:gd name="T68" fmla="*/ 3274 w 11200"/>
                <a:gd name="T69" fmla="*/ 4787 h 11201"/>
                <a:gd name="T70" fmla="*/ 3349 w 11200"/>
                <a:gd name="T71" fmla="*/ 4775 h 11201"/>
                <a:gd name="T72" fmla="*/ 3686 w 11200"/>
                <a:gd name="T73" fmla="*/ 4631 h 11201"/>
                <a:gd name="T74" fmla="*/ 4718 w 11200"/>
                <a:gd name="T75" fmla="*/ 3963 h 11201"/>
                <a:gd name="T76" fmla="*/ 5612 w 11200"/>
                <a:gd name="T77" fmla="*/ 2075 h 11201"/>
                <a:gd name="T78" fmla="*/ 6193 w 11200"/>
                <a:gd name="T79" fmla="*/ 800 h 11201"/>
                <a:gd name="T80" fmla="*/ 6875 w 11200"/>
                <a:gd name="T81" fmla="*/ 1137 h 11201"/>
                <a:gd name="T82" fmla="*/ 7050 w 11200"/>
                <a:gd name="T83" fmla="*/ 2956 h 11201"/>
                <a:gd name="T84" fmla="*/ 6700 w 11200"/>
                <a:gd name="T85" fmla="*/ 4237 h 11201"/>
                <a:gd name="T86" fmla="*/ 7063 w 11200"/>
                <a:gd name="T87" fmla="*/ 4800 h 11201"/>
                <a:gd name="T88" fmla="*/ 10157 w 11200"/>
                <a:gd name="T89" fmla="*/ 4857 h 11201"/>
                <a:gd name="T90" fmla="*/ 10401 w 11200"/>
                <a:gd name="T91" fmla="*/ 5213 h 11201"/>
                <a:gd name="T92" fmla="*/ 9613 w 11200"/>
                <a:gd name="T93" fmla="*/ 10138 h 1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00" h="11201">
                  <a:moveTo>
                    <a:pt x="400" y="10401"/>
                  </a:moveTo>
                  <a:cubicBezTo>
                    <a:pt x="292" y="10401"/>
                    <a:pt x="198" y="10361"/>
                    <a:pt x="119" y="10282"/>
                  </a:cubicBezTo>
                  <a:cubicBezTo>
                    <a:pt x="40" y="10203"/>
                    <a:pt x="0" y="10109"/>
                    <a:pt x="0" y="10001"/>
                  </a:cubicBezTo>
                  <a:lnTo>
                    <a:pt x="0" y="4401"/>
                  </a:lnTo>
                  <a:cubicBezTo>
                    <a:pt x="0" y="4293"/>
                    <a:pt x="40" y="4199"/>
                    <a:pt x="119" y="4120"/>
                  </a:cubicBezTo>
                  <a:cubicBezTo>
                    <a:pt x="198" y="4041"/>
                    <a:pt x="292" y="4001"/>
                    <a:pt x="400" y="4001"/>
                  </a:cubicBezTo>
                  <a:cubicBezTo>
                    <a:pt x="508" y="4001"/>
                    <a:pt x="602" y="4041"/>
                    <a:pt x="681" y="4120"/>
                  </a:cubicBezTo>
                  <a:cubicBezTo>
                    <a:pt x="760" y="4199"/>
                    <a:pt x="800" y="4293"/>
                    <a:pt x="800" y="4401"/>
                  </a:cubicBezTo>
                  <a:lnTo>
                    <a:pt x="800" y="10001"/>
                  </a:lnTo>
                  <a:cubicBezTo>
                    <a:pt x="800" y="10109"/>
                    <a:pt x="760" y="10203"/>
                    <a:pt x="681" y="10282"/>
                  </a:cubicBezTo>
                  <a:cubicBezTo>
                    <a:pt x="602" y="10361"/>
                    <a:pt x="508" y="10401"/>
                    <a:pt x="400" y="10401"/>
                  </a:cubicBezTo>
                  <a:close/>
                  <a:moveTo>
                    <a:pt x="10000" y="4001"/>
                  </a:moveTo>
                  <a:lnTo>
                    <a:pt x="7638" y="4001"/>
                  </a:lnTo>
                  <a:cubicBezTo>
                    <a:pt x="7738" y="3768"/>
                    <a:pt x="7819" y="3422"/>
                    <a:pt x="7881" y="2963"/>
                  </a:cubicBezTo>
                  <a:cubicBezTo>
                    <a:pt x="7944" y="2505"/>
                    <a:pt x="7946" y="2059"/>
                    <a:pt x="7888" y="1626"/>
                  </a:cubicBezTo>
                  <a:cubicBezTo>
                    <a:pt x="7871" y="1476"/>
                    <a:pt x="7840" y="1334"/>
                    <a:pt x="7794" y="1201"/>
                  </a:cubicBezTo>
                  <a:cubicBezTo>
                    <a:pt x="7748" y="1067"/>
                    <a:pt x="7692" y="942"/>
                    <a:pt x="7625" y="825"/>
                  </a:cubicBezTo>
                  <a:cubicBezTo>
                    <a:pt x="7558" y="709"/>
                    <a:pt x="7479" y="602"/>
                    <a:pt x="7388" y="507"/>
                  </a:cubicBezTo>
                  <a:cubicBezTo>
                    <a:pt x="7296" y="411"/>
                    <a:pt x="7194" y="328"/>
                    <a:pt x="7081" y="257"/>
                  </a:cubicBezTo>
                  <a:cubicBezTo>
                    <a:pt x="6968" y="186"/>
                    <a:pt x="6850" y="129"/>
                    <a:pt x="6725" y="88"/>
                  </a:cubicBezTo>
                  <a:cubicBezTo>
                    <a:pt x="6566" y="29"/>
                    <a:pt x="6408" y="0"/>
                    <a:pt x="6250" y="0"/>
                  </a:cubicBezTo>
                  <a:cubicBezTo>
                    <a:pt x="6091" y="0"/>
                    <a:pt x="5943" y="23"/>
                    <a:pt x="5806" y="69"/>
                  </a:cubicBezTo>
                  <a:cubicBezTo>
                    <a:pt x="5669" y="115"/>
                    <a:pt x="5558" y="184"/>
                    <a:pt x="5475" y="275"/>
                  </a:cubicBezTo>
                  <a:cubicBezTo>
                    <a:pt x="5375" y="375"/>
                    <a:pt x="5283" y="521"/>
                    <a:pt x="5200" y="713"/>
                  </a:cubicBezTo>
                  <a:cubicBezTo>
                    <a:pt x="5116" y="905"/>
                    <a:pt x="5054" y="1076"/>
                    <a:pt x="5012" y="1225"/>
                  </a:cubicBezTo>
                  <a:cubicBezTo>
                    <a:pt x="4970" y="1375"/>
                    <a:pt x="4912" y="1592"/>
                    <a:pt x="4837" y="1875"/>
                  </a:cubicBezTo>
                  <a:lnTo>
                    <a:pt x="4774" y="2101"/>
                  </a:lnTo>
                  <a:lnTo>
                    <a:pt x="4724" y="2301"/>
                  </a:lnTo>
                  <a:cubicBezTo>
                    <a:pt x="4708" y="2384"/>
                    <a:pt x="4691" y="2453"/>
                    <a:pt x="4674" y="2507"/>
                  </a:cubicBezTo>
                  <a:cubicBezTo>
                    <a:pt x="4658" y="2561"/>
                    <a:pt x="4639" y="2622"/>
                    <a:pt x="4618" y="2688"/>
                  </a:cubicBezTo>
                  <a:cubicBezTo>
                    <a:pt x="4597" y="2755"/>
                    <a:pt x="4576" y="2811"/>
                    <a:pt x="4556" y="2857"/>
                  </a:cubicBezTo>
                  <a:cubicBezTo>
                    <a:pt x="4535" y="2903"/>
                    <a:pt x="4512" y="2947"/>
                    <a:pt x="4487" y="2988"/>
                  </a:cubicBezTo>
                  <a:cubicBezTo>
                    <a:pt x="4370" y="3180"/>
                    <a:pt x="4203" y="3359"/>
                    <a:pt x="3987" y="3526"/>
                  </a:cubicBezTo>
                  <a:cubicBezTo>
                    <a:pt x="3770" y="3692"/>
                    <a:pt x="3599" y="3805"/>
                    <a:pt x="3474" y="3863"/>
                  </a:cubicBezTo>
                  <a:cubicBezTo>
                    <a:pt x="3349" y="3922"/>
                    <a:pt x="3233" y="3968"/>
                    <a:pt x="3124" y="4001"/>
                  </a:cubicBezTo>
                  <a:lnTo>
                    <a:pt x="1999" y="4001"/>
                  </a:lnTo>
                  <a:cubicBezTo>
                    <a:pt x="1891" y="4001"/>
                    <a:pt x="1797" y="4041"/>
                    <a:pt x="1718" y="4120"/>
                  </a:cubicBezTo>
                  <a:cubicBezTo>
                    <a:pt x="1639" y="4199"/>
                    <a:pt x="1599" y="4293"/>
                    <a:pt x="1599" y="4401"/>
                  </a:cubicBezTo>
                  <a:lnTo>
                    <a:pt x="1599" y="10001"/>
                  </a:lnTo>
                  <a:cubicBezTo>
                    <a:pt x="1599" y="10109"/>
                    <a:pt x="1639" y="10203"/>
                    <a:pt x="1718" y="10282"/>
                  </a:cubicBezTo>
                  <a:cubicBezTo>
                    <a:pt x="1797" y="10361"/>
                    <a:pt x="1891" y="10401"/>
                    <a:pt x="1999" y="10401"/>
                  </a:cubicBezTo>
                  <a:lnTo>
                    <a:pt x="3087" y="10401"/>
                  </a:lnTo>
                  <a:cubicBezTo>
                    <a:pt x="3270" y="10501"/>
                    <a:pt x="3474" y="10601"/>
                    <a:pt x="3699" y="10701"/>
                  </a:cubicBezTo>
                  <a:cubicBezTo>
                    <a:pt x="3924" y="10801"/>
                    <a:pt x="4272" y="10909"/>
                    <a:pt x="4743" y="11026"/>
                  </a:cubicBezTo>
                  <a:cubicBezTo>
                    <a:pt x="5214" y="11143"/>
                    <a:pt x="5666" y="11201"/>
                    <a:pt x="6099" y="11201"/>
                  </a:cubicBezTo>
                  <a:lnTo>
                    <a:pt x="8799" y="11201"/>
                  </a:lnTo>
                  <a:cubicBezTo>
                    <a:pt x="9074" y="11201"/>
                    <a:pt x="9360" y="11147"/>
                    <a:pt x="9656" y="11039"/>
                  </a:cubicBezTo>
                  <a:cubicBezTo>
                    <a:pt x="9952" y="10931"/>
                    <a:pt x="10164" y="10770"/>
                    <a:pt x="10293" y="10558"/>
                  </a:cubicBezTo>
                  <a:cubicBezTo>
                    <a:pt x="10422" y="10345"/>
                    <a:pt x="10606" y="9481"/>
                    <a:pt x="10843" y="7964"/>
                  </a:cubicBezTo>
                  <a:cubicBezTo>
                    <a:pt x="11081" y="6448"/>
                    <a:pt x="11200" y="5531"/>
                    <a:pt x="11200" y="5214"/>
                  </a:cubicBezTo>
                  <a:cubicBezTo>
                    <a:pt x="11200" y="4889"/>
                    <a:pt x="11070" y="4606"/>
                    <a:pt x="10812" y="4364"/>
                  </a:cubicBezTo>
                  <a:cubicBezTo>
                    <a:pt x="10554" y="4123"/>
                    <a:pt x="10283" y="4002"/>
                    <a:pt x="10000" y="4002"/>
                  </a:cubicBezTo>
                  <a:lnTo>
                    <a:pt x="10000" y="4001"/>
                  </a:lnTo>
                  <a:close/>
                  <a:moveTo>
                    <a:pt x="9612" y="10139"/>
                  </a:moveTo>
                  <a:cubicBezTo>
                    <a:pt x="9579" y="10197"/>
                    <a:pt x="9477" y="10255"/>
                    <a:pt x="9306" y="10314"/>
                  </a:cubicBezTo>
                  <a:cubicBezTo>
                    <a:pt x="9135" y="10372"/>
                    <a:pt x="8966" y="10401"/>
                    <a:pt x="8800" y="10401"/>
                  </a:cubicBezTo>
                  <a:lnTo>
                    <a:pt x="6100" y="10401"/>
                  </a:lnTo>
                  <a:cubicBezTo>
                    <a:pt x="5949" y="10401"/>
                    <a:pt x="5795" y="10393"/>
                    <a:pt x="5637" y="10376"/>
                  </a:cubicBezTo>
                  <a:cubicBezTo>
                    <a:pt x="5479" y="10359"/>
                    <a:pt x="5329" y="10334"/>
                    <a:pt x="5187" y="10301"/>
                  </a:cubicBezTo>
                  <a:cubicBezTo>
                    <a:pt x="5045" y="10268"/>
                    <a:pt x="4906" y="10232"/>
                    <a:pt x="4768" y="10195"/>
                  </a:cubicBezTo>
                  <a:cubicBezTo>
                    <a:pt x="4631" y="10157"/>
                    <a:pt x="4506" y="10115"/>
                    <a:pt x="4393" y="10069"/>
                  </a:cubicBezTo>
                  <a:cubicBezTo>
                    <a:pt x="4280" y="10024"/>
                    <a:pt x="4172" y="9978"/>
                    <a:pt x="4068" y="9932"/>
                  </a:cubicBezTo>
                  <a:cubicBezTo>
                    <a:pt x="3964" y="9886"/>
                    <a:pt x="3872" y="9844"/>
                    <a:pt x="3793" y="9807"/>
                  </a:cubicBezTo>
                  <a:cubicBezTo>
                    <a:pt x="3713" y="9769"/>
                    <a:pt x="3645" y="9734"/>
                    <a:pt x="3586" y="9700"/>
                  </a:cubicBezTo>
                  <a:cubicBezTo>
                    <a:pt x="3528" y="9667"/>
                    <a:pt x="3482" y="9642"/>
                    <a:pt x="3449" y="9625"/>
                  </a:cubicBezTo>
                  <a:lnTo>
                    <a:pt x="3399" y="9600"/>
                  </a:lnTo>
                  <a:lnTo>
                    <a:pt x="2399" y="9600"/>
                  </a:lnTo>
                  <a:lnTo>
                    <a:pt x="2399" y="4800"/>
                  </a:lnTo>
                  <a:lnTo>
                    <a:pt x="3199" y="4800"/>
                  </a:lnTo>
                  <a:cubicBezTo>
                    <a:pt x="3216" y="4800"/>
                    <a:pt x="3241" y="4796"/>
                    <a:pt x="3274" y="4787"/>
                  </a:cubicBezTo>
                  <a:cubicBezTo>
                    <a:pt x="3282" y="4787"/>
                    <a:pt x="3286" y="4783"/>
                    <a:pt x="3286" y="4775"/>
                  </a:cubicBezTo>
                  <a:lnTo>
                    <a:pt x="3349" y="4775"/>
                  </a:lnTo>
                  <a:lnTo>
                    <a:pt x="3361" y="4763"/>
                  </a:lnTo>
                  <a:cubicBezTo>
                    <a:pt x="3461" y="4729"/>
                    <a:pt x="3570" y="4686"/>
                    <a:pt x="3686" y="4631"/>
                  </a:cubicBezTo>
                  <a:cubicBezTo>
                    <a:pt x="3803" y="4577"/>
                    <a:pt x="3957" y="4496"/>
                    <a:pt x="4149" y="4388"/>
                  </a:cubicBezTo>
                  <a:cubicBezTo>
                    <a:pt x="4340" y="4280"/>
                    <a:pt x="4530" y="4138"/>
                    <a:pt x="4718" y="3963"/>
                  </a:cubicBezTo>
                  <a:cubicBezTo>
                    <a:pt x="4905" y="3787"/>
                    <a:pt x="5057" y="3596"/>
                    <a:pt x="5174" y="3387"/>
                  </a:cubicBezTo>
                  <a:cubicBezTo>
                    <a:pt x="5307" y="3171"/>
                    <a:pt x="5453" y="2733"/>
                    <a:pt x="5612" y="2075"/>
                  </a:cubicBezTo>
                  <a:cubicBezTo>
                    <a:pt x="5787" y="1367"/>
                    <a:pt x="5928" y="954"/>
                    <a:pt x="6037" y="837"/>
                  </a:cubicBezTo>
                  <a:cubicBezTo>
                    <a:pt x="6062" y="812"/>
                    <a:pt x="6114" y="800"/>
                    <a:pt x="6193" y="800"/>
                  </a:cubicBezTo>
                  <a:cubicBezTo>
                    <a:pt x="6272" y="800"/>
                    <a:pt x="6375" y="816"/>
                    <a:pt x="6500" y="850"/>
                  </a:cubicBezTo>
                  <a:cubicBezTo>
                    <a:pt x="6633" y="908"/>
                    <a:pt x="6758" y="1004"/>
                    <a:pt x="6875" y="1137"/>
                  </a:cubicBezTo>
                  <a:cubicBezTo>
                    <a:pt x="6992" y="1271"/>
                    <a:pt x="7067" y="1467"/>
                    <a:pt x="7100" y="1725"/>
                  </a:cubicBezTo>
                  <a:cubicBezTo>
                    <a:pt x="7142" y="2108"/>
                    <a:pt x="7125" y="2519"/>
                    <a:pt x="7050" y="2956"/>
                  </a:cubicBezTo>
                  <a:cubicBezTo>
                    <a:pt x="6975" y="3394"/>
                    <a:pt x="6908" y="3694"/>
                    <a:pt x="6850" y="3856"/>
                  </a:cubicBezTo>
                  <a:cubicBezTo>
                    <a:pt x="6792" y="4019"/>
                    <a:pt x="6742" y="4146"/>
                    <a:pt x="6700" y="4237"/>
                  </a:cubicBezTo>
                  <a:cubicBezTo>
                    <a:pt x="6642" y="4371"/>
                    <a:pt x="6650" y="4500"/>
                    <a:pt x="6725" y="4625"/>
                  </a:cubicBezTo>
                  <a:cubicBezTo>
                    <a:pt x="6800" y="4742"/>
                    <a:pt x="6913" y="4800"/>
                    <a:pt x="7063" y="4800"/>
                  </a:cubicBezTo>
                  <a:lnTo>
                    <a:pt x="10000" y="4800"/>
                  </a:lnTo>
                  <a:cubicBezTo>
                    <a:pt x="10042" y="4800"/>
                    <a:pt x="10094" y="4819"/>
                    <a:pt x="10157" y="4857"/>
                  </a:cubicBezTo>
                  <a:cubicBezTo>
                    <a:pt x="10219" y="4894"/>
                    <a:pt x="10276" y="4946"/>
                    <a:pt x="10326" y="5013"/>
                  </a:cubicBezTo>
                  <a:cubicBezTo>
                    <a:pt x="10375" y="5080"/>
                    <a:pt x="10401" y="5146"/>
                    <a:pt x="10401" y="5213"/>
                  </a:cubicBezTo>
                  <a:cubicBezTo>
                    <a:pt x="10401" y="5655"/>
                    <a:pt x="10234" y="6846"/>
                    <a:pt x="9901" y="8788"/>
                  </a:cubicBezTo>
                  <a:cubicBezTo>
                    <a:pt x="9767" y="9563"/>
                    <a:pt x="9672" y="10013"/>
                    <a:pt x="9613" y="10138"/>
                  </a:cubicBezTo>
                  <a:lnTo>
                    <a:pt x="9612" y="1013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464" tIns="44732" rIns="89464" bIns="44732"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516135"/>
              <a:endParaRPr lang="en-US" sz="2348">
                <a:solidFill>
                  <a:prstClr val="white"/>
                </a:solidFill>
                <a:latin typeface="Calibri" panose="020F0502020204030204"/>
              </a:endParaRPr>
            </a:p>
          </p:txBody>
        </p:sp>
        <p:sp>
          <p:nvSpPr>
            <p:cNvPr id="30" name="iconfont-11899-5650847">
              <a:extLst>
                <a:ext uri="{FF2B5EF4-FFF2-40B4-BE49-F238E27FC236}">
                  <a16:creationId xmlns:a16="http://schemas.microsoft.com/office/drawing/2014/main" id="{644DB564-AAC7-4C6A-B55B-0C59EAE183EB}"/>
                </a:ext>
              </a:extLst>
            </p:cNvPr>
            <p:cNvSpPr/>
            <p:nvPr/>
          </p:nvSpPr>
          <p:spPr>
            <a:xfrm>
              <a:off x="13240336" y="340094"/>
              <a:ext cx="183249" cy="169525"/>
            </a:xfrm>
            <a:custGeom>
              <a:avLst/>
              <a:gdLst>
                <a:gd name="T0" fmla="*/ 7919 w 9598"/>
                <a:gd name="T1" fmla="*/ 8878 h 8878"/>
                <a:gd name="T2" fmla="*/ 1680 w 9598"/>
                <a:gd name="T3" fmla="*/ 8878 h 8878"/>
                <a:gd name="T4" fmla="*/ 0 w 9598"/>
                <a:gd name="T5" fmla="*/ 7199 h 8878"/>
                <a:gd name="T6" fmla="*/ 0 w 9598"/>
                <a:gd name="T7" fmla="*/ 2159 h 8878"/>
                <a:gd name="T8" fmla="*/ 1680 w 9598"/>
                <a:gd name="T9" fmla="*/ 480 h 8878"/>
                <a:gd name="T10" fmla="*/ 2160 w 9598"/>
                <a:gd name="T11" fmla="*/ 480 h 8878"/>
                <a:gd name="T12" fmla="*/ 2160 w 9598"/>
                <a:gd name="T13" fmla="*/ 504 h 8878"/>
                <a:gd name="T14" fmla="*/ 2400 w 9598"/>
                <a:gd name="T15" fmla="*/ 839 h 8878"/>
                <a:gd name="T16" fmla="*/ 2160 w 9598"/>
                <a:gd name="T17" fmla="*/ 1175 h 8878"/>
                <a:gd name="T18" fmla="*/ 2160 w 9598"/>
                <a:gd name="T19" fmla="*/ 1199 h 8878"/>
                <a:gd name="T20" fmla="*/ 1680 w 9598"/>
                <a:gd name="T21" fmla="*/ 1199 h 8878"/>
                <a:gd name="T22" fmla="*/ 720 w 9598"/>
                <a:gd name="T23" fmla="*/ 2159 h 8878"/>
                <a:gd name="T24" fmla="*/ 720 w 9598"/>
                <a:gd name="T25" fmla="*/ 7199 h 8878"/>
                <a:gd name="T26" fmla="*/ 1680 w 9598"/>
                <a:gd name="T27" fmla="*/ 8159 h 8878"/>
                <a:gd name="T28" fmla="*/ 7919 w 9598"/>
                <a:gd name="T29" fmla="*/ 8159 h 8878"/>
                <a:gd name="T30" fmla="*/ 8879 w 9598"/>
                <a:gd name="T31" fmla="*/ 7199 h 8878"/>
                <a:gd name="T32" fmla="*/ 8879 w 9598"/>
                <a:gd name="T33" fmla="*/ 3839 h 8878"/>
                <a:gd name="T34" fmla="*/ 8903 w 9598"/>
                <a:gd name="T35" fmla="*/ 3839 h 8878"/>
                <a:gd name="T36" fmla="*/ 9239 w 9598"/>
                <a:gd name="T37" fmla="*/ 3599 h 8878"/>
                <a:gd name="T38" fmla="*/ 9574 w 9598"/>
                <a:gd name="T39" fmla="*/ 3839 h 8878"/>
                <a:gd name="T40" fmla="*/ 9598 w 9598"/>
                <a:gd name="T41" fmla="*/ 3839 h 8878"/>
                <a:gd name="T42" fmla="*/ 9598 w 9598"/>
                <a:gd name="T43" fmla="*/ 7199 h 8878"/>
                <a:gd name="T44" fmla="*/ 7919 w 9598"/>
                <a:gd name="T45" fmla="*/ 8878 h 8878"/>
                <a:gd name="T46" fmla="*/ 5279 w 9598"/>
                <a:gd name="T47" fmla="*/ 2159 h 8878"/>
                <a:gd name="T48" fmla="*/ 3359 w 9598"/>
                <a:gd name="T49" fmla="*/ 4079 h 8878"/>
                <a:gd name="T50" fmla="*/ 3359 w 9598"/>
                <a:gd name="T51" fmla="*/ 5999 h 8878"/>
                <a:gd name="T52" fmla="*/ 3335 w 9598"/>
                <a:gd name="T53" fmla="*/ 5999 h 8878"/>
                <a:gd name="T54" fmla="*/ 3359 w 9598"/>
                <a:gd name="T55" fmla="*/ 6119 h 8878"/>
                <a:gd name="T56" fmla="*/ 2999 w 9598"/>
                <a:gd name="T57" fmla="*/ 6479 h 8878"/>
                <a:gd name="T58" fmla="*/ 2639 w 9598"/>
                <a:gd name="T59" fmla="*/ 6119 h 8878"/>
                <a:gd name="T60" fmla="*/ 2664 w 9598"/>
                <a:gd name="T61" fmla="*/ 5999 h 8878"/>
                <a:gd name="T62" fmla="*/ 2639 w 9598"/>
                <a:gd name="T63" fmla="*/ 5999 h 8878"/>
                <a:gd name="T64" fmla="*/ 2639 w 9598"/>
                <a:gd name="T65" fmla="*/ 4079 h 8878"/>
                <a:gd name="T66" fmla="*/ 5279 w 9598"/>
                <a:gd name="T67" fmla="*/ 1439 h 8878"/>
                <a:gd name="T68" fmla="*/ 7869 w 9598"/>
                <a:gd name="T69" fmla="*/ 1439 h 8878"/>
                <a:gd name="T70" fmla="*/ 7091 w 9598"/>
                <a:gd name="T71" fmla="*/ 661 h 8878"/>
                <a:gd name="T72" fmla="*/ 7108 w 9598"/>
                <a:gd name="T73" fmla="*/ 644 h 8878"/>
                <a:gd name="T74" fmla="*/ 6959 w 9598"/>
                <a:gd name="T75" fmla="*/ 360 h 8878"/>
                <a:gd name="T76" fmla="*/ 7319 w 9598"/>
                <a:gd name="T77" fmla="*/ 0 h 8878"/>
                <a:gd name="T78" fmla="*/ 7616 w 9598"/>
                <a:gd name="T79" fmla="*/ 168 h 8878"/>
                <a:gd name="T80" fmla="*/ 8887 w 9598"/>
                <a:gd name="T81" fmla="*/ 1439 h 8878"/>
                <a:gd name="T82" fmla="*/ 8883 w 9598"/>
                <a:gd name="T83" fmla="*/ 1444 h 8878"/>
                <a:gd name="T84" fmla="*/ 9598 w 9598"/>
                <a:gd name="T85" fmla="*/ 2159 h 8878"/>
                <a:gd name="T86" fmla="*/ 5279 w 9598"/>
                <a:gd name="T87" fmla="*/ 2159 h 8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98" h="8878">
                  <a:moveTo>
                    <a:pt x="7919" y="8878"/>
                  </a:moveTo>
                  <a:lnTo>
                    <a:pt x="1680" y="8878"/>
                  </a:lnTo>
                  <a:cubicBezTo>
                    <a:pt x="752" y="8878"/>
                    <a:pt x="0" y="8126"/>
                    <a:pt x="0" y="7199"/>
                  </a:cubicBezTo>
                  <a:lnTo>
                    <a:pt x="0" y="2159"/>
                  </a:lnTo>
                  <a:cubicBezTo>
                    <a:pt x="0" y="1232"/>
                    <a:pt x="752" y="480"/>
                    <a:pt x="1680" y="480"/>
                  </a:cubicBezTo>
                  <a:lnTo>
                    <a:pt x="2160" y="480"/>
                  </a:lnTo>
                  <a:lnTo>
                    <a:pt x="2160" y="504"/>
                  </a:lnTo>
                  <a:cubicBezTo>
                    <a:pt x="2299" y="554"/>
                    <a:pt x="2400" y="683"/>
                    <a:pt x="2400" y="839"/>
                  </a:cubicBezTo>
                  <a:cubicBezTo>
                    <a:pt x="2400" y="996"/>
                    <a:pt x="2299" y="1125"/>
                    <a:pt x="2160" y="1175"/>
                  </a:cubicBezTo>
                  <a:lnTo>
                    <a:pt x="2160" y="1199"/>
                  </a:lnTo>
                  <a:lnTo>
                    <a:pt x="1680" y="1199"/>
                  </a:lnTo>
                  <a:cubicBezTo>
                    <a:pt x="1150" y="1199"/>
                    <a:pt x="720" y="1629"/>
                    <a:pt x="720" y="2159"/>
                  </a:cubicBezTo>
                  <a:lnTo>
                    <a:pt x="720" y="7199"/>
                  </a:lnTo>
                  <a:cubicBezTo>
                    <a:pt x="720" y="7729"/>
                    <a:pt x="1150" y="8159"/>
                    <a:pt x="1680" y="8159"/>
                  </a:cubicBezTo>
                  <a:lnTo>
                    <a:pt x="7919" y="8159"/>
                  </a:lnTo>
                  <a:cubicBezTo>
                    <a:pt x="8449" y="8159"/>
                    <a:pt x="8879" y="7729"/>
                    <a:pt x="8879" y="7199"/>
                  </a:cubicBezTo>
                  <a:lnTo>
                    <a:pt x="8879" y="3839"/>
                  </a:lnTo>
                  <a:lnTo>
                    <a:pt x="8903" y="3839"/>
                  </a:lnTo>
                  <a:cubicBezTo>
                    <a:pt x="8953" y="3700"/>
                    <a:pt x="9082" y="3599"/>
                    <a:pt x="9239" y="3599"/>
                  </a:cubicBezTo>
                  <a:cubicBezTo>
                    <a:pt x="9395" y="3599"/>
                    <a:pt x="9525" y="3700"/>
                    <a:pt x="9574" y="3839"/>
                  </a:cubicBezTo>
                  <a:lnTo>
                    <a:pt x="9598" y="3839"/>
                  </a:lnTo>
                  <a:lnTo>
                    <a:pt x="9598" y="7199"/>
                  </a:lnTo>
                  <a:cubicBezTo>
                    <a:pt x="9598" y="8126"/>
                    <a:pt x="8847" y="8878"/>
                    <a:pt x="7919" y="8878"/>
                  </a:cubicBezTo>
                  <a:close/>
                  <a:moveTo>
                    <a:pt x="5279" y="2159"/>
                  </a:moveTo>
                  <a:cubicBezTo>
                    <a:pt x="4219" y="2159"/>
                    <a:pt x="3359" y="3019"/>
                    <a:pt x="3359" y="4079"/>
                  </a:cubicBezTo>
                  <a:lnTo>
                    <a:pt x="3359" y="5999"/>
                  </a:lnTo>
                  <a:lnTo>
                    <a:pt x="3335" y="5999"/>
                  </a:lnTo>
                  <a:cubicBezTo>
                    <a:pt x="3349" y="6037"/>
                    <a:pt x="3359" y="6076"/>
                    <a:pt x="3359" y="6119"/>
                  </a:cubicBezTo>
                  <a:cubicBezTo>
                    <a:pt x="3359" y="6317"/>
                    <a:pt x="3198" y="6479"/>
                    <a:pt x="2999" y="6479"/>
                  </a:cubicBezTo>
                  <a:cubicBezTo>
                    <a:pt x="2801" y="6479"/>
                    <a:pt x="2639" y="6318"/>
                    <a:pt x="2639" y="6119"/>
                  </a:cubicBezTo>
                  <a:cubicBezTo>
                    <a:pt x="2639" y="6076"/>
                    <a:pt x="2650" y="6037"/>
                    <a:pt x="2664" y="5999"/>
                  </a:cubicBezTo>
                  <a:lnTo>
                    <a:pt x="2639" y="5999"/>
                  </a:lnTo>
                  <a:lnTo>
                    <a:pt x="2639" y="4079"/>
                  </a:lnTo>
                  <a:cubicBezTo>
                    <a:pt x="2639" y="2621"/>
                    <a:pt x="3821" y="1439"/>
                    <a:pt x="5279" y="1439"/>
                  </a:cubicBezTo>
                  <a:lnTo>
                    <a:pt x="7869" y="1439"/>
                  </a:lnTo>
                  <a:lnTo>
                    <a:pt x="7091" y="661"/>
                  </a:lnTo>
                  <a:lnTo>
                    <a:pt x="7108" y="644"/>
                  </a:lnTo>
                  <a:cubicBezTo>
                    <a:pt x="7020" y="578"/>
                    <a:pt x="6959" y="478"/>
                    <a:pt x="6959" y="360"/>
                  </a:cubicBezTo>
                  <a:cubicBezTo>
                    <a:pt x="6959" y="161"/>
                    <a:pt x="7120" y="0"/>
                    <a:pt x="7319" y="0"/>
                  </a:cubicBezTo>
                  <a:cubicBezTo>
                    <a:pt x="7446" y="0"/>
                    <a:pt x="7552" y="69"/>
                    <a:pt x="7616" y="168"/>
                  </a:cubicBezTo>
                  <a:lnTo>
                    <a:pt x="8887" y="1439"/>
                  </a:lnTo>
                  <a:lnTo>
                    <a:pt x="8883" y="1444"/>
                  </a:lnTo>
                  <a:lnTo>
                    <a:pt x="9598" y="2159"/>
                  </a:lnTo>
                  <a:lnTo>
                    <a:pt x="5279" y="21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464" tIns="44732" rIns="89464" bIns="44732"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516135"/>
              <a:endParaRPr lang="en-US" sz="2348">
                <a:solidFill>
                  <a:prstClr val="white"/>
                </a:solidFill>
                <a:latin typeface="Calibri" panose="020F0502020204030204"/>
              </a:endParaRPr>
            </a:p>
          </p:txBody>
        </p:sp>
        <p:sp>
          <p:nvSpPr>
            <p:cNvPr id="31" name="iconfont-11899-5650847">
              <a:extLst>
                <a:ext uri="{FF2B5EF4-FFF2-40B4-BE49-F238E27FC236}">
                  <a16:creationId xmlns:a16="http://schemas.microsoft.com/office/drawing/2014/main" id="{7F1A4DBE-15A7-4A28-8DEE-E4641CCE56A7}"/>
                </a:ext>
              </a:extLst>
            </p:cNvPr>
            <p:cNvSpPr/>
            <p:nvPr/>
          </p:nvSpPr>
          <p:spPr>
            <a:xfrm>
              <a:off x="13886084" y="334351"/>
              <a:ext cx="183249" cy="181010"/>
            </a:xfrm>
            <a:custGeom>
              <a:avLst/>
              <a:gdLst>
                <a:gd name="T0" fmla="*/ 3387 w 12960"/>
                <a:gd name="T1" fmla="*/ 12720 h 12800"/>
                <a:gd name="T2" fmla="*/ 2587 w 12960"/>
                <a:gd name="T3" fmla="*/ 12453 h 12800"/>
                <a:gd name="T4" fmla="*/ 2000 w 12960"/>
                <a:gd name="T5" fmla="*/ 11013 h 12800"/>
                <a:gd name="T6" fmla="*/ 2427 w 12960"/>
                <a:gd name="T7" fmla="*/ 8480 h 12800"/>
                <a:gd name="T8" fmla="*/ 2294 w 12960"/>
                <a:gd name="T9" fmla="*/ 8027 h 12800"/>
                <a:gd name="T10" fmla="*/ 534 w 12960"/>
                <a:gd name="T11" fmla="*/ 6240 h 12800"/>
                <a:gd name="T12" fmla="*/ 187 w 12960"/>
                <a:gd name="T13" fmla="*/ 4720 h 12800"/>
                <a:gd name="T14" fmla="*/ 1334 w 12960"/>
                <a:gd name="T15" fmla="*/ 3760 h 12800"/>
                <a:gd name="T16" fmla="*/ 3760 w 12960"/>
                <a:gd name="T17" fmla="*/ 3387 h 12800"/>
                <a:gd name="T18" fmla="*/ 4107 w 12960"/>
                <a:gd name="T19" fmla="*/ 3120 h 12800"/>
                <a:gd name="T20" fmla="*/ 5200 w 12960"/>
                <a:gd name="T21" fmla="*/ 827 h 12800"/>
                <a:gd name="T22" fmla="*/ 6480 w 12960"/>
                <a:gd name="T23" fmla="*/ 0 h 12800"/>
                <a:gd name="T24" fmla="*/ 7760 w 12960"/>
                <a:gd name="T25" fmla="*/ 827 h 12800"/>
                <a:gd name="T26" fmla="*/ 8854 w 12960"/>
                <a:gd name="T27" fmla="*/ 3120 h 12800"/>
                <a:gd name="T28" fmla="*/ 9200 w 12960"/>
                <a:gd name="T29" fmla="*/ 3387 h 12800"/>
                <a:gd name="T30" fmla="*/ 11627 w 12960"/>
                <a:gd name="T31" fmla="*/ 3760 h 12800"/>
                <a:gd name="T32" fmla="*/ 12774 w 12960"/>
                <a:gd name="T33" fmla="*/ 4720 h 12800"/>
                <a:gd name="T34" fmla="*/ 12427 w 12960"/>
                <a:gd name="T35" fmla="*/ 6240 h 12800"/>
                <a:gd name="T36" fmla="*/ 10667 w 12960"/>
                <a:gd name="T37" fmla="*/ 8027 h 12800"/>
                <a:gd name="T38" fmla="*/ 10534 w 12960"/>
                <a:gd name="T39" fmla="*/ 8480 h 12800"/>
                <a:gd name="T40" fmla="*/ 10960 w 12960"/>
                <a:gd name="T41" fmla="*/ 11013 h 12800"/>
                <a:gd name="T42" fmla="*/ 10374 w 12960"/>
                <a:gd name="T43" fmla="*/ 12453 h 12800"/>
                <a:gd name="T44" fmla="*/ 8907 w 12960"/>
                <a:gd name="T45" fmla="*/ 12533 h 12800"/>
                <a:gd name="T46" fmla="*/ 6720 w 12960"/>
                <a:gd name="T47" fmla="*/ 11333 h 12800"/>
                <a:gd name="T48" fmla="*/ 6320 w 12960"/>
                <a:gd name="T49" fmla="*/ 11333 h 12800"/>
                <a:gd name="T50" fmla="*/ 4134 w 12960"/>
                <a:gd name="T51" fmla="*/ 12533 h 12800"/>
                <a:gd name="T52" fmla="*/ 3387 w 12960"/>
                <a:gd name="T53" fmla="*/ 12720 h 12800"/>
                <a:gd name="T54" fmla="*/ 6427 w 12960"/>
                <a:gd name="T55" fmla="*/ 10320 h 12800"/>
                <a:gd name="T56" fmla="*/ 7094 w 12960"/>
                <a:gd name="T57" fmla="*/ 10480 h 12800"/>
                <a:gd name="T58" fmla="*/ 9280 w 12960"/>
                <a:gd name="T59" fmla="*/ 11680 h 12800"/>
                <a:gd name="T60" fmla="*/ 9734 w 12960"/>
                <a:gd name="T61" fmla="*/ 11653 h 12800"/>
                <a:gd name="T62" fmla="*/ 9920 w 12960"/>
                <a:gd name="T63" fmla="*/ 11173 h 12800"/>
                <a:gd name="T64" fmla="*/ 9494 w 12960"/>
                <a:gd name="T65" fmla="*/ 8640 h 12800"/>
                <a:gd name="T66" fmla="*/ 9894 w 12960"/>
                <a:gd name="T67" fmla="*/ 7360 h 12800"/>
                <a:gd name="T68" fmla="*/ 11654 w 12960"/>
                <a:gd name="T69" fmla="*/ 5573 h 12800"/>
                <a:gd name="T70" fmla="*/ 11760 w 12960"/>
                <a:gd name="T71" fmla="*/ 5040 h 12800"/>
                <a:gd name="T72" fmla="*/ 11414 w 12960"/>
                <a:gd name="T73" fmla="*/ 4720 h 12800"/>
                <a:gd name="T74" fmla="*/ 8987 w 12960"/>
                <a:gd name="T75" fmla="*/ 4347 h 12800"/>
                <a:gd name="T76" fmla="*/ 7920 w 12960"/>
                <a:gd name="T77" fmla="*/ 3547 h 12800"/>
                <a:gd name="T78" fmla="*/ 6827 w 12960"/>
                <a:gd name="T79" fmla="*/ 1253 h 12800"/>
                <a:gd name="T80" fmla="*/ 6427 w 12960"/>
                <a:gd name="T81" fmla="*/ 987 h 12800"/>
                <a:gd name="T82" fmla="*/ 6027 w 12960"/>
                <a:gd name="T83" fmla="*/ 1253 h 12800"/>
                <a:gd name="T84" fmla="*/ 4934 w 12960"/>
                <a:gd name="T85" fmla="*/ 3547 h 12800"/>
                <a:gd name="T86" fmla="*/ 3867 w 12960"/>
                <a:gd name="T87" fmla="*/ 4347 h 12800"/>
                <a:gd name="T88" fmla="*/ 1440 w 12960"/>
                <a:gd name="T89" fmla="*/ 4720 h 12800"/>
                <a:gd name="T90" fmla="*/ 1094 w 12960"/>
                <a:gd name="T91" fmla="*/ 5040 h 12800"/>
                <a:gd name="T92" fmla="*/ 1200 w 12960"/>
                <a:gd name="T93" fmla="*/ 5573 h 12800"/>
                <a:gd name="T94" fmla="*/ 2960 w 12960"/>
                <a:gd name="T95" fmla="*/ 7360 h 12800"/>
                <a:gd name="T96" fmla="*/ 3360 w 12960"/>
                <a:gd name="T97" fmla="*/ 8640 h 12800"/>
                <a:gd name="T98" fmla="*/ 2934 w 12960"/>
                <a:gd name="T99" fmla="*/ 11173 h 12800"/>
                <a:gd name="T100" fmla="*/ 3120 w 12960"/>
                <a:gd name="T101" fmla="*/ 11653 h 12800"/>
                <a:gd name="T102" fmla="*/ 3574 w 12960"/>
                <a:gd name="T103" fmla="*/ 11680 h 12800"/>
                <a:gd name="T104" fmla="*/ 5760 w 12960"/>
                <a:gd name="T105" fmla="*/ 10480 h 12800"/>
                <a:gd name="T106" fmla="*/ 6427 w 12960"/>
                <a:gd name="T107" fmla="*/ 1032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60" h="12800">
                  <a:moveTo>
                    <a:pt x="3387" y="12720"/>
                  </a:moveTo>
                  <a:cubicBezTo>
                    <a:pt x="3094" y="12720"/>
                    <a:pt x="2827" y="12640"/>
                    <a:pt x="2587" y="12453"/>
                  </a:cubicBezTo>
                  <a:cubicBezTo>
                    <a:pt x="2134" y="12133"/>
                    <a:pt x="1894" y="11573"/>
                    <a:pt x="2000" y="11013"/>
                  </a:cubicBezTo>
                  <a:lnTo>
                    <a:pt x="2427" y="8480"/>
                  </a:lnTo>
                  <a:cubicBezTo>
                    <a:pt x="2454" y="8320"/>
                    <a:pt x="2400" y="8160"/>
                    <a:pt x="2294" y="8027"/>
                  </a:cubicBezTo>
                  <a:lnTo>
                    <a:pt x="534" y="6240"/>
                  </a:lnTo>
                  <a:cubicBezTo>
                    <a:pt x="134" y="5840"/>
                    <a:pt x="0" y="5253"/>
                    <a:pt x="187" y="4720"/>
                  </a:cubicBezTo>
                  <a:cubicBezTo>
                    <a:pt x="347" y="4213"/>
                    <a:pt x="800" y="3840"/>
                    <a:pt x="1334" y="3760"/>
                  </a:cubicBezTo>
                  <a:lnTo>
                    <a:pt x="3760" y="3387"/>
                  </a:lnTo>
                  <a:cubicBezTo>
                    <a:pt x="3894" y="3360"/>
                    <a:pt x="4027" y="3280"/>
                    <a:pt x="4107" y="3120"/>
                  </a:cubicBezTo>
                  <a:lnTo>
                    <a:pt x="5200" y="827"/>
                  </a:lnTo>
                  <a:cubicBezTo>
                    <a:pt x="5440" y="320"/>
                    <a:pt x="5920" y="0"/>
                    <a:pt x="6480" y="0"/>
                  </a:cubicBezTo>
                  <a:cubicBezTo>
                    <a:pt x="7040" y="0"/>
                    <a:pt x="7520" y="320"/>
                    <a:pt x="7760" y="827"/>
                  </a:cubicBezTo>
                  <a:lnTo>
                    <a:pt x="8854" y="3120"/>
                  </a:lnTo>
                  <a:cubicBezTo>
                    <a:pt x="8907" y="3253"/>
                    <a:pt x="9040" y="3360"/>
                    <a:pt x="9200" y="3387"/>
                  </a:cubicBezTo>
                  <a:lnTo>
                    <a:pt x="11627" y="3760"/>
                  </a:lnTo>
                  <a:cubicBezTo>
                    <a:pt x="12160" y="3840"/>
                    <a:pt x="12587" y="4213"/>
                    <a:pt x="12774" y="4720"/>
                  </a:cubicBezTo>
                  <a:cubicBezTo>
                    <a:pt x="12960" y="5253"/>
                    <a:pt x="12827" y="5840"/>
                    <a:pt x="12427" y="6240"/>
                  </a:cubicBezTo>
                  <a:lnTo>
                    <a:pt x="10667" y="8027"/>
                  </a:lnTo>
                  <a:cubicBezTo>
                    <a:pt x="10560" y="8133"/>
                    <a:pt x="10507" y="8293"/>
                    <a:pt x="10534" y="8480"/>
                  </a:cubicBezTo>
                  <a:lnTo>
                    <a:pt x="10960" y="11013"/>
                  </a:lnTo>
                  <a:cubicBezTo>
                    <a:pt x="11067" y="11573"/>
                    <a:pt x="10827" y="12133"/>
                    <a:pt x="10374" y="12453"/>
                  </a:cubicBezTo>
                  <a:cubicBezTo>
                    <a:pt x="9947" y="12773"/>
                    <a:pt x="9360" y="12800"/>
                    <a:pt x="8907" y="12533"/>
                  </a:cubicBezTo>
                  <a:lnTo>
                    <a:pt x="6720" y="11333"/>
                  </a:lnTo>
                  <a:cubicBezTo>
                    <a:pt x="6587" y="11253"/>
                    <a:pt x="6454" y="11253"/>
                    <a:pt x="6320" y="11333"/>
                  </a:cubicBezTo>
                  <a:lnTo>
                    <a:pt x="4134" y="12533"/>
                  </a:lnTo>
                  <a:cubicBezTo>
                    <a:pt x="3840" y="12667"/>
                    <a:pt x="3600" y="12720"/>
                    <a:pt x="3387" y="12720"/>
                  </a:cubicBezTo>
                  <a:close/>
                  <a:moveTo>
                    <a:pt x="6427" y="10320"/>
                  </a:moveTo>
                  <a:cubicBezTo>
                    <a:pt x="6667" y="10320"/>
                    <a:pt x="6880" y="10373"/>
                    <a:pt x="7094" y="10480"/>
                  </a:cubicBezTo>
                  <a:lnTo>
                    <a:pt x="9280" y="11680"/>
                  </a:lnTo>
                  <a:cubicBezTo>
                    <a:pt x="9494" y="11787"/>
                    <a:pt x="9654" y="11707"/>
                    <a:pt x="9734" y="11653"/>
                  </a:cubicBezTo>
                  <a:cubicBezTo>
                    <a:pt x="9894" y="11547"/>
                    <a:pt x="9974" y="11360"/>
                    <a:pt x="9920" y="11173"/>
                  </a:cubicBezTo>
                  <a:lnTo>
                    <a:pt x="9494" y="8640"/>
                  </a:lnTo>
                  <a:cubicBezTo>
                    <a:pt x="9414" y="8160"/>
                    <a:pt x="9574" y="7680"/>
                    <a:pt x="9894" y="7360"/>
                  </a:cubicBezTo>
                  <a:lnTo>
                    <a:pt x="11654" y="5573"/>
                  </a:lnTo>
                  <a:cubicBezTo>
                    <a:pt x="11840" y="5360"/>
                    <a:pt x="11787" y="5120"/>
                    <a:pt x="11760" y="5040"/>
                  </a:cubicBezTo>
                  <a:cubicBezTo>
                    <a:pt x="11734" y="4960"/>
                    <a:pt x="11654" y="4773"/>
                    <a:pt x="11414" y="4720"/>
                  </a:cubicBezTo>
                  <a:lnTo>
                    <a:pt x="8987" y="4347"/>
                  </a:lnTo>
                  <a:cubicBezTo>
                    <a:pt x="8534" y="4267"/>
                    <a:pt x="8134" y="3973"/>
                    <a:pt x="7920" y="3547"/>
                  </a:cubicBezTo>
                  <a:lnTo>
                    <a:pt x="6827" y="1253"/>
                  </a:lnTo>
                  <a:cubicBezTo>
                    <a:pt x="6720" y="1013"/>
                    <a:pt x="6507" y="987"/>
                    <a:pt x="6427" y="987"/>
                  </a:cubicBezTo>
                  <a:cubicBezTo>
                    <a:pt x="6347" y="987"/>
                    <a:pt x="6134" y="1013"/>
                    <a:pt x="6027" y="1253"/>
                  </a:cubicBezTo>
                  <a:lnTo>
                    <a:pt x="4934" y="3547"/>
                  </a:lnTo>
                  <a:cubicBezTo>
                    <a:pt x="4720" y="3973"/>
                    <a:pt x="4320" y="4293"/>
                    <a:pt x="3867" y="4347"/>
                  </a:cubicBezTo>
                  <a:lnTo>
                    <a:pt x="1440" y="4720"/>
                  </a:lnTo>
                  <a:cubicBezTo>
                    <a:pt x="1200" y="4747"/>
                    <a:pt x="1120" y="4960"/>
                    <a:pt x="1094" y="5040"/>
                  </a:cubicBezTo>
                  <a:cubicBezTo>
                    <a:pt x="1067" y="5120"/>
                    <a:pt x="1014" y="5360"/>
                    <a:pt x="1200" y="5573"/>
                  </a:cubicBezTo>
                  <a:lnTo>
                    <a:pt x="2960" y="7360"/>
                  </a:lnTo>
                  <a:cubicBezTo>
                    <a:pt x="3280" y="7707"/>
                    <a:pt x="3440" y="8187"/>
                    <a:pt x="3360" y="8640"/>
                  </a:cubicBezTo>
                  <a:lnTo>
                    <a:pt x="2934" y="11173"/>
                  </a:lnTo>
                  <a:cubicBezTo>
                    <a:pt x="2907" y="11360"/>
                    <a:pt x="2987" y="11547"/>
                    <a:pt x="3120" y="11653"/>
                  </a:cubicBezTo>
                  <a:cubicBezTo>
                    <a:pt x="3174" y="11707"/>
                    <a:pt x="3360" y="11787"/>
                    <a:pt x="3574" y="11680"/>
                  </a:cubicBezTo>
                  <a:lnTo>
                    <a:pt x="5760" y="10480"/>
                  </a:lnTo>
                  <a:cubicBezTo>
                    <a:pt x="5974" y="10373"/>
                    <a:pt x="6187" y="10320"/>
                    <a:pt x="6427" y="103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464" tIns="44732" rIns="89464" bIns="44732"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516135"/>
              <a:endParaRPr lang="en-US" sz="2348">
                <a:solidFill>
                  <a:prstClr val="white"/>
                </a:solidFill>
                <a:latin typeface="Calibri" panose="020F0502020204030204"/>
              </a:endParaRPr>
            </a:p>
          </p:txBody>
        </p:sp>
      </p:grpSp>
      <p:sp>
        <p:nvSpPr>
          <p:cNvPr id="32" name="iconfont-1147-851710">
            <a:extLst>
              <a:ext uri="{FF2B5EF4-FFF2-40B4-BE49-F238E27FC236}">
                <a16:creationId xmlns:a16="http://schemas.microsoft.com/office/drawing/2014/main" id="{570D28D8-8BD4-41E0-AE58-7A20A92B9A40}"/>
              </a:ext>
            </a:extLst>
          </p:cNvPr>
          <p:cNvSpPr/>
          <p:nvPr userDrawn="1"/>
        </p:nvSpPr>
        <p:spPr>
          <a:xfrm flipH="1">
            <a:off x="360488" y="271321"/>
            <a:ext cx="407120" cy="407120"/>
          </a:xfrm>
          <a:custGeom>
            <a:avLst/>
            <a:gdLst>
              <a:gd name="T0" fmla="*/ 0 w 10375"/>
              <a:gd name="T1" fmla="*/ 2108 h 10377"/>
              <a:gd name="T2" fmla="*/ 2108 w 10375"/>
              <a:gd name="T3" fmla="*/ 2270 h 10377"/>
              <a:gd name="T4" fmla="*/ 2270 w 10375"/>
              <a:gd name="T5" fmla="*/ 163 h 10377"/>
              <a:gd name="T6" fmla="*/ 163 w 10375"/>
              <a:gd name="T7" fmla="*/ 0 h 10377"/>
              <a:gd name="T8" fmla="*/ 1784 w 10375"/>
              <a:gd name="T9" fmla="*/ 1784 h 10377"/>
              <a:gd name="T10" fmla="*/ 486 w 10375"/>
              <a:gd name="T11" fmla="*/ 488 h 10377"/>
              <a:gd name="T12" fmla="*/ 1783 w 10375"/>
              <a:gd name="T13" fmla="*/ 1784 h 10377"/>
              <a:gd name="T14" fmla="*/ 8105 w 10375"/>
              <a:gd name="T15" fmla="*/ 163 h 10377"/>
              <a:gd name="T16" fmla="*/ 8268 w 10375"/>
              <a:gd name="T17" fmla="*/ 2270 h 10377"/>
              <a:gd name="T18" fmla="*/ 10375 w 10375"/>
              <a:gd name="T19" fmla="*/ 2108 h 10377"/>
              <a:gd name="T20" fmla="*/ 10213 w 10375"/>
              <a:gd name="T21" fmla="*/ 0 h 10377"/>
              <a:gd name="T22" fmla="*/ 8105 w 10375"/>
              <a:gd name="T23" fmla="*/ 163 h 10377"/>
              <a:gd name="T24" fmla="*/ 8591 w 10375"/>
              <a:gd name="T25" fmla="*/ 1784 h 10377"/>
              <a:gd name="T26" fmla="*/ 9888 w 10375"/>
              <a:gd name="T27" fmla="*/ 488 h 10377"/>
              <a:gd name="T28" fmla="*/ 9889 w 10375"/>
              <a:gd name="T29" fmla="*/ 1784 h 10377"/>
              <a:gd name="T30" fmla="*/ 8105 w 10375"/>
              <a:gd name="T31" fmla="*/ 10214 h 10377"/>
              <a:gd name="T32" fmla="*/ 10213 w 10375"/>
              <a:gd name="T33" fmla="*/ 10377 h 10377"/>
              <a:gd name="T34" fmla="*/ 10375 w 10375"/>
              <a:gd name="T35" fmla="*/ 8269 h 10377"/>
              <a:gd name="T36" fmla="*/ 8268 w 10375"/>
              <a:gd name="T37" fmla="*/ 8107 h 10377"/>
              <a:gd name="T38" fmla="*/ 9889 w 10375"/>
              <a:gd name="T39" fmla="*/ 9889 h 10377"/>
              <a:gd name="T40" fmla="*/ 8591 w 10375"/>
              <a:gd name="T41" fmla="*/ 8593 h 10377"/>
              <a:gd name="T42" fmla="*/ 9888 w 10375"/>
              <a:gd name="T43" fmla="*/ 9889 h 10377"/>
              <a:gd name="T44" fmla="*/ 0 w 10375"/>
              <a:gd name="T45" fmla="*/ 8269 h 10377"/>
              <a:gd name="T46" fmla="*/ 163 w 10375"/>
              <a:gd name="T47" fmla="*/ 10377 h 10377"/>
              <a:gd name="T48" fmla="*/ 2270 w 10375"/>
              <a:gd name="T49" fmla="*/ 10214 h 10377"/>
              <a:gd name="T50" fmla="*/ 2108 w 10375"/>
              <a:gd name="T51" fmla="*/ 8107 h 10377"/>
              <a:gd name="T52" fmla="*/ 0 w 10375"/>
              <a:gd name="T53" fmla="*/ 8269 h 10377"/>
              <a:gd name="T54" fmla="*/ 486 w 10375"/>
              <a:gd name="T55" fmla="*/ 9889 h 10377"/>
              <a:gd name="T56" fmla="*/ 1783 w 10375"/>
              <a:gd name="T57" fmla="*/ 8593 h 10377"/>
              <a:gd name="T58" fmla="*/ 1784 w 10375"/>
              <a:gd name="T59" fmla="*/ 9889 h 10377"/>
              <a:gd name="T60" fmla="*/ 2530 w 10375"/>
              <a:gd name="T61" fmla="*/ 3003 h 10377"/>
              <a:gd name="T62" fmla="*/ 2989 w 10375"/>
              <a:gd name="T63" fmla="*/ 2544 h 10377"/>
              <a:gd name="T64" fmla="*/ 7804 w 10375"/>
              <a:gd name="T65" fmla="*/ 7818 h 10377"/>
              <a:gd name="T66" fmla="*/ 735 w 10375"/>
              <a:gd name="T67" fmla="*/ 2270 h 10377"/>
              <a:gd name="T68" fmla="*/ 1535 w 10375"/>
              <a:gd name="T69" fmla="*/ 8106 h 10377"/>
              <a:gd name="T70" fmla="*/ 735 w 10375"/>
              <a:gd name="T71" fmla="*/ 2270 h 10377"/>
              <a:gd name="T72" fmla="*/ 8106 w 10375"/>
              <a:gd name="T73" fmla="*/ 735 h 10377"/>
              <a:gd name="T74" fmla="*/ 2270 w 10375"/>
              <a:gd name="T75" fmla="*/ 1535 h 10377"/>
              <a:gd name="T76" fmla="*/ 2270 w 10375"/>
              <a:gd name="T77" fmla="*/ 8842 h 10377"/>
              <a:gd name="T78" fmla="*/ 8106 w 10375"/>
              <a:gd name="T79" fmla="*/ 9642 h 10377"/>
              <a:gd name="T80" fmla="*/ 2270 w 10375"/>
              <a:gd name="T81" fmla="*/ 8842 h 10377"/>
              <a:gd name="T82" fmla="*/ 9640 w 10375"/>
              <a:gd name="T83" fmla="*/ 2270 h 10377"/>
              <a:gd name="T84" fmla="*/ 8840 w 10375"/>
              <a:gd name="T85" fmla="*/ 8106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75" h="10377">
                <a:moveTo>
                  <a:pt x="0" y="163"/>
                </a:moveTo>
                <a:lnTo>
                  <a:pt x="0" y="2108"/>
                </a:lnTo>
                <a:cubicBezTo>
                  <a:pt x="0" y="2198"/>
                  <a:pt x="73" y="2270"/>
                  <a:pt x="163" y="2270"/>
                </a:cubicBezTo>
                <a:lnTo>
                  <a:pt x="2108" y="2270"/>
                </a:lnTo>
                <a:cubicBezTo>
                  <a:pt x="2198" y="2270"/>
                  <a:pt x="2270" y="2198"/>
                  <a:pt x="2270" y="2108"/>
                </a:cubicBezTo>
                <a:lnTo>
                  <a:pt x="2270" y="163"/>
                </a:lnTo>
                <a:cubicBezTo>
                  <a:pt x="2270" y="73"/>
                  <a:pt x="2198" y="0"/>
                  <a:pt x="2108" y="0"/>
                </a:cubicBezTo>
                <a:lnTo>
                  <a:pt x="163" y="0"/>
                </a:lnTo>
                <a:cubicBezTo>
                  <a:pt x="73" y="1"/>
                  <a:pt x="0" y="74"/>
                  <a:pt x="0" y="163"/>
                </a:cubicBezTo>
                <a:close/>
                <a:moveTo>
                  <a:pt x="1784" y="1784"/>
                </a:moveTo>
                <a:lnTo>
                  <a:pt x="486" y="1784"/>
                </a:lnTo>
                <a:lnTo>
                  <a:pt x="486" y="488"/>
                </a:lnTo>
                <a:lnTo>
                  <a:pt x="1783" y="488"/>
                </a:lnTo>
                <a:lnTo>
                  <a:pt x="1783" y="1784"/>
                </a:lnTo>
                <a:lnTo>
                  <a:pt x="1784" y="1784"/>
                </a:lnTo>
                <a:close/>
                <a:moveTo>
                  <a:pt x="8105" y="163"/>
                </a:moveTo>
                <a:lnTo>
                  <a:pt x="8105" y="2108"/>
                </a:lnTo>
                <a:cubicBezTo>
                  <a:pt x="8105" y="2198"/>
                  <a:pt x="8178" y="2270"/>
                  <a:pt x="8268" y="2270"/>
                </a:cubicBezTo>
                <a:lnTo>
                  <a:pt x="10213" y="2270"/>
                </a:lnTo>
                <a:cubicBezTo>
                  <a:pt x="10303" y="2270"/>
                  <a:pt x="10375" y="2198"/>
                  <a:pt x="10375" y="2108"/>
                </a:cubicBezTo>
                <a:lnTo>
                  <a:pt x="10375" y="163"/>
                </a:lnTo>
                <a:cubicBezTo>
                  <a:pt x="10375" y="73"/>
                  <a:pt x="10303" y="0"/>
                  <a:pt x="10213" y="0"/>
                </a:cubicBezTo>
                <a:lnTo>
                  <a:pt x="8268" y="0"/>
                </a:lnTo>
                <a:cubicBezTo>
                  <a:pt x="8178" y="1"/>
                  <a:pt x="8105" y="74"/>
                  <a:pt x="8105" y="163"/>
                </a:cubicBezTo>
                <a:close/>
                <a:moveTo>
                  <a:pt x="9889" y="1784"/>
                </a:moveTo>
                <a:lnTo>
                  <a:pt x="8591" y="1784"/>
                </a:lnTo>
                <a:lnTo>
                  <a:pt x="8591" y="488"/>
                </a:lnTo>
                <a:lnTo>
                  <a:pt x="9888" y="488"/>
                </a:lnTo>
                <a:lnTo>
                  <a:pt x="9888" y="1784"/>
                </a:lnTo>
                <a:lnTo>
                  <a:pt x="9889" y="1784"/>
                </a:lnTo>
                <a:close/>
                <a:moveTo>
                  <a:pt x="8105" y="8269"/>
                </a:moveTo>
                <a:lnTo>
                  <a:pt x="8105" y="10214"/>
                </a:lnTo>
                <a:cubicBezTo>
                  <a:pt x="8105" y="10304"/>
                  <a:pt x="8178" y="10377"/>
                  <a:pt x="8268" y="10377"/>
                </a:cubicBezTo>
                <a:lnTo>
                  <a:pt x="10213" y="10377"/>
                </a:lnTo>
                <a:cubicBezTo>
                  <a:pt x="10303" y="10377"/>
                  <a:pt x="10375" y="10304"/>
                  <a:pt x="10375" y="10214"/>
                </a:cubicBezTo>
                <a:lnTo>
                  <a:pt x="10375" y="8269"/>
                </a:lnTo>
                <a:cubicBezTo>
                  <a:pt x="10375" y="8179"/>
                  <a:pt x="10303" y="8107"/>
                  <a:pt x="10213" y="8107"/>
                </a:cubicBezTo>
                <a:lnTo>
                  <a:pt x="8268" y="8107"/>
                </a:lnTo>
                <a:cubicBezTo>
                  <a:pt x="8178" y="8107"/>
                  <a:pt x="8105" y="8179"/>
                  <a:pt x="8105" y="8269"/>
                </a:cubicBezTo>
                <a:close/>
                <a:moveTo>
                  <a:pt x="9889" y="9889"/>
                </a:moveTo>
                <a:lnTo>
                  <a:pt x="8591" y="9889"/>
                </a:lnTo>
                <a:lnTo>
                  <a:pt x="8591" y="8593"/>
                </a:lnTo>
                <a:lnTo>
                  <a:pt x="9888" y="8593"/>
                </a:lnTo>
                <a:lnTo>
                  <a:pt x="9888" y="9889"/>
                </a:lnTo>
                <a:lnTo>
                  <a:pt x="9889" y="9889"/>
                </a:lnTo>
                <a:close/>
                <a:moveTo>
                  <a:pt x="0" y="8269"/>
                </a:moveTo>
                <a:lnTo>
                  <a:pt x="0" y="10214"/>
                </a:lnTo>
                <a:cubicBezTo>
                  <a:pt x="0" y="10304"/>
                  <a:pt x="73" y="10377"/>
                  <a:pt x="163" y="10377"/>
                </a:cubicBezTo>
                <a:lnTo>
                  <a:pt x="2108" y="10377"/>
                </a:lnTo>
                <a:cubicBezTo>
                  <a:pt x="2198" y="10377"/>
                  <a:pt x="2270" y="10304"/>
                  <a:pt x="2270" y="10214"/>
                </a:cubicBezTo>
                <a:lnTo>
                  <a:pt x="2270" y="8269"/>
                </a:lnTo>
                <a:cubicBezTo>
                  <a:pt x="2270" y="8179"/>
                  <a:pt x="2198" y="8107"/>
                  <a:pt x="2108" y="8107"/>
                </a:cubicBezTo>
                <a:lnTo>
                  <a:pt x="163" y="8107"/>
                </a:lnTo>
                <a:cubicBezTo>
                  <a:pt x="73" y="8107"/>
                  <a:pt x="0" y="8179"/>
                  <a:pt x="0" y="8269"/>
                </a:cubicBezTo>
                <a:close/>
                <a:moveTo>
                  <a:pt x="1784" y="9889"/>
                </a:moveTo>
                <a:lnTo>
                  <a:pt x="486" y="9889"/>
                </a:lnTo>
                <a:lnTo>
                  <a:pt x="486" y="8593"/>
                </a:lnTo>
                <a:lnTo>
                  <a:pt x="1783" y="8593"/>
                </a:lnTo>
                <a:lnTo>
                  <a:pt x="1783" y="9889"/>
                </a:lnTo>
                <a:lnTo>
                  <a:pt x="1784" y="9889"/>
                </a:lnTo>
                <a:close/>
                <a:moveTo>
                  <a:pt x="7345" y="7817"/>
                </a:moveTo>
                <a:lnTo>
                  <a:pt x="2530" y="3003"/>
                </a:lnTo>
                <a:cubicBezTo>
                  <a:pt x="2404" y="2877"/>
                  <a:pt x="2404" y="2670"/>
                  <a:pt x="2530" y="2544"/>
                </a:cubicBezTo>
                <a:cubicBezTo>
                  <a:pt x="2656" y="2418"/>
                  <a:pt x="2863" y="2418"/>
                  <a:pt x="2989" y="2544"/>
                </a:cubicBezTo>
                <a:lnTo>
                  <a:pt x="7804" y="7359"/>
                </a:lnTo>
                <a:cubicBezTo>
                  <a:pt x="7930" y="7485"/>
                  <a:pt x="7930" y="7692"/>
                  <a:pt x="7804" y="7818"/>
                </a:cubicBezTo>
                <a:cubicBezTo>
                  <a:pt x="7676" y="7943"/>
                  <a:pt x="7471" y="7943"/>
                  <a:pt x="7345" y="7817"/>
                </a:cubicBezTo>
                <a:close/>
                <a:moveTo>
                  <a:pt x="735" y="2270"/>
                </a:moveTo>
                <a:lnTo>
                  <a:pt x="1535" y="2270"/>
                </a:lnTo>
                <a:lnTo>
                  <a:pt x="1535" y="8106"/>
                </a:lnTo>
                <a:lnTo>
                  <a:pt x="735" y="8106"/>
                </a:lnTo>
                <a:lnTo>
                  <a:pt x="735" y="2270"/>
                </a:lnTo>
                <a:close/>
                <a:moveTo>
                  <a:pt x="2270" y="735"/>
                </a:moveTo>
                <a:lnTo>
                  <a:pt x="8106" y="735"/>
                </a:lnTo>
                <a:lnTo>
                  <a:pt x="8106" y="1535"/>
                </a:lnTo>
                <a:lnTo>
                  <a:pt x="2270" y="1535"/>
                </a:lnTo>
                <a:lnTo>
                  <a:pt x="2270" y="735"/>
                </a:lnTo>
                <a:close/>
                <a:moveTo>
                  <a:pt x="2270" y="8842"/>
                </a:moveTo>
                <a:lnTo>
                  <a:pt x="8106" y="8842"/>
                </a:lnTo>
                <a:lnTo>
                  <a:pt x="8106" y="9642"/>
                </a:lnTo>
                <a:lnTo>
                  <a:pt x="2270" y="9642"/>
                </a:lnTo>
                <a:lnTo>
                  <a:pt x="2270" y="8842"/>
                </a:lnTo>
                <a:close/>
                <a:moveTo>
                  <a:pt x="8840" y="2270"/>
                </a:moveTo>
                <a:lnTo>
                  <a:pt x="9640" y="2270"/>
                </a:lnTo>
                <a:lnTo>
                  <a:pt x="9640" y="8106"/>
                </a:lnTo>
                <a:lnTo>
                  <a:pt x="8840" y="8106"/>
                </a:lnTo>
                <a:lnTo>
                  <a:pt x="8840" y="227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8828" tIns="64415" rIns="128828" bIns="64415"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516135"/>
            <a:endParaRPr lang="en-US" sz="2537">
              <a:solidFill>
                <a:prstClr val="white"/>
              </a:solidFill>
              <a:latin typeface="Calibri" panose="020F0502020204030204"/>
            </a:endParaRPr>
          </a:p>
        </p:txBody>
      </p:sp>
      <p:pic>
        <p:nvPicPr>
          <p:cNvPr id="33" name="图片 32">
            <a:extLst>
              <a:ext uri="{FF2B5EF4-FFF2-40B4-BE49-F238E27FC236}">
                <a16:creationId xmlns:a16="http://schemas.microsoft.com/office/drawing/2014/main" id="{9E792460-0609-4A6A-9F8D-C83ABA54B85B}"/>
              </a:ext>
            </a:extLst>
          </p:cNvPr>
          <p:cNvPicPr>
            <a:picLocks noChangeAspect="1"/>
          </p:cNvPicPr>
          <p:nvPr userDrawn="1"/>
        </p:nvPicPr>
        <p:blipFill>
          <a:blip r:embed="rId11"/>
          <a:stretch>
            <a:fillRect/>
          </a:stretch>
        </p:blipFill>
        <p:spPr>
          <a:xfrm>
            <a:off x="881531" y="128465"/>
            <a:ext cx="3684812" cy="788723"/>
          </a:xfrm>
          <a:prstGeom prst="rect">
            <a:avLst/>
          </a:prstGeom>
        </p:spPr>
      </p:pic>
      <p:sp>
        <p:nvSpPr>
          <p:cNvPr id="34" name="文本框 33">
            <a:extLst>
              <a:ext uri="{FF2B5EF4-FFF2-40B4-BE49-F238E27FC236}">
                <a16:creationId xmlns:a16="http://schemas.microsoft.com/office/drawing/2014/main" id="{9DEBAC67-9CB5-4DA6-B325-B73451D7A1C4}"/>
              </a:ext>
            </a:extLst>
          </p:cNvPr>
          <p:cNvSpPr txBox="1"/>
          <p:nvPr userDrawn="1">
            <p:custDataLst>
              <p:tags r:id="rId3"/>
            </p:custDataLst>
          </p:nvPr>
        </p:nvSpPr>
        <p:spPr>
          <a:xfrm>
            <a:off x="4809190" y="372289"/>
            <a:ext cx="3810596" cy="314884"/>
          </a:xfrm>
          <a:custGeom>
            <a:avLst/>
            <a:gdLst/>
            <a:ahLst/>
            <a:cxnLst/>
            <a:rect l="l" t="t" r="r" b="b"/>
            <a:pathLst>
              <a:path w="2857947" h="236163">
                <a:moveTo>
                  <a:pt x="2246833" y="180518"/>
                </a:moveTo>
                <a:lnTo>
                  <a:pt x="2246537" y="182034"/>
                </a:lnTo>
                <a:lnTo>
                  <a:pt x="2244853" y="181635"/>
                </a:lnTo>
                <a:close/>
                <a:moveTo>
                  <a:pt x="1005106" y="173289"/>
                </a:moveTo>
                <a:lnTo>
                  <a:pt x="1035557" y="187529"/>
                </a:lnTo>
                <a:cubicBezTo>
                  <a:pt x="1034389" y="188259"/>
                  <a:pt x="1032855" y="188880"/>
                  <a:pt x="1030957" y="189391"/>
                </a:cubicBezTo>
                <a:cubicBezTo>
                  <a:pt x="1029058" y="189902"/>
                  <a:pt x="1026575" y="190084"/>
                  <a:pt x="1023508" y="189938"/>
                </a:cubicBezTo>
                <a:cubicBezTo>
                  <a:pt x="1013285" y="197241"/>
                  <a:pt x="1001090" y="204032"/>
                  <a:pt x="986923" y="210312"/>
                </a:cubicBezTo>
                <a:cubicBezTo>
                  <a:pt x="972756" y="216593"/>
                  <a:pt x="957859" y="221777"/>
                  <a:pt x="942231" y="225867"/>
                </a:cubicBezTo>
                <a:cubicBezTo>
                  <a:pt x="948512" y="222069"/>
                  <a:pt x="954682" y="218017"/>
                  <a:pt x="960744" y="213708"/>
                </a:cubicBezTo>
                <a:cubicBezTo>
                  <a:pt x="966804" y="209400"/>
                  <a:pt x="972573" y="204945"/>
                  <a:pt x="978050" y="200345"/>
                </a:cubicBezTo>
                <a:cubicBezTo>
                  <a:pt x="983527" y="195744"/>
                  <a:pt x="988566" y="191107"/>
                  <a:pt x="993166" y="186433"/>
                </a:cubicBezTo>
                <a:cubicBezTo>
                  <a:pt x="997767" y="181760"/>
                  <a:pt x="1001747" y="177378"/>
                  <a:pt x="1005106" y="173289"/>
                </a:cubicBezTo>
                <a:close/>
                <a:moveTo>
                  <a:pt x="2277722" y="169126"/>
                </a:moveTo>
                <a:cubicBezTo>
                  <a:pt x="2284878" y="168834"/>
                  <a:pt x="2290611" y="169236"/>
                  <a:pt x="2294920" y="170331"/>
                </a:cubicBezTo>
                <a:cubicBezTo>
                  <a:pt x="2299228" y="171427"/>
                  <a:pt x="2302478" y="172924"/>
                  <a:pt x="2304668" y="174822"/>
                </a:cubicBezTo>
                <a:cubicBezTo>
                  <a:pt x="2306859" y="176721"/>
                  <a:pt x="2308100" y="178875"/>
                  <a:pt x="2308393" y="181285"/>
                </a:cubicBezTo>
                <a:cubicBezTo>
                  <a:pt x="2308685" y="183695"/>
                  <a:pt x="2308393" y="185995"/>
                  <a:pt x="2307516" y="188186"/>
                </a:cubicBezTo>
                <a:cubicBezTo>
                  <a:pt x="2306640" y="190230"/>
                  <a:pt x="2305362" y="192202"/>
                  <a:pt x="2303682" y="194101"/>
                </a:cubicBezTo>
                <a:cubicBezTo>
                  <a:pt x="2302003" y="196000"/>
                  <a:pt x="2300031" y="197570"/>
                  <a:pt x="2297767" y="198811"/>
                </a:cubicBezTo>
                <a:cubicBezTo>
                  <a:pt x="2295504" y="200052"/>
                  <a:pt x="2293094" y="200746"/>
                  <a:pt x="2290538" y="200892"/>
                </a:cubicBezTo>
                <a:cubicBezTo>
                  <a:pt x="2287982" y="201038"/>
                  <a:pt x="2285536" y="200454"/>
                  <a:pt x="2283199" y="199140"/>
                </a:cubicBezTo>
                <a:cubicBezTo>
                  <a:pt x="2284075" y="193444"/>
                  <a:pt x="2283893" y="187967"/>
                  <a:pt x="2282651" y="182709"/>
                </a:cubicBezTo>
                <a:cubicBezTo>
                  <a:pt x="2281410" y="177451"/>
                  <a:pt x="2279767" y="172924"/>
                  <a:pt x="2277722" y="169126"/>
                </a:cubicBezTo>
                <a:close/>
                <a:moveTo>
                  <a:pt x="1075648" y="168907"/>
                </a:moveTo>
                <a:cubicBezTo>
                  <a:pt x="1084411" y="169345"/>
                  <a:pt x="1091056" y="170368"/>
                  <a:pt x="1095584" y="171974"/>
                </a:cubicBezTo>
                <a:cubicBezTo>
                  <a:pt x="1100111" y="173581"/>
                  <a:pt x="1102886" y="175553"/>
                  <a:pt x="1103909" y="177889"/>
                </a:cubicBezTo>
                <a:cubicBezTo>
                  <a:pt x="1104931" y="180226"/>
                  <a:pt x="1105005" y="182490"/>
                  <a:pt x="1104128" y="184681"/>
                </a:cubicBezTo>
                <a:cubicBezTo>
                  <a:pt x="1102959" y="186871"/>
                  <a:pt x="1101024" y="189135"/>
                  <a:pt x="1098323" y="191472"/>
                </a:cubicBezTo>
                <a:cubicBezTo>
                  <a:pt x="1095620" y="193809"/>
                  <a:pt x="1092664" y="195634"/>
                  <a:pt x="1089450" y="196949"/>
                </a:cubicBezTo>
                <a:cubicBezTo>
                  <a:pt x="1086237" y="198263"/>
                  <a:pt x="1083024" y="198920"/>
                  <a:pt x="1079810" y="198920"/>
                </a:cubicBezTo>
                <a:cubicBezTo>
                  <a:pt x="1076597" y="198920"/>
                  <a:pt x="1073822" y="197825"/>
                  <a:pt x="1071486" y="195634"/>
                </a:cubicBezTo>
                <a:cubicBezTo>
                  <a:pt x="1069441" y="191837"/>
                  <a:pt x="1065863" y="187638"/>
                  <a:pt x="1060751" y="183038"/>
                </a:cubicBezTo>
                <a:cubicBezTo>
                  <a:pt x="1055639" y="178437"/>
                  <a:pt x="1048994" y="174457"/>
                  <a:pt x="1040815" y="171098"/>
                </a:cubicBezTo>
                <a:cubicBezTo>
                  <a:pt x="1055274" y="169199"/>
                  <a:pt x="1066885" y="168469"/>
                  <a:pt x="1075648" y="168907"/>
                </a:cubicBezTo>
                <a:close/>
                <a:moveTo>
                  <a:pt x="277567" y="168031"/>
                </a:moveTo>
                <a:lnTo>
                  <a:pt x="305609" y="178327"/>
                </a:lnTo>
                <a:cubicBezTo>
                  <a:pt x="305025" y="178766"/>
                  <a:pt x="304222" y="179204"/>
                  <a:pt x="303199" y="179642"/>
                </a:cubicBezTo>
                <a:cubicBezTo>
                  <a:pt x="302177" y="180080"/>
                  <a:pt x="300789" y="180299"/>
                  <a:pt x="299037" y="180299"/>
                </a:cubicBezTo>
                <a:cubicBezTo>
                  <a:pt x="293779" y="184973"/>
                  <a:pt x="287937" y="189646"/>
                  <a:pt x="281511" y="194320"/>
                </a:cubicBezTo>
                <a:cubicBezTo>
                  <a:pt x="275084" y="198994"/>
                  <a:pt x="268257" y="203558"/>
                  <a:pt x="261027" y="208012"/>
                </a:cubicBezTo>
                <a:cubicBezTo>
                  <a:pt x="253798" y="212467"/>
                  <a:pt x="246313" y="216702"/>
                  <a:pt x="238572" y="220718"/>
                </a:cubicBezTo>
                <a:cubicBezTo>
                  <a:pt x="230832" y="224735"/>
                  <a:pt x="223091" y="228350"/>
                  <a:pt x="215350" y="231563"/>
                </a:cubicBezTo>
                <a:cubicBezTo>
                  <a:pt x="221046" y="227035"/>
                  <a:pt x="226779" y="222179"/>
                  <a:pt x="232548" y="216994"/>
                </a:cubicBezTo>
                <a:cubicBezTo>
                  <a:pt x="238317" y="211809"/>
                  <a:pt x="243866" y="206479"/>
                  <a:pt x="249197" y="201002"/>
                </a:cubicBezTo>
                <a:cubicBezTo>
                  <a:pt x="254528" y="195525"/>
                  <a:pt x="259640" y="189975"/>
                  <a:pt x="264533" y="184352"/>
                </a:cubicBezTo>
                <a:cubicBezTo>
                  <a:pt x="269425" y="178729"/>
                  <a:pt x="273770" y="173289"/>
                  <a:pt x="277567" y="168031"/>
                </a:cubicBezTo>
                <a:close/>
                <a:moveTo>
                  <a:pt x="381628" y="154558"/>
                </a:moveTo>
                <a:cubicBezTo>
                  <a:pt x="389223" y="154777"/>
                  <a:pt x="395430" y="155726"/>
                  <a:pt x="400250" y="157406"/>
                </a:cubicBezTo>
                <a:cubicBezTo>
                  <a:pt x="405069" y="159085"/>
                  <a:pt x="408611" y="161276"/>
                  <a:pt x="410875" y="163978"/>
                </a:cubicBezTo>
                <a:cubicBezTo>
                  <a:pt x="413138" y="166680"/>
                  <a:pt x="414489" y="169491"/>
                  <a:pt x="414927" y="172412"/>
                </a:cubicBezTo>
                <a:cubicBezTo>
                  <a:pt x="415220" y="175041"/>
                  <a:pt x="414781" y="177780"/>
                  <a:pt x="413613" y="180628"/>
                </a:cubicBezTo>
                <a:cubicBezTo>
                  <a:pt x="412445" y="183476"/>
                  <a:pt x="410801" y="185959"/>
                  <a:pt x="408684" y="188076"/>
                </a:cubicBezTo>
                <a:cubicBezTo>
                  <a:pt x="406566" y="190194"/>
                  <a:pt x="403937" y="191837"/>
                  <a:pt x="400797" y="193005"/>
                </a:cubicBezTo>
                <a:cubicBezTo>
                  <a:pt x="397657" y="194174"/>
                  <a:pt x="394334" y="194466"/>
                  <a:pt x="390829" y="193882"/>
                </a:cubicBezTo>
                <a:cubicBezTo>
                  <a:pt x="388931" y="190377"/>
                  <a:pt x="386594" y="186871"/>
                  <a:pt x="383819" y="183366"/>
                </a:cubicBezTo>
                <a:cubicBezTo>
                  <a:pt x="381044" y="179861"/>
                  <a:pt x="377977" y="176538"/>
                  <a:pt x="374618" y="173398"/>
                </a:cubicBezTo>
                <a:cubicBezTo>
                  <a:pt x="371258" y="170258"/>
                  <a:pt x="367790" y="167264"/>
                  <a:pt x="364211" y="164416"/>
                </a:cubicBezTo>
                <a:cubicBezTo>
                  <a:pt x="360633" y="161568"/>
                  <a:pt x="357165" y="159049"/>
                  <a:pt x="353806" y="156858"/>
                </a:cubicBezTo>
                <a:cubicBezTo>
                  <a:pt x="364759" y="155105"/>
                  <a:pt x="374034" y="154339"/>
                  <a:pt x="381628" y="154558"/>
                </a:cubicBezTo>
                <a:close/>
                <a:moveTo>
                  <a:pt x="1027452" y="127283"/>
                </a:moveTo>
                <a:lnTo>
                  <a:pt x="1009049" y="130788"/>
                </a:lnTo>
                <a:lnTo>
                  <a:pt x="1002696" y="162335"/>
                </a:lnTo>
                <a:lnTo>
                  <a:pt x="1021098" y="158830"/>
                </a:lnTo>
                <a:close/>
                <a:moveTo>
                  <a:pt x="1843182" y="126845"/>
                </a:moveTo>
                <a:lnTo>
                  <a:pt x="1811855" y="132760"/>
                </a:lnTo>
                <a:lnTo>
                  <a:pt x="1799586" y="193444"/>
                </a:lnTo>
                <a:lnTo>
                  <a:pt x="1831134" y="187529"/>
                </a:lnTo>
                <a:close/>
                <a:moveTo>
                  <a:pt x="1170507" y="126188"/>
                </a:moveTo>
                <a:lnTo>
                  <a:pt x="1203150" y="134951"/>
                </a:lnTo>
                <a:cubicBezTo>
                  <a:pt x="1202419" y="135535"/>
                  <a:pt x="1201507" y="136083"/>
                  <a:pt x="1200411" y="136594"/>
                </a:cubicBezTo>
                <a:cubicBezTo>
                  <a:pt x="1199317" y="137105"/>
                  <a:pt x="1197746" y="137433"/>
                  <a:pt x="1195701" y="137580"/>
                </a:cubicBezTo>
                <a:cubicBezTo>
                  <a:pt x="1190882" y="143860"/>
                  <a:pt x="1185478" y="150468"/>
                  <a:pt x="1179490" y="157406"/>
                </a:cubicBezTo>
                <a:cubicBezTo>
                  <a:pt x="1173501" y="164343"/>
                  <a:pt x="1167039" y="171135"/>
                  <a:pt x="1160101" y="177780"/>
                </a:cubicBezTo>
                <a:cubicBezTo>
                  <a:pt x="1153164" y="184425"/>
                  <a:pt x="1145752" y="190924"/>
                  <a:pt x="1137866" y="197277"/>
                </a:cubicBezTo>
                <a:cubicBezTo>
                  <a:pt x="1129979" y="203631"/>
                  <a:pt x="1121727" y="209509"/>
                  <a:pt x="1113110" y="214913"/>
                </a:cubicBezTo>
                <a:cubicBezTo>
                  <a:pt x="1119244" y="208195"/>
                  <a:pt x="1125159" y="201002"/>
                  <a:pt x="1130855" y="193334"/>
                </a:cubicBezTo>
                <a:cubicBezTo>
                  <a:pt x="1136551" y="185666"/>
                  <a:pt x="1141882" y="177926"/>
                  <a:pt x="1146848" y="170112"/>
                </a:cubicBezTo>
                <a:cubicBezTo>
                  <a:pt x="1151813" y="162298"/>
                  <a:pt x="1156268" y="154631"/>
                  <a:pt x="1160211" y="147109"/>
                </a:cubicBezTo>
                <a:cubicBezTo>
                  <a:pt x="1164154" y="139588"/>
                  <a:pt x="1167587" y="132614"/>
                  <a:pt x="1170507" y="126188"/>
                </a:cubicBezTo>
                <a:close/>
                <a:moveTo>
                  <a:pt x="2293057" y="125530"/>
                </a:moveTo>
                <a:lnTo>
                  <a:pt x="2241575" y="135608"/>
                </a:lnTo>
                <a:lnTo>
                  <a:pt x="2236755" y="160582"/>
                </a:lnTo>
                <a:lnTo>
                  <a:pt x="2288238" y="150505"/>
                </a:lnTo>
                <a:close/>
                <a:moveTo>
                  <a:pt x="2190197" y="125311"/>
                </a:moveTo>
                <a:lnTo>
                  <a:pt x="2191511" y="126626"/>
                </a:lnTo>
                <a:lnTo>
                  <a:pt x="2190197" y="126845"/>
                </a:lnTo>
                <a:lnTo>
                  <a:pt x="2189803" y="127560"/>
                </a:lnTo>
                <a:close/>
                <a:moveTo>
                  <a:pt x="1072143" y="118739"/>
                </a:moveTo>
                <a:lnTo>
                  <a:pt x="1054398" y="122025"/>
                </a:lnTo>
                <a:lnTo>
                  <a:pt x="1048045" y="153572"/>
                </a:lnTo>
                <a:lnTo>
                  <a:pt x="1065790" y="150286"/>
                </a:lnTo>
                <a:close/>
                <a:moveTo>
                  <a:pt x="2382440" y="116329"/>
                </a:moveTo>
                <a:lnTo>
                  <a:pt x="2414425" y="127502"/>
                </a:lnTo>
                <a:cubicBezTo>
                  <a:pt x="2413694" y="128086"/>
                  <a:pt x="2412745" y="128524"/>
                  <a:pt x="2411577" y="128816"/>
                </a:cubicBezTo>
                <a:cubicBezTo>
                  <a:pt x="2410408" y="129109"/>
                  <a:pt x="2408729" y="129328"/>
                  <a:pt x="2406538" y="129474"/>
                </a:cubicBezTo>
                <a:cubicBezTo>
                  <a:pt x="2387844" y="150359"/>
                  <a:pt x="2368638" y="167885"/>
                  <a:pt x="2348921" y="182052"/>
                </a:cubicBezTo>
                <a:cubicBezTo>
                  <a:pt x="2329205" y="196219"/>
                  <a:pt x="2308028" y="208487"/>
                  <a:pt x="2285390" y="218856"/>
                </a:cubicBezTo>
                <a:cubicBezTo>
                  <a:pt x="2304522" y="205566"/>
                  <a:pt x="2321975" y="190669"/>
                  <a:pt x="2337749" y="174165"/>
                </a:cubicBezTo>
                <a:cubicBezTo>
                  <a:pt x="2353522" y="157661"/>
                  <a:pt x="2368419" y="138383"/>
                  <a:pt x="2382440" y="116329"/>
                </a:cubicBezTo>
                <a:close/>
                <a:moveTo>
                  <a:pt x="1714471" y="115672"/>
                </a:moveTo>
                <a:lnTo>
                  <a:pt x="1644367" y="129036"/>
                </a:lnTo>
                <a:lnTo>
                  <a:pt x="1638233" y="160363"/>
                </a:lnTo>
                <a:lnTo>
                  <a:pt x="1708118" y="147000"/>
                </a:lnTo>
                <a:close/>
                <a:moveTo>
                  <a:pt x="1272596" y="111729"/>
                </a:moveTo>
                <a:cubicBezTo>
                  <a:pt x="1283842" y="112459"/>
                  <a:pt x="1293153" y="114138"/>
                  <a:pt x="1300529" y="116767"/>
                </a:cubicBezTo>
                <a:cubicBezTo>
                  <a:pt x="1307904" y="119396"/>
                  <a:pt x="1313710" y="122536"/>
                  <a:pt x="1317945" y="126188"/>
                </a:cubicBezTo>
                <a:cubicBezTo>
                  <a:pt x="1322180" y="129839"/>
                  <a:pt x="1325029" y="133782"/>
                  <a:pt x="1326489" y="138018"/>
                </a:cubicBezTo>
                <a:cubicBezTo>
                  <a:pt x="1327949" y="142253"/>
                  <a:pt x="1328461" y="146343"/>
                  <a:pt x="1328023" y="150286"/>
                </a:cubicBezTo>
                <a:cubicBezTo>
                  <a:pt x="1327584" y="154229"/>
                  <a:pt x="1326343" y="157917"/>
                  <a:pt x="1324298" y="161349"/>
                </a:cubicBezTo>
                <a:cubicBezTo>
                  <a:pt x="1322254" y="164781"/>
                  <a:pt x="1319771" y="167520"/>
                  <a:pt x="1316850" y="169564"/>
                </a:cubicBezTo>
                <a:cubicBezTo>
                  <a:pt x="1313929" y="171609"/>
                  <a:pt x="1310752" y="172887"/>
                  <a:pt x="1307320" y="173398"/>
                </a:cubicBezTo>
                <a:cubicBezTo>
                  <a:pt x="1303888" y="173909"/>
                  <a:pt x="1300492" y="173216"/>
                  <a:pt x="1297133" y="171317"/>
                </a:cubicBezTo>
                <a:cubicBezTo>
                  <a:pt x="1296695" y="165767"/>
                  <a:pt x="1295818" y="160217"/>
                  <a:pt x="1294504" y="154667"/>
                </a:cubicBezTo>
                <a:cubicBezTo>
                  <a:pt x="1293190" y="149117"/>
                  <a:pt x="1291400" y="143787"/>
                  <a:pt x="1289137" y="138675"/>
                </a:cubicBezTo>
                <a:cubicBezTo>
                  <a:pt x="1286873" y="133563"/>
                  <a:pt x="1284354" y="128743"/>
                  <a:pt x="1281579" y="124216"/>
                </a:cubicBezTo>
                <a:cubicBezTo>
                  <a:pt x="1278804" y="119688"/>
                  <a:pt x="1275810" y="115526"/>
                  <a:pt x="1272596" y="111729"/>
                </a:cubicBezTo>
                <a:close/>
                <a:moveTo>
                  <a:pt x="2304230" y="109757"/>
                </a:moveTo>
                <a:lnTo>
                  <a:pt x="2323290" y="121149"/>
                </a:lnTo>
                <a:cubicBezTo>
                  <a:pt x="2322413" y="121733"/>
                  <a:pt x="2321391" y="122390"/>
                  <a:pt x="2320223" y="123121"/>
                </a:cubicBezTo>
                <a:cubicBezTo>
                  <a:pt x="2319054" y="123851"/>
                  <a:pt x="2317594" y="124508"/>
                  <a:pt x="2315841" y="125092"/>
                </a:cubicBezTo>
                <a:lnTo>
                  <a:pt x="2310583" y="152257"/>
                </a:lnTo>
                <a:cubicBezTo>
                  <a:pt x="2310437" y="152696"/>
                  <a:pt x="2309524" y="153316"/>
                  <a:pt x="2307846" y="154120"/>
                </a:cubicBezTo>
                <a:cubicBezTo>
                  <a:pt x="2306165" y="154923"/>
                  <a:pt x="2304267" y="155726"/>
                  <a:pt x="2302149" y="156530"/>
                </a:cubicBezTo>
                <a:cubicBezTo>
                  <a:pt x="2300031" y="157333"/>
                  <a:pt x="2297767" y="158100"/>
                  <a:pt x="2295358" y="158830"/>
                </a:cubicBezTo>
                <a:cubicBezTo>
                  <a:pt x="2292948" y="159560"/>
                  <a:pt x="2290867" y="160144"/>
                  <a:pt x="2289114" y="160582"/>
                </a:cubicBezTo>
                <a:lnTo>
                  <a:pt x="2286047" y="161020"/>
                </a:lnTo>
                <a:lnTo>
                  <a:pt x="2287361" y="153572"/>
                </a:lnTo>
                <a:lnTo>
                  <a:pt x="2275531" y="155763"/>
                </a:lnTo>
                <a:lnTo>
                  <a:pt x="2267864" y="194101"/>
                </a:lnTo>
                <a:cubicBezTo>
                  <a:pt x="2266987" y="198190"/>
                  <a:pt x="2265928" y="201915"/>
                  <a:pt x="2264687" y="205274"/>
                </a:cubicBezTo>
                <a:cubicBezTo>
                  <a:pt x="2263447" y="208633"/>
                  <a:pt x="2261621" y="211700"/>
                  <a:pt x="2259210" y="214475"/>
                </a:cubicBezTo>
                <a:cubicBezTo>
                  <a:pt x="2256800" y="217250"/>
                  <a:pt x="2253624" y="219696"/>
                  <a:pt x="2249680" y="221814"/>
                </a:cubicBezTo>
                <a:cubicBezTo>
                  <a:pt x="2245737" y="223932"/>
                  <a:pt x="2240625" y="225867"/>
                  <a:pt x="2234345" y="227619"/>
                </a:cubicBezTo>
                <a:cubicBezTo>
                  <a:pt x="2234929" y="224406"/>
                  <a:pt x="2235331" y="221376"/>
                  <a:pt x="2235551" y="218528"/>
                </a:cubicBezTo>
                <a:cubicBezTo>
                  <a:pt x="2235769" y="215680"/>
                  <a:pt x="2235587" y="213379"/>
                  <a:pt x="2235002" y="211627"/>
                </a:cubicBezTo>
                <a:cubicBezTo>
                  <a:pt x="2234418" y="210312"/>
                  <a:pt x="2233542" y="209144"/>
                  <a:pt x="2232374" y="208122"/>
                </a:cubicBezTo>
                <a:cubicBezTo>
                  <a:pt x="2231205" y="207099"/>
                  <a:pt x="2229161" y="206442"/>
                  <a:pt x="2226239" y="206150"/>
                </a:cubicBezTo>
                <a:cubicBezTo>
                  <a:pt x="2227992" y="205858"/>
                  <a:pt x="2229964" y="205566"/>
                  <a:pt x="2232155" y="205274"/>
                </a:cubicBezTo>
                <a:cubicBezTo>
                  <a:pt x="2234345" y="204982"/>
                  <a:pt x="2235952" y="204689"/>
                  <a:pt x="2236974" y="204397"/>
                </a:cubicBezTo>
                <a:cubicBezTo>
                  <a:pt x="2239019" y="204105"/>
                  <a:pt x="2240516" y="203412"/>
                  <a:pt x="2241465" y="202316"/>
                </a:cubicBezTo>
                <a:cubicBezTo>
                  <a:pt x="2242415" y="201221"/>
                  <a:pt x="2243036" y="199943"/>
                  <a:pt x="2243327" y="198482"/>
                </a:cubicBezTo>
                <a:lnTo>
                  <a:pt x="2246537" y="182034"/>
                </a:lnTo>
                <a:lnTo>
                  <a:pt x="2246613" y="182052"/>
                </a:lnTo>
                <a:lnTo>
                  <a:pt x="2250995" y="160582"/>
                </a:lnTo>
                <a:lnTo>
                  <a:pt x="2236098" y="163430"/>
                </a:lnTo>
                <a:lnTo>
                  <a:pt x="2235002" y="168907"/>
                </a:lnTo>
                <a:cubicBezTo>
                  <a:pt x="2234857" y="169491"/>
                  <a:pt x="2233761" y="170295"/>
                  <a:pt x="2231716" y="171317"/>
                </a:cubicBezTo>
                <a:cubicBezTo>
                  <a:pt x="2229672" y="172339"/>
                  <a:pt x="2226313" y="173946"/>
                  <a:pt x="2221639" y="176137"/>
                </a:cubicBezTo>
                <a:lnTo>
                  <a:pt x="2244853" y="181635"/>
                </a:lnTo>
                <a:lnTo>
                  <a:pt x="2242561" y="182928"/>
                </a:lnTo>
                <a:cubicBezTo>
                  <a:pt x="2241465" y="183366"/>
                  <a:pt x="2239968" y="183731"/>
                  <a:pt x="2238069" y="184023"/>
                </a:cubicBezTo>
                <a:cubicBezTo>
                  <a:pt x="2231789" y="192202"/>
                  <a:pt x="2224450" y="200271"/>
                  <a:pt x="2216052" y="208231"/>
                </a:cubicBezTo>
                <a:cubicBezTo>
                  <a:pt x="2207655" y="216191"/>
                  <a:pt x="2198563" y="223165"/>
                  <a:pt x="2188778" y="229153"/>
                </a:cubicBezTo>
                <a:lnTo>
                  <a:pt x="2188559" y="228715"/>
                </a:lnTo>
                <a:cubicBezTo>
                  <a:pt x="2194401" y="221704"/>
                  <a:pt x="2199768" y="213635"/>
                  <a:pt x="2204661" y="204507"/>
                </a:cubicBezTo>
                <a:cubicBezTo>
                  <a:pt x="2209553" y="195379"/>
                  <a:pt x="2213752" y="186287"/>
                  <a:pt x="2217257" y="177232"/>
                </a:cubicBezTo>
                <a:cubicBezTo>
                  <a:pt x="2215360" y="178108"/>
                  <a:pt x="2214117" y="178620"/>
                  <a:pt x="2213534" y="178766"/>
                </a:cubicBezTo>
                <a:cubicBezTo>
                  <a:pt x="2212949" y="178912"/>
                  <a:pt x="2212438" y="178985"/>
                  <a:pt x="2212000" y="178985"/>
                </a:cubicBezTo>
                <a:lnTo>
                  <a:pt x="2210028" y="179204"/>
                </a:lnTo>
                <a:lnTo>
                  <a:pt x="2220543" y="127502"/>
                </a:lnTo>
                <a:lnTo>
                  <a:pt x="2244861" y="132103"/>
                </a:lnTo>
                <a:lnTo>
                  <a:pt x="2290429" y="123340"/>
                </a:lnTo>
                <a:close/>
                <a:moveTo>
                  <a:pt x="168744" y="109657"/>
                </a:moveTo>
                <a:lnTo>
                  <a:pt x="177039" y="127119"/>
                </a:lnTo>
                <a:cubicBezTo>
                  <a:pt x="180417" y="132340"/>
                  <a:pt x="184388" y="136922"/>
                  <a:pt x="188951" y="140866"/>
                </a:cubicBezTo>
                <a:cubicBezTo>
                  <a:pt x="198080" y="148752"/>
                  <a:pt x="208048" y="154229"/>
                  <a:pt x="218855" y="157296"/>
                </a:cubicBezTo>
                <a:cubicBezTo>
                  <a:pt x="213306" y="159633"/>
                  <a:pt x="208121" y="163248"/>
                  <a:pt x="203301" y="168141"/>
                </a:cubicBezTo>
                <a:cubicBezTo>
                  <a:pt x="198481" y="173033"/>
                  <a:pt x="194392" y="178839"/>
                  <a:pt x="191033" y="185557"/>
                </a:cubicBezTo>
                <a:cubicBezTo>
                  <a:pt x="187089" y="182198"/>
                  <a:pt x="183767" y="178145"/>
                  <a:pt x="181065" y="173398"/>
                </a:cubicBezTo>
                <a:cubicBezTo>
                  <a:pt x="178363" y="168652"/>
                  <a:pt x="176136" y="162956"/>
                  <a:pt x="174383" y="156310"/>
                </a:cubicBezTo>
                <a:cubicBezTo>
                  <a:pt x="172631" y="149665"/>
                  <a:pt x="171280" y="141998"/>
                  <a:pt x="170330" y="133308"/>
                </a:cubicBezTo>
                <a:cubicBezTo>
                  <a:pt x="169856" y="128963"/>
                  <a:pt x="169463" y="124280"/>
                  <a:pt x="169153" y="119259"/>
                </a:cubicBezTo>
                <a:close/>
                <a:moveTo>
                  <a:pt x="168738" y="109528"/>
                </a:moveTo>
                <a:lnTo>
                  <a:pt x="168744" y="109657"/>
                </a:lnTo>
                <a:lnTo>
                  <a:pt x="168687" y="109538"/>
                </a:lnTo>
                <a:close/>
                <a:moveTo>
                  <a:pt x="2275352" y="107618"/>
                </a:moveTo>
                <a:lnTo>
                  <a:pt x="2277065" y="108004"/>
                </a:lnTo>
                <a:lnTo>
                  <a:pt x="2273689" y="108662"/>
                </a:lnTo>
                <a:close/>
                <a:moveTo>
                  <a:pt x="1874067" y="104379"/>
                </a:moveTo>
                <a:lnTo>
                  <a:pt x="1876114" y="105324"/>
                </a:lnTo>
                <a:lnTo>
                  <a:pt x="1872539" y="111948"/>
                </a:lnTo>
                <a:close/>
                <a:moveTo>
                  <a:pt x="2082850" y="103842"/>
                </a:moveTo>
                <a:lnTo>
                  <a:pt x="2046046" y="110852"/>
                </a:lnTo>
                <a:lnTo>
                  <a:pt x="2037502" y="153134"/>
                </a:lnTo>
                <a:lnTo>
                  <a:pt x="2074525" y="146123"/>
                </a:lnTo>
                <a:close/>
                <a:moveTo>
                  <a:pt x="168468" y="103185"/>
                </a:moveTo>
                <a:lnTo>
                  <a:pt x="168619" y="106715"/>
                </a:lnTo>
                <a:lnTo>
                  <a:pt x="167725" y="106884"/>
                </a:lnTo>
                <a:close/>
                <a:moveTo>
                  <a:pt x="1893131" y="98365"/>
                </a:moveTo>
                <a:cubicBezTo>
                  <a:pt x="1901456" y="98803"/>
                  <a:pt x="1908138" y="99935"/>
                  <a:pt x="1913177" y="101761"/>
                </a:cubicBezTo>
                <a:cubicBezTo>
                  <a:pt x="1918215" y="103586"/>
                  <a:pt x="1921976" y="105850"/>
                  <a:pt x="1924459" y="108552"/>
                </a:cubicBezTo>
                <a:cubicBezTo>
                  <a:pt x="1926942" y="111254"/>
                  <a:pt x="1928366" y="114175"/>
                  <a:pt x="1928731" y="117315"/>
                </a:cubicBezTo>
                <a:cubicBezTo>
                  <a:pt x="1929096" y="120455"/>
                  <a:pt x="1928767" y="123486"/>
                  <a:pt x="1927745" y="126407"/>
                </a:cubicBezTo>
                <a:cubicBezTo>
                  <a:pt x="1926723" y="129182"/>
                  <a:pt x="1925117" y="131810"/>
                  <a:pt x="1922926" y="134293"/>
                </a:cubicBezTo>
                <a:cubicBezTo>
                  <a:pt x="1920735" y="136776"/>
                  <a:pt x="1918288" y="138675"/>
                  <a:pt x="1915586" y="139989"/>
                </a:cubicBezTo>
                <a:cubicBezTo>
                  <a:pt x="1912885" y="141304"/>
                  <a:pt x="1910036" y="142034"/>
                  <a:pt x="1907042" y="142180"/>
                </a:cubicBezTo>
                <a:cubicBezTo>
                  <a:pt x="1904048" y="142326"/>
                  <a:pt x="1901238" y="141377"/>
                  <a:pt x="1898609" y="139332"/>
                </a:cubicBezTo>
                <a:cubicBezTo>
                  <a:pt x="1899776" y="131738"/>
                  <a:pt x="1899813" y="124362"/>
                  <a:pt x="1898718" y="117205"/>
                </a:cubicBezTo>
                <a:cubicBezTo>
                  <a:pt x="1897622" y="110049"/>
                  <a:pt x="1895760" y="103769"/>
                  <a:pt x="1893131" y="98365"/>
                </a:cubicBezTo>
                <a:close/>
                <a:moveTo>
                  <a:pt x="1033586" y="97051"/>
                </a:moveTo>
                <a:lnTo>
                  <a:pt x="1014964" y="100556"/>
                </a:lnTo>
                <a:lnTo>
                  <a:pt x="1009487" y="127940"/>
                </a:lnTo>
                <a:lnTo>
                  <a:pt x="1028109" y="124435"/>
                </a:lnTo>
                <a:close/>
                <a:moveTo>
                  <a:pt x="1412585" y="96832"/>
                </a:moveTo>
                <a:lnTo>
                  <a:pt x="1412804" y="96832"/>
                </a:lnTo>
                <a:cubicBezTo>
                  <a:pt x="1419961" y="100775"/>
                  <a:pt x="1425694" y="105229"/>
                  <a:pt x="1430002" y="110195"/>
                </a:cubicBezTo>
                <a:cubicBezTo>
                  <a:pt x="1434310" y="115161"/>
                  <a:pt x="1437377" y="120273"/>
                  <a:pt x="1439203" y="125530"/>
                </a:cubicBezTo>
                <a:cubicBezTo>
                  <a:pt x="1441029" y="130788"/>
                  <a:pt x="1441941" y="136046"/>
                  <a:pt x="1441941" y="141304"/>
                </a:cubicBezTo>
                <a:cubicBezTo>
                  <a:pt x="1441941" y="146562"/>
                  <a:pt x="1441211" y="151381"/>
                  <a:pt x="1439751" y="155763"/>
                </a:cubicBezTo>
                <a:cubicBezTo>
                  <a:pt x="1438436" y="160290"/>
                  <a:pt x="1436611" y="164197"/>
                  <a:pt x="1434274" y="167483"/>
                </a:cubicBezTo>
                <a:cubicBezTo>
                  <a:pt x="1431937" y="170769"/>
                  <a:pt x="1429382" y="173252"/>
                  <a:pt x="1426606" y="174932"/>
                </a:cubicBezTo>
                <a:cubicBezTo>
                  <a:pt x="1423832" y="176611"/>
                  <a:pt x="1421020" y="177342"/>
                  <a:pt x="1418172" y="177122"/>
                </a:cubicBezTo>
                <a:cubicBezTo>
                  <a:pt x="1415324" y="176903"/>
                  <a:pt x="1412585" y="175553"/>
                  <a:pt x="1409957" y="173070"/>
                </a:cubicBezTo>
                <a:cubicBezTo>
                  <a:pt x="1413754" y="159779"/>
                  <a:pt x="1415726" y="146489"/>
                  <a:pt x="1415872" y="133198"/>
                </a:cubicBezTo>
                <a:cubicBezTo>
                  <a:pt x="1416018" y="119907"/>
                  <a:pt x="1414922" y="107785"/>
                  <a:pt x="1412585" y="96832"/>
                </a:cubicBezTo>
                <a:close/>
                <a:moveTo>
                  <a:pt x="2152078" y="90478"/>
                </a:moveTo>
                <a:lnTo>
                  <a:pt x="2113083" y="98146"/>
                </a:lnTo>
                <a:lnTo>
                  <a:pt x="2104539" y="140428"/>
                </a:lnTo>
                <a:lnTo>
                  <a:pt x="2143753" y="132760"/>
                </a:lnTo>
                <a:close/>
                <a:moveTo>
                  <a:pt x="1078058" y="88507"/>
                </a:moveTo>
                <a:lnTo>
                  <a:pt x="1060313" y="91793"/>
                </a:lnTo>
                <a:lnTo>
                  <a:pt x="1054836" y="119177"/>
                </a:lnTo>
                <a:lnTo>
                  <a:pt x="1072581" y="115891"/>
                </a:lnTo>
                <a:close/>
                <a:moveTo>
                  <a:pt x="2265287" y="86755"/>
                </a:moveTo>
                <a:lnTo>
                  <a:pt x="2276736" y="87192"/>
                </a:lnTo>
                <a:cubicBezTo>
                  <a:pt x="2281045" y="87630"/>
                  <a:pt x="2284294" y="88178"/>
                  <a:pt x="2286485" y="88835"/>
                </a:cubicBezTo>
                <a:cubicBezTo>
                  <a:pt x="2288676" y="89493"/>
                  <a:pt x="2290136" y="90259"/>
                  <a:pt x="2290867" y="91136"/>
                </a:cubicBezTo>
                <a:cubicBezTo>
                  <a:pt x="2291597" y="92012"/>
                  <a:pt x="2291962" y="92815"/>
                  <a:pt x="2291962" y="93545"/>
                </a:cubicBezTo>
                <a:cubicBezTo>
                  <a:pt x="2291962" y="95152"/>
                  <a:pt x="2290757" y="97124"/>
                  <a:pt x="2288347" y="99460"/>
                </a:cubicBezTo>
                <a:lnTo>
                  <a:pt x="2275352" y="107618"/>
                </a:lnTo>
                <a:lnTo>
                  <a:pt x="2266878" y="105704"/>
                </a:lnTo>
                <a:cubicBezTo>
                  <a:pt x="2265053" y="105193"/>
                  <a:pt x="2263701" y="104426"/>
                  <a:pt x="2262825" y="103404"/>
                </a:cubicBezTo>
                <a:cubicBezTo>
                  <a:pt x="2264139" y="100191"/>
                  <a:pt x="2265053" y="97014"/>
                  <a:pt x="2265563" y="93874"/>
                </a:cubicBezTo>
                <a:close/>
                <a:moveTo>
                  <a:pt x="920105" y="86097"/>
                </a:moveTo>
                <a:cubicBezTo>
                  <a:pt x="927407" y="85805"/>
                  <a:pt x="933322" y="86206"/>
                  <a:pt x="937850" y="87302"/>
                </a:cubicBezTo>
                <a:cubicBezTo>
                  <a:pt x="942377" y="88397"/>
                  <a:pt x="945773" y="89858"/>
                  <a:pt x="948037" y="91683"/>
                </a:cubicBezTo>
                <a:cubicBezTo>
                  <a:pt x="950301" y="93509"/>
                  <a:pt x="951615" y="95627"/>
                  <a:pt x="951980" y="98036"/>
                </a:cubicBezTo>
                <a:cubicBezTo>
                  <a:pt x="952345" y="100446"/>
                  <a:pt x="952090" y="102820"/>
                  <a:pt x="951213" y="105156"/>
                </a:cubicBezTo>
                <a:cubicBezTo>
                  <a:pt x="950337" y="107347"/>
                  <a:pt x="949023" y="109465"/>
                  <a:pt x="947270" y="111510"/>
                </a:cubicBezTo>
                <a:cubicBezTo>
                  <a:pt x="945518" y="113554"/>
                  <a:pt x="943473" y="115197"/>
                  <a:pt x="941136" y="116439"/>
                </a:cubicBezTo>
                <a:cubicBezTo>
                  <a:pt x="938799" y="117680"/>
                  <a:pt x="936353" y="118410"/>
                  <a:pt x="933797" y="118630"/>
                </a:cubicBezTo>
                <a:cubicBezTo>
                  <a:pt x="931241" y="118849"/>
                  <a:pt x="928722" y="118155"/>
                  <a:pt x="926239" y="116548"/>
                </a:cubicBezTo>
                <a:cubicBezTo>
                  <a:pt x="926677" y="110852"/>
                  <a:pt x="926239" y="105339"/>
                  <a:pt x="924925" y="100008"/>
                </a:cubicBezTo>
                <a:cubicBezTo>
                  <a:pt x="923610" y="94677"/>
                  <a:pt x="922004" y="90040"/>
                  <a:pt x="920105" y="86097"/>
                </a:cubicBezTo>
                <a:close/>
                <a:moveTo>
                  <a:pt x="2265235" y="85441"/>
                </a:moveTo>
                <a:lnTo>
                  <a:pt x="2265287" y="86755"/>
                </a:lnTo>
                <a:lnTo>
                  <a:pt x="2259555" y="86536"/>
                </a:lnTo>
                <a:lnTo>
                  <a:pt x="2263978" y="85682"/>
                </a:lnTo>
                <a:close/>
                <a:moveTo>
                  <a:pt x="2321756" y="84125"/>
                </a:moveTo>
                <a:cubicBezTo>
                  <a:pt x="2322632" y="84709"/>
                  <a:pt x="2323801" y="85476"/>
                  <a:pt x="2325261" y="86426"/>
                </a:cubicBezTo>
                <a:cubicBezTo>
                  <a:pt x="2326722" y="87375"/>
                  <a:pt x="2328366" y="88434"/>
                  <a:pt x="2330191" y="89602"/>
                </a:cubicBezTo>
                <a:cubicBezTo>
                  <a:pt x="2332016" y="90771"/>
                  <a:pt x="2333842" y="92048"/>
                  <a:pt x="2335667" y="93436"/>
                </a:cubicBezTo>
                <a:cubicBezTo>
                  <a:pt x="2337493" y="94823"/>
                  <a:pt x="2339210" y="96101"/>
                  <a:pt x="2340816" y="97270"/>
                </a:cubicBezTo>
                <a:cubicBezTo>
                  <a:pt x="2339939" y="98292"/>
                  <a:pt x="2338479" y="99022"/>
                  <a:pt x="2336434" y="99460"/>
                </a:cubicBezTo>
                <a:lnTo>
                  <a:pt x="2209809" y="123778"/>
                </a:lnTo>
                <a:lnTo>
                  <a:pt x="2209590" y="121149"/>
                </a:lnTo>
                <a:lnTo>
                  <a:pt x="2273689" y="108662"/>
                </a:lnTo>
                <a:lnTo>
                  <a:pt x="2273341" y="108881"/>
                </a:lnTo>
                <a:lnTo>
                  <a:pt x="2305545" y="102528"/>
                </a:lnTo>
                <a:close/>
                <a:moveTo>
                  <a:pt x="1721262" y="81715"/>
                </a:moveTo>
                <a:lnTo>
                  <a:pt x="1651158" y="95079"/>
                </a:lnTo>
                <a:lnTo>
                  <a:pt x="1645024" y="126188"/>
                </a:lnTo>
                <a:lnTo>
                  <a:pt x="1714909" y="112824"/>
                </a:lnTo>
                <a:close/>
                <a:moveTo>
                  <a:pt x="205739" y="81068"/>
                </a:moveTo>
                <a:lnTo>
                  <a:pt x="207792" y="82482"/>
                </a:lnTo>
                <a:cubicBezTo>
                  <a:pt x="209764" y="83870"/>
                  <a:pt x="211882" y="85367"/>
                  <a:pt x="214145" y="86973"/>
                </a:cubicBezTo>
                <a:cubicBezTo>
                  <a:pt x="216409" y="88580"/>
                  <a:pt x="218636" y="90259"/>
                  <a:pt x="220827" y="92012"/>
                </a:cubicBezTo>
                <a:cubicBezTo>
                  <a:pt x="223018" y="93765"/>
                  <a:pt x="224917" y="95444"/>
                  <a:pt x="226523" y="97051"/>
                </a:cubicBezTo>
                <a:cubicBezTo>
                  <a:pt x="225647" y="98073"/>
                  <a:pt x="224186" y="98803"/>
                  <a:pt x="222141" y="99241"/>
                </a:cubicBezTo>
                <a:lnTo>
                  <a:pt x="168738" y="109528"/>
                </a:lnTo>
                <a:lnTo>
                  <a:pt x="168619" y="106715"/>
                </a:lnTo>
                <a:lnTo>
                  <a:pt x="187309" y="103185"/>
                </a:lnTo>
                <a:close/>
                <a:moveTo>
                  <a:pt x="209216" y="76896"/>
                </a:moveTo>
                <a:lnTo>
                  <a:pt x="205739" y="81068"/>
                </a:lnTo>
                <a:lnTo>
                  <a:pt x="202863" y="79086"/>
                </a:lnTo>
                <a:lnTo>
                  <a:pt x="204643" y="77880"/>
                </a:lnTo>
                <a:close/>
                <a:moveTo>
                  <a:pt x="180298" y="76677"/>
                </a:moveTo>
                <a:cubicBezTo>
                  <a:pt x="179860" y="77407"/>
                  <a:pt x="179093" y="78028"/>
                  <a:pt x="177998" y="78539"/>
                </a:cubicBezTo>
                <a:cubicBezTo>
                  <a:pt x="176903" y="79050"/>
                  <a:pt x="175260" y="79671"/>
                  <a:pt x="173069" y="80401"/>
                </a:cubicBezTo>
                <a:lnTo>
                  <a:pt x="167592" y="106909"/>
                </a:lnTo>
                <a:lnTo>
                  <a:pt x="167725" y="106884"/>
                </a:lnTo>
                <a:lnTo>
                  <a:pt x="148751" y="201330"/>
                </a:lnTo>
                <a:cubicBezTo>
                  <a:pt x="148605" y="201915"/>
                  <a:pt x="147766" y="202718"/>
                  <a:pt x="146232" y="203740"/>
                </a:cubicBezTo>
                <a:cubicBezTo>
                  <a:pt x="144699" y="204763"/>
                  <a:pt x="142763" y="205821"/>
                  <a:pt x="140427" y="206917"/>
                </a:cubicBezTo>
                <a:cubicBezTo>
                  <a:pt x="138090" y="208012"/>
                  <a:pt x="135534" y="209071"/>
                  <a:pt x="132759" y="210093"/>
                </a:cubicBezTo>
                <a:cubicBezTo>
                  <a:pt x="129984" y="211116"/>
                  <a:pt x="127282" y="211846"/>
                  <a:pt x="124653" y="212284"/>
                </a:cubicBezTo>
                <a:lnTo>
                  <a:pt x="121148" y="212941"/>
                </a:lnTo>
                <a:lnTo>
                  <a:pt x="133854" y="148752"/>
                </a:lnTo>
                <a:cubicBezTo>
                  <a:pt x="122024" y="162043"/>
                  <a:pt x="109902" y="173873"/>
                  <a:pt x="97488" y="184243"/>
                </a:cubicBezTo>
                <a:cubicBezTo>
                  <a:pt x="85074" y="194612"/>
                  <a:pt x="71783" y="204251"/>
                  <a:pt x="57616" y="213160"/>
                </a:cubicBezTo>
                <a:lnTo>
                  <a:pt x="57616" y="212941"/>
                </a:lnTo>
                <a:cubicBezTo>
                  <a:pt x="64627" y="206515"/>
                  <a:pt x="71454" y="199505"/>
                  <a:pt x="78100" y="191910"/>
                </a:cubicBezTo>
                <a:cubicBezTo>
                  <a:pt x="84745" y="184315"/>
                  <a:pt x="91062" y="176429"/>
                  <a:pt x="97050" y="168250"/>
                </a:cubicBezTo>
                <a:cubicBezTo>
                  <a:pt x="103038" y="160071"/>
                  <a:pt x="108588" y="151673"/>
                  <a:pt x="113699" y="143056"/>
                </a:cubicBezTo>
                <a:cubicBezTo>
                  <a:pt x="118811" y="134439"/>
                  <a:pt x="123485" y="125969"/>
                  <a:pt x="127720" y="117644"/>
                </a:cubicBezTo>
                <a:lnTo>
                  <a:pt x="89382" y="124654"/>
                </a:lnTo>
                <a:lnTo>
                  <a:pt x="89163" y="122025"/>
                </a:lnTo>
                <a:lnTo>
                  <a:pt x="141084" y="112167"/>
                </a:lnTo>
                <a:lnTo>
                  <a:pt x="147656" y="79963"/>
                </a:lnTo>
                <a:close/>
                <a:moveTo>
                  <a:pt x="337301" y="74033"/>
                </a:moveTo>
                <a:lnTo>
                  <a:pt x="358406" y="85878"/>
                </a:lnTo>
                <a:cubicBezTo>
                  <a:pt x="356800" y="87046"/>
                  <a:pt x="354682" y="87411"/>
                  <a:pt x="352053" y="86973"/>
                </a:cubicBezTo>
                <a:cubicBezTo>
                  <a:pt x="349424" y="88288"/>
                  <a:pt x="346503" y="89748"/>
                  <a:pt x="343290" y="91355"/>
                </a:cubicBezTo>
                <a:cubicBezTo>
                  <a:pt x="340077" y="92961"/>
                  <a:pt x="336206" y="94750"/>
                  <a:pt x="331679" y="96722"/>
                </a:cubicBezTo>
                <a:cubicBezTo>
                  <a:pt x="327151" y="98694"/>
                  <a:pt x="321967" y="100921"/>
                  <a:pt x="316124" y="103404"/>
                </a:cubicBezTo>
                <a:cubicBezTo>
                  <a:pt x="310283" y="105887"/>
                  <a:pt x="303491" y="108662"/>
                  <a:pt x="295751" y="111729"/>
                </a:cubicBezTo>
                <a:cubicBezTo>
                  <a:pt x="302615" y="110268"/>
                  <a:pt x="308603" y="109027"/>
                  <a:pt x="313715" y="108004"/>
                </a:cubicBezTo>
                <a:cubicBezTo>
                  <a:pt x="318827" y="106982"/>
                  <a:pt x="323427" y="106033"/>
                  <a:pt x="327517" y="105156"/>
                </a:cubicBezTo>
                <a:cubicBezTo>
                  <a:pt x="331606" y="104280"/>
                  <a:pt x="335367" y="103477"/>
                  <a:pt x="338799" y="102747"/>
                </a:cubicBezTo>
                <a:cubicBezTo>
                  <a:pt x="342231" y="102016"/>
                  <a:pt x="345700" y="101359"/>
                  <a:pt x="349205" y="100775"/>
                </a:cubicBezTo>
                <a:cubicBezTo>
                  <a:pt x="354609" y="97124"/>
                  <a:pt x="359429" y="93655"/>
                  <a:pt x="363664" y="90369"/>
                </a:cubicBezTo>
                <a:cubicBezTo>
                  <a:pt x="367899" y="87083"/>
                  <a:pt x="371624" y="84125"/>
                  <a:pt x="374837" y="81496"/>
                </a:cubicBezTo>
                <a:lnTo>
                  <a:pt x="402878" y="92888"/>
                </a:lnTo>
                <a:cubicBezTo>
                  <a:pt x="402148" y="93472"/>
                  <a:pt x="401053" y="94020"/>
                  <a:pt x="399592" y="94531"/>
                </a:cubicBezTo>
                <a:cubicBezTo>
                  <a:pt x="398132" y="95042"/>
                  <a:pt x="396306" y="95225"/>
                  <a:pt x="394115" y="95079"/>
                </a:cubicBezTo>
                <a:cubicBezTo>
                  <a:pt x="381993" y="102381"/>
                  <a:pt x="365490" y="110779"/>
                  <a:pt x="344604" y="120273"/>
                </a:cubicBezTo>
                <a:cubicBezTo>
                  <a:pt x="323719" y="129766"/>
                  <a:pt x="299329" y="139770"/>
                  <a:pt x="271433" y="150286"/>
                </a:cubicBezTo>
                <a:cubicBezTo>
                  <a:pt x="282095" y="148241"/>
                  <a:pt x="292428" y="146196"/>
                  <a:pt x="302433" y="144152"/>
                </a:cubicBezTo>
                <a:cubicBezTo>
                  <a:pt x="312437" y="142107"/>
                  <a:pt x="322295" y="140135"/>
                  <a:pt x="332008" y="138237"/>
                </a:cubicBezTo>
                <a:cubicBezTo>
                  <a:pt x="341720" y="136338"/>
                  <a:pt x="351432" y="134366"/>
                  <a:pt x="361145" y="132322"/>
                </a:cubicBezTo>
                <a:cubicBezTo>
                  <a:pt x="370857" y="130277"/>
                  <a:pt x="380898" y="128159"/>
                  <a:pt x="391267" y="125969"/>
                </a:cubicBezTo>
                <a:cubicBezTo>
                  <a:pt x="389077" y="122609"/>
                  <a:pt x="386959" y="119761"/>
                  <a:pt x="384914" y="117425"/>
                </a:cubicBezTo>
                <a:cubicBezTo>
                  <a:pt x="382869" y="115088"/>
                  <a:pt x="380898" y="113116"/>
                  <a:pt x="378999" y="111510"/>
                </a:cubicBezTo>
                <a:cubicBezTo>
                  <a:pt x="388054" y="110341"/>
                  <a:pt x="395503" y="110086"/>
                  <a:pt x="401345" y="110743"/>
                </a:cubicBezTo>
                <a:cubicBezTo>
                  <a:pt x="407187" y="111400"/>
                  <a:pt x="411824" y="112641"/>
                  <a:pt x="415256" y="114467"/>
                </a:cubicBezTo>
                <a:cubicBezTo>
                  <a:pt x="418688" y="116293"/>
                  <a:pt x="421025" y="118483"/>
                  <a:pt x="422267" y="121039"/>
                </a:cubicBezTo>
                <a:cubicBezTo>
                  <a:pt x="423508" y="123595"/>
                  <a:pt x="424056" y="126115"/>
                  <a:pt x="423910" y="128597"/>
                </a:cubicBezTo>
                <a:cubicBezTo>
                  <a:pt x="423618" y="131226"/>
                  <a:pt x="422705" y="133782"/>
                  <a:pt x="421171" y="136265"/>
                </a:cubicBezTo>
                <a:cubicBezTo>
                  <a:pt x="419638" y="138748"/>
                  <a:pt x="417776" y="140829"/>
                  <a:pt x="415585" y="142509"/>
                </a:cubicBezTo>
                <a:cubicBezTo>
                  <a:pt x="413394" y="144188"/>
                  <a:pt x="410875" y="145357"/>
                  <a:pt x="408027" y="146014"/>
                </a:cubicBezTo>
                <a:cubicBezTo>
                  <a:pt x="405179" y="146671"/>
                  <a:pt x="402221" y="146562"/>
                  <a:pt x="399154" y="145685"/>
                </a:cubicBezTo>
                <a:cubicBezTo>
                  <a:pt x="398570" y="142618"/>
                  <a:pt x="397694" y="139624"/>
                  <a:pt x="396525" y="136703"/>
                </a:cubicBezTo>
                <a:cubicBezTo>
                  <a:pt x="395357" y="133782"/>
                  <a:pt x="393896" y="130788"/>
                  <a:pt x="392144" y="127721"/>
                </a:cubicBezTo>
                <a:cubicBezTo>
                  <a:pt x="385571" y="130058"/>
                  <a:pt x="378853" y="132322"/>
                  <a:pt x="371989" y="134512"/>
                </a:cubicBezTo>
                <a:cubicBezTo>
                  <a:pt x="365125" y="136703"/>
                  <a:pt x="357530" y="139113"/>
                  <a:pt x="349205" y="141742"/>
                </a:cubicBezTo>
                <a:lnTo>
                  <a:pt x="340880" y="183147"/>
                </a:lnTo>
                <a:cubicBezTo>
                  <a:pt x="340004" y="187529"/>
                  <a:pt x="338835" y="191545"/>
                  <a:pt x="337375" y="195196"/>
                </a:cubicBezTo>
                <a:cubicBezTo>
                  <a:pt x="335914" y="198847"/>
                  <a:pt x="333760" y="202170"/>
                  <a:pt x="330912" y="205164"/>
                </a:cubicBezTo>
                <a:cubicBezTo>
                  <a:pt x="328064" y="208158"/>
                  <a:pt x="324194" y="210860"/>
                  <a:pt x="319301" y="213270"/>
                </a:cubicBezTo>
                <a:cubicBezTo>
                  <a:pt x="314409" y="215680"/>
                  <a:pt x="308092" y="217907"/>
                  <a:pt x="300351" y="219952"/>
                </a:cubicBezTo>
                <a:cubicBezTo>
                  <a:pt x="300936" y="216154"/>
                  <a:pt x="301301" y="212759"/>
                  <a:pt x="301447" y="209765"/>
                </a:cubicBezTo>
                <a:cubicBezTo>
                  <a:pt x="301593" y="206771"/>
                  <a:pt x="301009" y="204397"/>
                  <a:pt x="299694" y="202645"/>
                </a:cubicBezTo>
                <a:cubicBezTo>
                  <a:pt x="298818" y="201330"/>
                  <a:pt x="297540" y="200162"/>
                  <a:pt x="295860" y="199140"/>
                </a:cubicBezTo>
                <a:cubicBezTo>
                  <a:pt x="294181" y="198117"/>
                  <a:pt x="291515" y="197460"/>
                  <a:pt x="287864" y="197168"/>
                </a:cubicBezTo>
                <a:cubicBezTo>
                  <a:pt x="290639" y="196730"/>
                  <a:pt x="293852" y="196255"/>
                  <a:pt x="297503" y="195744"/>
                </a:cubicBezTo>
                <a:cubicBezTo>
                  <a:pt x="301154" y="195233"/>
                  <a:pt x="303783" y="194831"/>
                  <a:pt x="305390" y="194539"/>
                </a:cubicBezTo>
                <a:cubicBezTo>
                  <a:pt x="307435" y="194101"/>
                  <a:pt x="308968" y="193298"/>
                  <a:pt x="309991" y="192129"/>
                </a:cubicBezTo>
                <a:cubicBezTo>
                  <a:pt x="311013" y="190961"/>
                  <a:pt x="311670" y="189719"/>
                  <a:pt x="311962" y="188405"/>
                </a:cubicBezTo>
                <a:lnTo>
                  <a:pt x="319411" y="151381"/>
                </a:lnTo>
                <a:cubicBezTo>
                  <a:pt x="312108" y="153718"/>
                  <a:pt x="304806" y="156018"/>
                  <a:pt x="297503" y="158282"/>
                </a:cubicBezTo>
                <a:cubicBezTo>
                  <a:pt x="290201" y="160546"/>
                  <a:pt x="281803" y="163065"/>
                  <a:pt x="272310" y="165840"/>
                </a:cubicBezTo>
                <a:lnTo>
                  <a:pt x="262451" y="168907"/>
                </a:lnTo>
                <a:cubicBezTo>
                  <a:pt x="261137" y="170952"/>
                  <a:pt x="259932" y="172522"/>
                  <a:pt x="258837" y="173617"/>
                </a:cubicBezTo>
                <a:cubicBezTo>
                  <a:pt x="257741" y="174713"/>
                  <a:pt x="256755" y="175625"/>
                  <a:pt x="255879" y="176356"/>
                </a:cubicBezTo>
                <a:lnTo>
                  <a:pt x="250183" y="153572"/>
                </a:lnTo>
                <a:cubicBezTo>
                  <a:pt x="251352" y="153280"/>
                  <a:pt x="252776" y="152915"/>
                  <a:pt x="254455" y="152477"/>
                </a:cubicBezTo>
                <a:cubicBezTo>
                  <a:pt x="256135" y="152038"/>
                  <a:pt x="257632" y="151381"/>
                  <a:pt x="258946" y="150505"/>
                </a:cubicBezTo>
                <a:cubicBezTo>
                  <a:pt x="268439" y="147146"/>
                  <a:pt x="279430" y="142107"/>
                  <a:pt x="291917" y="135389"/>
                </a:cubicBezTo>
                <a:cubicBezTo>
                  <a:pt x="304404" y="128670"/>
                  <a:pt x="319046" y="120126"/>
                  <a:pt x="335841" y="109757"/>
                </a:cubicBezTo>
                <a:cubicBezTo>
                  <a:pt x="329561" y="112094"/>
                  <a:pt x="323902" y="114138"/>
                  <a:pt x="318863" y="115891"/>
                </a:cubicBezTo>
                <a:cubicBezTo>
                  <a:pt x="313824" y="117644"/>
                  <a:pt x="309151" y="119287"/>
                  <a:pt x="304842" y="120820"/>
                </a:cubicBezTo>
                <a:cubicBezTo>
                  <a:pt x="300534" y="122354"/>
                  <a:pt x="296408" y="123778"/>
                  <a:pt x="292465" y="125092"/>
                </a:cubicBezTo>
                <a:cubicBezTo>
                  <a:pt x="288521" y="126407"/>
                  <a:pt x="284578" y="127721"/>
                  <a:pt x="280635" y="129036"/>
                </a:cubicBezTo>
                <a:cubicBezTo>
                  <a:pt x="280050" y="129766"/>
                  <a:pt x="279575" y="130277"/>
                  <a:pt x="279210" y="130569"/>
                </a:cubicBezTo>
                <a:cubicBezTo>
                  <a:pt x="278845" y="130861"/>
                  <a:pt x="278444" y="131153"/>
                  <a:pt x="278006" y="131445"/>
                </a:cubicBezTo>
                <a:lnTo>
                  <a:pt x="273843" y="115453"/>
                </a:lnTo>
                <a:cubicBezTo>
                  <a:pt x="274866" y="115015"/>
                  <a:pt x="276253" y="114358"/>
                  <a:pt x="278006" y="113481"/>
                </a:cubicBezTo>
                <a:cubicBezTo>
                  <a:pt x="282533" y="111875"/>
                  <a:pt x="287389" y="109538"/>
                  <a:pt x="292574" y="106471"/>
                </a:cubicBezTo>
                <a:cubicBezTo>
                  <a:pt x="297759" y="103404"/>
                  <a:pt x="302980" y="100081"/>
                  <a:pt x="308238" y="96503"/>
                </a:cubicBezTo>
                <a:cubicBezTo>
                  <a:pt x="313496" y="92925"/>
                  <a:pt x="318680" y="89164"/>
                  <a:pt x="323792" y="85221"/>
                </a:cubicBezTo>
                <a:close/>
                <a:moveTo>
                  <a:pt x="337734" y="73675"/>
                </a:moveTo>
                <a:lnTo>
                  <a:pt x="337301" y="74033"/>
                </a:lnTo>
                <a:lnTo>
                  <a:pt x="336937" y="73829"/>
                </a:lnTo>
                <a:close/>
                <a:moveTo>
                  <a:pt x="2767688" y="70543"/>
                </a:moveTo>
                <a:cubicBezTo>
                  <a:pt x="2768857" y="83103"/>
                  <a:pt x="2771558" y="93984"/>
                  <a:pt x="2775794" y="103185"/>
                </a:cubicBezTo>
                <a:cubicBezTo>
                  <a:pt x="2780029" y="112386"/>
                  <a:pt x="2785324" y="120273"/>
                  <a:pt x="2791677" y="126845"/>
                </a:cubicBezTo>
                <a:cubicBezTo>
                  <a:pt x="2798030" y="133417"/>
                  <a:pt x="2805150" y="138894"/>
                  <a:pt x="2813037" y="143275"/>
                </a:cubicBezTo>
                <a:cubicBezTo>
                  <a:pt x="2820923" y="147657"/>
                  <a:pt x="2829029" y="151308"/>
                  <a:pt x="2837354" y="154229"/>
                </a:cubicBezTo>
                <a:lnTo>
                  <a:pt x="2837354" y="154667"/>
                </a:lnTo>
                <a:cubicBezTo>
                  <a:pt x="2830343" y="156858"/>
                  <a:pt x="2823625" y="160582"/>
                  <a:pt x="2817199" y="165840"/>
                </a:cubicBezTo>
                <a:cubicBezTo>
                  <a:pt x="2810773" y="171098"/>
                  <a:pt x="2805223" y="177524"/>
                  <a:pt x="2800549" y="185119"/>
                </a:cubicBezTo>
                <a:cubicBezTo>
                  <a:pt x="2794269" y="179423"/>
                  <a:pt x="2788829" y="173106"/>
                  <a:pt x="2784228" y="166169"/>
                </a:cubicBezTo>
                <a:cubicBezTo>
                  <a:pt x="2779628" y="159231"/>
                  <a:pt x="2775940" y="151235"/>
                  <a:pt x="2773165" y="142180"/>
                </a:cubicBezTo>
                <a:cubicBezTo>
                  <a:pt x="2770390" y="133125"/>
                  <a:pt x="2768528" y="122719"/>
                  <a:pt x="2767578" y="110962"/>
                </a:cubicBezTo>
                <a:cubicBezTo>
                  <a:pt x="2766629" y="99205"/>
                  <a:pt x="2766666" y="85732"/>
                  <a:pt x="2767688" y="70543"/>
                </a:cubicBezTo>
                <a:close/>
                <a:moveTo>
                  <a:pt x="1450705" y="70543"/>
                </a:moveTo>
                <a:cubicBezTo>
                  <a:pt x="1458299" y="74486"/>
                  <a:pt x="1464470" y="79013"/>
                  <a:pt x="1469216" y="84125"/>
                </a:cubicBezTo>
                <a:cubicBezTo>
                  <a:pt x="1473963" y="89237"/>
                  <a:pt x="1477541" y="94385"/>
                  <a:pt x="1479951" y="99570"/>
                </a:cubicBezTo>
                <a:cubicBezTo>
                  <a:pt x="1482361" y="104755"/>
                  <a:pt x="1483712" y="110013"/>
                  <a:pt x="1484004" y="115343"/>
                </a:cubicBezTo>
                <a:cubicBezTo>
                  <a:pt x="1484296" y="120674"/>
                  <a:pt x="1483931" y="125530"/>
                  <a:pt x="1482908" y="129912"/>
                </a:cubicBezTo>
                <a:cubicBezTo>
                  <a:pt x="1481594" y="134293"/>
                  <a:pt x="1479842" y="138164"/>
                  <a:pt x="1477651" y="141523"/>
                </a:cubicBezTo>
                <a:cubicBezTo>
                  <a:pt x="1475460" y="144882"/>
                  <a:pt x="1473050" y="147474"/>
                  <a:pt x="1470422" y="149300"/>
                </a:cubicBezTo>
                <a:cubicBezTo>
                  <a:pt x="1467793" y="151126"/>
                  <a:pt x="1465017" y="152002"/>
                  <a:pt x="1462096" y="151929"/>
                </a:cubicBezTo>
                <a:cubicBezTo>
                  <a:pt x="1459175" y="151856"/>
                  <a:pt x="1456400" y="150651"/>
                  <a:pt x="1453772" y="148314"/>
                </a:cubicBezTo>
                <a:cubicBezTo>
                  <a:pt x="1455087" y="141596"/>
                  <a:pt x="1455926" y="134805"/>
                  <a:pt x="1456291" y="127940"/>
                </a:cubicBezTo>
                <a:cubicBezTo>
                  <a:pt x="1456656" y="121076"/>
                  <a:pt x="1456620" y="114358"/>
                  <a:pt x="1456181" y="107785"/>
                </a:cubicBezTo>
                <a:cubicBezTo>
                  <a:pt x="1455743" y="101213"/>
                  <a:pt x="1455013" y="94787"/>
                  <a:pt x="1453991" y="88507"/>
                </a:cubicBezTo>
                <a:cubicBezTo>
                  <a:pt x="1452968" y="82227"/>
                  <a:pt x="1451727" y="76311"/>
                  <a:pt x="1450266" y="70762"/>
                </a:cubicBezTo>
                <a:close/>
                <a:moveTo>
                  <a:pt x="2580603" y="69514"/>
                </a:moveTo>
                <a:lnTo>
                  <a:pt x="2603925" y="89164"/>
                </a:lnTo>
                <a:cubicBezTo>
                  <a:pt x="2602464" y="90186"/>
                  <a:pt x="2600712" y="91136"/>
                  <a:pt x="2598667" y="92012"/>
                </a:cubicBezTo>
                <a:cubicBezTo>
                  <a:pt x="2596622" y="92888"/>
                  <a:pt x="2594066" y="93618"/>
                  <a:pt x="2590999" y="94203"/>
                </a:cubicBezTo>
                <a:cubicBezTo>
                  <a:pt x="2569822" y="107931"/>
                  <a:pt x="2551529" y="119907"/>
                  <a:pt x="2536121" y="130131"/>
                </a:cubicBezTo>
                <a:cubicBezTo>
                  <a:pt x="2520713" y="140354"/>
                  <a:pt x="2507970" y="149117"/>
                  <a:pt x="2497893" y="156420"/>
                </a:cubicBezTo>
                <a:cubicBezTo>
                  <a:pt x="2487815" y="163722"/>
                  <a:pt x="2480366" y="169637"/>
                  <a:pt x="2475547" y="174165"/>
                </a:cubicBezTo>
                <a:cubicBezTo>
                  <a:pt x="2470727" y="178693"/>
                  <a:pt x="2468245" y="182271"/>
                  <a:pt x="2468098" y="184900"/>
                </a:cubicBezTo>
                <a:cubicBezTo>
                  <a:pt x="2468098" y="188113"/>
                  <a:pt x="2470727" y="189792"/>
                  <a:pt x="2475986" y="189938"/>
                </a:cubicBezTo>
                <a:cubicBezTo>
                  <a:pt x="2481243" y="190084"/>
                  <a:pt x="2488545" y="189281"/>
                  <a:pt x="2497893" y="187529"/>
                </a:cubicBezTo>
                <a:lnTo>
                  <a:pt x="2556385" y="176356"/>
                </a:lnTo>
                <a:cubicBezTo>
                  <a:pt x="2566901" y="174311"/>
                  <a:pt x="2574678" y="172522"/>
                  <a:pt x="2579717" y="170988"/>
                </a:cubicBezTo>
                <a:cubicBezTo>
                  <a:pt x="2584756" y="169455"/>
                  <a:pt x="2588370" y="167593"/>
                  <a:pt x="2590561" y="165402"/>
                </a:cubicBezTo>
                <a:cubicBezTo>
                  <a:pt x="2593774" y="162043"/>
                  <a:pt x="2597024" y="157588"/>
                  <a:pt x="2600310" y="152038"/>
                </a:cubicBezTo>
                <a:cubicBezTo>
                  <a:pt x="2603596" y="146489"/>
                  <a:pt x="2606992" y="139989"/>
                  <a:pt x="2610497" y="132541"/>
                </a:cubicBezTo>
                <a:lnTo>
                  <a:pt x="2603706" y="162992"/>
                </a:lnTo>
                <a:cubicBezTo>
                  <a:pt x="2606919" y="163576"/>
                  <a:pt x="2609438" y="164088"/>
                  <a:pt x="2611264" y="164526"/>
                </a:cubicBezTo>
                <a:cubicBezTo>
                  <a:pt x="2613089" y="164964"/>
                  <a:pt x="2614477" y="165475"/>
                  <a:pt x="2615426" y="166059"/>
                </a:cubicBezTo>
                <a:cubicBezTo>
                  <a:pt x="2616375" y="166643"/>
                  <a:pt x="2616887" y="167410"/>
                  <a:pt x="2616960" y="168360"/>
                </a:cubicBezTo>
                <a:cubicBezTo>
                  <a:pt x="2617033" y="169309"/>
                  <a:pt x="2616923" y="170441"/>
                  <a:pt x="2616631" y="171755"/>
                </a:cubicBezTo>
                <a:cubicBezTo>
                  <a:pt x="2616047" y="174822"/>
                  <a:pt x="2614404" y="177743"/>
                  <a:pt x="2611702" y="180518"/>
                </a:cubicBezTo>
                <a:cubicBezTo>
                  <a:pt x="2609000" y="183293"/>
                  <a:pt x="2605057" y="185995"/>
                  <a:pt x="2599872" y="188624"/>
                </a:cubicBezTo>
                <a:cubicBezTo>
                  <a:pt x="2594687" y="191253"/>
                  <a:pt x="2588042" y="193736"/>
                  <a:pt x="2579936" y="196072"/>
                </a:cubicBezTo>
                <a:cubicBezTo>
                  <a:pt x="2571830" y="198409"/>
                  <a:pt x="2562081" y="200673"/>
                  <a:pt x="2550690" y="202864"/>
                </a:cubicBezTo>
                <a:lnTo>
                  <a:pt x="2491101" y="214256"/>
                </a:lnTo>
                <a:cubicBezTo>
                  <a:pt x="2479855" y="216447"/>
                  <a:pt x="2470436" y="217578"/>
                  <a:pt x="2462840" y="217651"/>
                </a:cubicBezTo>
                <a:cubicBezTo>
                  <a:pt x="2455246" y="217724"/>
                  <a:pt x="2449185" y="216885"/>
                  <a:pt x="2444657" y="215132"/>
                </a:cubicBezTo>
                <a:cubicBezTo>
                  <a:pt x="2440130" y="213379"/>
                  <a:pt x="2436953" y="210860"/>
                  <a:pt x="2435127" y="207574"/>
                </a:cubicBezTo>
                <a:cubicBezTo>
                  <a:pt x="2433302" y="204288"/>
                  <a:pt x="2432535" y="200454"/>
                  <a:pt x="2432827" y="196072"/>
                </a:cubicBezTo>
                <a:cubicBezTo>
                  <a:pt x="2433265" y="190377"/>
                  <a:pt x="2436078" y="184425"/>
                  <a:pt x="2441261" y="178218"/>
                </a:cubicBezTo>
                <a:cubicBezTo>
                  <a:pt x="2446446" y="172011"/>
                  <a:pt x="2454296" y="164818"/>
                  <a:pt x="2464812" y="156639"/>
                </a:cubicBezTo>
                <a:cubicBezTo>
                  <a:pt x="2470070" y="152550"/>
                  <a:pt x="2475912" y="148241"/>
                  <a:pt x="2482338" y="143714"/>
                </a:cubicBezTo>
                <a:cubicBezTo>
                  <a:pt x="2488765" y="139186"/>
                  <a:pt x="2495921" y="134184"/>
                  <a:pt x="2503807" y="128707"/>
                </a:cubicBezTo>
                <a:cubicBezTo>
                  <a:pt x="2511694" y="123230"/>
                  <a:pt x="2520384" y="117315"/>
                  <a:pt x="2529877" y="110962"/>
                </a:cubicBezTo>
                <a:cubicBezTo>
                  <a:pt x="2539371" y="104609"/>
                  <a:pt x="2549667" y="97635"/>
                  <a:pt x="2560767" y="90040"/>
                </a:cubicBezTo>
                <a:lnTo>
                  <a:pt x="2454954" y="110195"/>
                </a:lnTo>
                <a:lnTo>
                  <a:pt x="2454516" y="107347"/>
                </a:lnTo>
                <a:lnTo>
                  <a:pt x="2563177" y="86535"/>
                </a:lnTo>
                <a:close/>
                <a:moveTo>
                  <a:pt x="2581621" y="68519"/>
                </a:moveTo>
                <a:lnTo>
                  <a:pt x="2580603" y="69514"/>
                </a:lnTo>
                <a:lnTo>
                  <a:pt x="2580265" y="69228"/>
                </a:lnTo>
                <a:close/>
                <a:moveTo>
                  <a:pt x="1855450" y="66380"/>
                </a:moveTo>
                <a:lnTo>
                  <a:pt x="1823903" y="72295"/>
                </a:lnTo>
                <a:lnTo>
                  <a:pt x="1812293" y="129912"/>
                </a:lnTo>
                <a:lnTo>
                  <a:pt x="1843839" y="123997"/>
                </a:lnTo>
                <a:close/>
                <a:moveTo>
                  <a:pt x="2091832" y="59370"/>
                </a:moveTo>
                <a:lnTo>
                  <a:pt x="2054809" y="66380"/>
                </a:lnTo>
                <a:lnTo>
                  <a:pt x="2046484" y="108004"/>
                </a:lnTo>
                <a:lnTo>
                  <a:pt x="2083507" y="100994"/>
                </a:lnTo>
                <a:close/>
                <a:moveTo>
                  <a:pt x="1517303" y="57179"/>
                </a:moveTo>
                <a:lnTo>
                  <a:pt x="1556299" y="61560"/>
                </a:lnTo>
                <a:cubicBezTo>
                  <a:pt x="1555568" y="61999"/>
                  <a:pt x="1554656" y="62437"/>
                  <a:pt x="1553561" y="62875"/>
                </a:cubicBezTo>
                <a:cubicBezTo>
                  <a:pt x="1552465" y="63313"/>
                  <a:pt x="1550895" y="63751"/>
                  <a:pt x="1548850" y="64189"/>
                </a:cubicBezTo>
                <a:cubicBezTo>
                  <a:pt x="1544615" y="72806"/>
                  <a:pt x="1539466" y="82482"/>
                  <a:pt x="1533406" y="93217"/>
                </a:cubicBezTo>
                <a:cubicBezTo>
                  <a:pt x="1527344" y="103951"/>
                  <a:pt x="1520736" y="115051"/>
                  <a:pt x="1513579" y="126516"/>
                </a:cubicBezTo>
                <a:cubicBezTo>
                  <a:pt x="1506422" y="137981"/>
                  <a:pt x="1498828" y="149483"/>
                  <a:pt x="1490795" y="161020"/>
                </a:cubicBezTo>
                <a:cubicBezTo>
                  <a:pt x="1482763" y="172558"/>
                  <a:pt x="1474657" y="183512"/>
                  <a:pt x="1466478" y="193882"/>
                </a:cubicBezTo>
                <a:lnTo>
                  <a:pt x="1494301" y="188624"/>
                </a:lnTo>
                <a:lnTo>
                  <a:pt x="1516209" y="161897"/>
                </a:lnTo>
                <a:cubicBezTo>
                  <a:pt x="1517230" y="162627"/>
                  <a:pt x="1518691" y="163722"/>
                  <a:pt x="1520589" y="165183"/>
                </a:cubicBezTo>
                <a:cubicBezTo>
                  <a:pt x="1522488" y="166643"/>
                  <a:pt x="1524569" y="168287"/>
                  <a:pt x="1526833" y="170112"/>
                </a:cubicBezTo>
                <a:cubicBezTo>
                  <a:pt x="1529097" y="171938"/>
                  <a:pt x="1531470" y="173763"/>
                  <a:pt x="1533953" y="175589"/>
                </a:cubicBezTo>
                <a:cubicBezTo>
                  <a:pt x="1536436" y="177415"/>
                  <a:pt x="1538700" y="179204"/>
                  <a:pt x="1540744" y="180956"/>
                </a:cubicBezTo>
                <a:cubicBezTo>
                  <a:pt x="1539722" y="182125"/>
                  <a:pt x="1538115" y="182928"/>
                  <a:pt x="1535925" y="183366"/>
                </a:cubicBezTo>
                <a:lnTo>
                  <a:pt x="1364608" y="216008"/>
                </a:lnTo>
                <a:lnTo>
                  <a:pt x="1364170" y="213379"/>
                </a:lnTo>
                <a:lnTo>
                  <a:pt x="1466040" y="193882"/>
                </a:lnTo>
                <a:cubicBezTo>
                  <a:pt x="1470713" y="183950"/>
                  <a:pt x="1475533" y="172851"/>
                  <a:pt x="1480499" y="160582"/>
                </a:cubicBezTo>
                <a:cubicBezTo>
                  <a:pt x="1485464" y="148314"/>
                  <a:pt x="1490284" y="135936"/>
                  <a:pt x="1494958" y="123449"/>
                </a:cubicBezTo>
                <a:cubicBezTo>
                  <a:pt x="1499631" y="110962"/>
                  <a:pt x="1503903" y="98913"/>
                  <a:pt x="1507774" y="87302"/>
                </a:cubicBezTo>
                <a:cubicBezTo>
                  <a:pt x="1511644" y="75691"/>
                  <a:pt x="1514821" y="65650"/>
                  <a:pt x="1517303" y="57179"/>
                </a:cubicBezTo>
                <a:close/>
                <a:moveTo>
                  <a:pt x="2391422" y="56522"/>
                </a:moveTo>
                <a:lnTo>
                  <a:pt x="2421435" y="70324"/>
                </a:lnTo>
                <a:cubicBezTo>
                  <a:pt x="2420267" y="71200"/>
                  <a:pt x="2417930" y="71711"/>
                  <a:pt x="2414425" y="71857"/>
                </a:cubicBezTo>
                <a:cubicBezTo>
                  <a:pt x="2399528" y="85148"/>
                  <a:pt x="2384192" y="97306"/>
                  <a:pt x="2368419" y="108333"/>
                </a:cubicBezTo>
                <a:cubicBezTo>
                  <a:pt x="2352646" y="119360"/>
                  <a:pt x="2336799" y="129182"/>
                  <a:pt x="2320881" y="137799"/>
                </a:cubicBezTo>
                <a:cubicBezTo>
                  <a:pt x="2334025" y="126407"/>
                  <a:pt x="2346366" y="113883"/>
                  <a:pt x="2357904" y="100227"/>
                </a:cubicBezTo>
                <a:cubicBezTo>
                  <a:pt x="2369441" y="86572"/>
                  <a:pt x="2380615" y="72003"/>
                  <a:pt x="2391422" y="56522"/>
                </a:cubicBezTo>
                <a:close/>
                <a:moveTo>
                  <a:pt x="2308612" y="54769"/>
                </a:moveTo>
                <a:lnTo>
                  <a:pt x="2257348" y="64628"/>
                </a:lnTo>
                <a:lnTo>
                  <a:pt x="2253186" y="85001"/>
                </a:lnTo>
                <a:lnTo>
                  <a:pt x="2304449" y="75143"/>
                </a:lnTo>
                <a:close/>
                <a:moveTo>
                  <a:pt x="1319698" y="53017"/>
                </a:moveTo>
                <a:cubicBezTo>
                  <a:pt x="1320720" y="53601"/>
                  <a:pt x="1322217" y="54550"/>
                  <a:pt x="1324189" y="55865"/>
                </a:cubicBezTo>
                <a:cubicBezTo>
                  <a:pt x="1326161" y="57179"/>
                  <a:pt x="1328424" y="58639"/>
                  <a:pt x="1330980" y="60246"/>
                </a:cubicBezTo>
                <a:cubicBezTo>
                  <a:pt x="1333536" y="61853"/>
                  <a:pt x="1336128" y="63532"/>
                  <a:pt x="1338757" y="65285"/>
                </a:cubicBezTo>
                <a:cubicBezTo>
                  <a:pt x="1341387" y="67037"/>
                  <a:pt x="1343869" y="68717"/>
                  <a:pt x="1346206" y="70324"/>
                </a:cubicBezTo>
                <a:cubicBezTo>
                  <a:pt x="1345037" y="71492"/>
                  <a:pt x="1343358" y="72295"/>
                  <a:pt x="1341167" y="72733"/>
                </a:cubicBezTo>
                <a:lnTo>
                  <a:pt x="1257261" y="88726"/>
                </a:lnTo>
                <a:lnTo>
                  <a:pt x="1239516" y="177013"/>
                </a:lnTo>
                <a:cubicBezTo>
                  <a:pt x="1238640" y="181979"/>
                  <a:pt x="1237325" y="186652"/>
                  <a:pt x="1235573" y="191034"/>
                </a:cubicBezTo>
                <a:cubicBezTo>
                  <a:pt x="1233820" y="195415"/>
                  <a:pt x="1231228" y="199432"/>
                  <a:pt x="1227796" y="203083"/>
                </a:cubicBezTo>
                <a:cubicBezTo>
                  <a:pt x="1224364" y="206734"/>
                  <a:pt x="1219799" y="210093"/>
                  <a:pt x="1214104" y="213160"/>
                </a:cubicBezTo>
                <a:cubicBezTo>
                  <a:pt x="1208407" y="216227"/>
                  <a:pt x="1201105" y="218856"/>
                  <a:pt x="1192196" y="221047"/>
                </a:cubicBezTo>
                <a:cubicBezTo>
                  <a:pt x="1192926" y="216227"/>
                  <a:pt x="1193182" y="211992"/>
                  <a:pt x="1192963" y="208341"/>
                </a:cubicBezTo>
                <a:cubicBezTo>
                  <a:pt x="1192744" y="204689"/>
                  <a:pt x="1191758" y="201841"/>
                  <a:pt x="1190005" y="199797"/>
                </a:cubicBezTo>
                <a:cubicBezTo>
                  <a:pt x="1188253" y="198044"/>
                  <a:pt x="1186171" y="196547"/>
                  <a:pt x="1183762" y="195306"/>
                </a:cubicBezTo>
                <a:cubicBezTo>
                  <a:pt x="1181352" y="194064"/>
                  <a:pt x="1177518" y="193444"/>
                  <a:pt x="1172260" y="193444"/>
                </a:cubicBezTo>
                <a:cubicBezTo>
                  <a:pt x="1174306" y="193152"/>
                  <a:pt x="1176788" y="192786"/>
                  <a:pt x="1179709" y="192348"/>
                </a:cubicBezTo>
                <a:cubicBezTo>
                  <a:pt x="1182630" y="191910"/>
                  <a:pt x="1185478" y="191472"/>
                  <a:pt x="1188253" y="191034"/>
                </a:cubicBezTo>
                <a:cubicBezTo>
                  <a:pt x="1191028" y="190596"/>
                  <a:pt x="1193620" y="190158"/>
                  <a:pt x="1196030" y="189719"/>
                </a:cubicBezTo>
                <a:cubicBezTo>
                  <a:pt x="1198440" y="189281"/>
                  <a:pt x="1200229" y="188989"/>
                  <a:pt x="1201397" y="188843"/>
                </a:cubicBezTo>
                <a:cubicBezTo>
                  <a:pt x="1205779" y="187967"/>
                  <a:pt x="1208335" y="185703"/>
                  <a:pt x="1209065" y="182052"/>
                </a:cubicBezTo>
                <a:lnTo>
                  <a:pt x="1226372" y="94860"/>
                </a:lnTo>
                <a:lnTo>
                  <a:pt x="1135894" y="112167"/>
                </a:lnTo>
                <a:lnTo>
                  <a:pt x="1135456" y="109538"/>
                </a:lnTo>
                <a:lnTo>
                  <a:pt x="1297571" y="78210"/>
                </a:lnTo>
                <a:close/>
                <a:moveTo>
                  <a:pt x="986265" y="51483"/>
                </a:moveTo>
                <a:lnTo>
                  <a:pt x="986704" y="51483"/>
                </a:lnTo>
                <a:cubicBezTo>
                  <a:pt x="984659" y="56449"/>
                  <a:pt x="982432" y="61999"/>
                  <a:pt x="980022" y="68133"/>
                </a:cubicBezTo>
                <a:cubicBezTo>
                  <a:pt x="977612" y="74267"/>
                  <a:pt x="975093" y="80547"/>
                  <a:pt x="972464" y="86973"/>
                </a:cubicBezTo>
                <a:cubicBezTo>
                  <a:pt x="969835" y="93399"/>
                  <a:pt x="967316" y="99789"/>
                  <a:pt x="964906" y="106142"/>
                </a:cubicBezTo>
                <a:cubicBezTo>
                  <a:pt x="962496" y="112495"/>
                  <a:pt x="960196" y="118410"/>
                  <a:pt x="958005" y="123887"/>
                </a:cubicBezTo>
                <a:cubicBezTo>
                  <a:pt x="955814" y="129364"/>
                  <a:pt x="953915" y="134257"/>
                  <a:pt x="952309" y="138565"/>
                </a:cubicBezTo>
                <a:cubicBezTo>
                  <a:pt x="950703" y="142874"/>
                  <a:pt x="949534" y="146123"/>
                  <a:pt x="948804" y="148314"/>
                </a:cubicBezTo>
                <a:cubicBezTo>
                  <a:pt x="947197" y="152404"/>
                  <a:pt x="945773" y="156456"/>
                  <a:pt x="944532" y="160473"/>
                </a:cubicBezTo>
                <a:cubicBezTo>
                  <a:pt x="943290" y="164489"/>
                  <a:pt x="942450" y="168031"/>
                  <a:pt x="942012" y="171098"/>
                </a:cubicBezTo>
                <a:cubicBezTo>
                  <a:pt x="941721" y="172851"/>
                  <a:pt x="941611" y="174421"/>
                  <a:pt x="941684" y="175808"/>
                </a:cubicBezTo>
                <a:cubicBezTo>
                  <a:pt x="941757" y="177196"/>
                  <a:pt x="941866" y="178620"/>
                  <a:pt x="942012" y="180080"/>
                </a:cubicBezTo>
                <a:cubicBezTo>
                  <a:pt x="942304" y="181541"/>
                  <a:pt x="942633" y="182855"/>
                  <a:pt x="942998" y="184023"/>
                </a:cubicBezTo>
                <a:cubicBezTo>
                  <a:pt x="943363" y="185192"/>
                  <a:pt x="943619" y="186506"/>
                  <a:pt x="943765" y="187967"/>
                </a:cubicBezTo>
                <a:cubicBezTo>
                  <a:pt x="944495" y="190742"/>
                  <a:pt x="945043" y="193809"/>
                  <a:pt x="945409" y="197168"/>
                </a:cubicBezTo>
                <a:cubicBezTo>
                  <a:pt x="945773" y="200527"/>
                  <a:pt x="945372" y="204689"/>
                  <a:pt x="944203" y="209655"/>
                </a:cubicBezTo>
                <a:cubicBezTo>
                  <a:pt x="942743" y="215059"/>
                  <a:pt x="939931" y="219806"/>
                  <a:pt x="935769" y="223895"/>
                </a:cubicBezTo>
                <a:cubicBezTo>
                  <a:pt x="931606" y="227984"/>
                  <a:pt x="926677" y="230540"/>
                  <a:pt x="920981" y="231563"/>
                </a:cubicBezTo>
                <a:cubicBezTo>
                  <a:pt x="918352" y="232147"/>
                  <a:pt x="916015" y="231964"/>
                  <a:pt x="913971" y="231015"/>
                </a:cubicBezTo>
                <a:cubicBezTo>
                  <a:pt x="911926" y="230066"/>
                  <a:pt x="910831" y="227692"/>
                  <a:pt x="910685" y="223895"/>
                </a:cubicBezTo>
                <a:cubicBezTo>
                  <a:pt x="912729" y="218345"/>
                  <a:pt x="914591" y="212722"/>
                  <a:pt x="916271" y="207026"/>
                </a:cubicBezTo>
                <a:cubicBezTo>
                  <a:pt x="917951" y="201330"/>
                  <a:pt x="919192" y="196182"/>
                  <a:pt x="919995" y="191581"/>
                </a:cubicBezTo>
                <a:cubicBezTo>
                  <a:pt x="920799" y="186981"/>
                  <a:pt x="921054" y="183074"/>
                  <a:pt x="920762" y="179861"/>
                </a:cubicBezTo>
                <a:cubicBezTo>
                  <a:pt x="920470" y="176648"/>
                  <a:pt x="919594" y="174676"/>
                  <a:pt x="918133" y="173946"/>
                </a:cubicBezTo>
                <a:cubicBezTo>
                  <a:pt x="916673" y="173070"/>
                  <a:pt x="915139" y="172522"/>
                  <a:pt x="913533" y="172303"/>
                </a:cubicBezTo>
                <a:cubicBezTo>
                  <a:pt x="911926" y="172084"/>
                  <a:pt x="910100" y="172047"/>
                  <a:pt x="908056" y="172193"/>
                </a:cubicBezTo>
                <a:lnTo>
                  <a:pt x="908275" y="171317"/>
                </a:lnTo>
                <a:lnTo>
                  <a:pt x="916381" y="169783"/>
                </a:lnTo>
                <a:cubicBezTo>
                  <a:pt x="918571" y="169491"/>
                  <a:pt x="920214" y="168907"/>
                  <a:pt x="921310" y="168031"/>
                </a:cubicBezTo>
                <a:cubicBezTo>
                  <a:pt x="922405" y="167155"/>
                  <a:pt x="923902" y="165256"/>
                  <a:pt x="925801" y="162335"/>
                </a:cubicBezTo>
                <a:cubicBezTo>
                  <a:pt x="926386" y="161313"/>
                  <a:pt x="927006" y="160290"/>
                  <a:pt x="927663" y="159268"/>
                </a:cubicBezTo>
                <a:cubicBezTo>
                  <a:pt x="928320" y="158246"/>
                  <a:pt x="929087" y="157004"/>
                  <a:pt x="929963" y="155544"/>
                </a:cubicBezTo>
                <a:cubicBezTo>
                  <a:pt x="930840" y="154083"/>
                  <a:pt x="931898" y="152257"/>
                  <a:pt x="933140" y="150067"/>
                </a:cubicBezTo>
                <a:cubicBezTo>
                  <a:pt x="934381" y="147876"/>
                  <a:pt x="936024" y="144955"/>
                  <a:pt x="938069" y="141304"/>
                </a:cubicBezTo>
                <a:cubicBezTo>
                  <a:pt x="939968" y="137799"/>
                  <a:pt x="942304" y="133527"/>
                  <a:pt x="945079" y="128488"/>
                </a:cubicBezTo>
                <a:cubicBezTo>
                  <a:pt x="947854" y="123449"/>
                  <a:pt x="951140" y="117352"/>
                  <a:pt x="954938" y="110195"/>
                </a:cubicBezTo>
                <a:cubicBezTo>
                  <a:pt x="958735" y="103039"/>
                  <a:pt x="963226" y="94641"/>
                  <a:pt x="968411" y="85001"/>
                </a:cubicBezTo>
                <a:cubicBezTo>
                  <a:pt x="973596" y="75362"/>
                  <a:pt x="979547" y="64189"/>
                  <a:pt x="986265" y="51483"/>
                </a:cubicBezTo>
                <a:close/>
                <a:moveTo>
                  <a:pt x="2161061" y="46006"/>
                </a:moveTo>
                <a:lnTo>
                  <a:pt x="2121845" y="53674"/>
                </a:lnTo>
                <a:lnTo>
                  <a:pt x="2113521" y="95298"/>
                </a:lnTo>
                <a:lnTo>
                  <a:pt x="2152735" y="87630"/>
                </a:lnTo>
                <a:close/>
                <a:moveTo>
                  <a:pt x="1477184" y="45630"/>
                </a:moveTo>
                <a:lnTo>
                  <a:pt x="1476775" y="47540"/>
                </a:lnTo>
                <a:lnTo>
                  <a:pt x="1471412" y="48572"/>
                </a:lnTo>
                <a:lnTo>
                  <a:pt x="1471079" y="48635"/>
                </a:lnTo>
                <a:close/>
                <a:moveTo>
                  <a:pt x="708905" y="40146"/>
                </a:moveTo>
                <a:cubicBezTo>
                  <a:pt x="704414" y="39306"/>
                  <a:pt x="698991" y="39507"/>
                  <a:pt x="692639" y="40748"/>
                </a:cubicBezTo>
                <a:lnTo>
                  <a:pt x="682123" y="42720"/>
                </a:lnTo>
                <a:cubicBezTo>
                  <a:pt x="679348" y="55134"/>
                  <a:pt x="676828" y="67110"/>
                  <a:pt x="674565" y="78648"/>
                </a:cubicBezTo>
                <a:cubicBezTo>
                  <a:pt x="672301" y="90186"/>
                  <a:pt x="670001" y="101797"/>
                  <a:pt x="667664" y="113481"/>
                </a:cubicBezTo>
                <a:lnTo>
                  <a:pt x="664597" y="127940"/>
                </a:lnTo>
                <a:lnTo>
                  <a:pt x="673798" y="126188"/>
                </a:lnTo>
                <a:cubicBezTo>
                  <a:pt x="680662" y="124873"/>
                  <a:pt x="686869" y="122646"/>
                  <a:pt x="692419" y="119506"/>
                </a:cubicBezTo>
                <a:cubicBezTo>
                  <a:pt x="697969" y="116366"/>
                  <a:pt x="702862" y="112532"/>
                  <a:pt x="707097" y="108004"/>
                </a:cubicBezTo>
                <a:cubicBezTo>
                  <a:pt x="711333" y="103477"/>
                  <a:pt x="714801" y="98438"/>
                  <a:pt x="717503" y="92888"/>
                </a:cubicBezTo>
                <a:cubicBezTo>
                  <a:pt x="720206" y="87338"/>
                  <a:pt x="722213" y="81423"/>
                  <a:pt x="723528" y="75143"/>
                </a:cubicBezTo>
                <a:cubicBezTo>
                  <a:pt x="726157" y="61414"/>
                  <a:pt x="724842" y="51629"/>
                  <a:pt x="719585" y="45787"/>
                </a:cubicBezTo>
                <a:cubicBezTo>
                  <a:pt x="716956" y="42866"/>
                  <a:pt x="713396" y="40986"/>
                  <a:pt x="708905" y="40146"/>
                </a:cubicBezTo>
                <a:close/>
                <a:moveTo>
                  <a:pt x="556505" y="40146"/>
                </a:moveTo>
                <a:cubicBezTo>
                  <a:pt x="552014" y="39306"/>
                  <a:pt x="546592" y="39507"/>
                  <a:pt x="540238" y="40748"/>
                </a:cubicBezTo>
                <a:lnTo>
                  <a:pt x="529723" y="42720"/>
                </a:lnTo>
                <a:cubicBezTo>
                  <a:pt x="526948" y="55134"/>
                  <a:pt x="524429" y="67110"/>
                  <a:pt x="522165" y="78648"/>
                </a:cubicBezTo>
                <a:cubicBezTo>
                  <a:pt x="519901" y="90186"/>
                  <a:pt x="517601" y="101797"/>
                  <a:pt x="515264" y="113481"/>
                </a:cubicBezTo>
                <a:lnTo>
                  <a:pt x="512197" y="127940"/>
                </a:lnTo>
                <a:lnTo>
                  <a:pt x="521398" y="126188"/>
                </a:lnTo>
                <a:cubicBezTo>
                  <a:pt x="528262" y="124873"/>
                  <a:pt x="534469" y="122646"/>
                  <a:pt x="540019" y="119506"/>
                </a:cubicBezTo>
                <a:cubicBezTo>
                  <a:pt x="545569" y="116366"/>
                  <a:pt x="550462" y="112532"/>
                  <a:pt x="554697" y="108004"/>
                </a:cubicBezTo>
                <a:cubicBezTo>
                  <a:pt x="558933" y="103477"/>
                  <a:pt x="562402" y="98438"/>
                  <a:pt x="565103" y="92888"/>
                </a:cubicBezTo>
                <a:cubicBezTo>
                  <a:pt x="567805" y="87338"/>
                  <a:pt x="569814" y="81423"/>
                  <a:pt x="571128" y="75143"/>
                </a:cubicBezTo>
                <a:cubicBezTo>
                  <a:pt x="573757" y="61414"/>
                  <a:pt x="572442" y="51629"/>
                  <a:pt x="567185" y="45787"/>
                </a:cubicBezTo>
                <a:cubicBezTo>
                  <a:pt x="564556" y="42866"/>
                  <a:pt x="560996" y="40986"/>
                  <a:pt x="556505" y="40146"/>
                </a:cubicBezTo>
                <a:close/>
                <a:moveTo>
                  <a:pt x="147875" y="39872"/>
                </a:moveTo>
                <a:lnTo>
                  <a:pt x="173069" y="53455"/>
                </a:lnTo>
                <a:cubicBezTo>
                  <a:pt x="172338" y="54039"/>
                  <a:pt x="171316" y="54477"/>
                  <a:pt x="170001" y="54769"/>
                </a:cubicBezTo>
                <a:cubicBezTo>
                  <a:pt x="168687" y="55061"/>
                  <a:pt x="167007" y="55061"/>
                  <a:pt x="164963" y="54769"/>
                </a:cubicBezTo>
                <a:cubicBezTo>
                  <a:pt x="154301" y="66453"/>
                  <a:pt x="143348" y="77115"/>
                  <a:pt x="132102" y="86754"/>
                </a:cubicBezTo>
                <a:cubicBezTo>
                  <a:pt x="120856" y="96393"/>
                  <a:pt x="109245" y="105010"/>
                  <a:pt x="97269" y="112605"/>
                </a:cubicBezTo>
                <a:lnTo>
                  <a:pt x="97050" y="112605"/>
                </a:lnTo>
                <a:cubicBezTo>
                  <a:pt x="100993" y="108077"/>
                  <a:pt x="105082" y="102966"/>
                  <a:pt x="109318" y="97270"/>
                </a:cubicBezTo>
                <a:cubicBezTo>
                  <a:pt x="113553" y="91574"/>
                  <a:pt x="117898" y="85549"/>
                  <a:pt x="122353" y="79196"/>
                </a:cubicBezTo>
                <a:cubicBezTo>
                  <a:pt x="126807" y="72843"/>
                  <a:pt x="131225" y="66344"/>
                  <a:pt x="135607" y="59698"/>
                </a:cubicBezTo>
                <a:cubicBezTo>
                  <a:pt x="139988" y="53053"/>
                  <a:pt x="144078" y="46444"/>
                  <a:pt x="147875" y="39872"/>
                </a:cubicBezTo>
                <a:close/>
                <a:moveTo>
                  <a:pt x="1104347" y="33957"/>
                </a:moveTo>
                <a:lnTo>
                  <a:pt x="1011022" y="51921"/>
                </a:lnTo>
                <a:cubicBezTo>
                  <a:pt x="1010729" y="56887"/>
                  <a:pt x="1010035" y="61086"/>
                  <a:pt x="1008940" y="64518"/>
                </a:cubicBezTo>
                <a:cubicBezTo>
                  <a:pt x="1007844" y="67950"/>
                  <a:pt x="1006055" y="71492"/>
                  <a:pt x="1003572" y="75143"/>
                </a:cubicBezTo>
                <a:lnTo>
                  <a:pt x="1071267" y="62218"/>
                </a:lnTo>
                <a:lnTo>
                  <a:pt x="1089670" y="41625"/>
                </a:lnTo>
                <a:cubicBezTo>
                  <a:pt x="1090691" y="42063"/>
                  <a:pt x="1092152" y="42866"/>
                  <a:pt x="1094050" y="44034"/>
                </a:cubicBezTo>
                <a:cubicBezTo>
                  <a:pt x="1095949" y="45203"/>
                  <a:pt x="1098432" y="46736"/>
                  <a:pt x="1101499" y="48635"/>
                </a:cubicBezTo>
                <a:close/>
                <a:moveTo>
                  <a:pt x="943108" y="32862"/>
                </a:moveTo>
                <a:cubicBezTo>
                  <a:pt x="950703" y="32862"/>
                  <a:pt x="956836" y="33482"/>
                  <a:pt x="961510" y="34724"/>
                </a:cubicBezTo>
                <a:cubicBezTo>
                  <a:pt x="966184" y="35965"/>
                  <a:pt x="969652" y="37645"/>
                  <a:pt x="971917" y="39763"/>
                </a:cubicBezTo>
                <a:cubicBezTo>
                  <a:pt x="974180" y="41880"/>
                  <a:pt x="975421" y="44254"/>
                  <a:pt x="975640" y="46882"/>
                </a:cubicBezTo>
                <a:cubicBezTo>
                  <a:pt x="975859" y="49511"/>
                  <a:pt x="975531" y="51994"/>
                  <a:pt x="974654" y="54331"/>
                </a:cubicBezTo>
                <a:cubicBezTo>
                  <a:pt x="973632" y="56522"/>
                  <a:pt x="972135" y="58713"/>
                  <a:pt x="970163" y="60903"/>
                </a:cubicBezTo>
                <a:cubicBezTo>
                  <a:pt x="968192" y="63094"/>
                  <a:pt x="965929" y="64774"/>
                  <a:pt x="963372" y="65942"/>
                </a:cubicBezTo>
                <a:cubicBezTo>
                  <a:pt x="960816" y="67110"/>
                  <a:pt x="958187" y="67731"/>
                  <a:pt x="955485" y="67804"/>
                </a:cubicBezTo>
                <a:cubicBezTo>
                  <a:pt x="952784" y="67877"/>
                  <a:pt x="950191" y="67110"/>
                  <a:pt x="947709" y="65504"/>
                </a:cubicBezTo>
                <a:cubicBezTo>
                  <a:pt x="948585" y="59516"/>
                  <a:pt x="948439" y="53637"/>
                  <a:pt x="947270" y="47868"/>
                </a:cubicBezTo>
                <a:cubicBezTo>
                  <a:pt x="946102" y="42099"/>
                  <a:pt x="944715" y="37097"/>
                  <a:pt x="943108" y="32862"/>
                </a:cubicBezTo>
                <a:close/>
                <a:moveTo>
                  <a:pt x="726157" y="32643"/>
                </a:moveTo>
                <a:cubicBezTo>
                  <a:pt x="734774" y="33081"/>
                  <a:pt x="741492" y="34760"/>
                  <a:pt x="746312" y="37681"/>
                </a:cubicBezTo>
                <a:cubicBezTo>
                  <a:pt x="751131" y="40602"/>
                  <a:pt x="754235" y="44728"/>
                  <a:pt x="755622" y="50059"/>
                </a:cubicBezTo>
                <a:cubicBezTo>
                  <a:pt x="757010" y="55390"/>
                  <a:pt x="756973" y="61780"/>
                  <a:pt x="755513" y="69228"/>
                </a:cubicBezTo>
                <a:cubicBezTo>
                  <a:pt x="754199" y="75800"/>
                  <a:pt x="751715" y="82190"/>
                  <a:pt x="748064" y="88397"/>
                </a:cubicBezTo>
                <a:cubicBezTo>
                  <a:pt x="744414" y="94604"/>
                  <a:pt x="739338" y="100410"/>
                  <a:pt x="732839" y="105814"/>
                </a:cubicBezTo>
                <a:cubicBezTo>
                  <a:pt x="726339" y="111217"/>
                  <a:pt x="718234" y="116074"/>
                  <a:pt x="708521" y="120382"/>
                </a:cubicBezTo>
                <a:cubicBezTo>
                  <a:pt x="698809" y="124691"/>
                  <a:pt x="687307" y="128159"/>
                  <a:pt x="674017" y="130788"/>
                </a:cubicBezTo>
                <a:lnTo>
                  <a:pt x="663720" y="132760"/>
                </a:lnTo>
                <a:cubicBezTo>
                  <a:pt x="661822" y="141961"/>
                  <a:pt x="659923" y="151418"/>
                  <a:pt x="658024" y="161130"/>
                </a:cubicBezTo>
                <a:cubicBezTo>
                  <a:pt x="656126" y="170842"/>
                  <a:pt x="654228" y="180956"/>
                  <a:pt x="652329" y="191472"/>
                </a:cubicBezTo>
                <a:lnTo>
                  <a:pt x="676208" y="189281"/>
                </a:lnTo>
                <a:lnTo>
                  <a:pt x="675331" y="193663"/>
                </a:lnTo>
                <a:lnTo>
                  <a:pt x="594274" y="209217"/>
                </a:lnTo>
                <a:lnTo>
                  <a:pt x="595150" y="204836"/>
                </a:lnTo>
                <a:lnTo>
                  <a:pt x="615743" y="198920"/>
                </a:lnTo>
                <a:cubicBezTo>
                  <a:pt x="618518" y="187090"/>
                  <a:pt x="621110" y="175480"/>
                  <a:pt x="623520" y="164088"/>
                </a:cubicBezTo>
                <a:cubicBezTo>
                  <a:pt x="625930" y="152696"/>
                  <a:pt x="628303" y="141304"/>
                  <a:pt x="630640" y="129912"/>
                </a:cubicBezTo>
                <a:lnTo>
                  <a:pt x="632393" y="120273"/>
                </a:lnTo>
                <a:cubicBezTo>
                  <a:pt x="634729" y="108881"/>
                  <a:pt x="636957" y="97489"/>
                  <a:pt x="639074" y="86097"/>
                </a:cubicBezTo>
                <a:cubicBezTo>
                  <a:pt x="641193" y="74705"/>
                  <a:pt x="643346" y="62948"/>
                  <a:pt x="645537" y="50826"/>
                </a:cubicBezTo>
                <a:lnTo>
                  <a:pt x="625601" y="53017"/>
                </a:lnTo>
                <a:lnTo>
                  <a:pt x="626478" y="48635"/>
                </a:lnTo>
                <a:lnTo>
                  <a:pt x="694172" y="35710"/>
                </a:lnTo>
                <a:cubicBezTo>
                  <a:pt x="706878" y="33227"/>
                  <a:pt x="717540" y="32204"/>
                  <a:pt x="726157" y="32643"/>
                </a:cubicBezTo>
                <a:close/>
                <a:moveTo>
                  <a:pt x="573757" y="32643"/>
                </a:moveTo>
                <a:cubicBezTo>
                  <a:pt x="582374" y="33081"/>
                  <a:pt x="589093" y="34760"/>
                  <a:pt x="593912" y="37681"/>
                </a:cubicBezTo>
                <a:cubicBezTo>
                  <a:pt x="598731" y="40602"/>
                  <a:pt x="601835" y="44728"/>
                  <a:pt x="603222" y="50059"/>
                </a:cubicBezTo>
                <a:cubicBezTo>
                  <a:pt x="604610" y="55390"/>
                  <a:pt x="604573" y="61780"/>
                  <a:pt x="603113" y="69228"/>
                </a:cubicBezTo>
                <a:cubicBezTo>
                  <a:pt x="601798" y="75800"/>
                  <a:pt x="599316" y="82190"/>
                  <a:pt x="595664" y="88397"/>
                </a:cubicBezTo>
                <a:cubicBezTo>
                  <a:pt x="592013" y="94604"/>
                  <a:pt x="586938" y="100410"/>
                  <a:pt x="580439" y="105814"/>
                </a:cubicBezTo>
                <a:cubicBezTo>
                  <a:pt x="573939" y="111217"/>
                  <a:pt x="565834" y="116074"/>
                  <a:pt x="556121" y="120382"/>
                </a:cubicBezTo>
                <a:cubicBezTo>
                  <a:pt x="546409" y="124691"/>
                  <a:pt x="534908" y="128159"/>
                  <a:pt x="521617" y="130788"/>
                </a:cubicBezTo>
                <a:lnTo>
                  <a:pt x="511321" y="132760"/>
                </a:lnTo>
                <a:cubicBezTo>
                  <a:pt x="509422" y="141961"/>
                  <a:pt x="507523" y="151418"/>
                  <a:pt x="505625" y="161130"/>
                </a:cubicBezTo>
                <a:cubicBezTo>
                  <a:pt x="503726" y="170842"/>
                  <a:pt x="501827" y="180956"/>
                  <a:pt x="499928" y="191472"/>
                </a:cubicBezTo>
                <a:lnTo>
                  <a:pt x="523808" y="189281"/>
                </a:lnTo>
                <a:lnTo>
                  <a:pt x="522931" y="193663"/>
                </a:lnTo>
                <a:lnTo>
                  <a:pt x="441874" y="209217"/>
                </a:lnTo>
                <a:lnTo>
                  <a:pt x="442750" y="204836"/>
                </a:lnTo>
                <a:lnTo>
                  <a:pt x="463343" y="198920"/>
                </a:lnTo>
                <a:cubicBezTo>
                  <a:pt x="466118" y="187090"/>
                  <a:pt x="468710" y="175480"/>
                  <a:pt x="471120" y="164088"/>
                </a:cubicBezTo>
                <a:cubicBezTo>
                  <a:pt x="473530" y="152696"/>
                  <a:pt x="475903" y="141304"/>
                  <a:pt x="478240" y="129912"/>
                </a:cubicBezTo>
                <a:lnTo>
                  <a:pt x="479993" y="120273"/>
                </a:lnTo>
                <a:cubicBezTo>
                  <a:pt x="482330" y="108881"/>
                  <a:pt x="484557" y="97489"/>
                  <a:pt x="486675" y="86097"/>
                </a:cubicBezTo>
                <a:cubicBezTo>
                  <a:pt x="488792" y="74705"/>
                  <a:pt x="490946" y="62948"/>
                  <a:pt x="493137" y="50826"/>
                </a:cubicBezTo>
                <a:lnTo>
                  <a:pt x="473201" y="53017"/>
                </a:lnTo>
                <a:lnTo>
                  <a:pt x="474078" y="48635"/>
                </a:lnTo>
                <a:lnTo>
                  <a:pt x="541772" y="35710"/>
                </a:lnTo>
                <a:cubicBezTo>
                  <a:pt x="554478" y="33227"/>
                  <a:pt x="565140" y="32204"/>
                  <a:pt x="573757" y="32643"/>
                </a:cubicBezTo>
                <a:close/>
                <a:moveTo>
                  <a:pt x="2313212" y="31985"/>
                </a:moveTo>
                <a:lnTo>
                  <a:pt x="2261949" y="41844"/>
                </a:lnTo>
                <a:lnTo>
                  <a:pt x="2258005" y="61780"/>
                </a:lnTo>
                <a:lnTo>
                  <a:pt x="2309269" y="51921"/>
                </a:lnTo>
                <a:close/>
                <a:moveTo>
                  <a:pt x="1837924" y="26289"/>
                </a:moveTo>
                <a:lnTo>
                  <a:pt x="1876263" y="27823"/>
                </a:lnTo>
                <a:cubicBezTo>
                  <a:pt x="1874656" y="29722"/>
                  <a:pt x="1871736" y="31109"/>
                  <a:pt x="1867500" y="31985"/>
                </a:cubicBezTo>
                <a:cubicBezTo>
                  <a:pt x="1862826" y="36951"/>
                  <a:pt x="1857495" y="42537"/>
                  <a:pt x="1851507" y="48745"/>
                </a:cubicBezTo>
                <a:cubicBezTo>
                  <a:pt x="1845519" y="54952"/>
                  <a:pt x="1839312" y="61341"/>
                  <a:pt x="1832886" y="67914"/>
                </a:cubicBezTo>
                <a:lnTo>
                  <a:pt x="1852602" y="64189"/>
                </a:lnTo>
                <a:lnTo>
                  <a:pt x="1869033" y="47102"/>
                </a:lnTo>
                <a:lnTo>
                  <a:pt x="1890502" y="61341"/>
                </a:lnTo>
                <a:cubicBezTo>
                  <a:pt x="1888604" y="62948"/>
                  <a:pt x="1885683" y="64628"/>
                  <a:pt x="1881739" y="66380"/>
                </a:cubicBezTo>
                <a:lnTo>
                  <a:pt x="1874067" y="104379"/>
                </a:lnTo>
                <a:lnTo>
                  <a:pt x="1873853" y="104280"/>
                </a:lnTo>
                <a:lnTo>
                  <a:pt x="1855669" y="195853"/>
                </a:lnTo>
                <a:cubicBezTo>
                  <a:pt x="1855523" y="196000"/>
                  <a:pt x="1854648" y="196547"/>
                  <a:pt x="1853041" y="197497"/>
                </a:cubicBezTo>
                <a:cubicBezTo>
                  <a:pt x="1851434" y="198446"/>
                  <a:pt x="1849389" y="199541"/>
                  <a:pt x="1846906" y="200783"/>
                </a:cubicBezTo>
                <a:cubicBezTo>
                  <a:pt x="1844423" y="202024"/>
                  <a:pt x="1841722" y="203229"/>
                  <a:pt x="1838801" y="204397"/>
                </a:cubicBezTo>
                <a:cubicBezTo>
                  <a:pt x="1835880" y="205566"/>
                  <a:pt x="1833032" y="206442"/>
                  <a:pt x="1830257" y="207026"/>
                </a:cubicBezTo>
                <a:lnTo>
                  <a:pt x="1827190" y="207683"/>
                </a:lnTo>
                <a:lnTo>
                  <a:pt x="1830476" y="190377"/>
                </a:lnTo>
                <a:lnTo>
                  <a:pt x="1799148" y="196292"/>
                </a:lnTo>
                <a:lnTo>
                  <a:pt x="1795862" y="212941"/>
                </a:lnTo>
                <a:cubicBezTo>
                  <a:pt x="1795716" y="213379"/>
                  <a:pt x="1794986" y="214146"/>
                  <a:pt x="1793671" y="215242"/>
                </a:cubicBezTo>
                <a:cubicBezTo>
                  <a:pt x="1792357" y="216337"/>
                  <a:pt x="1790568" y="217615"/>
                  <a:pt x="1788304" y="219075"/>
                </a:cubicBezTo>
                <a:cubicBezTo>
                  <a:pt x="1786041" y="220536"/>
                  <a:pt x="1783411" y="221887"/>
                  <a:pt x="1780417" y="223128"/>
                </a:cubicBezTo>
                <a:cubicBezTo>
                  <a:pt x="1777423" y="224370"/>
                  <a:pt x="1774246" y="225356"/>
                  <a:pt x="1770887" y="226086"/>
                </a:cubicBezTo>
                <a:lnTo>
                  <a:pt x="1767821" y="226305"/>
                </a:lnTo>
                <a:lnTo>
                  <a:pt x="1800462" y="63313"/>
                </a:lnTo>
                <a:lnTo>
                  <a:pt x="1826752" y="69228"/>
                </a:lnTo>
                <a:cubicBezTo>
                  <a:pt x="1828796" y="62072"/>
                  <a:pt x="1830768" y="54696"/>
                  <a:pt x="1832666" y="47102"/>
                </a:cubicBezTo>
                <a:cubicBezTo>
                  <a:pt x="1834565" y="39507"/>
                  <a:pt x="1836318" y="32570"/>
                  <a:pt x="1837924" y="26289"/>
                </a:cubicBezTo>
                <a:close/>
                <a:moveTo>
                  <a:pt x="94421" y="24537"/>
                </a:moveTo>
                <a:cubicBezTo>
                  <a:pt x="93837" y="25413"/>
                  <a:pt x="92924" y="26216"/>
                  <a:pt x="91682" y="26947"/>
                </a:cubicBezTo>
                <a:cubicBezTo>
                  <a:pt x="90441" y="27677"/>
                  <a:pt x="88579" y="28407"/>
                  <a:pt x="86096" y="29137"/>
                </a:cubicBezTo>
                <a:lnTo>
                  <a:pt x="76457" y="76896"/>
                </a:lnTo>
                <a:lnTo>
                  <a:pt x="90915" y="56741"/>
                </a:lnTo>
                <a:cubicBezTo>
                  <a:pt x="91646" y="57471"/>
                  <a:pt x="92522" y="58420"/>
                  <a:pt x="93545" y="59589"/>
                </a:cubicBezTo>
                <a:cubicBezTo>
                  <a:pt x="94567" y="60757"/>
                  <a:pt x="95699" y="61999"/>
                  <a:pt x="96940" y="63313"/>
                </a:cubicBezTo>
                <a:cubicBezTo>
                  <a:pt x="98182" y="64628"/>
                  <a:pt x="99423" y="66015"/>
                  <a:pt x="100664" y="67476"/>
                </a:cubicBezTo>
                <a:cubicBezTo>
                  <a:pt x="101906" y="68936"/>
                  <a:pt x="102965" y="70250"/>
                  <a:pt x="103841" y="71419"/>
                </a:cubicBezTo>
                <a:cubicBezTo>
                  <a:pt x="103257" y="72441"/>
                  <a:pt x="101869" y="73098"/>
                  <a:pt x="99679" y="73390"/>
                </a:cubicBezTo>
                <a:lnTo>
                  <a:pt x="76238" y="77991"/>
                </a:lnTo>
                <a:lnTo>
                  <a:pt x="69008" y="114138"/>
                </a:lnTo>
                <a:cubicBezTo>
                  <a:pt x="74558" y="111802"/>
                  <a:pt x="79889" y="109501"/>
                  <a:pt x="85001" y="107238"/>
                </a:cubicBezTo>
                <a:cubicBezTo>
                  <a:pt x="90112" y="104974"/>
                  <a:pt x="95078" y="102820"/>
                  <a:pt x="99897" y="100775"/>
                </a:cubicBezTo>
                <a:cubicBezTo>
                  <a:pt x="95516" y="104280"/>
                  <a:pt x="90587" y="108223"/>
                  <a:pt x="85110" y="112605"/>
                </a:cubicBezTo>
                <a:cubicBezTo>
                  <a:pt x="79633" y="116986"/>
                  <a:pt x="73389" y="121879"/>
                  <a:pt x="66379" y="127283"/>
                </a:cubicBezTo>
                <a:lnTo>
                  <a:pt x="53016" y="193663"/>
                </a:lnTo>
                <a:cubicBezTo>
                  <a:pt x="52139" y="198482"/>
                  <a:pt x="50971" y="202864"/>
                  <a:pt x="49510" y="206807"/>
                </a:cubicBezTo>
                <a:cubicBezTo>
                  <a:pt x="48050" y="210751"/>
                  <a:pt x="45896" y="214329"/>
                  <a:pt x="43048" y="217542"/>
                </a:cubicBezTo>
                <a:cubicBezTo>
                  <a:pt x="40200" y="220755"/>
                  <a:pt x="36475" y="223639"/>
                  <a:pt x="31875" y="226195"/>
                </a:cubicBezTo>
                <a:cubicBezTo>
                  <a:pt x="27274" y="228751"/>
                  <a:pt x="21323" y="231052"/>
                  <a:pt x="14020" y="233096"/>
                </a:cubicBezTo>
                <a:cubicBezTo>
                  <a:pt x="14751" y="228569"/>
                  <a:pt x="15152" y="224516"/>
                  <a:pt x="15225" y="220937"/>
                </a:cubicBezTo>
                <a:cubicBezTo>
                  <a:pt x="15298" y="217359"/>
                  <a:pt x="14897" y="214475"/>
                  <a:pt x="14020" y="212284"/>
                </a:cubicBezTo>
                <a:cubicBezTo>
                  <a:pt x="12998" y="209947"/>
                  <a:pt x="11464" y="208195"/>
                  <a:pt x="9420" y="207026"/>
                </a:cubicBezTo>
                <a:cubicBezTo>
                  <a:pt x="7375" y="205858"/>
                  <a:pt x="4235" y="205128"/>
                  <a:pt x="0" y="204836"/>
                </a:cubicBezTo>
                <a:cubicBezTo>
                  <a:pt x="1168" y="204689"/>
                  <a:pt x="2701" y="204507"/>
                  <a:pt x="4600" y="204288"/>
                </a:cubicBezTo>
                <a:cubicBezTo>
                  <a:pt x="6499" y="204069"/>
                  <a:pt x="8470" y="203777"/>
                  <a:pt x="10515" y="203412"/>
                </a:cubicBezTo>
                <a:cubicBezTo>
                  <a:pt x="12560" y="203046"/>
                  <a:pt x="14458" y="202754"/>
                  <a:pt x="16211" y="202535"/>
                </a:cubicBezTo>
                <a:cubicBezTo>
                  <a:pt x="17964" y="202316"/>
                  <a:pt x="19278" y="202134"/>
                  <a:pt x="20154" y="201988"/>
                </a:cubicBezTo>
                <a:cubicBezTo>
                  <a:pt x="24098" y="201111"/>
                  <a:pt x="26362" y="199067"/>
                  <a:pt x="26946" y="195853"/>
                </a:cubicBezTo>
                <a:lnTo>
                  <a:pt x="36147" y="149629"/>
                </a:lnTo>
                <a:lnTo>
                  <a:pt x="21907" y="159706"/>
                </a:lnTo>
                <a:cubicBezTo>
                  <a:pt x="20593" y="162189"/>
                  <a:pt x="18986" y="164161"/>
                  <a:pt x="17087" y="165621"/>
                </a:cubicBezTo>
                <a:lnTo>
                  <a:pt x="13582" y="136703"/>
                </a:lnTo>
                <a:cubicBezTo>
                  <a:pt x="16503" y="135535"/>
                  <a:pt x="20300" y="134074"/>
                  <a:pt x="24974" y="132322"/>
                </a:cubicBezTo>
                <a:cubicBezTo>
                  <a:pt x="29648" y="130569"/>
                  <a:pt x="34978" y="128378"/>
                  <a:pt x="40966" y="125749"/>
                </a:cubicBezTo>
                <a:lnTo>
                  <a:pt x="49510" y="83249"/>
                </a:lnTo>
                <a:lnTo>
                  <a:pt x="24536" y="87849"/>
                </a:lnTo>
                <a:lnTo>
                  <a:pt x="24098" y="85221"/>
                </a:lnTo>
                <a:lnTo>
                  <a:pt x="49949" y="80401"/>
                </a:lnTo>
                <a:lnTo>
                  <a:pt x="60683" y="27823"/>
                </a:lnTo>
                <a:close/>
                <a:moveTo>
                  <a:pt x="922372" y="21470"/>
                </a:moveTo>
                <a:lnTo>
                  <a:pt x="914485" y="65066"/>
                </a:lnTo>
                <a:lnTo>
                  <a:pt x="904408" y="67037"/>
                </a:lnTo>
                <a:lnTo>
                  <a:pt x="900464" y="30890"/>
                </a:lnTo>
                <a:lnTo>
                  <a:pt x="865851" y="37462"/>
                </a:lnTo>
                <a:cubicBezTo>
                  <a:pt x="863075" y="49876"/>
                  <a:pt x="860556" y="61816"/>
                  <a:pt x="858292" y="73281"/>
                </a:cubicBezTo>
                <a:cubicBezTo>
                  <a:pt x="856029" y="84746"/>
                  <a:pt x="853728" y="96320"/>
                  <a:pt x="851391" y="108004"/>
                </a:cubicBezTo>
                <a:lnTo>
                  <a:pt x="849420" y="117425"/>
                </a:lnTo>
                <a:cubicBezTo>
                  <a:pt x="847229" y="128670"/>
                  <a:pt x="844966" y="139989"/>
                  <a:pt x="842628" y="151381"/>
                </a:cubicBezTo>
                <a:cubicBezTo>
                  <a:pt x="840292" y="162773"/>
                  <a:pt x="838101" y="174384"/>
                  <a:pt x="836056" y="186214"/>
                </a:cubicBezTo>
                <a:lnTo>
                  <a:pt x="858840" y="184023"/>
                </a:lnTo>
                <a:lnTo>
                  <a:pt x="857964" y="188405"/>
                </a:lnTo>
                <a:lnTo>
                  <a:pt x="775811" y="204178"/>
                </a:lnTo>
                <a:lnTo>
                  <a:pt x="776687" y="199797"/>
                </a:lnTo>
                <a:lnTo>
                  <a:pt x="799909" y="193225"/>
                </a:lnTo>
                <a:cubicBezTo>
                  <a:pt x="805021" y="169710"/>
                  <a:pt x="809840" y="146708"/>
                  <a:pt x="814368" y="124216"/>
                </a:cubicBezTo>
                <a:lnTo>
                  <a:pt x="816120" y="114577"/>
                </a:lnTo>
                <a:cubicBezTo>
                  <a:pt x="818457" y="103039"/>
                  <a:pt x="820758" y="91537"/>
                  <a:pt x="823021" y="80072"/>
                </a:cubicBezTo>
                <a:cubicBezTo>
                  <a:pt x="825285" y="68607"/>
                  <a:pt x="827512" y="56741"/>
                  <a:pt x="829703" y="44473"/>
                </a:cubicBezTo>
                <a:lnTo>
                  <a:pt x="795089" y="51045"/>
                </a:lnTo>
                <a:lnTo>
                  <a:pt x="776030" y="91574"/>
                </a:lnTo>
                <a:lnTo>
                  <a:pt x="765952" y="93545"/>
                </a:lnTo>
                <a:lnTo>
                  <a:pt x="775372" y="49949"/>
                </a:lnTo>
                <a:close/>
                <a:moveTo>
                  <a:pt x="1118368" y="15336"/>
                </a:moveTo>
                <a:lnTo>
                  <a:pt x="1137208" y="32204"/>
                </a:lnTo>
                <a:cubicBezTo>
                  <a:pt x="1136186" y="32935"/>
                  <a:pt x="1133995" y="33738"/>
                  <a:pt x="1130636" y="34614"/>
                </a:cubicBezTo>
                <a:cubicBezTo>
                  <a:pt x="1127423" y="36805"/>
                  <a:pt x="1123662" y="39251"/>
                  <a:pt x="1119353" y="41953"/>
                </a:cubicBezTo>
                <a:cubicBezTo>
                  <a:pt x="1115046" y="44655"/>
                  <a:pt x="1110335" y="47686"/>
                  <a:pt x="1105223" y="51045"/>
                </a:cubicBezTo>
                <a:cubicBezTo>
                  <a:pt x="1106976" y="52213"/>
                  <a:pt x="1108327" y="53163"/>
                  <a:pt x="1109276" y="53893"/>
                </a:cubicBezTo>
                <a:cubicBezTo>
                  <a:pt x="1110225" y="54623"/>
                  <a:pt x="1111138" y="55280"/>
                  <a:pt x="1112015" y="55865"/>
                </a:cubicBezTo>
                <a:cubicBezTo>
                  <a:pt x="1111138" y="56887"/>
                  <a:pt x="1109532" y="57617"/>
                  <a:pt x="1107195" y="58055"/>
                </a:cubicBezTo>
                <a:lnTo>
                  <a:pt x="1065571" y="65942"/>
                </a:lnTo>
                <a:lnTo>
                  <a:pt x="1060970" y="88945"/>
                </a:lnTo>
                <a:lnTo>
                  <a:pt x="1076744" y="86097"/>
                </a:lnTo>
                <a:lnTo>
                  <a:pt x="1093612" y="68352"/>
                </a:lnTo>
                <a:lnTo>
                  <a:pt x="1113987" y="81277"/>
                </a:lnTo>
                <a:cubicBezTo>
                  <a:pt x="1113256" y="81861"/>
                  <a:pt x="1112234" y="82482"/>
                  <a:pt x="1110919" y="83139"/>
                </a:cubicBezTo>
                <a:cubicBezTo>
                  <a:pt x="1109605" y="83797"/>
                  <a:pt x="1107779" y="84563"/>
                  <a:pt x="1105442" y="85440"/>
                </a:cubicBezTo>
                <a:lnTo>
                  <a:pt x="1092298" y="150943"/>
                </a:lnTo>
                <a:cubicBezTo>
                  <a:pt x="1092152" y="151673"/>
                  <a:pt x="1089851" y="153061"/>
                  <a:pt x="1085397" y="155105"/>
                </a:cubicBezTo>
                <a:cubicBezTo>
                  <a:pt x="1080942" y="157150"/>
                  <a:pt x="1074918" y="158830"/>
                  <a:pt x="1067323" y="160144"/>
                </a:cubicBezTo>
                <a:lnTo>
                  <a:pt x="1063600" y="160801"/>
                </a:lnTo>
                <a:lnTo>
                  <a:pt x="1065132" y="153134"/>
                </a:lnTo>
                <a:lnTo>
                  <a:pt x="1002039" y="165183"/>
                </a:lnTo>
                <a:lnTo>
                  <a:pt x="1000724" y="171974"/>
                </a:lnTo>
                <a:cubicBezTo>
                  <a:pt x="1000578" y="172851"/>
                  <a:pt x="998351" y="174311"/>
                  <a:pt x="994043" y="176356"/>
                </a:cubicBezTo>
                <a:cubicBezTo>
                  <a:pt x="989734" y="178401"/>
                  <a:pt x="984075" y="180007"/>
                  <a:pt x="977064" y="181175"/>
                </a:cubicBezTo>
                <a:lnTo>
                  <a:pt x="973340" y="181833"/>
                </a:lnTo>
                <a:lnTo>
                  <a:pt x="991305" y="92012"/>
                </a:lnTo>
                <a:lnTo>
                  <a:pt x="1019346" y="97051"/>
                </a:lnTo>
                <a:lnTo>
                  <a:pt x="1034024" y="94203"/>
                </a:lnTo>
                <a:lnTo>
                  <a:pt x="1038624" y="71419"/>
                </a:lnTo>
                <a:lnTo>
                  <a:pt x="1003134" y="77991"/>
                </a:lnTo>
                <a:lnTo>
                  <a:pt x="1002478" y="76896"/>
                </a:lnTo>
                <a:cubicBezTo>
                  <a:pt x="998388" y="80693"/>
                  <a:pt x="994627" y="82957"/>
                  <a:pt x="991195" y="83687"/>
                </a:cubicBezTo>
                <a:cubicBezTo>
                  <a:pt x="987762" y="84417"/>
                  <a:pt x="985097" y="84125"/>
                  <a:pt x="983198" y="82811"/>
                </a:cubicBezTo>
                <a:cubicBezTo>
                  <a:pt x="981446" y="81642"/>
                  <a:pt x="980679" y="79561"/>
                  <a:pt x="980898" y="76567"/>
                </a:cubicBezTo>
                <a:cubicBezTo>
                  <a:pt x="981117" y="73573"/>
                  <a:pt x="983418" y="69666"/>
                  <a:pt x="987799" y="64847"/>
                </a:cubicBezTo>
                <a:cubicBezTo>
                  <a:pt x="992180" y="61926"/>
                  <a:pt x="996306" y="58128"/>
                  <a:pt x="1000177" y="53455"/>
                </a:cubicBezTo>
                <a:cubicBezTo>
                  <a:pt x="1004047" y="48781"/>
                  <a:pt x="1007151" y="43304"/>
                  <a:pt x="1009487" y="37024"/>
                </a:cubicBezTo>
                <a:cubicBezTo>
                  <a:pt x="1009926" y="38923"/>
                  <a:pt x="1010218" y="40858"/>
                  <a:pt x="1010364" y="42830"/>
                </a:cubicBezTo>
                <a:cubicBezTo>
                  <a:pt x="1010510" y="44801"/>
                  <a:pt x="1010656" y="46882"/>
                  <a:pt x="1010802" y="49073"/>
                </a:cubicBezTo>
                <a:lnTo>
                  <a:pt x="1101280" y="31766"/>
                </a:lnTo>
                <a:close/>
                <a:moveTo>
                  <a:pt x="2324604" y="15117"/>
                </a:moveTo>
                <a:lnTo>
                  <a:pt x="2345198" y="27604"/>
                </a:lnTo>
                <a:cubicBezTo>
                  <a:pt x="2343152" y="29210"/>
                  <a:pt x="2340085" y="30744"/>
                  <a:pt x="2335996" y="32204"/>
                </a:cubicBezTo>
                <a:lnTo>
                  <a:pt x="2327014" y="77772"/>
                </a:lnTo>
                <a:cubicBezTo>
                  <a:pt x="2326722" y="78210"/>
                  <a:pt x="2325773" y="78831"/>
                  <a:pt x="2324166" y="79634"/>
                </a:cubicBezTo>
                <a:cubicBezTo>
                  <a:pt x="2322559" y="80437"/>
                  <a:pt x="2320697" y="81277"/>
                  <a:pt x="2318580" y="82154"/>
                </a:cubicBezTo>
                <a:cubicBezTo>
                  <a:pt x="2316462" y="83030"/>
                  <a:pt x="2314199" y="83833"/>
                  <a:pt x="2311788" y="84563"/>
                </a:cubicBezTo>
                <a:cubicBezTo>
                  <a:pt x="2309378" y="85294"/>
                  <a:pt x="2307152" y="85878"/>
                  <a:pt x="2305106" y="86316"/>
                </a:cubicBezTo>
                <a:lnTo>
                  <a:pt x="2302259" y="86754"/>
                </a:lnTo>
                <a:lnTo>
                  <a:pt x="2304011" y="77991"/>
                </a:lnTo>
                <a:lnTo>
                  <a:pt x="2265235" y="85441"/>
                </a:lnTo>
                <a:lnTo>
                  <a:pt x="2265235" y="85440"/>
                </a:lnTo>
                <a:lnTo>
                  <a:pt x="2263978" y="85682"/>
                </a:lnTo>
                <a:lnTo>
                  <a:pt x="2259539" y="86535"/>
                </a:lnTo>
                <a:lnTo>
                  <a:pt x="2259555" y="86536"/>
                </a:lnTo>
                <a:lnTo>
                  <a:pt x="2252747" y="87849"/>
                </a:lnTo>
                <a:lnTo>
                  <a:pt x="2251215" y="95079"/>
                </a:lnTo>
                <a:cubicBezTo>
                  <a:pt x="2251068" y="95663"/>
                  <a:pt x="2250301" y="96466"/>
                  <a:pt x="2248914" y="97489"/>
                </a:cubicBezTo>
                <a:cubicBezTo>
                  <a:pt x="2247527" y="98511"/>
                  <a:pt x="2245701" y="99533"/>
                  <a:pt x="2243437" y="100556"/>
                </a:cubicBezTo>
                <a:cubicBezTo>
                  <a:pt x="2241173" y="101578"/>
                  <a:pt x="2238654" y="102564"/>
                  <a:pt x="2235879" y="103513"/>
                </a:cubicBezTo>
                <a:cubicBezTo>
                  <a:pt x="2233104" y="104463"/>
                  <a:pt x="2230402" y="105229"/>
                  <a:pt x="2227773" y="105814"/>
                </a:cubicBezTo>
                <a:lnTo>
                  <a:pt x="2225582" y="106471"/>
                </a:lnTo>
                <a:lnTo>
                  <a:pt x="2240042" y="33738"/>
                </a:lnTo>
                <a:lnTo>
                  <a:pt x="2265016" y="38558"/>
                </a:lnTo>
                <a:lnTo>
                  <a:pt x="2310364" y="29795"/>
                </a:lnTo>
                <a:close/>
                <a:moveTo>
                  <a:pt x="1764858" y="14240"/>
                </a:moveTo>
                <a:cubicBezTo>
                  <a:pt x="1765880" y="14971"/>
                  <a:pt x="1767414" y="15956"/>
                  <a:pt x="1769459" y="17198"/>
                </a:cubicBezTo>
                <a:cubicBezTo>
                  <a:pt x="1771503" y="18439"/>
                  <a:pt x="1773767" y="19827"/>
                  <a:pt x="1776250" y="21360"/>
                </a:cubicBezTo>
                <a:cubicBezTo>
                  <a:pt x="1778733" y="22894"/>
                  <a:pt x="1781289" y="24537"/>
                  <a:pt x="1783918" y="26289"/>
                </a:cubicBezTo>
                <a:cubicBezTo>
                  <a:pt x="1786546" y="28042"/>
                  <a:pt x="1788956" y="29649"/>
                  <a:pt x="1791147" y="31109"/>
                </a:cubicBezTo>
                <a:cubicBezTo>
                  <a:pt x="1790125" y="32131"/>
                  <a:pt x="1788518" y="32862"/>
                  <a:pt x="1786327" y="33300"/>
                </a:cubicBezTo>
                <a:lnTo>
                  <a:pt x="1677009" y="54331"/>
                </a:lnTo>
                <a:cubicBezTo>
                  <a:pt x="1672773" y="60319"/>
                  <a:pt x="1668392" y="66161"/>
                  <a:pt x="1663864" y="71857"/>
                </a:cubicBezTo>
                <a:cubicBezTo>
                  <a:pt x="1659337" y="77553"/>
                  <a:pt x="1654225" y="83614"/>
                  <a:pt x="1648529" y="90040"/>
                </a:cubicBezTo>
                <a:lnTo>
                  <a:pt x="1656416" y="91355"/>
                </a:lnTo>
                <a:lnTo>
                  <a:pt x="1717976" y="79525"/>
                </a:lnTo>
                <a:lnTo>
                  <a:pt x="1735721" y="60903"/>
                </a:lnTo>
                <a:lnTo>
                  <a:pt x="1759819" y="76677"/>
                </a:lnTo>
                <a:cubicBezTo>
                  <a:pt x="1758944" y="77553"/>
                  <a:pt x="1757702" y="78429"/>
                  <a:pt x="1756095" y="79306"/>
                </a:cubicBezTo>
                <a:cubicBezTo>
                  <a:pt x="1754489" y="80182"/>
                  <a:pt x="1752444" y="81131"/>
                  <a:pt x="1749962" y="82154"/>
                </a:cubicBezTo>
                <a:lnTo>
                  <a:pt x="1732654" y="168907"/>
                </a:lnTo>
                <a:cubicBezTo>
                  <a:pt x="1731632" y="173727"/>
                  <a:pt x="1730354" y="178072"/>
                  <a:pt x="1728820" y="181942"/>
                </a:cubicBezTo>
                <a:cubicBezTo>
                  <a:pt x="1727287" y="185812"/>
                  <a:pt x="1724950" y="189391"/>
                  <a:pt x="1721810" y="192677"/>
                </a:cubicBezTo>
                <a:cubicBezTo>
                  <a:pt x="1718670" y="195963"/>
                  <a:pt x="1714398" y="198957"/>
                  <a:pt x="1708994" y="201659"/>
                </a:cubicBezTo>
                <a:cubicBezTo>
                  <a:pt x="1703590" y="204361"/>
                  <a:pt x="1696653" y="206953"/>
                  <a:pt x="1688182" y="209436"/>
                </a:cubicBezTo>
                <a:cubicBezTo>
                  <a:pt x="1688620" y="204616"/>
                  <a:pt x="1688840" y="200454"/>
                  <a:pt x="1688840" y="196949"/>
                </a:cubicBezTo>
                <a:cubicBezTo>
                  <a:pt x="1688840" y="193444"/>
                  <a:pt x="1688036" y="190669"/>
                  <a:pt x="1686429" y="188624"/>
                </a:cubicBezTo>
                <a:cubicBezTo>
                  <a:pt x="1684969" y="186871"/>
                  <a:pt x="1683143" y="185374"/>
                  <a:pt x="1680952" y="184133"/>
                </a:cubicBezTo>
                <a:cubicBezTo>
                  <a:pt x="1678761" y="182892"/>
                  <a:pt x="1675329" y="182198"/>
                  <a:pt x="1670656" y="182052"/>
                </a:cubicBezTo>
                <a:cubicBezTo>
                  <a:pt x="1672408" y="181614"/>
                  <a:pt x="1674526" y="181248"/>
                  <a:pt x="1677009" y="180956"/>
                </a:cubicBezTo>
                <a:cubicBezTo>
                  <a:pt x="1679492" y="180664"/>
                  <a:pt x="1681938" y="180299"/>
                  <a:pt x="1684349" y="179861"/>
                </a:cubicBezTo>
                <a:cubicBezTo>
                  <a:pt x="1686758" y="179423"/>
                  <a:pt x="1689021" y="179058"/>
                  <a:pt x="1691140" y="178766"/>
                </a:cubicBezTo>
                <a:cubicBezTo>
                  <a:pt x="1693257" y="178473"/>
                  <a:pt x="1694828" y="178254"/>
                  <a:pt x="1695849" y="178108"/>
                </a:cubicBezTo>
                <a:cubicBezTo>
                  <a:pt x="1698187" y="177524"/>
                  <a:pt x="1699939" y="176611"/>
                  <a:pt x="1701107" y="175370"/>
                </a:cubicBezTo>
                <a:cubicBezTo>
                  <a:pt x="1702276" y="174128"/>
                  <a:pt x="1703006" y="172631"/>
                  <a:pt x="1703298" y="170879"/>
                </a:cubicBezTo>
                <a:lnTo>
                  <a:pt x="1707460" y="149848"/>
                </a:lnTo>
                <a:lnTo>
                  <a:pt x="1637575" y="163211"/>
                </a:lnTo>
                <a:lnTo>
                  <a:pt x="1627498" y="214037"/>
                </a:lnTo>
                <a:cubicBezTo>
                  <a:pt x="1627498" y="214037"/>
                  <a:pt x="1626914" y="214548"/>
                  <a:pt x="1625745" y="215570"/>
                </a:cubicBezTo>
                <a:cubicBezTo>
                  <a:pt x="1624577" y="216593"/>
                  <a:pt x="1622824" y="217761"/>
                  <a:pt x="1620488" y="219075"/>
                </a:cubicBezTo>
                <a:cubicBezTo>
                  <a:pt x="1618151" y="220390"/>
                  <a:pt x="1615339" y="221741"/>
                  <a:pt x="1612053" y="223128"/>
                </a:cubicBezTo>
                <a:cubicBezTo>
                  <a:pt x="1608767" y="224516"/>
                  <a:pt x="1604933" y="225648"/>
                  <a:pt x="1600552" y="226524"/>
                </a:cubicBezTo>
                <a:lnTo>
                  <a:pt x="1596389" y="227181"/>
                </a:lnTo>
                <a:lnTo>
                  <a:pt x="1617640" y="120492"/>
                </a:lnTo>
                <a:cubicBezTo>
                  <a:pt x="1608293" y="128524"/>
                  <a:pt x="1599237" y="135681"/>
                  <a:pt x="1590475" y="141961"/>
                </a:cubicBezTo>
                <a:cubicBezTo>
                  <a:pt x="1581711" y="148241"/>
                  <a:pt x="1572510" y="154083"/>
                  <a:pt x="1562871" y="159487"/>
                </a:cubicBezTo>
                <a:cubicBezTo>
                  <a:pt x="1579667" y="145320"/>
                  <a:pt x="1594746" y="129802"/>
                  <a:pt x="1608110" y="112934"/>
                </a:cubicBezTo>
                <a:cubicBezTo>
                  <a:pt x="1621473" y="96065"/>
                  <a:pt x="1633559" y="78721"/>
                  <a:pt x="1644367" y="60903"/>
                </a:cubicBezTo>
                <a:lnTo>
                  <a:pt x="1584559" y="72076"/>
                </a:lnTo>
                <a:lnTo>
                  <a:pt x="1584340" y="69447"/>
                </a:lnTo>
                <a:lnTo>
                  <a:pt x="1646338" y="57617"/>
                </a:lnTo>
                <a:cubicBezTo>
                  <a:pt x="1650574" y="50023"/>
                  <a:pt x="1654335" y="42976"/>
                  <a:pt x="1657621" y="36476"/>
                </a:cubicBezTo>
                <a:cubicBezTo>
                  <a:pt x="1660907" y="29977"/>
                  <a:pt x="1663864" y="23587"/>
                  <a:pt x="1666493" y="17307"/>
                </a:cubicBezTo>
                <a:lnTo>
                  <a:pt x="1704175" y="21470"/>
                </a:lnTo>
                <a:cubicBezTo>
                  <a:pt x="1703590" y="21908"/>
                  <a:pt x="1702714" y="22419"/>
                  <a:pt x="1701545" y="23003"/>
                </a:cubicBezTo>
                <a:cubicBezTo>
                  <a:pt x="1700378" y="23587"/>
                  <a:pt x="1698697" y="24172"/>
                  <a:pt x="1696507" y="24756"/>
                </a:cubicBezTo>
                <a:cubicBezTo>
                  <a:pt x="1694024" y="28845"/>
                  <a:pt x="1691431" y="32971"/>
                  <a:pt x="1688729" y="37134"/>
                </a:cubicBezTo>
                <a:cubicBezTo>
                  <a:pt x="1686028" y="41296"/>
                  <a:pt x="1682924" y="46006"/>
                  <a:pt x="1679419" y="51264"/>
                </a:cubicBezTo>
                <a:lnTo>
                  <a:pt x="1743170" y="38996"/>
                </a:lnTo>
                <a:close/>
                <a:moveTo>
                  <a:pt x="2137182" y="13364"/>
                </a:moveTo>
                <a:cubicBezTo>
                  <a:pt x="2136743" y="14094"/>
                  <a:pt x="2135903" y="14861"/>
                  <a:pt x="2134661" y="15664"/>
                </a:cubicBezTo>
                <a:cubicBezTo>
                  <a:pt x="2133420" y="16468"/>
                  <a:pt x="2131485" y="17380"/>
                  <a:pt x="2128856" y="18403"/>
                </a:cubicBezTo>
                <a:lnTo>
                  <a:pt x="2122503" y="50826"/>
                </a:lnTo>
                <a:lnTo>
                  <a:pt x="2158212" y="43815"/>
                </a:lnTo>
                <a:lnTo>
                  <a:pt x="2175957" y="25632"/>
                </a:lnTo>
                <a:lnTo>
                  <a:pt x="2199398" y="40967"/>
                </a:lnTo>
                <a:cubicBezTo>
                  <a:pt x="2197645" y="42428"/>
                  <a:pt x="2194725" y="43961"/>
                  <a:pt x="2190635" y="45568"/>
                </a:cubicBezTo>
                <a:lnTo>
                  <a:pt x="2171576" y="140866"/>
                </a:lnTo>
                <a:cubicBezTo>
                  <a:pt x="2171429" y="141304"/>
                  <a:pt x="2170371" y="142107"/>
                  <a:pt x="2168399" y="143275"/>
                </a:cubicBezTo>
                <a:cubicBezTo>
                  <a:pt x="2166427" y="144444"/>
                  <a:pt x="2164017" y="145612"/>
                  <a:pt x="2161170" y="146781"/>
                </a:cubicBezTo>
                <a:cubicBezTo>
                  <a:pt x="2158322" y="147949"/>
                  <a:pt x="2155364" y="149044"/>
                  <a:pt x="2152297" y="150067"/>
                </a:cubicBezTo>
                <a:cubicBezTo>
                  <a:pt x="2149230" y="151089"/>
                  <a:pt x="2146309" y="151892"/>
                  <a:pt x="2143535" y="152477"/>
                </a:cubicBezTo>
                <a:lnTo>
                  <a:pt x="2139591" y="153134"/>
                </a:lnTo>
                <a:lnTo>
                  <a:pt x="2143096" y="135608"/>
                </a:lnTo>
                <a:lnTo>
                  <a:pt x="2103881" y="143275"/>
                </a:lnTo>
                <a:lnTo>
                  <a:pt x="2098404" y="170660"/>
                </a:lnTo>
                <a:cubicBezTo>
                  <a:pt x="2097674" y="174895"/>
                  <a:pt x="2098477" y="177415"/>
                  <a:pt x="2100814" y="178218"/>
                </a:cubicBezTo>
                <a:cubicBezTo>
                  <a:pt x="2103151" y="179021"/>
                  <a:pt x="2106802" y="178912"/>
                  <a:pt x="2111768" y="177889"/>
                </a:cubicBezTo>
                <a:lnTo>
                  <a:pt x="2137838" y="172851"/>
                </a:lnTo>
                <a:cubicBezTo>
                  <a:pt x="2141782" y="172120"/>
                  <a:pt x="2145469" y="171427"/>
                  <a:pt x="2148901" y="170769"/>
                </a:cubicBezTo>
                <a:cubicBezTo>
                  <a:pt x="2152333" y="170112"/>
                  <a:pt x="2155218" y="169418"/>
                  <a:pt x="2157555" y="168688"/>
                </a:cubicBezTo>
                <a:cubicBezTo>
                  <a:pt x="2159745" y="168104"/>
                  <a:pt x="2161754" y="167374"/>
                  <a:pt x="2163579" y="166497"/>
                </a:cubicBezTo>
                <a:cubicBezTo>
                  <a:pt x="2165405" y="165621"/>
                  <a:pt x="2167194" y="164234"/>
                  <a:pt x="2168947" y="162335"/>
                </a:cubicBezTo>
                <a:cubicBezTo>
                  <a:pt x="2171576" y="159414"/>
                  <a:pt x="2174643" y="154886"/>
                  <a:pt x="2178148" y="148752"/>
                </a:cubicBezTo>
                <a:lnTo>
                  <a:pt x="2189803" y="127560"/>
                </a:lnTo>
                <a:lnTo>
                  <a:pt x="2184063" y="160363"/>
                </a:lnTo>
                <a:cubicBezTo>
                  <a:pt x="2189029" y="161532"/>
                  <a:pt x="2192205" y="162919"/>
                  <a:pt x="2193593" y="164526"/>
                </a:cubicBezTo>
                <a:cubicBezTo>
                  <a:pt x="2194980" y="166132"/>
                  <a:pt x="2195382" y="168177"/>
                  <a:pt x="2194798" y="170660"/>
                </a:cubicBezTo>
                <a:cubicBezTo>
                  <a:pt x="2194213" y="173873"/>
                  <a:pt x="2192789" y="176830"/>
                  <a:pt x="2190526" y="179532"/>
                </a:cubicBezTo>
                <a:cubicBezTo>
                  <a:pt x="2188262" y="182234"/>
                  <a:pt x="2184720" y="184827"/>
                  <a:pt x="2179900" y="187310"/>
                </a:cubicBezTo>
                <a:cubicBezTo>
                  <a:pt x="2175081" y="189792"/>
                  <a:pt x="2168546" y="192202"/>
                  <a:pt x="2160293" y="194539"/>
                </a:cubicBezTo>
                <a:cubicBezTo>
                  <a:pt x="2152041" y="196876"/>
                  <a:pt x="2141635" y="199286"/>
                  <a:pt x="2129075" y="201768"/>
                </a:cubicBezTo>
                <a:lnTo>
                  <a:pt x="2101691" y="207026"/>
                </a:lnTo>
                <a:cubicBezTo>
                  <a:pt x="2094096" y="208487"/>
                  <a:pt x="2087779" y="209327"/>
                  <a:pt x="2082741" y="209546"/>
                </a:cubicBezTo>
                <a:cubicBezTo>
                  <a:pt x="2077702" y="209765"/>
                  <a:pt x="2073795" y="209108"/>
                  <a:pt x="2071020" y="207574"/>
                </a:cubicBezTo>
                <a:cubicBezTo>
                  <a:pt x="2068245" y="206040"/>
                  <a:pt x="2066493" y="203521"/>
                  <a:pt x="2065762" y="200016"/>
                </a:cubicBezTo>
                <a:cubicBezTo>
                  <a:pt x="2065032" y="196511"/>
                  <a:pt x="2065324" y="191764"/>
                  <a:pt x="2066639" y="185776"/>
                </a:cubicBezTo>
                <a:lnTo>
                  <a:pt x="2073869" y="148971"/>
                </a:lnTo>
                <a:lnTo>
                  <a:pt x="2037063" y="155982"/>
                </a:lnTo>
                <a:lnTo>
                  <a:pt x="2034215" y="169345"/>
                </a:lnTo>
                <a:cubicBezTo>
                  <a:pt x="2034215" y="169783"/>
                  <a:pt x="2033376" y="170623"/>
                  <a:pt x="2031696" y="171865"/>
                </a:cubicBezTo>
                <a:cubicBezTo>
                  <a:pt x="2030016" y="173106"/>
                  <a:pt x="2027826" y="174530"/>
                  <a:pt x="2025124" y="176137"/>
                </a:cubicBezTo>
                <a:cubicBezTo>
                  <a:pt x="2022422" y="177743"/>
                  <a:pt x="2019355" y="179204"/>
                  <a:pt x="2015923" y="180518"/>
                </a:cubicBezTo>
                <a:cubicBezTo>
                  <a:pt x="2012491" y="181833"/>
                  <a:pt x="2008950" y="182855"/>
                  <a:pt x="2005298" y="183585"/>
                </a:cubicBezTo>
                <a:lnTo>
                  <a:pt x="2002012" y="184243"/>
                </a:lnTo>
                <a:lnTo>
                  <a:pt x="2027424" y="56960"/>
                </a:lnTo>
                <a:lnTo>
                  <a:pt x="2059190" y="62875"/>
                </a:lnTo>
                <a:lnTo>
                  <a:pt x="2092051" y="56522"/>
                </a:lnTo>
                <a:lnTo>
                  <a:pt x="2100376" y="16650"/>
                </a:lnTo>
                <a:close/>
                <a:moveTo>
                  <a:pt x="1476993" y="13145"/>
                </a:moveTo>
                <a:cubicBezTo>
                  <a:pt x="1481667" y="13145"/>
                  <a:pt x="1485537" y="13547"/>
                  <a:pt x="1488604" y="14350"/>
                </a:cubicBezTo>
                <a:cubicBezTo>
                  <a:pt x="1491671" y="15153"/>
                  <a:pt x="1494008" y="16321"/>
                  <a:pt x="1495615" y="17855"/>
                </a:cubicBezTo>
                <a:cubicBezTo>
                  <a:pt x="1497221" y="19389"/>
                  <a:pt x="1498171" y="21032"/>
                  <a:pt x="1498463" y="22784"/>
                </a:cubicBezTo>
                <a:cubicBezTo>
                  <a:pt x="1498901" y="24683"/>
                  <a:pt x="1498755" y="26655"/>
                  <a:pt x="1498025" y="28699"/>
                </a:cubicBezTo>
                <a:cubicBezTo>
                  <a:pt x="1497295" y="30744"/>
                  <a:pt x="1495870" y="32862"/>
                  <a:pt x="1493753" y="35052"/>
                </a:cubicBezTo>
                <a:cubicBezTo>
                  <a:pt x="1491635" y="37243"/>
                  <a:pt x="1488751" y="39470"/>
                  <a:pt x="1485099" y="41734"/>
                </a:cubicBezTo>
                <a:lnTo>
                  <a:pt x="1477184" y="45630"/>
                </a:lnTo>
                <a:lnTo>
                  <a:pt x="1477432" y="44473"/>
                </a:lnTo>
                <a:cubicBezTo>
                  <a:pt x="1475972" y="44327"/>
                  <a:pt x="1474292" y="43888"/>
                  <a:pt x="1472393" y="43158"/>
                </a:cubicBezTo>
                <a:cubicBezTo>
                  <a:pt x="1471955" y="37608"/>
                  <a:pt x="1470567" y="32314"/>
                  <a:pt x="1468231" y="27275"/>
                </a:cubicBezTo>
                <a:cubicBezTo>
                  <a:pt x="1465894" y="22236"/>
                  <a:pt x="1463192" y="18111"/>
                  <a:pt x="1460125" y="14898"/>
                </a:cubicBezTo>
                <a:cubicBezTo>
                  <a:pt x="1466697" y="13729"/>
                  <a:pt x="1472320" y="13145"/>
                  <a:pt x="1476993" y="13145"/>
                </a:cubicBezTo>
                <a:close/>
                <a:moveTo>
                  <a:pt x="1552793" y="12269"/>
                </a:moveTo>
                <a:cubicBezTo>
                  <a:pt x="1553670" y="12999"/>
                  <a:pt x="1555021" y="14021"/>
                  <a:pt x="1556846" y="15336"/>
                </a:cubicBezTo>
                <a:cubicBezTo>
                  <a:pt x="1558672" y="16650"/>
                  <a:pt x="1560717" y="18111"/>
                  <a:pt x="1562980" y="19717"/>
                </a:cubicBezTo>
                <a:cubicBezTo>
                  <a:pt x="1565244" y="21324"/>
                  <a:pt x="1567508" y="23040"/>
                  <a:pt x="1569772" y="24865"/>
                </a:cubicBezTo>
                <a:cubicBezTo>
                  <a:pt x="1572036" y="26691"/>
                  <a:pt x="1574117" y="28407"/>
                  <a:pt x="1576015" y="30014"/>
                </a:cubicBezTo>
                <a:cubicBezTo>
                  <a:pt x="1575285" y="31036"/>
                  <a:pt x="1573752" y="31766"/>
                  <a:pt x="1571415" y="32204"/>
                </a:cubicBezTo>
                <a:lnTo>
                  <a:pt x="1412147" y="62875"/>
                </a:lnTo>
                <a:lnTo>
                  <a:pt x="1401851" y="114358"/>
                </a:lnTo>
                <a:cubicBezTo>
                  <a:pt x="1399952" y="123559"/>
                  <a:pt x="1397579" y="133271"/>
                  <a:pt x="1394731" y="143495"/>
                </a:cubicBezTo>
                <a:cubicBezTo>
                  <a:pt x="1391883" y="153718"/>
                  <a:pt x="1387793" y="164088"/>
                  <a:pt x="1382463" y="174603"/>
                </a:cubicBezTo>
                <a:cubicBezTo>
                  <a:pt x="1377132" y="185119"/>
                  <a:pt x="1370194" y="195598"/>
                  <a:pt x="1361650" y="206040"/>
                </a:cubicBezTo>
                <a:cubicBezTo>
                  <a:pt x="1353107" y="216483"/>
                  <a:pt x="1342190" y="226524"/>
                  <a:pt x="1328899" y="236163"/>
                </a:cubicBezTo>
                <a:cubicBezTo>
                  <a:pt x="1335617" y="226962"/>
                  <a:pt x="1341387" y="217469"/>
                  <a:pt x="1346206" y="207683"/>
                </a:cubicBezTo>
                <a:cubicBezTo>
                  <a:pt x="1351025" y="197898"/>
                  <a:pt x="1355115" y="188076"/>
                  <a:pt x="1358475" y="178218"/>
                </a:cubicBezTo>
                <a:cubicBezTo>
                  <a:pt x="1361833" y="168360"/>
                  <a:pt x="1364681" y="158538"/>
                  <a:pt x="1367018" y="148752"/>
                </a:cubicBezTo>
                <a:cubicBezTo>
                  <a:pt x="1369355" y="138967"/>
                  <a:pt x="1371472" y="129401"/>
                  <a:pt x="1373371" y="120053"/>
                </a:cubicBezTo>
                <a:lnTo>
                  <a:pt x="1386516" y="54331"/>
                </a:lnTo>
                <a:lnTo>
                  <a:pt x="1418720" y="58713"/>
                </a:lnTo>
                <a:lnTo>
                  <a:pt x="1471412" y="48572"/>
                </a:lnTo>
                <a:lnTo>
                  <a:pt x="1532200" y="37024"/>
                </a:lnTo>
                <a:close/>
                <a:moveTo>
                  <a:pt x="2783461" y="11611"/>
                </a:moveTo>
                <a:cubicBezTo>
                  <a:pt x="2782877" y="12342"/>
                  <a:pt x="2781964" y="13072"/>
                  <a:pt x="2780723" y="13802"/>
                </a:cubicBezTo>
                <a:cubicBezTo>
                  <a:pt x="2779481" y="14532"/>
                  <a:pt x="2777546" y="15336"/>
                  <a:pt x="2774917" y="16212"/>
                </a:cubicBezTo>
                <a:lnTo>
                  <a:pt x="2765059" y="66161"/>
                </a:lnTo>
                <a:lnTo>
                  <a:pt x="2809969" y="57398"/>
                </a:lnTo>
                <a:lnTo>
                  <a:pt x="2832315" y="30890"/>
                </a:lnTo>
                <a:cubicBezTo>
                  <a:pt x="2833337" y="31474"/>
                  <a:pt x="2834834" y="32460"/>
                  <a:pt x="2836806" y="33848"/>
                </a:cubicBezTo>
                <a:cubicBezTo>
                  <a:pt x="2838778" y="35235"/>
                  <a:pt x="2840969" y="36805"/>
                  <a:pt x="2843378" y="38558"/>
                </a:cubicBezTo>
                <a:cubicBezTo>
                  <a:pt x="2845788" y="40310"/>
                  <a:pt x="2848271" y="42172"/>
                  <a:pt x="2850827" y="44144"/>
                </a:cubicBezTo>
                <a:cubicBezTo>
                  <a:pt x="2853383" y="46116"/>
                  <a:pt x="2855756" y="47978"/>
                  <a:pt x="2857947" y="49730"/>
                </a:cubicBezTo>
                <a:cubicBezTo>
                  <a:pt x="2856925" y="50753"/>
                  <a:pt x="2855318" y="51483"/>
                  <a:pt x="2853127" y="51921"/>
                </a:cubicBezTo>
                <a:lnTo>
                  <a:pt x="2767907" y="68352"/>
                </a:lnTo>
                <a:lnTo>
                  <a:pt x="2767469" y="68352"/>
                </a:lnTo>
                <a:lnTo>
                  <a:pt x="2764402" y="69009"/>
                </a:lnTo>
                <a:lnTo>
                  <a:pt x="2737456" y="204397"/>
                </a:lnTo>
                <a:cubicBezTo>
                  <a:pt x="2737310" y="204689"/>
                  <a:pt x="2736433" y="205493"/>
                  <a:pt x="2734827" y="206807"/>
                </a:cubicBezTo>
                <a:cubicBezTo>
                  <a:pt x="2733220" y="208122"/>
                  <a:pt x="2731066" y="209546"/>
                  <a:pt x="2728364" y="211079"/>
                </a:cubicBezTo>
                <a:cubicBezTo>
                  <a:pt x="2725662" y="212613"/>
                  <a:pt x="2722704" y="214110"/>
                  <a:pt x="2719491" y="215570"/>
                </a:cubicBezTo>
                <a:cubicBezTo>
                  <a:pt x="2716278" y="217031"/>
                  <a:pt x="2713065" y="218053"/>
                  <a:pt x="2709852" y="218637"/>
                </a:cubicBezTo>
                <a:lnTo>
                  <a:pt x="2705471" y="219294"/>
                </a:lnTo>
                <a:lnTo>
                  <a:pt x="2724749" y="122244"/>
                </a:lnTo>
                <a:cubicBezTo>
                  <a:pt x="2709414" y="143275"/>
                  <a:pt x="2692764" y="162079"/>
                  <a:pt x="2674800" y="178656"/>
                </a:cubicBezTo>
                <a:cubicBezTo>
                  <a:pt x="2656836" y="195233"/>
                  <a:pt x="2636973" y="210312"/>
                  <a:pt x="2615212" y="223895"/>
                </a:cubicBezTo>
                <a:cubicBezTo>
                  <a:pt x="2626166" y="213964"/>
                  <a:pt x="2636681" y="203156"/>
                  <a:pt x="2646759" y="191472"/>
                </a:cubicBezTo>
                <a:cubicBezTo>
                  <a:pt x="2656836" y="179788"/>
                  <a:pt x="2666220" y="167629"/>
                  <a:pt x="2674910" y="154996"/>
                </a:cubicBezTo>
                <a:cubicBezTo>
                  <a:pt x="2683600" y="142363"/>
                  <a:pt x="2691559" y="129547"/>
                  <a:pt x="2698789" y="116548"/>
                </a:cubicBezTo>
                <a:cubicBezTo>
                  <a:pt x="2706018" y="103550"/>
                  <a:pt x="2712262" y="90771"/>
                  <a:pt x="2717520" y="78210"/>
                </a:cubicBezTo>
                <a:lnTo>
                  <a:pt x="2648292" y="91355"/>
                </a:lnTo>
                <a:lnTo>
                  <a:pt x="2647854" y="88726"/>
                </a:lnTo>
                <a:lnTo>
                  <a:pt x="2734608" y="71857"/>
                </a:lnTo>
                <a:lnTo>
                  <a:pt x="2746219" y="15117"/>
                </a:lnTo>
                <a:close/>
                <a:moveTo>
                  <a:pt x="1921392" y="10078"/>
                </a:moveTo>
                <a:lnTo>
                  <a:pt x="1957758" y="13364"/>
                </a:lnTo>
                <a:cubicBezTo>
                  <a:pt x="1956298" y="14678"/>
                  <a:pt x="1953596" y="15774"/>
                  <a:pt x="1949653" y="16650"/>
                </a:cubicBezTo>
                <a:cubicBezTo>
                  <a:pt x="1946440" y="22054"/>
                  <a:pt x="1943226" y="27312"/>
                  <a:pt x="1940013" y="32423"/>
                </a:cubicBezTo>
                <a:cubicBezTo>
                  <a:pt x="1936800" y="37535"/>
                  <a:pt x="1933149" y="42939"/>
                  <a:pt x="1929060" y="48635"/>
                </a:cubicBezTo>
                <a:lnTo>
                  <a:pt x="1961045" y="42282"/>
                </a:lnTo>
                <a:lnTo>
                  <a:pt x="1980761" y="23222"/>
                </a:lnTo>
                <a:lnTo>
                  <a:pt x="2001574" y="39872"/>
                </a:lnTo>
                <a:cubicBezTo>
                  <a:pt x="2000697" y="40748"/>
                  <a:pt x="1999456" y="41588"/>
                  <a:pt x="1997849" y="42391"/>
                </a:cubicBezTo>
                <a:cubicBezTo>
                  <a:pt x="1996243" y="43195"/>
                  <a:pt x="1994125" y="44034"/>
                  <a:pt x="1991496" y="44911"/>
                </a:cubicBezTo>
                <a:cubicBezTo>
                  <a:pt x="1986384" y="68571"/>
                  <a:pt x="1981820" y="88689"/>
                  <a:pt x="1977804" y="105266"/>
                </a:cubicBezTo>
                <a:cubicBezTo>
                  <a:pt x="1973787" y="121843"/>
                  <a:pt x="1970100" y="135717"/>
                  <a:pt x="1966740" y="146890"/>
                </a:cubicBezTo>
                <a:cubicBezTo>
                  <a:pt x="1963381" y="158063"/>
                  <a:pt x="1960022" y="166972"/>
                  <a:pt x="1956663" y="173617"/>
                </a:cubicBezTo>
                <a:cubicBezTo>
                  <a:pt x="1953304" y="180263"/>
                  <a:pt x="1949726" y="185411"/>
                  <a:pt x="1945928" y="189062"/>
                </a:cubicBezTo>
                <a:cubicBezTo>
                  <a:pt x="1941109" y="193882"/>
                  <a:pt x="1935924" y="197679"/>
                  <a:pt x="1930374" y="200454"/>
                </a:cubicBezTo>
                <a:cubicBezTo>
                  <a:pt x="1924824" y="203229"/>
                  <a:pt x="1918033" y="205493"/>
                  <a:pt x="1910000" y="207245"/>
                </a:cubicBezTo>
                <a:cubicBezTo>
                  <a:pt x="1910876" y="202572"/>
                  <a:pt x="1911278" y="198519"/>
                  <a:pt x="1911205" y="195087"/>
                </a:cubicBezTo>
                <a:cubicBezTo>
                  <a:pt x="1911132" y="191655"/>
                  <a:pt x="1910219" y="189062"/>
                  <a:pt x="1908467" y="187310"/>
                </a:cubicBezTo>
                <a:cubicBezTo>
                  <a:pt x="1904961" y="183512"/>
                  <a:pt x="1898535" y="181321"/>
                  <a:pt x="1889188" y="180737"/>
                </a:cubicBezTo>
                <a:cubicBezTo>
                  <a:pt x="1891817" y="180299"/>
                  <a:pt x="1894519" y="179898"/>
                  <a:pt x="1897294" y="179532"/>
                </a:cubicBezTo>
                <a:cubicBezTo>
                  <a:pt x="1900069" y="179167"/>
                  <a:pt x="1902698" y="178802"/>
                  <a:pt x="1905180" y="178437"/>
                </a:cubicBezTo>
                <a:cubicBezTo>
                  <a:pt x="1907663" y="178072"/>
                  <a:pt x="1909927" y="177743"/>
                  <a:pt x="1911972" y="177451"/>
                </a:cubicBezTo>
                <a:cubicBezTo>
                  <a:pt x="1914016" y="177159"/>
                  <a:pt x="1915696" y="176867"/>
                  <a:pt x="1917010" y="176575"/>
                </a:cubicBezTo>
                <a:cubicBezTo>
                  <a:pt x="1919055" y="176137"/>
                  <a:pt x="1920844" y="175589"/>
                  <a:pt x="1922378" y="174932"/>
                </a:cubicBezTo>
                <a:cubicBezTo>
                  <a:pt x="1923911" y="174275"/>
                  <a:pt x="1925481" y="173216"/>
                  <a:pt x="1927088" y="171755"/>
                </a:cubicBezTo>
                <a:cubicBezTo>
                  <a:pt x="1932346" y="167082"/>
                  <a:pt x="1937823" y="154193"/>
                  <a:pt x="1943518" y="133088"/>
                </a:cubicBezTo>
                <a:cubicBezTo>
                  <a:pt x="1949214" y="111984"/>
                  <a:pt x="1956225" y="82446"/>
                  <a:pt x="1964550" y="44473"/>
                </a:cubicBezTo>
                <a:lnTo>
                  <a:pt x="1926650" y="51702"/>
                </a:lnTo>
                <a:cubicBezTo>
                  <a:pt x="1918617" y="62510"/>
                  <a:pt x="1910511" y="72332"/>
                  <a:pt x="1902332" y="81168"/>
                </a:cubicBezTo>
                <a:cubicBezTo>
                  <a:pt x="1894154" y="90004"/>
                  <a:pt x="1885610" y="98146"/>
                  <a:pt x="1876701" y="105595"/>
                </a:cubicBezTo>
                <a:lnTo>
                  <a:pt x="1876114" y="105324"/>
                </a:lnTo>
                <a:lnTo>
                  <a:pt x="1900032" y="61013"/>
                </a:lnTo>
                <a:cubicBezTo>
                  <a:pt x="1908576" y="43414"/>
                  <a:pt x="1915696" y="26435"/>
                  <a:pt x="1921392" y="10078"/>
                </a:cubicBezTo>
                <a:close/>
                <a:moveTo>
                  <a:pt x="2810736" y="9749"/>
                </a:moveTo>
                <a:cubicBezTo>
                  <a:pt x="2815921" y="9968"/>
                  <a:pt x="2819864" y="10845"/>
                  <a:pt x="2822566" y="12378"/>
                </a:cubicBezTo>
                <a:cubicBezTo>
                  <a:pt x="2825268" y="13912"/>
                  <a:pt x="2826948" y="15810"/>
                  <a:pt x="2827605" y="18074"/>
                </a:cubicBezTo>
                <a:cubicBezTo>
                  <a:pt x="2828262" y="20338"/>
                  <a:pt x="2828226" y="22565"/>
                  <a:pt x="2827496" y="24756"/>
                </a:cubicBezTo>
                <a:cubicBezTo>
                  <a:pt x="2826765" y="27239"/>
                  <a:pt x="2825487" y="29575"/>
                  <a:pt x="2823662" y="31766"/>
                </a:cubicBezTo>
                <a:cubicBezTo>
                  <a:pt x="2821836" y="33957"/>
                  <a:pt x="2819682" y="35819"/>
                  <a:pt x="2817199" y="37353"/>
                </a:cubicBezTo>
                <a:cubicBezTo>
                  <a:pt x="2814716" y="38886"/>
                  <a:pt x="2811978" y="39872"/>
                  <a:pt x="2808984" y="40310"/>
                </a:cubicBezTo>
                <a:cubicBezTo>
                  <a:pt x="2805990" y="40748"/>
                  <a:pt x="2803032" y="40383"/>
                  <a:pt x="2800111" y="39215"/>
                </a:cubicBezTo>
                <a:cubicBezTo>
                  <a:pt x="2800111" y="33811"/>
                  <a:pt x="2799162" y="28699"/>
                  <a:pt x="2797263" y="23880"/>
                </a:cubicBezTo>
                <a:cubicBezTo>
                  <a:pt x="2795364" y="19060"/>
                  <a:pt x="2793028" y="15117"/>
                  <a:pt x="2790253" y="12050"/>
                </a:cubicBezTo>
                <a:cubicBezTo>
                  <a:pt x="2798724" y="10297"/>
                  <a:pt x="2805551" y="9530"/>
                  <a:pt x="2810736" y="9749"/>
                </a:cubicBezTo>
                <a:close/>
                <a:moveTo>
                  <a:pt x="421280" y="8982"/>
                </a:moveTo>
                <a:cubicBezTo>
                  <a:pt x="422157" y="9567"/>
                  <a:pt x="423544" y="10443"/>
                  <a:pt x="425443" y="11611"/>
                </a:cubicBezTo>
                <a:cubicBezTo>
                  <a:pt x="427342" y="12780"/>
                  <a:pt x="429423" y="14094"/>
                  <a:pt x="431687" y="15555"/>
                </a:cubicBezTo>
                <a:cubicBezTo>
                  <a:pt x="433950" y="17015"/>
                  <a:pt x="436251" y="18622"/>
                  <a:pt x="438588" y="20374"/>
                </a:cubicBezTo>
                <a:cubicBezTo>
                  <a:pt x="440924" y="22127"/>
                  <a:pt x="443115" y="23733"/>
                  <a:pt x="445160" y="25194"/>
                </a:cubicBezTo>
                <a:cubicBezTo>
                  <a:pt x="444284" y="26216"/>
                  <a:pt x="442677" y="26947"/>
                  <a:pt x="440340" y="27385"/>
                </a:cubicBezTo>
                <a:lnTo>
                  <a:pt x="370017" y="40967"/>
                </a:lnTo>
                <a:lnTo>
                  <a:pt x="364978" y="65723"/>
                </a:lnTo>
                <a:lnTo>
                  <a:pt x="415147" y="56084"/>
                </a:lnTo>
                <a:lnTo>
                  <a:pt x="433987" y="37681"/>
                </a:lnTo>
                <a:lnTo>
                  <a:pt x="455456" y="56303"/>
                </a:lnTo>
                <a:cubicBezTo>
                  <a:pt x="453850" y="57325"/>
                  <a:pt x="451294" y="58201"/>
                  <a:pt x="447789" y="58932"/>
                </a:cubicBezTo>
                <a:cubicBezTo>
                  <a:pt x="442385" y="63605"/>
                  <a:pt x="435886" y="68607"/>
                  <a:pt x="428291" y="73938"/>
                </a:cubicBezTo>
                <a:cubicBezTo>
                  <a:pt x="420696" y="79269"/>
                  <a:pt x="413467" y="83833"/>
                  <a:pt x="406603" y="87630"/>
                </a:cubicBezTo>
                <a:cubicBezTo>
                  <a:pt x="408501" y="83395"/>
                  <a:pt x="410400" y="78758"/>
                  <a:pt x="412298" y="73719"/>
                </a:cubicBezTo>
                <a:cubicBezTo>
                  <a:pt x="414197" y="68680"/>
                  <a:pt x="416023" y="63532"/>
                  <a:pt x="417776" y="58274"/>
                </a:cubicBezTo>
                <a:lnTo>
                  <a:pt x="337734" y="73675"/>
                </a:lnTo>
                <a:lnTo>
                  <a:pt x="337813" y="73610"/>
                </a:lnTo>
                <a:lnTo>
                  <a:pt x="274939" y="85659"/>
                </a:lnTo>
                <a:cubicBezTo>
                  <a:pt x="274500" y="92231"/>
                  <a:pt x="273369" y="97781"/>
                  <a:pt x="271543" y="102308"/>
                </a:cubicBezTo>
                <a:cubicBezTo>
                  <a:pt x="269717" y="106836"/>
                  <a:pt x="267527" y="110633"/>
                  <a:pt x="264971" y="113700"/>
                </a:cubicBezTo>
                <a:cubicBezTo>
                  <a:pt x="262415" y="116767"/>
                  <a:pt x="259676" y="119068"/>
                  <a:pt x="256755" y="120601"/>
                </a:cubicBezTo>
                <a:cubicBezTo>
                  <a:pt x="253834" y="122135"/>
                  <a:pt x="251132" y="123048"/>
                  <a:pt x="248649" y="123340"/>
                </a:cubicBezTo>
                <a:cubicBezTo>
                  <a:pt x="246167" y="123778"/>
                  <a:pt x="244013" y="123632"/>
                  <a:pt x="242187" y="122901"/>
                </a:cubicBezTo>
                <a:cubicBezTo>
                  <a:pt x="240361" y="122171"/>
                  <a:pt x="239156" y="120930"/>
                  <a:pt x="238572" y="119177"/>
                </a:cubicBezTo>
                <a:cubicBezTo>
                  <a:pt x="237988" y="117425"/>
                  <a:pt x="238170" y="115124"/>
                  <a:pt x="239120" y="112276"/>
                </a:cubicBezTo>
                <a:cubicBezTo>
                  <a:pt x="240069" y="109428"/>
                  <a:pt x="242296" y="106179"/>
                  <a:pt x="245802" y="102528"/>
                </a:cubicBezTo>
                <a:cubicBezTo>
                  <a:pt x="251352" y="99606"/>
                  <a:pt x="256682" y="95554"/>
                  <a:pt x="261794" y="90369"/>
                </a:cubicBezTo>
                <a:cubicBezTo>
                  <a:pt x="266906" y="85184"/>
                  <a:pt x="270922" y="78721"/>
                  <a:pt x="273843" y="70981"/>
                </a:cubicBezTo>
                <a:cubicBezTo>
                  <a:pt x="274427" y="74778"/>
                  <a:pt x="274793" y="78794"/>
                  <a:pt x="274939" y="83030"/>
                </a:cubicBezTo>
                <a:lnTo>
                  <a:pt x="336061" y="71200"/>
                </a:lnTo>
                <a:lnTo>
                  <a:pt x="341099" y="46663"/>
                </a:lnTo>
                <a:lnTo>
                  <a:pt x="272310" y="59589"/>
                </a:lnTo>
                <a:lnTo>
                  <a:pt x="271872" y="56960"/>
                </a:lnTo>
                <a:lnTo>
                  <a:pt x="341318" y="43596"/>
                </a:lnTo>
                <a:lnTo>
                  <a:pt x="347452" y="14898"/>
                </a:lnTo>
                <a:lnTo>
                  <a:pt x="383381" y="10735"/>
                </a:lnTo>
                <a:cubicBezTo>
                  <a:pt x="382943" y="11465"/>
                  <a:pt x="382103" y="12196"/>
                  <a:pt x="380861" y="12926"/>
                </a:cubicBezTo>
                <a:cubicBezTo>
                  <a:pt x="379620" y="13656"/>
                  <a:pt x="377685" y="14459"/>
                  <a:pt x="375056" y="15336"/>
                </a:cubicBezTo>
                <a:lnTo>
                  <a:pt x="370455" y="38119"/>
                </a:lnTo>
                <a:lnTo>
                  <a:pt x="401126" y="32204"/>
                </a:lnTo>
                <a:close/>
                <a:moveTo>
                  <a:pt x="1063928" y="7559"/>
                </a:moveTo>
                <a:cubicBezTo>
                  <a:pt x="1068820" y="7924"/>
                  <a:pt x="1072471" y="8800"/>
                  <a:pt x="1074881" y="10187"/>
                </a:cubicBezTo>
                <a:cubicBezTo>
                  <a:pt x="1077291" y="11575"/>
                  <a:pt x="1078752" y="13364"/>
                  <a:pt x="1079263" y="15555"/>
                </a:cubicBezTo>
                <a:cubicBezTo>
                  <a:pt x="1079774" y="17745"/>
                  <a:pt x="1079591" y="19863"/>
                  <a:pt x="1078715" y="21908"/>
                </a:cubicBezTo>
                <a:cubicBezTo>
                  <a:pt x="1077839" y="24245"/>
                  <a:pt x="1076451" y="26472"/>
                  <a:pt x="1074553" y="28590"/>
                </a:cubicBezTo>
                <a:cubicBezTo>
                  <a:pt x="1072654" y="30707"/>
                  <a:pt x="1070427" y="32460"/>
                  <a:pt x="1067871" y="33848"/>
                </a:cubicBezTo>
                <a:cubicBezTo>
                  <a:pt x="1065315" y="35235"/>
                  <a:pt x="1062613" y="36111"/>
                  <a:pt x="1059765" y="36476"/>
                </a:cubicBezTo>
                <a:cubicBezTo>
                  <a:pt x="1056918" y="36841"/>
                  <a:pt x="1054179" y="36294"/>
                  <a:pt x="1051550" y="34833"/>
                </a:cubicBezTo>
                <a:cubicBezTo>
                  <a:pt x="1051988" y="29868"/>
                  <a:pt x="1051550" y="25121"/>
                  <a:pt x="1050236" y="20593"/>
                </a:cubicBezTo>
                <a:cubicBezTo>
                  <a:pt x="1048921" y="16066"/>
                  <a:pt x="1047095" y="12342"/>
                  <a:pt x="1044758" y="9421"/>
                </a:cubicBezTo>
                <a:cubicBezTo>
                  <a:pt x="1052645" y="7814"/>
                  <a:pt x="1059035" y="7193"/>
                  <a:pt x="1063928" y="7559"/>
                </a:cubicBezTo>
                <a:close/>
                <a:moveTo>
                  <a:pt x="1309182" y="7230"/>
                </a:moveTo>
                <a:cubicBezTo>
                  <a:pt x="1310058" y="7814"/>
                  <a:pt x="1311482" y="8690"/>
                  <a:pt x="1313454" y="9859"/>
                </a:cubicBezTo>
                <a:cubicBezTo>
                  <a:pt x="1315426" y="11027"/>
                  <a:pt x="1317616" y="12415"/>
                  <a:pt x="1320026" y="14021"/>
                </a:cubicBezTo>
                <a:cubicBezTo>
                  <a:pt x="1322436" y="15628"/>
                  <a:pt x="1324955" y="17271"/>
                  <a:pt x="1327584" y="18950"/>
                </a:cubicBezTo>
                <a:cubicBezTo>
                  <a:pt x="1330214" y="20630"/>
                  <a:pt x="1332550" y="22200"/>
                  <a:pt x="1334595" y="23661"/>
                </a:cubicBezTo>
                <a:cubicBezTo>
                  <a:pt x="1333718" y="24683"/>
                  <a:pt x="1332112" y="25413"/>
                  <a:pt x="1329775" y="25851"/>
                </a:cubicBezTo>
                <a:lnTo>
                  <a:pt x="1172918" y="56084"/>
                </a:lnTo>
                <a:lnTo>
                  <a:pt x="1172479" y="53455"/>
                </a:lnTo>
                <a:lnTo>
                  <a:pt x="1287932" y="31328"/>
                </a:lnTo>
                <a:close/>
                <a:moveTo>
                  <a:pt x="2608963" y="4601"/>
                </a:moveTo>
                <a:cubicBezTo>
                  <a:pt x="2608525" y="5331"/>
                  <a:pt x="2607722" y="6025"/>
                  <a:pt x="2606554" y="6682"/>
                </a:cubicBezTo>
                <a:cubicBezTo>
                  <a:pt x="2605385" y="7339"/>
                  <a:pt x="2603560" y="8179"/>
                  <a:pt x="2601077" y="9202"/>
                </a:cubicBezTo>
                <a:lnTo>
                  <a:pt x="2595600" y="36148"/>
                </a:lnTo>
                <a:lnTo>
                  <a:pt x="2608963" y="33519"/>
                </a:lnTo>
                <a:lnTo>
                  <a:pt x="2628242" y="9640"/>
                </a:lnTo>
                <a:cubicBezTo>
                  <a:pt x="2629118" y="10224"/>
                  <a:pt x="2630469" y="11173"/>
                  <a:pt x="2632295" y="12488"/>
                </a:cubicBezTo>
                <a:cubicBezTo>
                  <a:pt x="2634121" y="13802"/>
                  <a:pt x="2636019" y="15263"/>
                  <a:pt x="2637991" y="16869"/>
                </a:cubicBezTo>
                <a:cubicBezTo>
                  <a:pt x="2639963" y="18476"/>
                  <a:pt x="2642007" y="20192"/>
                  <a:pt x="2644125" y="22017"/>
                </a:cubicBezTo>
                <a:cubicBezTo>
                  <a:pt x="2646243" y="23843"/>
                  <a:pt x="2648105" y="25559"/>
                  <a:pt x="2649711" y="27166"/>
                </a:cubicBezTo>
                <a:cubicBezTo>
                  <a:pt x="2649127" y="28042"/>
                  <a:pt x="2647594" y="28772"/>
                  <a:pt x="2645111" y="29356"/>
                </a:cubicBezTo>
                <a:lnTo>
                  <a:pt x="2595162" y="38996"/>
                </a:lnTo>
                <a:lnTo>
                  <a:pt x="2590123" y="63532"/>
                </a:lnTo>
                <a:cubicBezTo>
                  <a:pt x="2589977" y="64116"/>
                  <a:pt x="2589137" y="64737"/>
                  <a:pt x="2587604" y="65394"/>
                </a:cubicBezTo>
                <a:lnTo>
                  <a:pt x="2581621" y="68519"/>
                </a:lnTo>
                <a:lnTo>
                  <a:pt x="2582017" y="68133"/>
                </a:lnTo>
                <a:cubicBezTo>
                  <a:pt x="2576905" y="70324"/>
                  <a:pt x="2572999" y="71821"/>
                  <a:pt x="2570297" y="72624"/>
                </a:cubicBezTo>
                <a:cubicBezTo>
                  <a:pt x="2567595" y="73427"/>
                  <a:pt x="2565148" y="73902"/>
                  <a:pt x="2562958" y="74048"/>
                </a:cubicBezTo>
                <a:lnTo>
                  <a:pt x="2559672" y="74705"/>
                </a:lnTo>
                <a:lnTo>
                  <a:pt x="2565587" y="44473"/>
                </a:lnTo>
                <a:lnTo>
                  <a:pt x="2523086" y="52797"/>
                </a:lnTo>
                <a:lnTo>
                  <a:pt x="2517828" y="78648"/>
                </a:lnTo>
                <a:cubicBezTo>
                  <a:pt x="2517682" y="79379"/>
                  <a:pt x="2516842" y="80218"/>
                  <a:pt x="2515309" y="81168"/>
                </a:cubicBezTo>
                <a:cubicBezTo>
                  <a:pt x="2513775" y="82117"/>
                  <a:pt x="2511767" y="83103"/>
                  <a:pt x="2509284" y="84125"/>
                </a:cubicBezTo>
                <a:cubicBezTo>
                  <a:pt x="2506801" y="85148"/>
                  <a:pt x="2504026" y="86097"/>
                  <a:pt x="2500959" y="86973"/>
                </a:cubicBezTo>
                <a:cubicBezTo>
                  <a:pt x="2497893" y="87849"/>
                  <a:pt x="2494752" y="88580"/>
                  <a:pt x="2491539" y="89164"/>
                </a:cubicBezTo>
                <a:lnTo>
                  <a:pt x="2488034" y="89821"/>
                </a:lnTo>
                <a:lnTo>
                  <a:pt x="2494387" y="58493"/>
                </a:lnTo>
                <a:lnTo>
                  <a:pt x="2442247" y="68352"/>
                </a:lnTo>
                <a:lnTo>
                  <a:pt x="2442028" y="65504"/>
                </a:lnTo>
                <a:lnTo>
                  <a:pt x="2494606" y="55426"/>
                </a:lnTo>
                <a:lnTo>
                  <a:pt x="2501617" y="22346"/>
                </a:lnTo>
                <a:lnTo>
                  <a:pt x="2536888" y="18403"/>
                </a:lnTo>
                <a:cubicBezTo>
                  <a:pt x="2536449" y="19133"/>
                  <a:pt x="2535646" y="19863"/>
                  <a:pt x="2534478" y="20593"/>
                </a:cubicBezTo>
                <a:cubicBezTo>
                  <a:pt x="2533310" y="21324"/>
                  <a:pt x="2531484" y="22127"/>
                  <a:pt x="2529001" y="23003"/>
                </a:cubicBezTo>
                <a:lnTo>
                  <a:pt x="2523743" y="49949"/>
                </a:lnTo>
                <a:lnTo>
                  <a:pt x="2566025" y="41844"/>
                </a:lnTo>
                <a:lnTo>
                  <a:pt x="2572816" y="8544"/>
                </a:lnTo>
                <a:close/>
                <a:moveTo>
                  <a:pt x="2402157" y="1534"/>
                </a:moveTo>
                <a:lnTo>
                  <a:pt x="2430855" y="14898"/>
                </a:lnTo>
                <a:cubicBezTo>
                  <a:pt x="2430125" y="15336"/>
                  <a:pt x="2429249" y="15664"/>
                  <a:pt x="2428226" y="15883"/>
                </a:cubicBezTo>
                <a:cubicBezTo>
                  <a:pt x="2427205" y="16102"/>
                  <a:pt x="2425744" y="16212"/>
                  <a:pt x="2423846" y="16212"/>
                </a:cubicBezTo>
                <a:cubicBezTo>
                  <a:pt x="2409679" y="28626"/>
                  <a:pt x="2395037" y="40091"/>
                  <a:pt x="2379921" y="50607"/>
                </a:cubicBezTo>
                <a:cubicBezTo>
                  <a:pt x="2364804" y="61122"/>
                  <a:pt x="2349579" y="70396"/>
                  <a:pt x="2334243" y="78429"/>
                </a:cubicBezTo>
                <a:lnTo>
                  <a:pt x="2334463" y="78210"/>
                </a:lnTo>
                <a:cubicBezTo>
                  <a:pt x="2346877" y="67403"/>
                  <a:pt x="2358670" y="55499"/>
                  <a:pt x="2369843" y="42501"/>
                </a:cubicBezTo>
                <a:cubicBezTo>
                  <a:pt x="2381016" y="29503"/>
                  <a:pt x="2391788" y="15847"/>
                  <a:pt x="2402157" y="1534"/>
                </a:cubicBezTo>
                <a:close/>
                <a:moveTo>
                  <a:pt x="226523" y="0"/>
                </a:moveTo>
                <a:lnTo>
                  <a:pt x="244268" y="16212"/>
                </a:lnTo>
                <a:cubicBezTo>
                  <a:pt x="243246" y="16942"/>
                  <a:pt x="240982" y="17745"/>
                  <a:pt x="237477" y="18622"/>
                </a:cubicBezTo>
                <a:cubicBezTo>
                  <a:pt x="233826" y="21835"/>
                  <a:pt x="229408" y="25669"/>
                  <a:pt x="224223" y="30123"/>
                </a:cubicBezTo>
                <a:cubicBezTo>
                  <a:pt x="219038" y="34578"/>
                  <a:pt x="213890" y="38923"/>
                  <a:pt x="208778" y="43158"/>
                </a:cubicBezTo>
                <a:cubicBezTo>
                  <a:pt x="213306" y="45933"/>
                  <a:pt x="216263" y="49110"/>
                  <a:pt x="217650" y="52688"/>
                </a:cubicBezTo>
                <a:cubicBezTo>
                  <a:pt x="219038" y="56266"/>
                  <a:pt x="219257" y="59735"/>
                  <a:pt x="218308" y="63094"/>
                </a:cubicBezTo>
                <a:cubicBezTo>
                  <a:pt x="217358" y="66453"/>
                  <a:pt x="215496" y="69557"/>
                  <a:pt x="212721" y="72405"/>
                </a:cubicBezTo>
                <a:lnTo>
                  <a:pt x="204643" y="77880"/>
                </a:lnTo>
                <a:lnTo>
                  <a:pt x="200562" y="78758"/>
                </a:lnTo>
                <a:cubicBezTo>
                  <a:pt x="198445" y="78977"/>
                  <a:pt x="196437" y="78721"/>
                  <a:pt x="194538" y="77991"/>
                </a:cubicBezTo>
                <a:cubicBezTo>
                  <a:pt x="193808" y="74340"/>
                  <a:pt x="192676" y="70652"/>
                  <a:pt x="191142" y="66928"/>
                </a:cubicBezTo>
                <a:cubicBezTo>
                  <a:pt x="189609" y="63204"/>
                  <a:pt x="187783" y="59662"/>
                  <a:pt x="185666" y="56303"/>
                </a:cubicBezTo>
                <a:cubicBezTo>
                  <a:pt x="183548" y="52943"/>
                  <a:pt x="181284" y="49730"/>
                  <a:pt x="178874" y="46663"/>
                </a:cubicBezTo>
                <a:cubicBezTo>
                  <a:pt x="176464" y="43596"/>
                  <a:pt x="173945" y="40894"/>
                  <a:pt x="171316" y="38558"/>
                </a:cubicBezTo>
                <a:cubicBezTo>
                  <a:pt x="179349" y="37973"/>
                  <a:pt x="186323" y="38083"/>
                  <a:pt x="192238" y="38886"/>
                </a:cubicBezTo>
                <a:cubicBezTo>
                  <a:pt x="198153" y="39689"/>
                  <a:pt x="203520" y="41040"/>
                  <a:pt x="208340" y="42939"/>
                </a:cubicBezTo>
                <a:lnTo>
                  <a:pt x="213379" y="17745"/>
                </a:lnTo>
                <a:lnTo>
                  <a:pt x="132759" y="33300"/>
                </a:lnTo>
                <a:cubicBezTo>
                  <a:pt x="132613" y="38996"/>
                  <a:pt x="131773" y="43852"/>
                  <a:pt x="130240" y="47868"/>
                </a:cubicBezTo>
                <a:cubicBezTo>
                  <a:pt x="128706" y="51885"/>
                  <a:pt x="126880" y="55171"/>
                  <a:pt x="124763" y="57727"/>
                </a:cubicBezTo>
                <a:cubicBezTo>
                  <a:pt x="122645" y="60283"/>
                  <a:pt x="120381" y="62181"/>
                  <a:pt x="117971" y="63423"/>
                </a:cubicBezTo>
                <a:cubicBezTo>
                  <a:pt x="115562" y="64664"/>
                  <a:pt x="113261" y="65285"/>
                  <a:pt x="111071" y="65285"/>
                </a:cubicBezTo>
                <a:cubicBezTo>
                  <a:pt x="109026" y="65431"/>
                  <a:pt x="107273" y="65102"/>
                  <a:pt x="105813" y="64299"/>
                </a:cubicBezTo>
                <a:cubicBezTo>
                  <a:pt x="104352" y="63496"/>
                  <a:pt x="103403" y="62181"/>
                  <a:pt x="102965" y="60356"/>
                </a:cubicBezTo>
                <a:cubicBezTo>
                  <a:pt x="102527" y="58530"/>
                  <a:pt x="102855" y="56230"/>
                  <a:pt x="103950" y="53455"/>
                </a:cubicBezTo>
                <a:cubicBezTo>
                  <a:pt x="105046" y="50680"/>
                  <a:pt x="107273" y="47467"/>
                  <a:pt x="110632" y="43815"/>
                </a:cubicBezTo>
                <a:cubicBezTo>
                  <a:pt x="115014" y="41186"/>
                  <a:pt x="118957" y="37608"/>
                  <a:pt x="122462" y="33081"/>
                </a:cubicBezTo>
                <a:cubicBezTo>
                  <a:pt x="125967" y="28553"/>
                  <a:pt x="128743" y="23149"/>
                  <a:pt x="130787" y="16869"/>
                </a:cubicBezTo>
                <a:cubicBezTo>
                  <a:pt x="131371" y="19206"/>
                  <a:pt x="131737" y="21470"/>
                  <a:pt x="131883" y="23661"/>
                </a:cubicBezTo>
                <a:cubicBezTo>
                  <a:pt x="132029" y="25851"/>
                  <a:pt x="132248" y="28115"/>
                  <a:pt x="132540" y="30452"/>
                </a:cubicBezTo>
                <a:lnTo>
                  <a:pt x="210311" y="15555"/>
                </a:lnTo>
                <a:close/>
              </a:path>
            </a:pathLst>
          </a:custGeom>
          <a:gradFill>
            <a:gsLst>
              <a:gs pos="0">
                <a:srgbClr val="119CE7"/>
              </a:gs>
              <a:gs pos="74000">
                <a:srgbClr val="0E61BF"/>
              </a:gs>
              <a:gs pos="100000">
                <a:srgbClr val="0F5DB8"/>
              </a:gs>
            </a:gsLst>
            <a:lin ang="5400000" scaled="1"/>
          </a:gradFill>
          <a:ln>
            <a:noFill/>
          </a:ln>
          <a:effectLst>
            <a:outerShdw blurRad="101600" dist="38100" dir="2700000" sx="104000" sy="104000" algn="tl" rotWithShape="0">
              <a:srgbClr val="0E61BF">
                <a:alpha val="14000"/>
              </a:srgbClr>
            </a:outerShdw>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defPPr>
              <a:defRPr lang="en-US"/>
            </a:defPPr>
            <a:lvl1pPr>
              <a:defRPr sz="19900">
                <a:gradFill>
                  <a:gsLst>
                    <a:gs pos="0">
                      <a:srgbClr val="119CE7"/>
                    </a:gs>
                    <a:gs pos="74000">
                      <a:srgbClr val="0E61BF"/>
                    </a:gs>
                    <a:gs pos="100000">
                      <a:srgbClr val="0F5DB8"/>
                    </a:gs>
                  </a:gsLst>
                  <a:lin ang="5400000" scaled="1"/>
                </a:gradFill>
                <a:effectLst>
                  <a:outerShdw blurRad="101600" dist="38100" dir="2700000" sx="104000" sy="104000" algn="tl" rotWithShape="0">
                    <a:srgbClr val="0E61BF">
                      <a:alpha val="14000"/>
                    </a:srgbClr>
                  </a:outerShdw>
                </a:effectLst>
                <a:latin typeface="魂心" panose="02000009000000000000" pitchFamily="1" charset="-128"/>
                <a:ea typeface="魂心" panose="02000009000000000000" pitchFamily="1" charset="-128"/>
                <a:cs typeface="魂心" panose="02000009000000000000" pitchFamily="1" charset="-128"/>
              </a:defRPr>
            </a:lvl1pPr>
          </a:lstStyle>
          <a:p>
            <a:pPr defTabSz="516135"/>
            <a:endParaRPr lang="zh-CN" altLang="en-US" sz="2257" dirty="0">
              <a:latin typeface="新愚公拼搏体" pitchFamily="2" charset="-122"/>
              <a:ea typeface="新愚公拼搏体" pitchFamily="2" charset="-122"/>
              <a:sym typeface="新愚公拼搏体" pitchFamily="2" charset="-122"/>
            </a:endParaRPr>
          </a:p>
        </p:txBody>
      </p:sp>
    </p:spTree>
    <p:extLst>
      <p:ext uri="{BB962C8B-B14F-4D97-AF65-F5344CB8AC3E}">
        <p14:creationId xmlns:p14="http://schemas.microsoft.com/office/powerpoint/2010/main" val="2869752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D8922B96-30E6-45DB-A2EF-37D2516BC62B}"/>
              </a:ext>
            </a:extLst>
          </p:cNvPr>
          <p:cNvGrpSpPr/>
          <p:nvPr userDrawn="1"/>
        </p:nvGrpSpPr>
        <p:grpSpPr>
          <a:xfrm>
            <a:off x="0" y="2114395"/>
            <a:ext cx="16256000" cy="4915210"/>
            <a:chOff x="0" y="10267643"/>
            <a:chExt cx="16256000" cy="4915210"/>
          </a:xfrm>
        </p:grpSpPr>
        <p:pic>
          <p:nvPicPr>
            <p:cNvPr id="9" name="图片 8">
              <a:extLst>
                <a:ext uri="{FF2B5EF4-FFF2-40B4-BE49-F238E27FC236}">
                  <a16:creationId xmlns:a16="http://schemas.microsoft.com/office/drawing/2014/main" id="{54A1A901-D3A7-4CC9-8DBB-ED67C233B6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0" name="文本框 9">
              <a:extLst>
                <a:ext uri="{FF2B5EF4-FFF2-40B4-BE49-F238E27FC236}">
                  <a16:creationId xmlns:a16="http://schemas.microsoft.com/office/drawing/2014/main" id="{6E78548A-D27A-45E5-A130-4A10CE1BF344}"/>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19719" y="609600"/>
            <a:ext cx="5242983" cy="2133600"/>
          </a:xfrm>
        </p:spPr>
        <p:txBody>
          <a:bodyPr anchor="b"/>
          <a:lstStyle>
            <a:lvl1pPr>
              <a:defRPr sz="3204"/>
            </a:lvl1pPr>
          </a:lstStyle>
          <a:p>
            <a:r>
              <a:rPr lang="zh-CN" altLang="en-US"/>
              <a:t>单击此处编辑母版标题样式</a:t>
            </a:r>
            <a:endParaRPr lang="en-US" dirty="0"/>
          </a:p>
        </p:txBody>
      </p:sp>
      <p:sp>
        <p:nvSpPr>
          <p:cNvPr id="3" name="Content Placeholder 2"/>
          <p:cNvSpPr>
            <a:spLocks noGrp="1"/>
          </p:cNvSpPr>
          <p:nvPr>
            <p:ph idx="1"/>
          </p:nvPr>
        </p:nvSpPr>
        <p:spPr>
          <a:xfrm>
            <a:off x="6910917" y="1316569"/>
            <a:ext cx="8229600" cy="6498167"/>
          </a:xfrm>
        </p:spPr>
        <p:txBody>
          <a:bodyPr/>
          <a:lstStyle>
            <a:lvl1pPr>
              <a:defRPr sz="3204"/>
            </a:lvl1pPr>
            <a:lvl2pPr>
              <a:defRPr sz="2804"/>
            </a:lvl2pPr>
            <a:lvl3pPr>
              <a:defRPr sz="2404"/>
            </a:lvl3pPr>
            <a:lvl4pPr>
              <a:defRPr sz="2003"/>
            </a:lvl4pPr>
            <a:lvl5pPr>
              <a:defRPr sz="2003"/>
            </a:lvl5pPr>
            <a:lvl6pPr>
              <a:defRPr sz="2003"/>
            </a:lvl6pPr>
            <a:lvl7pPr>
              <a:defRPr sz="2003"/>
            </a:lvl7pPr>
            <a:lvl8pPr>
              <a:defRPr sz="2003"/>
            </a:lvl8pPr>
            <a:lvl9pPr>
              <a:defRPr sz="2003"/>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19719" y="2743200"/>
            <a:ext cx="5242983" cy="5082117"/>
          </a:xfrm>
        </p:spPr>
        <p:txBody>
          <a:bodyPr/>
          <a:lstStyle>
            <a:lvl1pPr marL="0" indent="0">
              <a:buNone/>
              <a:defRPr sz="1601"/>
            </a:lvl1pPr>
            <a:lvl2pPr marL="457811" indent="0">
              <a:buNone/>
              <a:defRPr sz="1403"/>
            </a:lvl2pPr>
            <a:lvl3pPr marL="915625" indent="0">
              <a:buNone/>
              <a:defRPr sz="1201"/>
            </a:lvl3pPr>
            <a:lvl4pPr marL="1373436" indent="0">
              <a:buNone/>
              <a:defRPr sz="1001"/>
            </a:lvl4pPr>
            <a:lvl5pPr marL="1831249" indent="0">
              <a:buNone/>
              <a:defRPr sz="1001"/>
            </a:lvl5pPr>
            <a:lvl6pPr marL="2289060" indent="0">
              <a:buNone/>
              <a:defRPr sz="1001"/>
            </a:lvl6pPr>
            <a:lvl7pPr marL="2746873" indent="0">
              <a:buNone/>
              <a:defRPr sz="1001"/>
            </a:lvl7pPr>
            <a:lvl8pPr marL="3204685" indent="0">
              <a:buNone/>
              <a:defRPr sz="1001"/>
            </a:lvl8pPr>
            <a:lvl9pPr marL="3662496" indent="0">
              <a:buNone/>
              <a:defRPr sz="1001"/>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4107257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7D0742B3-6E51-4108-BABE-106C9787F265}"/>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65594E55-4E72-404C-A9B3-A440B5575A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2489D6E4-794A-4CD8-94F0-D436B9A0BEFC}"/>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4013249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9FFE846B-FF96-4C67-967E-A7C98FB40FDB}"/>
              </a:ext>
            </a:extLst>
          </p:cNvPr>
          <p:cNvGrpSpPr/>
          <p:nvPr userDrawn="1"/>
        </p:nvGrpSpPr>
        <p:grpSpPr>
          <a:xfrm>
            <a:off x="0" y="2114395"/>
            <a:ext cx="16256000" cy="4915210"/>
            <a:chOff x="0" y="10267643"/>
            <a:chExt cx="16256000" cy="4915210"/>
          </a:xfrm>
        </p:grpSpPr>
        <p:pic>
          <p:nvPicPr>
            <p:cNvPr id="9" name="图片 8">
              <a:extLst>
                <a:ext uri="{FF2B5EF4-FFF2-40B4-BE49-F238E27FC236}">
                  <a16:creationId xmlns:a16="http://schemas.microsoft.com/office/drawing/2014/main" id="{C49C9B22-F53F-4711-A568-5C2582B572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0" name="文本框 9">
              <a:extLst>
                <a:ext uri="{FF2B5EF4-FFF2-40B4-BE49-F238E27FC236}">
                  <a16:creationId xmlns:a16="http://schemas.microsoft.com/office/drawing/2014/main" id="{0B005F7D-00B9-40BE-AC99-A3D0237B9D7F}"/>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19719" y="609600"/>
            <a:ext cx="5242983" cy="2133600"/>
          </a:xfrm>
        </p:spPr>
        <p:txBody>
          <a:bodyPr anchor="b"/>
          <a:lstStyle>
            <a:lvl1pPr>
              <a:defRPr sz="3204"/>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910917" y="1316569"/>
            <a:ext cx="8229600" cy="6498167"/>
          </a:xfrm>
        </p:spPr>
        <p:txBody>
          <a:bodyPr anchor="t"/>
          <a:lstStyle>
            <a:lvl1pPr marL="0" indent="0">
              <a:buNone/>
              <a:defRPr sz="3204"/>
            </a:lvl1pPr>
            <a:lvl2pPr marL="457811" indent="0">
              <a:buNone/>
              <a:defRPr sz="2804"/>
            </a:lvl2pPr>
            <a:lvl3pPr marL="915625" indent="0">
              <a:buNone/>
              <a:defRPr sz="2404"/>
            </a:lvl3pPr>
            <a:lvl4pPr marL="1373436" indent="0">
              <a:buNone/>
              <a:defRPr sz="2003"/>
            </a:lvl4pPr>
            <a:lvl5pPr marL="1831249" indent="0">
              <a:buNone/>
              <a:defRPr sz="2003"/>
            </a:lvl5pPr>
            <a:lvl6pPr marL="2289060" indent="0">
              <a:buNone/>
              <a:defRPr sz="2003"/>
            </a:lvl6pPr>
            <a:lvl7pPr marL="2746873" indent="0">
              <a:buNone/>
              <a:defRPr sz="2003"/>
            </a:lvl7pPr>
            <a:lvl8pPr marL="3204685" indent="0">
              <a:buNone/>
              <a:defRPr sz="2003"/>
            </a:lvl8pPr>
            <a:lvl9pPr marL="3662496" indent="0">
              <a:buNone/>
              <a:defRPr sz="2003"/>
            </a:lvl9pPr>
          </a:lstStyle>
          <a:p>
            <a:r>
              <a:rPr lang="zh-CN" altLang="en-US"/>
              <a:t>单击图标添加图片</a:t>
            </a:r>
            <a:endParaRPr lang="en-US" dirty="0"/>
          </a:p>
        </p:txBody>
      </p:sp>
      <p:sp>
        <p:nvSpPr>
          <p:cNvPr id="4" name="Text Placeholder 3"/>
          <p:cNvSpPr>
            <a:spLocks noGrp="1"/>
          </p:cNvSpPr>
          <p:nvPr>
            <p:ph type="body" sz="half" idx="2"/>
          </p:nvPr>
        </p:nvSpPr>
        <p:spPr>
          <a:xfrm>
            <a:off x="1119719" y="2743200"/>
            <a:ext cx="5242983" cy="5082117"/>
          </a:xfrm>
        </p:spPr>
        <p:txBody>
          <a:bodyPr/>
          <a:lstStyle>
            <a:lvl1pPr marL="0" indent="0">
              <a:buNone/>
              <a:defRPr sz="1601"/>
            </a:lvl1pPr>
            <a:lvl2pPr marL="457811" indent="0">
              <a:buNone/>
              <a:defRPr sz="1403"/>
            </a:lvl2pPr>
            <a:lvl3pPr marL="915625" indent="0">
              <a:buNone/>
              <a:defRPr sz="1201"/>
            </a:lvl3pPr>
            <a:lvl4pPr marL="1373436" indent="0">
              <a:buNone/>
              <a:defRPr sz="1001"/>
            </a:lvl4pPr>
            <a:lvl5pPr marL="1831249" indent="0">
              <a:buNone/>
              <a:defRPr sz="1001"/>
            </a:lvl5pPr>
            <a:lvl6pPr marL="2289060" indent="0">
              <a:buNone/>
              <a:defRPr sz="1001"/>
            </a:lvl6pPr>
            <a:lvl7pPr marL="2746873" indent="0">
              <a:buNone/>
              <a:defRPr sz="1001"/>
            </a:lvl7pPr>
            <a:lvl8pPr marL="3204685" indent="0">
              <a:buNone/>
              <a:defRPr sz="1001"/>
            </a:lvl8pPr>
            <a:lvl9pPr marL="3662496" indent="0">
              <a:buNone/>
              <a:defRPr sz="1001"/>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27602972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7532284-1990-4410-A515-783EC64E03D1}"/>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0C75945A-C5E1-475F-AEA6-A421308B6D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0E53AD80-C619-4D45-8106-1E97833B2155}"/>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42336560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73CFE3BF-D0DD-4F8A-9EF7-FD13BFFF8A1C}"/>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97645569-9543-4964-B58C-22F4D5F4F9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00343193-A5AD-4AEF-A3C8-50AA7F445D46}"/>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Vertical Title 1"/>
          <p:cNvSpPr>
            <a:spLocks noGrp="1"/>
          </p:cNvSpPr>
          <p:nvPr>
            <p:ph type="title" orient="vert"/>
          </p:nvPr>
        </p:nvSpPr>
        <p:spPr>
          <a:xfrm>
            <a:off x="11633200" y="486834"/>
            <a:ext cx="3505200" cy="774911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17601" y="486834"/>
            <a:ext cx="10312400" cy="774911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9B05C43B-22A9-48E5-9263-AA88249A2C26}"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854896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9CC426FA-2CC9-412F-9A0A-AADBC9C1F7B4}"/>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7A3D444B-B6CD-49E8-84CA-B900BDBEFF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FDE32FF3-9B5E-47BE-BB32-5F87F76F1CAC}"/>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09134" y="2279654"/>
            <a:ext cx="14020801" cy="3803649"/>
          </a:xfrm>
        </p:spPr>
        <p:txBody>
          <a:bodyPr anchor="b"/>
          <a:lstStyle>
            <a:lvl1pPr>
              <a:defRPr sz="3750"/>
            </a:lvl1pPr>
          </a:lstStyle>
          <a:p>
            <a:r>
              <a:rPr lang="zh-CN" altLang="en-US"/>
              <a:t>单击此处编辑母版标题样式</a:t>
            </a:r>
            <a:endParaRPr lang="en-US" dirty="0"/>
          </a:p>
        </p:txBody>
      </p:sp>
      <p:sp>
        <p:nvSpPr>
          <p:cNvPr id="3" name="Text Placeholder 2"/>
          <p:cNvSpPr>
            <a:spLocks noGrp="1"/>
          </p:cNvSpPr>
          <p:nvPr>
            <p:ph type="body" idx="1"/>
          </p:nvPr>
        </p:nvSpPr>
        <p:spPr>
          <a:xfrm>
            <a:off x="1109134" y="6119287"/>
            <a:ext cx="14020801" cy="2000249"/>
          </a:xfrm>
        </p:spPr>
        <p:txBody>
          <a:bodyPr/>
          <a:lstStyle>
            <a:lvl1pPr marL="0" indent="0">
              <a:buNone/>
              <a:defRPr sz="1500">
                <a:solidFill>
                  <a:schemeClr val="tx1"/>
                </a:solidFill>
              </a:defRPr>
            </a:lvl1pPr>
            <a:lvl2pPr marL="285750" indent="0">
              <a:buNone/>
              <a:defRPr sz="1250">
                <a:solidFill>
                  <a:schemeClr val="tx1">
                    <a:tint val="75000"/>
                  </a:schemeClr>
                </a:solidFill>
              </a:defRPr>
            </a:lvl2pPr>
            <a:lvl3pPr marL="571500" indent="0">
              <a:buNone/>
              <a:defRPr sz="1125">
                <a:solidFill>
                  <a:schemeClr val="tx1">
                    <a:tint val="75000"/>
                  </a:schemeClr>
                </a:solidFill>
              </a:defRPr>
            </a:lvl3pPr>
            <a:lvl4pPr marL="857250" indent="0">
              <a:buNone/>
              <a:defRPr sz="1000">
                <a:solidFill>
                  <a:schemeClr val="tx1">
                    <a:tint val="75000"/>
                  </a:schemeClr>
                </a:solidFill>
              </a:defRPr>
            </a:lvl4pPr>
            <a:lvl5pPr marL="1143000" indent="0">
              <a:buNone/>
              <a:defRPr sz="1000">
                <a:solidFill>
                  <a:schemeClr val="tx1">
                    <a:tint val="75000"/>
                  </a:schemeClr>
                </a:solidFill>
              </a:defRPr>
            </a:lvl5pPr>
            <a:lvl6pPr marL="1428750" indent="0">
              <a:buNone/>
              <a:defRPr sz="1000">
                <a:solidFill>
                  <a:schemeClr val="tx1">
                    <a:tint val="75000"/>
                  </a:schemeClr>
                </a:solidFill>
              </a:defRPr>
            </a:lvl6pPr>
            <a:lvl7pPr marL="1714500" indent="0">
              <a:buNone/>
              <a:defRPr sz="1000">
                <a:solidFill>
                  <a:schemeClr val="tx1">
                    <a:tint val="75000"/>
                  </a:schemeClr>
                </a:solidFill>
              </a:defRPr>
            </a:lvl7pPr>
            <a:lvl8pPr marL="2000250" indent="0">
              <a:buNone/>
              <a:defRPr sz="1000">
                <a:solidFill>
                  <a:schemeClr val="tx1">
                    <a:tint val="75000"/>
                  </a:schemeClr>
                </a:solidFill>
              </a:defRPr>
            </a:lvl8pPr>
            <a:lvl9pPr marL="2286000" indent="0">
              <a:buNone/>
              <a:defRPr sz="10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554995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AF00C42F-64DD-4FA2-BC7D-9B9F624B3F89}"/>
              </a:ext>
            </a:extLst>
          </p:cNvPr>
          <p:cNvGrpSpPr/>
          <p:nvPr userDrawn="1"/>
        </p:nvGrpSpPr>
        <p:grpSpPr>
          <a:xfrm>
            <a:off x="0" y="2114395"/>
            <a:ext cx="16256000" cy="4915210"/>
            <a:chOff x="0" y="10267643"/>
            <a:chExt cx="16256000" cy="4915210"/>
          </a:xfrm>
        </p:grpSpPr>
        <p:pic>
          <p:nvPicPr>
            <p:cNvPr id="9" name="图片 8">
              <a:extLst>
                <a:ext uri="{FF2B5EF4-FFF2-40B4-BE49-F238E27FC236}">
                  <a16:creationId xmlns:a16="http://schemas.microsoft.com/office/drawing/2014/main" id="{9E7FCDBE-A9C5-4705-84E3-9635E5FCA8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0" name="文本框 9">
              <a:extLst>
                <a:ext uri="{FF2B5EF4-FFF2-40B4-BE49-F238E27FC236}">
                  <a16:creationId xmlns:a16="http://schemas.microsoft.com/office/drawing/2014/main" id="{A6600672-790D-4D0B-9F42-889F0B5DF621}"/>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17601" y="2434167"/>
            <a:ext cx="6908800" cy="5801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8229602" y="2434167"/>
            <a:ext cx="6908800" cy="5801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2604047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05DB16CD-CAAF-4E2C-BD26-A7F169CC6229}"/>
              </a:ext>
            </a:extLst>
          </p:cNvPr>
          <p:cNvGrpSpPr/>
          <p:nvPr userDrawn="1"/>
        </p:nvGrpSpPr>
        <p:grpSpPr>
          <a:xfrm>
            <a:off x="0" y="2114395"/>
            <a:ext cx="16256000" cy="4915210"/>
            <a:chOff x="0" y="10267643"/>
            <a:chExt cx="16256000" cy="4915210"/>
          </a:xfrm>
        </p:grpSpPr>
        <p:pic>
          <p:nvPicPr>
            <p:cNvPr id="11" name="图片 10">
              <a:extLst>
                <a:ext uri="{FF2B5EF4-FFF2-40B4-BE49-F238E27FC236}">
                  <a16:creationId xmlns:a16="http://schemas.microsoft.com/office/drawing/2014/main" id="{5C6FD7A2-05F0-4E92-8878-EBAAFAEEF5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2" name="文本框 11">
              <a:extLst>
                <a:ext uri="{FF2B5EF4-FFF2-40B4-BE49-F238E27FC236}">
                  <a16:creationId xmlns:a16="http://schemas.microsoft.com/office/drawing/2014/main" id="{730A91CE-4F28-4A50-8CDF-99C857EC3A76}"/>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19716" y="486837"/>
            <a:ext cx="14020801" cy="176741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19720" y="2241552"/>
            <a:ext cx="6877050" cy="1098549"/>
          </a:xfrm>
        </p:spPr>
        <p:txBody>
          <a:bodyPr anchor="b"/>
          <a:lstStyle>
            <a:lvl1pPr marL="0" indent="0">
              <a:buNone/>
              <a:defRPr sz="1500" b="1"/>
            </a:lvl1pPr>
            <a:lvl2pPr marL="285750" indent="0">
              <a:buNone/>
              <a:defRPr sz="1250" b="1"/>
            </a:lvl2pPr>
            <a:lvl3pPr marL="571500" indent="0">
              <a:buNone/>
              <a:defRPr sz="1125" b="1"/>
            </a:lvl3pPr>
            <a:lvl4pPr marL="857250" indent="0">
              <a:buNone/>
              <a:defRPr sz="1000" b="1"/>
            </a:lvl4pPr>
            <a:lvl5pPr marL="1143000" indent="0">
              <a:buNone/>
              <a:defRPr sz="1000" b="1"/>
            </a:lvl5pPr>
            <a:lvl6pPr marL="1428750" indent="0">
              <a:buNone/>
              <a:defRPr sz="1000" b="1"/>
            </a:lvl6pPr>
            <a:lvl7pPr marL="1714500" indent="0">
              <a:buNone/>
              <a:defRPr sz="1000" b="1"/>
            </a:lvl7pPr>
            <a:lvl8pPr marL="2000250" indent="0">
              <a:buNone/>
              <a:defRPr sz="1000" b="1"/>
            </a:lvl8pPr>
            <a:lvl9pPr marL="2286000" indent="0">
              <a:buNone/>
              <a:defRPr sz="1000" b="1"/>
            </a:lvl9pPr>
          </a:lstStyle>
          <a:p>
            <a:pPr lvl="0"/>
            <a:r>
              <a:rPr lang="zh-CN" altLang="en-US"/>
              <a:t>单击此处编辑母版文本样式</a:t>
            </a:r>
          </a:p>
        </p:txBody>
      </p:sp>
      <p:sp>
        <p:nvSpPr>
          <p:cNvPr id="4" name="Content Placeholder 3"/>
          <p:cNvSpPr>
            <a:spLocks noGrp="1"/>
          </p:cNvSpPr>
          <p:nvPr>
            <p:ph sz="half" idx="2"/>
          </p:nvPr>
        </p:nvSpPr>
        <p:spPr>
          <a:xfrm>
            <a:off x="1119720" y="3340100"/>
            <a:ext cx="6877050" cy="4912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8229602" y="2241552"/>
            <a:ext cx="6910916" cy="1098549"/>
          </a:xfrm>
        </p:spPr>
        <p:txBody>
          <a:bodyPr anchor="b"/>
          <a:lstStyle>
            <a:lvl1pPr marL="0" indent="0">
              <a:buNone/>
              <a:defRPr sz="1500" b="1"/>
            </a:lvl1pPr>
            <a:lvl2pPr marL="285750" indent="0">
              <a:buNone/>
              <a:defRPr sz="1250" b="1"/>
            </a:lvl2pPr>
            <a:lvl3pPr marL="571500" indent="0">
              <a:buNone/>
              <a:defRPr sz="1125" b="1"/>
            </a:lvl3pPr>
            <a:lvl4pPr marL="857250" indent="0">
              <a:buNone/>
              <a:defRPr sz="1000" b="1"/>
            </a:lvl4pPr>
            <a:lvl5pPr marL="1143000" indent="0">
              <a:buNone/>
              <a:defRPr sz="1000" b="1"/>
            </a:lvl5pPr>
            <a:lvl6pPr marL="1428750" indent="0">
              <a:buNone/>
              <a:defRPr sz="1000" b="1"/>
            </a:lvl6pPr>
            <a:lvl7pPr marL="1714500" indent="0">
              <a:buNone/>
              <a:defRPr sz="1000" b="1"/>
            </a:lvl7pPr>
            <a:lvl8pPr marL="2000250" indent="0">
              <a:buNone/>
              <a:defRPr sz="1000" b="1"/>
            </a:lvl8pPr>
            <a:lvl9pPr marL="2286000" indent="0">
              <a:buNone/>
              <a:defRPr sz="1000" b="1"/>
            </a:lvl9pPr>
          </a:lstStyle>
          <a:p>
            <a:pPr lvl="0"/>
            <a:r>
              <a:rPr lang="zh-CN" altLang="en-US"/>
              <a:t>单击此处编辑母版文本样式</a:t>
            </a:r>
          </a:p>
        </p:txBody>
      </p:sp>
      <p:sp>
        <p:nvSpPr>
          <p:cNvPr id="6" name="Content Placeholder 5"/>
          <p:cNvSpPr>
            <a:spLocks noGrp="1"/>
          </p:cNvSpPr>
          <p:nvPr>
            <p:ph sz="quarter" idx="4"/>
          </p:nvPr>
        </p:nvSpPr>
        <p:spPr>
          <a:xfrm>
            <a:off x="8229602" y="3340100"/>
            <a:ext cx="6910916" cy="491278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1680621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DDEE620A-B2FB-414C-BC7C-9B5920388860}"/>
              </a:ext>
            </a:extLst>
          </p:cNvPr>
          <p:cNvGrpSpPr/>
          <p:nvPr userDrawn="1"/>
        </p:nvGrpSpPr>
        <p:grpSpPr>
          <a:xfrm>
            <a:off x="0" y="2114395"/>
            <a:ext cx="16256000" cy="4915210"/>
            <a:chOff x="0" y="10267643"/>
            <a:chExt cx="16256000" cy="4915210"/>
          </a:xfrm>
        </p:grpSpPr>
        <p:pic>
          <p:nvPicPr>
            <p:cNvPr id="7" name="图片 6">
              <a:extLst>
                <a:ext uri="{FF2B5EF4-FFF2-40B4-BE49-F238E27FC236}">
                  <a16:creationId xmlns:a16="http://schemas.microsoft.com/office/drawing/2014/main" id="{1DC5B435-7270-48F8-BF89-454A18A76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8" name="文本框 7">
              <a:extLst>
                <a:ext uri="{FF2B5EF4-FFF2-40B4-BE49-F238E27FC236}">
                  <a16:creationId xmlns:a16="http://schemas.microsoft.com/office/drawing/2014/main" id="{BBC1D3C7-A0B5-487C-BC0F-2A4785D8B6FF}"/>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3567627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6C62A988-2ABD-4164-82C4-65822346E119}"/>
              </a:ext>
            </a:extLst>
          </p:cNvPr>
          <p:cNvGrpSpPr/>
          <p:nvPr userDrawn="1"/>
        </p:nvGrpSpPr>
        <p:grpSpPr>
          <a:xfrm>
            <a:off x="0" y="2114395"/>
            <a:ext cx="16256000" cy="4915210"/>
            <a:chOff x="0" y="10267643"/>
            <a:chExt cx="16256000" cy="4915210"/>
          </a:xfrm>
        </p:grpSpPr>
        <p:pic>
          <p:nvPicPr>
            <p:cNvPr id="6" name="图片 5">
              <a:extLst>
                <a:ext uri="{FF2B5EF4-FFF2-40B4-BE49-F238E27FC236}">
                  <a16:creationId xmlns:a16="http://schemas.microsoft.com/office/drawing/2014/main" id="{292FFF34-3220-43B3-B345-53067BD158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7" name="文本框 6">
              <a:extLst>
                <a:ext uri="{FF2B5EF4-FFF2-40B4-BE49-F238E27FC236}">
                  <a16:creationId xmlns:a16="http://schemas.microsoft.com/office/drawing/2014/main" id="{D3520DF5-44E7-41D3-9A29-9B90434B2D87}"/>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Date Placeholder 1"/>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3954180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AB289B96-3715-452B-8300-97622AD860F9}"/>
              </a:ext>
            </a:extLst>
          </p:cNvPr>
          <p:cNvGrpSpPr/>
          <p:nvPr userDrawn="1"/>
        </p:nvGrpSpPr>
        <p:grpSpPr>
          <a:xfrm>
            <a:off x="0" y="2114395"/>
            <a:ext cx="16256000" cy="4915210"/>
            <a:chOff x="0" y="10267643"/>
            <a:chExt cx="16256000" cy="4915210"/>
          </a:xfrm>
        </p:grpSpPr>
        <p:pic>
          <p:nvPicPr>
            <p:cNvPr id="9" name="图片 8">
              <a:extLst>
                <a:ext uri="{FF2B5EF4-FFF2-40B4-BE49-F238E27FC236}">
                  <a16:creationId xmlns:a16="http://schemas.microsoft.com/office/drawing/2014/main" id="{DC43EC11-FF01-408F-8042-5BE455A71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0" name="文本框 9">
              <a:extLst>
                <a:ext uri="{FF2B5EF4-FFF2-40B4-BE49-F238E27FC236}">
                  <a16:creationId xmlns:a16="http://schemas.microsoft.com/office/drawing/2014/main" id="{FA8CC0BA-67EA-44EA-861A-CF433182B214}"/>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19719" y="609600"/>
            <a:ext cx="5242982" cy="2133600"/>
          </a:xfrm>
        </p:spPr>
        <p:txBody>
          <a:bodyPr anchor="b"/>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6910918" y="1316570"/>
            <a:ext cx="8229601" cy="6498167"/>
          </a:xfrm>
        </p:spPr>
        <p:txBody>
          <a:bodyPr/>
          <a:lstStyle>
            <a:lvl1pPr>
              <a:defRPr sz="2000"/>
            </a:lvl1pPr>
            <a:lvl2pPr>
              <a:defRPr sz="1750"/>
            </a:lvl2pPr>
            <a:lvl3pPr>
              <a:defRPr sz="1500"/>
            </a:lvl3pPr>
            <a:lvl4pPr>
              <a:defRPr sz="1250"/>
            </a:lvl4pPr>
            <a:lvl5pPr>
              <a:defRPr sz="1250"/>
            </a:lvl5pPr>
            <a:lvl6pPr>
              <a:defRPr sz="1250"/>
            </a:lvl6pPr>
            <a:lvl7pPr>
              <a:defRPr sz="1250"/>
            </a:lvl7pPr>
            <a:lvl8pPr>
              <a:defRPr sz="1250"/>
            </a:lvl8pPr>
            <a:lvl9pPr>
              <a:defRPr sz="125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19719" y="2743201"/>
            <a:ext cx="5242982" cy="5082117"/>
          </a:xfrm>
        </p:spPr>
        <p:txBody>
          <a:bodyPr/>
          <a:lstStyle>
            <a:lvl1pPr marL="0" indent="0">
              <a:buNone/>
              <a:defRPr sz="1000"/>
            </a:lvl1pPr>
            <a:lvl2pPr marL="285750" indent="0">
              <a:buNone/>
              <a:defRPr sz="875"/>
            </a:lvl2pPr>
            <a:lvl3pPr marL="571500" indent="0">
              <a:buNone/>
              <a:defRPr sz="750"/>
            </a:lvl3pPr>
            <a:lvl4pPr marL="857250" indent="0">
              <a:buNone/>
              <a:defRPr sz="625"/>
            </a:lvl4pPr>
            <a:lvl5pPr marL="1143000" indent="0">
              <a:buNone/>
              <a:defRPr sz="625"/>
            </a:lvl5pPr>
            <a:lvl6pPr marL="1428750" indent="0">
              <a:buNone/>
              <a:defRPr sz="625"/>
            </a:lvl6pPr>
            <a:lvl7pPr marL="1714500" indent="0">
              <a:buNone/>
              <a:defRPr sz="625"/>
            </a:lvl7pPr>
            <a:lvl8pPr marL="2000250" indent="0">
              <a:buNone/>
              <a:defRPr sz="625"/>
            </a:lvl8pPr>
            <a:lvl9pPr marL="2286000" indent="0">
              <a:buNone/>
              <a:defRPr sz="62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3713588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06BAA321-8FAC-4F26-90F7-8C8A0B2D4C8A}"/>
              </a:ext>
            </a:extLst>
          </p:cNvPr>
          <p:cNvGrpSpPr/>
          <p:nvPr userDrawn="1"/>
        </p:nvGrpSpPr>
        <p:grpSpPr>
          <a:xfrm>
            <a:off x="0" y="2114395"/>
            <a:ext cx="16256000" cy="4915210"/>
            <a:chOff x="0" y="10267643"/>
            <a:chExt cx="16256000" cy="4915210"/>
          </a:xfrm>
        </p:grpSpPr>
        <p:pic>
          <p:nvPicPr>
            <p:cNvPr id="9" name="图片 8">
              <a:extLst>
                <a:ext uri="{FF2B5EF4-FFF2-40B4-BE49-F238E27FC236}">
                  <a16:creationId xmlns:a16="http://schemas.microsoft.com/office/drawing/2014/main" id="{BA496C9F-29F1-4FFB-A09A-222343962D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0" name="文本框 9">
              <a:extLst>
                <a:ext uri="{FF2B5EF4-FFF2-40B4-BE49-F238E27FC236}">
                  <a16:creationId xmlns:a16="http://schemas.microsoft.com/office/drawing/2014/main" id="{9D32D666-8778-4088-BCB4-CE82F0143094}"/>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1"/>
          <p:cNvSpPr>
            <a:spLocks noGrp="1"/>
          </p:cNvSpPr>
          <p:nvPr>
            <p:ph type="title"/>
          </p:nvPr>
        </p:nvSpPr>
        <p:spPr>
          <a:xfrm>
            <a:off x="1119719" y="609600"/>
            <a:ext cx="5242982" cy="2133600"/>
          </a:xfrm>
        </p:spPr>
        <p:txBody>
          <a:bodyPr anchor="b"/>
          <a:lstStyle>
            <a:lvl1pPr>
              <a:defRPr sz="20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910918" y="1316570"/>
            <a:ext cx="8229601" cy="6498167"/>
          </a:xfrm>
        </p:spPr>
        <p:txBody>
          <a:bodyPr anchor="t"/>
          <a:lstStyle>
            <a:lvl1pPr marL="0" indent="0">
              <a:buNone/>
              <a:defRPr sz="2000"/>
            </a:lvl1pPr>
            <a:lvl2pPr marL="285750" indent="0">
              <a:buNone/>
              <a:defRPr sz="1750"/>
            </a:lvl2pPr>
            <a:lvl3pPr marL="571500" indent="0">
              <a:buNone/>
              <a:defRPr sz="1500"/>
            </a:lvl3pPr>
            <a:lvl4pPr marL="857250" indent="0">
              <a:buNone/>
              <a:defRPr sz="1250"/>
            </a:lvl4pPr>
            <a:lvl5pPr marL="1143000" indent="0">
              <a:buNone/>
              <a:defRPr sz="1250"/>
            </a:lvl5pPr>
            <a:lvl6pPr marL="1428750" indent="0">
              <a:buNone/>
              <a:defRPr sz="1250"/>
            </a:lvl6pPr>
            <a:lvl7pPr marL="1714500" indent="0">
              <a:buNone/>
              <a:defRPr sz="1250"/>
            </a:lvl7pPr>
            <a:lvl8pPr marL="2000250" indent="0">
              <a:buNone/>
              <a:defRPr sz="1250"/>
            </a:lvl8pPr>
            <a:lvl9pPr marL="2286000" indent="0">
              <a:buNone/>
              <a:defRPr sz="1250"/>
            </a:lvl9pPr>
          </a:lstStyle>
          <a:p>
            <a:r>
              <a:rPr lang="zh-CN" altLang="en-US"/>
              <a:t>单击图标添加图片</a:t>
            </a:r>
            <a:endParaRPr lang="en-US" dirty="0"/>
          </a:p>
        </p:txBody>
      </p:sp>
      <p:sp>
        <p:nvSpPr>
          <p:cNvPr id="4" name="Text Placeholder 3"/>
          <p:cNvSpPr>
            <a:spLocks noGrp="1"/>
          </p:cNvSpPr>
          <p:nvPr>
            <p:ph type="body" sz="half" idx="2"/>
          </p:nvPr>
        </p:nvSpPr>
        <p:spPr>
          <a:xfrm>
            <a:off x="1119719" y="2743201"/>
            <a:ext cx="5242982" cy="5082117"/>
          </a:xfrm>
        </p:spPr>
        <p:txBody>
          <a:bodyPr/>
          <a:lstStyle>
            <a:lvl1pPr marL="0" indent="0">
              <a:buNone/>
              <a:defRPr sz="1000"/>
            </a:lvl1pPr>
            <a:lvl2pPr marL="285750" indent="0">
              <a:buNone/>
              <a:defRPr sz="875"/>
            </a:lvl2pPr>
            <a:lvl3pPr marL="571500" indent="0">
              <a:buNone/>
              <a:defRPr sz="750"/>
            </a:lvl3pPr>
            <a:lvl4pPr marL="857250" indent="0">
              <a:buNone/>
              <a:defRPr sz="625"/>
            </a:lvl4pPr>
            <a:lvl5pPr marL="1143000" indent="0">
              <a:buNone/>
              <a:defRPr sz="625"/>
            </a:lvl5pPr>
            <a:lvl6pPr marL="1428750" indent="0">
              <a:buNone/>
              <a:defRPr sz="625"/>
            </a:lvl6pPr>
            <a:lvl7pPr marL="1714500" indent="0">
              <a:buNone/>
              <a:defRPr sz="625"/>
            </a:lvl7pPr>
            <a:lvl8pPr marL="2000250" indent="0">
              <a:buNone/>
              <a:defRPr sz="625"/>
            </a:lvl8pPr>
            <a:lvl9pPr marL="2286000" indent="0">
              <a:buNone/>
              <a:defRPr sz="62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0DDBA7A-3C84-49E0-99DA-AB1733A7EADC}" type="datetimeFigureOut">
              <a:rPr lang="zh-CN" altLang="en-US" smtClean="0"/>
              <a:t>2021/05/15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9B76D3-56E7-48E2-A497-7BC1473486F4}" type="slidenum">
              <a:rPr lang="zh-CN" altLang="en-US" smtClean="0"/>
              <a:t>‹#›</a:t>
            </a:fld>
            <a:endParaRPr lang="zh-CN" altLang="en-US"/>
          </a:p>
        </p:txBody>
      </p:sp>
    </p:spTree>
    <p:extLst>
      <p:ext uri="{BB962C8B-B14F-4D97-AF65-F5344CB8AC3E}">
        <p14:creationId xmlns:p14="http://schemas.microsoft.com/office/powerpoint/2010/main" val="2853516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600" y="486837"/>
            <a:ext cx="14020801" cy="1767417"/>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117600" y="2434167"/>
            <a:ext cx="14020801" cy="580178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1117601" y="8475137"/>
            <a:ext cx="3657600" cy="486833"/>
          </a:xfrm>
          <a:prstGeom prst="rect">
            <a:avLst/>
          </a:prstGeom>
        </p:spPr>
        <p:txBody>
          <a:bodyPr vert="horz" lIns="91440" tIns="45720" rIns="91440" bIns="45720" rtlCol="0" anchor="ctr"/>
          <a:lstStyle>
            <a:lvl1pPr algn="l">
              <a:defRPr sz="750">
                <a:solidFill>
                  <a:schemeClr val="tx1">
                    <a:tint val="75000"/>
                  </a:schemeClr>
                </a:solidFill>
              </a:defRPr>
            </a:lvl1pPr>
          </a:lstStyle>
          <a:p>
            <a:fld id="{30DDBA7A-3C84-49E0-99DA-AB1733A7EADC}" type="datetimeFigureOut">
              <a:rPr lang="zh-CN" altLang="en-US" smtClean="0"/>
              <a:t>2021/05/15</a:t>
            </a:fld>
            <a:endParaRPr lang="zh-CN" altLang="en-US"/>
          </a:p>
        </p:txBody>
      </p:sp>
      <p:sp>
        <p:nvSpPr>
          <p:cNvPr id="5" name="Footer Placeholder 4"/>
          <p:cNvSpPr>
            <a:spLocks noGrp="1"/>
          </p:cNvSpPr>
          <p:nvPr>
            <p:ph type="ftr" sz="quarter" idx="3"/>
          </p:nvPr>
        </p:nvSpPr>
        <p:spPr>
          <a:xfrm>
            <a:off x="5384802" y="8475137"/>
            <a:ext cx="5486401" cy="486833"/>
          </a:xfrm>
          <a:prstGeom prst="rect">
            <a:avLst/>
          </a:prstGeom>
        </p:spPr>
        <p:txBody>
          <a:bodyPr vert="horz" lIns="91440" tIns="45720" rIns="91440" bIns="45720" rtlCol="0" anchor="ctr"/>
          <a:lstStyle>
            <a:lvl1pPr algn="ctr">
              <a:defRPr sz="75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1480802" y="8475137"/>
            <a:ext cx="3657600" cy="486833"/>
          </a:xfrm>
          <a:prstGeom prst="rect">
            <a:avLst/>
          </a:prstGeom>
        </p:spPr>
        <p:txBody>
          <a:bodyPr vert="horz" lIns="91440" tIns="45720" rIns="91440" bIns="45720" rtlCol="0" anchor="ctr"/>
          <a:lstStyle>
            <a:lvl1pPr algn="r">
              <a:defRPr sz="750">
                <a:solidFill>
                  <a:schemeClr val="tx1">
                    <a:tint val="75000"/>
                  </a:schemeClr>
                </a:solidFill>
              </a:defRPr>
            </a:lvl1pPr>
          </a:lstStyle>
          <a:p>
            <a:fld id="{D99B76D3-56E7-48E2-A497-7BC1473486F4}" type="slidenum">
              <a:rPr lang="zh-CN" altLang="en-US" smtClean="0"/>
              <a:t>‹#›</a:t>
            </a:fld>
            <a:endParaRPr lang="zh-CN" altLang="en-US"/>
          </a:p>
        </p:txBody>
      </p:sp>
      <p:grpSp>
        <p:nvGrpSpPr>
          <p:cNvPr id="11" name="组合 10">
            <a:extLst>
              <a:ext uri="{FF2B5EF4-FFF2-40B4-BE49-F238E27FC236}">
                <a16:creationId xmlns:a16="http://schemas.microsoft.com/office/drawing/2014/main" id="{9709EB34-3B86-4843-85C1-99471B3ACB26}"/>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7FF2D3D1-45E0-4247-9A05-1D11E20655B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10" name="文本框 9">
              <a:extLst>
                <a:ext uri="{FF2B5EF4-FFF2-40B4-BE49-F238E27FC236}">
                  <a16:creationId xmlns:a16="http://schemas.microsoft.com/office/drawing/2014/main" id="{2C31EF83-7B59-450D-AB8F-EC2994D90CDC}"/>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Tree>
    <p:extLst>
      <p:ext uri="{BB962C8B-B14F-4D97-AF65-F5344CB8AC3E}">
        <p14:creationId xmlns:p14="http://schemas.microsoft.com/office/powerpoint/2010/main" val="295385456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571500" rtl="0" eaLnBrk="1" latinLnBrk="0" hangingPunct="1">
        <a:lnSpc>
          <a:spcPct val="90000"/>
        </a:lnSpc>
        <a:spcBef>
          <a:spcPct val="0"/>
        </a:spcBef>
        <a:buNone/>
        <a:defRPr sz="2750" kern="1200">
          <a:solidFill>
            <a:schemeClr val="tx1"/>
          </a:solidFill>
          <a:latin typeface="+mj-lt"/>
          <a:ea typeface="+mj-ea"/>
          <a:cs typeface="+mj-cs"/>
        </a:defRPr>
      </a:lvl1pPr>
    </p:titleStyle>
    <p:bodyStyle>
      <a:lvl1pPr marL="142875" indent="-142875" algn="l" defTabSz="571500" rtl="0" eaLnBrk="1" latinLnBrk="0" hangingPunct="1">
        <a:lnSpc>
          <a:spcPct val="90000"/>
        </a:lnSpc>
        <a:spcBef>
          <a:spcPts val="625"/>
        </a:spcBef>
        <a:buFont typeface="Arial" panose="020B0604020202020204" pitchFamily="34" charset="0"/>
        <a:buChar char="•"/>
        <a:defRPr sz="1750" kern="1200">
          <a:solidFill>
            <a:schemeClr val="tx1"/>
          </a:solidFill>
          <a:latin typeface="+mn-lt"/>
          <a:ea typeface="+mn-ea"/>
          <a:cs typeface="+mn-cs"/>
        </a:defRPr>
      </a:lvl1pPr>
      <a:lvl2pPr marL="428625" indent="-142875" algn="l" defTabSz="571500" rtl="0" eaLnBrk="1" latinLnBrk="0" hangingPunct="1">
        <a:lnSpc>
          <a:spcPct val="90000"/>
        </a:lnSpc>
        <a:spcBef>
          <a:spcPts val="313"/>
        </a:spcBef>
        <a:buFont typeface="Arial" panose="020B0604020202020204" pitchFamily="34" charset="0"/>
        <a:buChar char="•"/>
        <a:defRPr sz="1500" kern="1200">
          <a:solidFill>
            <a:schemeClr val="tx1"/>
          </a:solidFill>
          <a:latin typeface="+mn-lt"/>
          <a:ea typeface="+mn-ea"/>
          <a:cs typeface="+mn-cs"/>
        </a:defRPr>
      </a:lvl2pPr>
      <a:lvl3pPr marL="714375" indent="-142875" algn="l" defTabSz="571500" rtl="0" eaLnBrk="1" latinLnBrk="0" hangingPunct="1">
        <a:lnSpc>
          <a:spcPct val="90000"/>
        </a:lnSpc>
        <a:spcBef>
          <a:spcPts val="313"/>
        </a:spcBef>
        <a:buFont typeface="Arial" panose="020B0604020202020204" pitchFamily="34" charset="0"/>
        <a:buChar char="•"/>
        <a:defRPr sz="1250" kern="1200">
          <a:solidFill>
            <a:schemeClr val="tx1"/>
          </a:solidFill>
          <a:latin typeface="+mn-lt"/>
          <a:ea typeface="+mn-ea"/>
          <a:cs typeface="+mn-cs"/>
        </a:defRPr>
      </a:lvl3pPr>
      <a:lvl4pPr marL="100012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4pPr>
      <a:lvl5pPr marL="128587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5pPr>
      <a:lvl6pPr marL="157162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6pPr>
      <a:lvl7pPr marL="185737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7pPr>
      <a:lvl8pPr marL="214312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8pPr>
      <a:lvl9pPr marL="242887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9pPr>
    </p:bodyStyle>
    <p:otherStyle>
      <a:defPPr>
        <a:defRPr lang="en-US"/>
      </a:defPPr>
      <a:lvl1pPr marL="0" algn="l" defTabSz="571500" rtl="0" eaLnBrk="1" latinLnBrk="0" hangingPunct="1">
        <a:defRPr sz="1125" kern="1200">
          <a:solidFill>
            <a:schemeClr val="tx1"/>
          </a:solidFill>
          <a:latin typeface="+mn-lt"/>
          <a:ea typeface="+mn-ea"/>
          <a:cs typeface="+mn-cs"/>
        </a:defRPr>
      </a:lvl1pPr>
      <a:lvl2pPr marL="285750" algn="l" defTabSz="571500" rtl="0" eaLnBrk="1" latinLnBrk="0" hangingPunct="1">
        <a:defRPr sz="1125" kern="1200">
          <a:solidFill>
            <a:schemeClr val="tx1"/>
          </a:solidFill>
          <a:latin typeface="+mn-lt"/>
          <a:ea typeface="+mn-ea"/>
          <a:cs typeface="+mn-cs"/>
        </a:defRPr>
      </a:lvl2pPr>
      <a:lvl3pPr marL="571500" algn="l" defTabSz="571500" rtl="0" eaLnBrk="1" latinLnBrk="0" hangingPunct="1">
        <a:defRPr sz="1125" kern="1200">
          <a:solidFill>
            <a:schemeClr val="tx1"/>
          </a:solidFill>
          <a:latin typeface="+mn-lt"/>
          <a:ea typeface="+mn-ea"/>
          <a:cs typeface="+mn-cs"/>
        </a:defRPr>
      </a:lvl3pPr>
      <a:lvl4pPr marL="857250" algn="l" defTabSz="571500" rtl="0" eaLnBrk="1" latinLnBrk="0" hangingPunct="1">
        <a:defRPr sz="1125" kern="1200">
          <a:solidFill>
            <a:schemeClr val="tx1"/>
          </a:solidFill>
          <a:latin typeface="+mn-lt"/>
          <a:ea typeface="+mn-ea"/>
          <a:cs typeface="+mn-cs"/>
        </a:defRPr>
      </a:lvl4pPr>
      <a:lvl5pPr marL="1143000" algn="l" defTabSz="571500" rtl="0" eaLnBrk="1" latinLnBrk="0" hangingPunct="1">
        <a:defRPr sz="1125" kern="1200">
          <a:solidFill>
            <a:schemeClr val="tx1"/>
          </a:solidFill>
          <a:latin typeface="+mn-lt"/>
          <a:ea typeface="+mn-ea"/>
          <a:cs typeface="+mn-cs"/>
        </a:defRPr>
      </a:lvl5pPr>
      <a:lvl6pPr marL="1428750" algn="l" defTabSz="571500" rtl="0" eaLnBrk="1" latinLnBrk="0" hangingPunct="1">
        <a:defRPr sz="1125" kern="1200">
          <a:solidFill>
            <a:schemeClr val="tx1"/>
          </a:solidFill>
          <a:latin typeface="+mn-lt"/>
          <a:ea typeface="+mn-ea"/>
          <a:cs typeface="+mn-cs"/>
        </a:defRPr>
      </a:lvl6pPr>
      <a:lvl7pPr marL="1714500" algn="l" defTabSz="571500" rtl="0" eaLnBrk="1" latinLnBrk="0" hangingPunct="1">
        <a:defRPr sz="1125" kern="1200">
          <a:solidFill>
            <a:schemeClr val="tx1"/>
          </a:solidFill>
          <a:latin typeface="+mn-lt"/>
          <a:ea typeface="+mn-ea"/>
          <a:cs typeface="+mn-cs"/>
        </a:defRPr>
      </a:lvl7pPr>
      <a:lvl8pPr marL="2000250" algn="l" defTabSz="571500" rtl="0" eaLnBrk="1" latinLnBrk="0" hangingPunct="1">
        <a:defRPr sz="1125" kern="1200">
          <a:solidFill>
            <a:schemeClr val="tx1"/>
          </a:solidFill>
          <a:latin typeface="+mn-lt"/>
          <a:ea typeface="+mn-ea"/>
          <a:cs typeface="+mn-cs"/>
        </a:defRPr>
      </a:lvl8pPr>
      <a:lvl9pPr marL="2286000" algn="l" defTabSz="571500" rtl="0" eaLnBrk="1" latinLnBrk="0" hangingPunct="1">
        <a:defRPr sz="11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3EFE2EF-5FF9-4258-8657-74BD1BC75B67}"/>
              </a:ext>
            </a:extLst>
          </p:cNvPr>
          <p:cNvGrpSpPr/>
          <p:nvPr userDrawn="1"/>
        </p:nvGrpSpPr>
        <p:grpSpPr>
          <a:xfrm>
            <a:off x="0" y="2114395"/>
            <a:ext cx="16256000" cy="4915210"/>
            <a:chOff x="0" y="10267643"/>
            <a:chExt cx="16256000" cy="4915210"/>
          </a:xfrm>
        </p:grpSpPr>
        <p:pic>
          <p:nvPicPr>
            <p:cNvPr id="8" name="图片 7">
              <a:extLst>
                <a:ext uri="{FF2B5EF4-FFF2-40B4-BE49-F238E27FC236}">
                  <a16:creationId xmlns:a16="http://schemas.microsoft.com/office/drawing/2014/main" id="{769F6263-ECFF-4DE5-AAB9-FB41E9F9C74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0267643"/>
              <a:ext cx="16256000" cy="4915210"/>
            </a:xfrm>
            <a:prstGeom prst="rect">
              <a:avLst/>
            </a:prstGeom>
          </p:spPr>
        </p:pic>
        <p:sp>
          <p:nvSpPr>
            <p:cNvPr id="9" name="文本框 8">
              <a:extLst>
                <a:ext uri="{FF2B5EF4-FFF2-40B4-BE49-F238E27FC236}">
                  <a16:creationId xmlns:a16="http://schemas.microsoft.com/office/drawing/2014/main" id="{1C5E2796-15BD-4B89-BBC5-3106A2CBF10C}"/>
                </a:ext>
              </a:extLst>
            </p:cNvPr>
            <p:cNvSpPr txBox="1"/>
            <p:nvPr userDrawn="1"/>
          </p:nvSpPr>
          <p:spPr>
            <a:xfrm>
              <a:off x="1951893" y="14187827"/>
              <a:ext cx="12233030" cy="584775"/>
            </a:xfrm>
            <a:prstGeom prst="rect">
              <a:avLst/>
            </a:prstGeom>
            <a:noFill/>
          </p:spPr>
          <p:txBody>
            <a:bodyPr wrap="square">
              <a:spAutoFit/>
            </a:bodyPr>
            <a:lstStyle/>
            <a:p>
              <a:pPr lvl="0" algn="dist"/>
              <a:r>
                <a:rPr lang="zh-CN" altLang="en-US" sz="3200" spc="600" dirty="0">
                  <a:solidFill>
                    <a:schemeClr val="bg1"/>
                  </a:solidFill>
                </a:rPr>
                <a:t>金鑫（金疙瘩视觉）</a:t>
              </a:r>
            </a:p>
          </p:txBody>
        </p:sp>
      </p:grpSp>
      <p:sp>
        <p:nvSpPr>
          <p:cNvPr id="2" name="Title Placeholder 1"/>
          <p:cNvSpPr>
            <a:spLocks noGrp="1"/>
          </p:cNvSpPr>
          <p:nvPr>
            <p:ph type="title"/>
          </p:nvPr>
        </p:nvSpPr>
        <p:spPr>
          <a:xfrm>
            <a:off x="1117600" y="486835"/>
            <a:ext cx="14020800" cy="176741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117600" y="8475137"/>
            <a:ext cx="3657600" cy="486833"/>
          </a:xfrm>
          <a:prstGeom prst="rect">
            <a:avLst/>
          </a:prstGeom>
        </p:spPr>
        <p:txBody>
          <a:bodyPr vert="horz" lIns="91440" tIns="45720" rIns="91440" bIns="45720" rtlCol="0" anchor="ctr"/>
          <a:lstStyle>
            <a:lvl1pPr algn="l">
              <a:defRPr sz="1201">
                <a:solidFill>
                  <a:schemeClr val="tx1">
                    <a:tint val="75000"/>
                  </a:schemeClr>
                </a:solidFill>
              </a:defRPr>
            </a:lvl1pPr>
          </a:lstStyle>
          <a:p>
            <a:fld id="{9B05C43B-22A9-48E5-9263-AA88249A2C26}" type="datetimeFigureOut">
              <a:rPr lang="zh-CN" altLang="en-US" smtClean="0"/>
              <a:t>2021/05/15</a:t>
            </a:fld>
            <a:endParaRPr lang="zh-CN" altLang="en-US"/>
          </a:p>
        </p:txBody>
      </p:sp>
      <p:sp>
        <p:nvSpPr>
          <p:cNvPr id="5" name="Footer Placeholder 4"/>
          <p:cNvSpPr>
            <a:spLocks noGrp="1"/>
          </p:cNvSpPr>
          <p:nvPr>
            <p:ph type="ftr" sz="quarter" idx="3"/>
          </p:nvPr>
        </p:nvSpPr>
        <p:spPr>
          <a:xfrm>
            <a:off x="5384800" y="8475137"/>
            <a:ext cx="5486400" cy="486833"/>
          </a:xfrm>
          <a:prstGeom prst="rect">
            <a:avLst/>
          </a:prstGeom>
        </p:spPr>
        <p:txBody>
          <a:bodyPr vert="horz" lIns="91440" tIns="45720" rIns="91440" bIns="45720" rtlCol="0" anchor="ctr"/>
          <a:lstStyle>
            <a:lvl1pPr algn="ctr">
              <a:defRPr sz="1201">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1480800" y="8475137"/>
            <a:ext cx="3657600" cy="486833"/>
          </a:xfrm>
          <a:prstGeom prst="rect">
            <a:avLst/>
          </a:prstGeom>
        </p:spPr>
        <p:txBody>
          <a:bodyPr vert="horz" lIns="91440" tIns="45720" rIns="91440" bIns="45720" rtlCol="0" anchor="ctr"/>
          <a:lstStyle>
            <a:lvl1pPr algn="r">
              <a:defRPr sz="1201">
                <a:solidFill>
                  <a:schemeClr val="tx1">
                    <a:tint val="75000"/>
                  </a:schemeClr>
                </a:solidFill>
              </a:defRPr>
            </a:lvl1pPr>
          </a:lstStyle>
          <a:p>
            <a:fld id="{78BF435F-E5F7-4F36-A190-3CA5F2CFB949}" type="slidenum">
              <a:rPr lang="zh-CN" altLang="en-US" smtClean="0"/>
              <a:t>‹#›</a:t>
            </a:fld>
            <a:endParaRPr lang="zh-CN" altLang="en-US"/>
          </a:p>
        </p:txBody>
      </p:sp>
    </p:spTree>
    <p:extLst>
      <p:ext uri="{BB962C8B-B14F-4D97-AF65-F5344CB8AC3E}">
        <p14:creationId xmlns:p14="http://schemas.microsoft.com/office/powerpoint/2010/main" val="323544980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5625" rtl="0" eaLnBrk="1" latinLnBrk="0" hangingPunct="1">
        <a:lnSpc>
          <a:spcPct val="90000"/>
        </a:lnSpc>
        <a:spcBef>
          <a:spcPct val="0"/>
        </a:spcBef>
        <a:buNone/>
        <a:defRPr sz="4407" kern="1200">
          <a:solidFill>
            <a:schemeClr val="tx1"/>
          </a:solidFill>
          <a:latin typeface="+mj-lt"/>
          <a:ea typeface="+mj-ea"/>
          <a:cs typeface="+mj-cs"/>
        </a:defRPr>
      </a:lvl1pPr>
    </p:titleStyle>
    <p:bodyStyle>
      <a:lvl1pPr marL="228906" indent="-228906" algn="l" defTabSz="915625" rtl="0" eaLnBrk="1" latinLnBrk="0" hangingPunct="1">
        <a:lnSpc>
          <a:spcPct val="90000"/>
        </a:lnSpc>
        <a:spcBef>
          <a:spcPts val="1001"/>
        </a:spcBef>
        <a:buFont typeface="Arial" panose="020B0604020202020204" pitchFamily="34" charset="0"/>
        <a:buChar char="•"/>
        <a:defRPr sz="2804" kern="1200">
          <a:solidFill>
            <a:schemeClr val="tx1"/>
          </a:solidFill>
          <a:latin typeface="+mn-lt"/>
          <a:ea typeface="+mn-ea"/>
          <a:cs typeface="+mn-cs"/>
        </a:defRPr>
      </a:lvl1pPr>
      <a:lvl2pPr marL="686719" indent="-228906" algn="l" defTabSz="915625" rtl="0" eaLnBrk="1" latinLnBrk="0" hangingPunct="1">
        <a:lnSpc>
          <a:spcPct val="90000"/>
        </a:lnSpc>
        <a:spcBef>
          <a:spcPts val="500"/>
        </a:spcBef>
        <a:buFont typeface="Arial" panose="020B0604020202020204" pitchFamily="34" charset="0"/>
        <a:buChar char="•"/>
        <a:defRPr sz="2404" kern="1200">
          <a:solidFill>
            <a:schemeClr val="tx1"/>
          </a:solidFill>
          <a:latin typeface="+mn-lt"/>
          <a:ea typeface="+mn-ea"/>
          <a:cs typeface="+mn-cs"/>
        </a:defRPr>
      </a:lvl2pPr>
      <a:lvl3pPr marL="1144530" indent="-228906" algn="l" defTabSz="915625" rtl="0" eaLnBrk="1" latinLnBrk="0" hangingPunct="1">
        <a:lnSpc>
          <a:spcPct val="90000"/>
        </a:lnSpc>
        <a:spcBef>
          <a:spcPts val="500"/>
        </a:spcBef>
        <a:buFont typeface="Arial" panose="020B0604020202020204" pitchFamily="34" charset="0"/>
        <a:buChar char="•"/>
        <a:defRPr sz="2003" kern="1200">
          <a:solidFill>
            <a:schemeClr val="tx1"/>
          </a:solidFill>
          <a:latin typeface="+mn-lt"/>
          <a:ea typeface="+mn-ea"/>
          <a:cs typeface="+mn-cs"/>
        </a:defRPr>
      </a:lvl3pPr>
      <a:lvl4pPr marL="1602343"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4pPr>
      <a:lvl5pPr marL="2060155"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5pPr>
      <a:lvl6pPr marL="2517966"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6pPr>
      <a:lvl7pPr marL="2975779"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7pPr>
      <a:lvl8pPr marL="3433591"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8pPr>
      <a:lvl9pPr marL="3891403"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9pPr>
    </p:bodyStyle>
    <p:otherStyle>
      <a:defPPr>
        <a:defRPr lang="en-US"/>
      </a:defPPr>
      <a:lvl1pPr marL="0" algn="l" defTabSz="915625" rtl="0" eaLnBrk="1" latinLnBrk="0" hangingPunct="1">
        <a:defRPr sz="1803" kern="1200">
          <a:solidFill>
            <a:schemeClr val="tx1"/>
          </a:solidFill>
          <a:latin typeface="+mn-lt"/>
          <a:ea typeface="+mn-ea"/>
          <a:cs typeface="+mn-cs"/>
        </a:defRPr>
      </a:lvl1pPr>
      <a:lvl2pPr marL="457811" algn="l" defTabSz="915625" rtl="0" eaLnBrk="1" latinLnBrk="0" hangingPunct="1">
        <a:defRPr sz="1803" kern="1200">
          <a:solidFill>
            <a:schemeClr val="tx1"/>
          </a:solidFill>
          <a:latin typeface="+mn-lt"/>
          <a:ea typeface="+mn-ea"/>
          <a:cs typeface="+mn-cs"/>
        </a:defRPr>
      </a:lvl2pPr>
      <a:lvl3pPr marL="915625" algn="l" defTabSz="915625" rtl="0" eaLnBrk="1" latinLnBrk="0" hangingPunct="1">
        <a:defRPr sz="1803" kern="1200">
          <a:solidFill>
            <a:schemeClr val="tx1"/>
          </a:solidFill>
          <a:latin typeface="+mn-lt"/>
          <a:ea typeface="+mn-ea"/>
          <a:cs typeface="+mn-cs"/>
        </a:defRPr>
      </a:lvl3pPr>
      <a:lvl4pPr marL="1373436" algn="l" defTabSz="915625" rtl="0" eaLnBrk="1" latinLnBrk="0" hangingPunct="1">
        <a:defRPr sz="1803" kern="1200">
          <a:solidFill>
            <a:schemeClr val="tx1"/>
          </a:solidFill>
          <a:latin typeface="+mn-lt"/>
          <a:ea typeface="+mn-ea"/>
          <a:cs typeface="+mn-cs"/>
        </a:defRPr>
      </a:lvl4pPr>
      <a:lvl5pPr marL="1831249" algn="l" defTabSz="915625" rtl="0" eaLnBrk="1" latinLnBrk="0" hangingPunct="1">
        <a:defRPr sz="1803" kern="1200">
          <a:solidFill>
            <a:schemeClr val="tx1"/>
          </a:solidFill>
          <a:latin typeface="+mn-lt"/>
          <a:ea typeface="+mn-ea"/>
          <a:cs typeface="+mn-cs"/>
        </a:defRPr>
      </a:lvl5pPr>
      <a:lvl6pPr marL="2289060" algn="l" defTabSz="915625" rtl="0" eaLnBrk="1" latinLnBrk="0" hangingPunct="1">
        <a:defRPr sz="1803" kern="1200">
          <a:solidFill>
            <a:schemeClr val="tx1"/>
          </a:solidFill>
          <a:latin typeface="+mn-lt"/>
          <a:ea typeface="+mn-ea"/>
          <a:cs typeface="+mn-cs"/>
        </a:defRPr>
      </a:lvl6pPr>
      <a:lvl7pPr marL="2746873" algn="l" defTabSz="915625" rtl="0" eaLnBrk="1" latinLnBrk="0" hangingPunct="1">
        <a:defRPr sz="1803" kern="1200">
          <a:solidFill>
            <a:schemeClr val="tx1"/>
          </a:solidFill>
          <a:latin typeface="+mn-lt"/>
          <a:ea typeface="+mn-ea"/>
          <a:cs typeface="+mn-cs"/>
        </a:defRPr>
      </a:lvl7pPr>
      <a:lvl8pPr marL="3204685" algn="l" defTabSz="915625" rtl="0" eaLnBrk="1" latinLnBrk="0" hangingPunct="1">
        <a:defRPr sz="1803" kern="1200">
          <a:solidFill>
            <a:schemeClr val="tx1"/>
          </a:solidFill>
          <a:latin typeface="+mn-lt"/>
          <a:ea typeface="+mn-ea"/>
          <a:cs typeface="+mn-cs"/>
        </a:defRPr>
      </a:lvl8pPr>
      <a:lvl9pPr marL="3662496" algn="l" defTabSz="915625" rtl="0" eaLnBrk="1" latinLnBrk="0" hangingPunct="1">
        <a:defRPr sz="180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4.png"/><Relationship Id="rId3" Type="http://schemas.openxmlformats.org/officeDocument/2006/relationships/tags" Target="../tags/tag6.xml"/><Relationship Id="rId21" Type="http://schemas.microsoft.com/office/2007/relationships/hdphoto" Target="../media/hdphoto4.wdp"/><Relationship Id="rId7" Type="http://schemas.openxmlformats.org/officeDocument/2006/relationships/image" Target="../media/image9.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3.png"/><Relationship Id="rId2" Type="http://schemas.openxmlformats.org/officeDocument/2006/relationships/tags" Target="../tags/tag5.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7.png"/><Relationship Id="rId1" Type="http://schemas.openxmlformats.org/officeDocument/2006/relationships/tags" Target="../tags/tag4.xml"/><Relationship Id="rId6" Type="http://schemas.openxmlformats.org/officeDocument/2006/relationships/image" Target="../media/image8.png"/><Relationship Id="rId11" Type="http://schemas.microsoft.com/office/2007/relationships/hdphoto" Target="../media/hdphoto3.wdp"/><Relationship Id="rId24" Type="http://schemas.openxmlformats.org/officeDocument/2006/relationships/image" Target="../media/image22.png"/><Relationship Id="rId5" Type="http://schemas.openxmlformats.org/officeDocument/2006/relationships/image" Target="../media/image7.jpeg"/><Relationship Id="rId15" Type="http://schemas.openxmlformats.org/officeDocument/2006/relationships/image" Target="../media/image15.png"/><Relationship Id="rId23" Type="http://schemas.microsoft.com/office/2007/relationships/hdphoto" Target="../media/hdphoto5.wdp"/><Relationship Id="rId28" Type="http://schemas.openxmlformats.org/officeDocument/2006/relationships/image" Target="../media/image26.png"/><Relationship Id="rId10" Type="http://schemas.openxmlformats.org/officeDocument/2006/relationships/image" Target="../media/image11.png"/><Relationship Id="rId19" Type="http://schemas.openxmlformats.org/officeDocument/2006/relationships/image" Target="../media/image19.png"/><Relationship Id="rId4" Type="http://schemas.openxmlformats.org/officeDocument/2006/relationships/slideLayout" Target="../slideLayouts/slideLayout7.xml"/><Relationship Id="rId9" Type="http://schemas.openxmlformats.org/officeDocument/2006/relationships/image" Target="../media/image10.png"/><Relationship Id="rId14" Type="http://schemas.openxmlformats.org/officeDocument/2006/relationships/image" Target="../media/image14.png"/><Relationship Id="rId22" Type="http://schemas.openxmlformats.org/officeDocument/2006/relationships/image" Target="../media/image21.png"/><Relationship Id="rId27" Type="http://schemas.openxmlformats.org/officeDocument/2006/relationships/image" Target="../media/image25.png"/><Relationship Id="rId30"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30.png"/><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image" Target="../media/image7.jpeg"/><Relationship Id="rId16"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9.png"/><Relationship Id="rId5" Type="http://schemas.openxmlformats.org/officeDocument/2006/relationships/image" Target="../media/image12.png"/><Relationship Id="rId15" Type="http://schemas.openxmlformats.org/officeDocument/2006/relationships/image" Target="../media/image32.png"/><Relationship Id="rId10" Type="http://schemas.openxmlformats.org/officeDocument/2006/relationships/image" Target="../media/image10.png"/><Relationship Id="rId4" Type="http://schemas.microsoft.com/office/2007/relationships/hdphoto" Target="../media/hdphoto3.wdp"/><Relationship Id="rId9" Type="http://schemas.microsoft.com/office/2007/relationships/hdphoto" Target="../media/hdphoto2.wdp"/><Relationship Id="rId14" Type="http://schemas.openxmlformats.org/officeDocument/2006/relationships/image" Target="../media/image31.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36.png"/><Relationship Id="rId18" Type="http://schemas.openxmlformats.org/officeDocument/2006/relationships/image" Target="../media/image20.png"/><Relationship Id="rId26" Type="http://schemas.openxmlformats.org/officeDocument/2006/relationships/image" Target="../media/image39.png"/><Relationship Id="rId3" Type="http://schemas.openxmlformats.org/officeDocument/2006/relationships/tags" Target="../tags/tag9.xml"/><Relationship Id="rId21" Type="http://schemas.microsoft.com/office/2007/relationships/hdphoto" Target="../media/hdphoto5.wdp"/><Relationship Id="rId7" Type="http://schemas.openxmlformats.org/officeDocument/2006/relationships/image" Target="../media/image11.png"/><Relationship Id="rId12" Type="http://schemas.openxmlformats.org/officeDocument/2006/relationships/image" Target="../media/image35.png"/><Relationship Id="rId17" Type="http://schemas.openxmlformats.org/officeDocument/2006/relationships/image" Target="../media/image10.png"/><Relationship Id="rId25" Type="http://schemas.openxmlformats.org/officeDocument/2006/relationships/image" Target="../media/image33.png"/><Relationship Id="rId2" Type="http://schemas.openxmlformats.org/officeDocument/2006/relationships/tags" Target="../tags/tag8.xml"/><Relationship Id="rId16" Type="http://schemas.microsoft.com/office/2007/relationships/hdphoto" Target="../media/hdphoto2.wdp"/><Relationship Id="rId20" Type="http://schemas.openxmlformats.org/officeDocument/2006/relationships/image" Target="../media/image21.png"/><Relationship Id="rId29" Type="http://schemas.openxmlformats.org/officeDocument/2006/relationships/image" Target="../media/image40.png"/><Relationship Id="rId1" Type="http://schemas.openxmlformats.org/officeDocument/2006/relationships/tags" Target="../tags/tag7.xml"/><Relationship Id="rId6" Type="http://schemas.openxmlformats.org/officeDocument/2006/relationships/image" Target="../media/image7.jpeg"/><Relationship Id="rId11" Type="http://schemas.openxmlformats.org/officeDocument/2006/relationships/image" Target="../media/image13.png"/><Relationship Id="rId24" Type="http://schemas.openxmlformats.org/officeDocument/2006/relationships/image" Target="../media/image38.png"/><Relationship Id="rId5" Type="http://schemas.openxmlformats.org/officeDocument/2006/relationships/slideLayout" Target="../slideLayouts/slideLayout7.xml"/><Relationship Id="rId15" Type="http://schemas.openxmlformats.org/officeDocument/2006/relationships/image" Target="../media/image9.png"/><Relationship Id="rId23" Type="http://schemas.openxmlformats.org/officeDocument/2006/relationships/image" Target="../media/image37.png"/><Relationship Id="rId28" Type="http://schemas.openxmlformats.org/officeDocument/2006/relationships/image" Target="../media/image32.png"/><Relationship Id="rId10" Type="http://schemas.openxmlformats.org/officeDocument/2006/relationships/image" Target="../media/image23.png"/><Relationship Id="rId19" Type="http://schemas.microsoft.com/office/2007/relationships/hdphoto" Target="../media/hdphoto4.wdp"/><Relationship Id="rId4" Type="http://schemas.openxmlformats.org/officeDocument/2006/relationships/tags" Target="../tags/tag10.xml"/><Relationship Id="rId9" Type="http://schemas.openxmlformats.org/officeDocument/2006/relationships/image" Target="../media/image12.png"/><Relationship Id="rId14" Type="http://schemas.microsoft.com/office/2007/relationships/hdphoto" Target="../media/hdphoto6.wdp"/><Relationship Id="rId22" Type="http://schemas.openxmlformats.org/officeDocument/2006/relationships/image" Target="../media/image22.png"/><Relationship Id="rId27" Type="http://schemas.openxmlformats.org/officeDocument/2006/relationships/image" Target="../media/image34.png"/></Relationships>
</file>

<file path=ppt/slides/_rels/slide4.xml.rels><?xml version="1.0" encoding="UTF-8" standalone="yes"?>
<Relationships xmlns="http://schemas.openxmlformats.org/package/2006/relationships"><Relationship Id="rId13" Type="http://schemas.openxmlformats.org/officeDocument/2006/relationships/tags" Target="../tags/tag23.xml"/><Relationship Id="rId18" Type="http://schemas.openxmlformats.org/officeDocument/2006/relationships/tags" Target="../tags/tag28.xml"/><Relationship Id="rId26" Type="http://schemas.openxmlformats.org/officeDocument/2006/relationships/slideLayout" Target="../slideLayouts/slideLayout7.xml"/><Relationship Id="rId39" Type="http://schemas.openxmlformats.org/officeDocument/2006/relationships/image" Target="../media/image36.png"/><Relationship Id="rId21" Type="http://schemas.openxmlformats.org/officeDocument/2006/relationships/tags" Target="../tags/tag31.xml"/><Relationship Id="rId34" Type="http://schemas.microsoft.com/office/2007/relationships/hdphoto" Target="../media/hdphoto2.wdp"/><Relationship Id="rId42" Type="http://schemas.openxmlformats.org/officeDocument/2006/relationships/image" Target="../media/image39.png"/><Relationship Id="rId47" Type="http://schemas.openxmlformats.org/officeDocument/2006/relationships/image" Target="../media/image40.png"/><Relationship Id="rId7" Type="http://schemas.openxmlformats.org/officeDocument/2006/relationships/tags" Target="../tags/tag17.xml"/><Relationship Id="rId2" Type="http://schemas.openxmlformats.org/officeDocument/2006/relationships/tags" Target="../tags/tag12.xml"/><Relationship Id="rId16" Type="http://schemas.openxmlformats.org/officeDocument/2006/relationships/tags" Target="../tags/tag26.xml"/><Relationship Id="rId29" Type="http://schemas.microsoft.com/office/2007/relationships/hdphoto" Target="../media/hdphoto3.wdp"/><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24" Type="http://schemas.openxmlformats.org/officeDocument/2006/relationships/tags" Target="../tags/tag34.xml"/><Relationship Id="rId32" Type="http://schemas.openxmlformats.org/officeDocument/2006/relationships/image" Target="../media/image13.png"/><Relationship Id="rId37" Type="http://schemas.openxmlformats.org/officeDocument/2006/relationships/image" Target="../media/image29.png"/><Relationship Id="rId40" Type="http://schemas.microsoft.com/office/2007/relationships/hdphoto" Target="../media/hdphoto6.wdp"/><Relationship Id="rId45" Type="http://schemas.openxmlformats.org/officeDocument/2006/relationships/image" Target="../media/image33.png"/><Relationship Id="rId5" Type="http://schemas.openxmlformats.org/officeDocument/2006/relationships/tags" Target="../tags/tag15.xml"/><Relationship Id="rId15" Type="http://schemas.openxmlformats.org/officeDocument/2006/relationships/tags" Target="../tags/tag25.xml"/><Relationship Id="rId23" Type="http://schemas.openxmlformats.org/officeDocument/2006/relationships/tags" Target="../tags/tag33.xml"/><Relationship Id="rId28" Type="http://schemas.openxmlformats.org/officeDocument/2006/relationships/image" Target="../media/image11.png"/><Relationship Id="rId36" Type="http://schemas.openxmlformats.org/officeDocument/2006/relationships/image" Target="../media/image34.png"/><Relationship Id="rId10" Type="http://schemas.openxmlformats.org/officeDocument/2006/relationships/tags" Target="../tags/tag20.xml"/><Relationship Id="rId19" Type="http://schemas.openxmlformats.org/officeDocument/2006/relationships/tags" Target="../tags/tag29.xml"/><Relationship Id="rId31" Type="http://schemas.openxmlformats.org/officeDocument/2006/relationships/image" Target="../media/image23.png"/><Relationship Id="rId44" Type="http://schemas.openxmlformats.org/officeDocument/2006/relationships/image" Target="../media/image43.gif"/><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tags" Target="../tags/tag32.xml"/><Relationship Id="rId27" Type="http://schemas.openxmlformats.org/officeDocument/2006/relationships/image" Target="../media/image7.jpeg"/><Relationship Id="rId30" Type="http://schemas.openxmlformats.org/officeDocument/2006/relationships/image" Target="../media/image12.png"/><Relationship Id="rId35" Type="http://schemas.openxmlformats.org/officeDocument/2006/relationships/image" Target="../media/image10.png"/><Relationship Id="rId43" Type="http://schemas.openxmlformats.org/officeDocument/2006/relationships/image" Target="../media/image42.gif"/><Relationship Id="rId8" Type="http://schemas.openxmlformats.org/officeDocument/2006/relationships/tags" Target="../tags/tag18.xml"/><Relationship Id="rId3" Type="http://schemas.openxmlformats.org/officeDocument/2006/relationships/tags" Target="../tags/tag13.xml"/><Relationship Id="rId12" Type="http://schemas.openxmlformats.org/officeDocument/2006/relationships/tags" Target="../tags/tag22.xml"/><Relationship Id="rId17" Type="http://schemas.openxmlformats.org/officeDocument/2006/relationships/tags" Target="../tags/tag27.xml"/><Relationship Id="rId25" Type="http://schemas.openxmlformats.org/officeDocument/2006/relationships/tags" Target="../tags/tag35.xml"/><Relationship Id="rId33" Type="http://schemas.openxmlformats.org/officeDocument/2006/relationships/image" Target="../media/image9.png"/><Relationship Id="rId38" Type="http://schemas.openxmlformats.org/officeDocument/2006/relationships/image" Target="../media/image35.png"/><Relationship Id="rId46" Type="http://schemas.openxmlformats.org/officeDocument/2006/relationships/image" Target="../media/image32.png"/><Relationship Id="rId20" Type="http://schemas.openxmlformats.org/officeDocument/2006/relationships/tags" Target="../tags/tag30.xml"/><Relationship Id="rId41" Type="http://schemas.openxmlformats.org/officeDocument/2006/relationships/image" Target="../media/image41.gif"/></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0.png"/><Relationship Id="rId18" Type="http://schemas.openxmlformats.org/officeDocument/2006/relationships/image" Target="../media/image35.png"/><Relationship Id="rId3" Type="http://schemas.openxmlformats.org/officeDocument/2006/relationships/tags" Target="../tags/tag38.xml"/><Relationship Id="rId21" Type="http://schemas.openxmlformats.org/officeDocument/2006/relationships/image" Target="../media/image45.gif"/><Relationship Id="rId7" Type="http://schemas.microsoft.com/office/2007/relationships/hdphoto" Target="../media/hdphoto3.wdp"/><Relationship Id="rId12" Type="http://schemas.microsoft.com/office/2007/relationships/hdphoto" Target="../media/hdphoto2.wdp"/><Relationship Id="rId17" Type="http://schemas.openxmlformats.org/officeDocument/2006/relationships/image" Target="../media/image44.jpeg"/><Relationship Id="rId2" Type="http://schemas.openxmlformats.org/officeDocument/2006/relationships/tags" Target="../tags/tag37.xml"/><Relationship Id="rId16" Type="http://schemas.openxmlformats.org/officeDocument/2006/relationships/image" Target="../media/image33.png"/><Relationship Id="rId20" Type="http://schemas.microsoft.com/office/2007/relationships/hdphoto" Target="../media/hdphoto6.wdp"/><Relationship Id="rId1" Type="http://schemas.openxmlformats.org/officeDocument/2006/relationships/tags" Target="../tags/tag36.xml"/><Relationship Id="rId6" Type="http://schemas.openxmlformats.org/officeDocument/2006/relationships/image" Target="../media/image11.png"/><Relationship Id="rId11" Type="http://schemas.openxmlformats.org/officeDocument/2006/relationships/image" Target="../media/image9.png"/><Relationship Id="rId5" Type="http://schemas.openxmlformats.org/officeDocument/2006/relationships/image" Target="../media/image7.jpeg"/><Relationship Id="rId15" Type="http://schemas.openxmlformats.org/officeDocument/2006/relationships/image" Target="../media/image32.png"/><Relationship Id="rId10" Type="http://schemas.openxmlformats.org/officeDocument/2006/relationships/image" Target="../media/image13.png"/><Relationship Id="rId19" Type="http://schemas.openxmlformats.org/officeDocument/2006/relationships/image" Target="../media/image36.png"/><Relationship Id="rId4" Type="http://schemas.openxmlformats.org/officeDocument/2006/relationships/slideLayout" Target="../slideLayouts/slideLayout7.xml"/><Relationship Id="rId9" Type="http://schemas.openxmlformats.org/officeDocument/2006/relationships/image" Target="../media/image23.png"/><Relationship Id="rId14" Type="http://schemas.openxmlformats.org/officeDocument/2006/relationships/image" Target="../media/image29.png"/><Relationship Id="rId22"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25.png"/><Relationship Id="rId18" Type="http://schemas.openxmlformats.org/officeDocument/2006/relationships/image" Target="../media/image50.png"/><Relationship Id="rId3" Type="http://schemas.openxmlformats.org/officeDocument/2006/relationships/image" Target="../media/image8.png"/><Relationship Id="rId21" Type="http://schemas.openxmlformats.org/officeDocument/2006/relationships/image" Target="../media/image53.png"/><Relationship Id="rId7" Type="http://schemas.openxmlformats.org/officeDocument/2006/relationships/image" Target="../media/image46.png"/><Relationship Id="rId12" Type="http://schemas.openxmlformats.org/officeDocument/2006/relationships/image" Target="../media/image24.png"/><Relationship Id="rId17" Type="http://schemas.openxmlformats.org/officeDocument/2006/relationships/image" Target="../media/image49.png"/><Relationship Id="rId2" Type="http://schemas.openxmlformats.org/officeDocument/2006/relationships/image" Target="../media/image7.jpeg"/><Relationship Id="rId16" Type="http://schemas.openxmlformats.org/officeDocument/2006/relationships/image" Target="../media/image48.png"/><Relationship Id="rId20"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32.png"/><Relationship Id="rId5" Type="http://schemas.microsoft.com/office/2007/relationships/hdphoto" Target="../media/hdphoto2.wdp"/><Relationship Id="rId15" Type="http://schemas.openxmlformats.org/officeDocument/2006/relationships/image" Target="../media/image27.png"/><Relationship Id="rId10" Type="http://schemas.openxmlformats.org/officeDocument/2006/relationships/image" Target="../media/image23.png"/><Relationship Id="rId19" Type="http://schemas.openxmlformats.org/officeDocument/2006/relationships/image" Target="../media/image51.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26.png"/><Relationship Id="rId22" Type="http://schemas.openxmlformats.org/officeDocument/2006/relationships/image" Target="../media/image54.png"/></Relationships>
</file>

<file path=ppt/slides/_rels/slide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18.xml"/><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t="-1000" b="-10000"/>
          </a:stretch>
        </a:blipFill>
        <a:effectLst/>
      </p:bgPr>
    </p:bg>
    <p:spTree>
      <p:nvGrpSpPr>
        <p:cNvPr id="1" name=""/>
        <p:cNvGrpSpPr/>
        <p:nvPr/>
      </p:nvGrpSpPr>
      <p:grpSpPr>
        <a:xfrm>
          <a:off x="0" y="0"/>
          <a:ext cx="0" cy="0"/>
          <a:chOff x="0" y="0"/>
          <a:chExt cx="0" cy="0"/>
        </a:xfrm>
      </p:grpSpPr>
      <p:pic>
        <p:nvPicPr>
          <p:cNvPr id="22" name="下云纹">
            <a:extLst>
              <a:ext uri="{FF2B5EF4-FFF2-40B4-BE49-F238E27FC236}">
                <a16:creationId xmlns:a16="http://schemas.microsoft.com/office/drawing/2014/main" id="{917188F4-0F28-42AD-B451-E855910CA956}"/>
              </a:ext>
            </a:extLst>
          </p:cNvPr>
          <p:cNvPicPr>
            <a:picLocks noChangeAspect="1"/>
          </p:cNvPicPr>
          <p:nvPr/>
        </p:nvPicPr>
        <p:blipFill rotWithShape="1">
          <a:blip r:embed="rId6">
            <a:duotone>
              <a:prstClr val="black"/>
              <a:srgbClr val="51B8BD">
                <a:tint val="45000"/>
                <a:satMod val="400000"/>
              </a:srgbClr>
            </a:duotone>
            <a:extLst>
              <a:ext uri="{28A0092B-C50C-407E-A947-70E740481C1C}">
                <a14:useLocalDpi xmlns:a14="http://schemas.microsoft.com/office/drawing/2010/main" val="0"/>
              </a:ext>
            </a:extLst>
          </a:blip>
          <a:srcRect b="72468"/>
          <a:stretch/>
        </p:blipFill>
        <p:spPr>
          <a:xfrm>
            <a:off x="0" y="243240"/>
            <a:ext cx="16261410" cy="9760794"/>
          </a:xfrm>
          <a:prstGeom prst="rect">
            <a:avLst/>
          </a:prstGeom>
        </p:spPr>
      </p:pic>
      <p:grpSp>
        <p:nvGrpSpPr>
          <p:cNvPr id="13" name="中光">
            <a:extLst>
              <a:ext uri="{FF2B5EF4-FFF2-40B4-BE49-F238E27FC236}">
                <a16:creationId xmlns:a16="http://schemas.microsoft.com/office/drawing/2014/main" id="{468CCAFE-EFA2-42D0-BE75-AF34FF3BBB12}"/>
              </a:ext>
            </a:extLst>
          </p:cNvPr>
          <p:cNvGrpSpPr/>
          <p:nvPr/>
        </p:nvGrpSpPr>
        <p:grpSpPr>
          <a:xfrm>
            <a:off x="2730500" y="0"/>
            <a:ext cx="10795000" cy="9144000"/>
            <a:chOff x="2730500" y="0"/>
            <a:chExt cx="10795000" cy="9144000"/>
          </a:xfrm>
        </p:grpSpPr>
        <p:pic>
          <p:nvPicPr>
            <p:cNvPr id="88" name="中圆光">
              <a:extLst>
                <a:ext uri="{FF2B5EF4-FFF2-40B4-BE49-F238E27FC236}">
                  <a16:creationId xmlns:a16="http://schemas.microsoft.com/office/drawing/2014/main" id="{57E1C543-944C-4694-ADE2-8B087EA7095B}"/>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730500" y="0"/>
              <a:ext cx="10795000" cy="9144000"/>
            </a:xfrm>
            <a:prstGeom prst="rect">
              <a:avLst/>
            </a:prstGeom>
          </p:spPr>
        </p:pic>
        <p:pic>
          <p:nvPicPr>
            <p:cNvPr id="100" name="中光">
              <a:extLst>
                <a:ext uri="{FF2B5EF4-FFF2-40B4-BE49-F238E27FC236}">
                  <a16:creationId xmlns:a16="http://schemas.microsoft.com/office/drawing/2014/main" id="{6A1AEAD4-B098-4571-93F9-D744F548255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56000" y="0"/>
              <a:ext cx="9144000" cy="9144000"/>
            </a:xfrm>
            <a:prstGeom prst="rect">
              <a:avLst/>
            </a:prstGeom>
          </p:spPr>
        </p:pic>
      </p:grpSp>
      <p:grpSp>
        <p:nvGrpSpPr>
          <p:cNvPr id="10" name="背景花纹">
            <a:extLst>
              <a:ext uri="{FF2B5EF4-FFF2-40B4-BE49-F238E27FC236}">
                <a16:creationId xmlns:a16="http://schemas.microsoft.com/office/drawing/2014/main" id="{7F02D8EE-60DC-463B-9A20-09FBD1248BFE}"/>
              </a:ext>
            </a:extLst>
          </p:cNvPr>
          <p:cNvGrpSpPr/>
          <p:nvPr/>
        </p:nvGrpSpPr>
        <p:grpSpPr>
          <a:xfrm>
            <a:off x="-2002283" y="-204373"/>
            <a:ext cx="18258283" cy="10907745"/>
            <a:chOff x="-2002283" y="-204373"/>
            <a:chExt cx="18258283" cy="10907745"/>
          </a:xfrm>
        </p:grpSpPr>
        <p:pic>
          <p:nvPicPr>
            <p:cNvPr id="34" name="陈塘关">
              <a:extLst>
                <a:ext uri="{FF2B5EF4-FFF2-40B4-BE49-F238E27FC236}">
                  <a16:creationId xmlns:a16="http://schemas.microsoft.com/office/drawing/2014/main" id="{ED9A40A0-7745-4077-B306-9BFB669226CD}"/>
                </a:ext>
              </a:extLst>
            </p:cNvPr>
            <p:cNvPicPr>
              <a:picLocks noChangeAspect="1"/>
            </p:cNvPicPr>
            <p:nvPr/>
          </p:nvPicPr>
          <p:blipFill>
            <a:blip r:embed="rId10">
              <a:extLst>
                <a:ext uri="{BEBA8EAE-BF5A-486C-A8C5-ECC9F3942E4B}">
                  <a14:imgProps xmlns:a14="http://schemas.microsoft.com/office/drawing/2010/main">
                    <a14:imgLayer r:embed="rId11">
                      <a14:imgEffect>
                        <a14:colorTemperature colorTemp="4700"/>
                      </a14:imgEffect>
                    </a14:imgLayer>
                  </a14:imgProps>
                </a:ext>
                <a:ext uri="{28A0092B-C50C-407E-A947-70E740481C1C}">
                  <a14:useLocalDpi xmlns:a14="http://schemas.microsoft.com/office/drawing/2010/main" val="0"/>
                </a:ext>
              </a:extLst>
            </a:blip>
            <a:stretch>
              <a:fillRect/>
            </a:stretch>
          </p:blipFill>
          <p:spPr>
            <a:xfrm rot="1916158">
              <a:off x="1240464" y="4010129"/>
              <a:ext cx="1324123" cy="2117855"/>
            </a:xfrm>
            <a:prstGeom prst="rect">
              <a:avLst/>
            </a:prstGeom>
          </p:spPr>
        </p:pic>
        <p:pic>
          <p:nvPicPr>
            <p:cNvPr id="48" name="右水">
              <a:extLst>
                <a:ext uri="{FF2B5EF4-FFF2-40B4-BE49-F238E27FC236}">
                  <a16:creationId xmlns:a16="http://schemas.microsoft.com/office/drawing/2014/main" id="{C119C685-AB50-448D-BE1B-EEEDA6BF4AF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0" y="-204373"/>
              <a:ext cx="6552517" cy="9348373"/>
            </a:xfrm>
            <a:prstGeom prst="rect">
              <a:avLst/>
            </a:prstGeom>
          </p:spPr>
        </p:pic>
        <p:pic>
          <p:nvPicPr>
            <p:cNvPr id="59" name="右水2">
              <a:extLst>
                <a:ext uri="{FF2B5EF4-FFF2-40B4-BE49-F238E27FC236}">
                  <a16:creationId xmlns:a16="http://schemas.microsoft.com/office/drawing/2014/main" id="{50A9DD8C-D0C8-46D6-B1D7-89867DD2E45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4783667" y="0"/>
              <a:ext cx="11472333" cy="9144000"/>
            </a:xfrm>
            <a:prstGeom prst="rect">
              <a:avLst/>
            </a:prstGeom>
          </p:spPr>
        </p:pic>
        <p:pic>
          <p:nvPicPr>
            <p:cNvPr id="49" name="下水纹">
              <a:extLst>
                <a:ext uri="{FF2B5EF4-FFF2-40B4-BE49-F238E27FC236}">
                  <a16:creationId xmlns:a16="http://schemas.microsoft.com/office/drawing/2014/main" id="{6DDFEDB1-F83C-46E0-87EC-B1B245ED475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02283" y="5460336"/>
              <a:ext cx="13477875" cy="4933950"/>
            </a:xfrm>
            <a:prstGeom prst="rect">
              <a:avLst/>
            </a:prstGeom>
          </p:spPr>
        </p:pic>
        <p:pic>
          <p:nvPicPr>
            <p:cNvPr id="81" name="下水纹">
              <a:extLst>
                <a:ext uri="{FF2B5EF4-FFF2-40B4-BE49-F238E27FC236}">
                  <a16:creationId xmlns:a16="http://schemas.microsoft.com/office/drawing/2014/main" id="{1C6BD4B4-6AA2-4B8A-BCA6-6C3BE5E7A3BC}"/>
                </a:ext>
              </a:extLst>
            </p:cNvPr>
            <p:cNvPicPr>
              <a:picLocks noChangeAspect="1"/>
            </p:cNvPicPr>
            <p:nvPr/>
          </p:nvPicPr>
          <p:blipFill rotWithShape="1">
            <a:blip r:embed="rId14">
              <a:extLst>
                <a:ext uri="{28A0092B-C50C-407E-A947-70E740481C1C}">
                  <a14:useLocalDpi xmlns:a14="http://schemas.microsoft.com/office/drawing/2010/main" val="0"/>
                </a:ext>
              </a:extLst>
            </a:blip>
            <a:srcRect l="9741"/>
            <a:stretch/>
          </p:blipFill>
          <p:spPr>
            <a:xfrm flipH="1">
              <a:off x="99826" y="5769422"/>
              <a:ext cx="12165024" cy="4933950"/>
            </a:xfrm>
            <a:prstGeom prst="rect">
              <a:avLst/>
            </a:prstGeom>
          </p:spPr>
        </p:pic>
      </p:grpSp>
      <p:grpSp>
        <p:nvGrpSpPr>
          <p:cNvPr id="17" name="龙">
            <a:extLst>
              <a:ext uri="{FF2B5EF4-FFF2-40B4-BE49-F238E27FC236}">
                <a16:creationId xmlns:a16="http://schemas.microsoft.com/office/drawing/2014/main" id="{9F49ED62-8FF7-4A01-A5AB-E9826508C108}"/>
              </a:ext>
            </a:extLst>
          </p:cNvPr>
          <p:cNvGrpSpPr/>
          <p:nvPr/>
        </p:nvGrpSpPr>
        <p:grpSpPr>
          <a:xfrm>
            <a:off x="517228" y="450718"/>
            <a:ext cx="3835485" cy="4193702"/>
            <a:chOff x="517228" y="450718"/>
            <a:chExt cx="3835485" cy="4193702"/>
          </a:xfrm>
        </p:grpSpPr>
        <p:pic>
          <p:nvPicPr>
            <p:cNvPr id="66" name="黑龙">
              <a:extLst>
                <a:ext uri="{FF2B5EF4-FFF2-40B4-BE49-F238E27FC236}">
                  <a16:creationId xmlns:a16="http://schemas.microsoft.com/office/drawing/2014/main" id="{E1A036E8-9C31-445A-B87C-5AFD3BAAF28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H="1">
              <a:off x="978742" y="450718"/>
              <a:ext cx="1486392" cy="2250123"/>
            </a:xfrm>
            <a:prstGeom prst="rect">
              <a:avLst/>
            </a:prstGeom>
          </p:spPr>
        </p:pic>
        <p:pic>
          <p:nvPicPr>
            <p:cNvPr id="68" name="红龙">
              <a:extLst>
                <a:ext uri="{FF2B5EF4-FFF2-40B4-BE49-F238E27FC236}">
                  <a16:creationId xmlns:a16="http://schemas.microsoft.com/office/drawing/2014/main" id="{6E268C93-3D61-4EC2-97CD-989717845F2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20757334" flipH="1">
              <a:off x="517228" y="2394297"/>
              <a:ext cx="1011272" cy="2250123"/>
            </a:xfrm>
            <a:prstGeom prst="rect">
              <a:avLst/>
            </a:prstGeom>
          </p:spPr>
        </p:pic>
        <p:pic>
          <p:nvPicPr>
            <p:cNvPr id="64" name="白龙">
              <a:extLst>
                <a:ext uri="{FF2B5EF4-FFF2-40B4-BE49-F238E27FC236}">
                  <a16:creationId xmlns:a16="http://schemas.microsoft.com/office/drawing/2014/main" id="{79A17CD3-A322-4769-8223-16E4F7042A5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0995221" flipH="1">
              <a:off x="2533714" y="729861"/>
              <a:ext cx="1818999" cy="2250122"/>
            </a:xfrm>
            <a:prstGeom prst="rect">
              <a:avLst/>
            </a:prstGeom>
          </p:spPr>
        </p:pic>
        <p:pic>
          <p:nvPicPr>
            <p:cNvPr id="62" name="绿龙">
              <a:extLst>
                <a:ext uri="{FF2B5EF4-FFF2-40B4-BE49-F238E27FC236}">
                  <a16:creationId xmlns:a16="http://schemas.microsoft.com/office/drawing/2014/main" id="{F6CCD30B-285C-40FF-8AD4-65423AA964C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20411472" flipH="1">
              <a:off x="967089" y="1980906"/>
              <a:ext cx="2199968" cy="2250123"/>
            </a:xfrm>
            <a:prstGeom prst="rect">
              <a:avLst/>
            </a:prstGeom>
          </p:spPr>
        </p:pic>
      </p:grpSp>
      <p:grpSp>
        <p:nvGrpSpPr>
          <p:cNvPr id="118" name="哪吒">
            <a:extLst>
              <a:ext uri="{FF2B5EF4-FFF2-40B4-BE49-F238E27FC236}">
                <a16:creationId xmlns:a16="http://schemas.microsoft.com/office/drawing/2014/main" id="{7DF2BAED-43E4-4602-8384-15101204991C}"/>
              </a:ext>
            </a:extLst>
          </p:cNvPr>
          <p:cNvGrpSpPr/>
          <p:nvPr/>
        </p:nvGrpSpPr>
        <p:grpSpPr>
          <a:xfrm>
            <a:off x="-5361004" y="-375139"/>
            <a:ext cx="22622571" cy="10235989"/>
            <a:chOff x="-5361004" y="-375139"/>
            <a:chExt cx="22622571" cy="10235989"/>
          </a:xfrm>
        </p:grpSpPr>
        <p:pic>
          <p:nvPicPr>
            <p:cNvPr id="30" name="混天绫">
              <a:extLst>
                <a:ext uri="{FF2B5EF4-FFF2-40B4-BE49-F238E27FC236}">
                  <a16:creationId xmlns:a16="http://schemas.microsoft.com/office/drawing/2014/main" id="{AC20C6A3-BF24-4956-9923-FE6DE666C552}"/>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5361004" y="-375139"/>
              <a:ext cx="22622571" cy="10235989"/>
            </a:xfrm>
            <a:prstGeom prst="rect">
              <a:avLst/>
            </a:prstGeom>
          </p:spPr>
        </p:pic>
        <p:grpSp>
          <p:nvGrpSpPr>
            <p:cNvPr id="117" name="组合 116">
              <a:extLst>
                <a:ext uri="{FF2B5EF4-FFF2-40B4-BE49-F238E27FC236}">
                  <a16:creationId xmlns:a16="http://schemas.microsoft.com/office/drawing/2014/main" id="{BAD04603-2DA9-49A1-9E9D-6C2109E25C32}"/>
                </a:ext>
              </a:extLst>
            </p:cNvPr>
            <p:cNvGrpSpPr/>
            <p:nvPr/>
          </p:nvGrpSpPr>
          <p:grpSpPr>
            <a:xfrm>
              <a:off x="5364790" y="436798"/>
              <a:ext cx="10322578" cy="7870874"/>
              <a:chOff x="6311902" y="446958"/>
              <a:chExt cx="10322578" cy="7870874"/>
            </a:xfrm>
          </p:grpSpPr>
          <p:pic>
            <p:nvPicPr>
              <p:cNvPr id="72" name="风火轮2">
                <a:extLst>
                  <a:ext uri="{FF2B5EF4-FFF2-40B4-BE49-F238E27FC236}">
                    <a16:creationId xmlns:a16="http://schemas.microsoft.com/office/drawing/2014/main" id="{10210B2D-58A6-48F3-B688-7D6F39570F69}"/>
                  </a:ext>
                </a:extLst>
              </p:cNvPr>
              <p:cNvPicPr>
                <a:picLocks noChangeAspect="1"/>
              </p:cNvPicPr>
              <p:nvPr>
                <p:custDataLst>
                  <p:tags r:id="rId1"/>
                </p:custDataLst>
              </p:nvPr>
            </p:nvPicPr>
            <p:blipFill>
              <a:blip r:embed="rId20">
                <a:extLst>
                  <a:ext uri="{BEBA8EAE-BF5A-486C-A8C5-ECC9F3942E4B}">
                    <a14:imgProps xmlns:a14="http://schemas.microsoft.com/office/drawing/2010/main">
                      <a14:imgLayer r:embed="rId21">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p:blipFill>
            <p:spPr>
              <a:xfrm>
                <a:off x="10699470" y="7255518"/>
                <a:ext cx="1103170" cy="1062314"/>
              </a:xfrm>
              <a:prstGeom prst="rect">
                <a:avLst/>
              </a:prstGeom>
              <a:effectLst/>
            </p:spPr>
          </p:pic>
          <p:pic>
            <p:nvPicPr>
              <p:cNvPr id="74" name="风火轮1">
                <a:extLst>
                  <a:ext uri="{FF2B5EF4-FFF2-40B4-BE49-F238E27FC236}">
                    <a16:creationId xmlns:a16="http://schemas.microsoft.com/office/drawing/2014/main" id="{54EE5B61-BB5A-47A8-98D6-A14D42518D53}"/>
                  </a:ext>
                </a:extLst>
              </p:cNvPr>
              <p:cNvPicPr>
                <a:picLocks noChangeAspect="1"/>
              </p:cNvPicPr>
              <p:nvPr>
                <p:custDataLst>
                  <p:tags r:id="rId2"/>
                </p:custDataLst>
              </p:nvPr>
            </p:nvPicPr>
            <p:blipFill>
              <a:blip r:embed="rId22">
                <a:extLst>
                  <a:ext uri="{BEBA8EAE-BF5A-486C-A8C5-ECC9F3942E4B}">
                    <a14:imgProps xmlns:a14="http://schemas.microsoft.com/office/drawing/2010/main">
                      <a14:imgLayer r:embed="rId23">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p:blipFill>
            <p:spPr>
              <a:xfrm>
                <a:off x="8741651" y="5830171"/>
                <a:ext cx="1193063" cy="1266605"/>
              </a:xfrm>
              <a:prstGeom prst="rect">
                <a:avLst/>
              </a:prstGeom>
              <a:effectLst/>
            </p:spPr>
          </p:pic>
          <p:pic>
            <p:nvPicPr>
              <p:cNvPr id="116" name="图片 115">
                <a:extLst>
                  <a:ext uri="{FF2B5EF4-FFF2-40B4-BE49-F238E27FC236}">
                    <a16:creationId xmlns:a16="http://schemas.microsoft.com/office/drawing/2014/main" id="{C3A5A266-6865-45CA-BE29-7E658C7C8CC6}"/>
                  </a:ext>
                </a:extLst>
              </p:cNvPr>
              <p:cNvPicPr>
                <a:picLocks noChangeAspect="1"/>
              </p:cNvPicPr>
              <p:nvPr>
                <p:custDataLst>
                  <p:tags r:id="rId3"/>
                </p:custDataLst>
              </p:nvPr>
            </p:nvPicPr>
            <p:blipFill>
              <a:blip r:embed="rId24">
                <a:extLst>
                  <a:ext uri="{28A0092B-C50C-407E-A947-70E740481C1C}">
                    <a14:useLocalDpi xmlns:a14="http://schemas.microsoft.com/office/drawing/2010/main" val="0"/>
                  </a:ext>
                </a:extLst>
              </a:blip>
              <a:srcRect/>
              <a:stretch/>
            </p:blipFill>
            <p:spPr>
              <a:xfrm>
                <a:off x="6311902" y="446958"/>
                <a:ext cx="10322578" cy="7239020"/>
              </a:xfrm>
              <a:custGeom>
                <a:avLst/>
                <a:gdLst>
                  <a:gd name="connsiteX0" fmla="*/ 0 w 10322579"/>
                  <a:gd name="connsiteY0" fmla="*/ 0 h 7239020"/>
                  <a:gd name="connsiteX1" fmla="*/ 10322579 w 10322579"/>
                  <a:gd name="connsiteY1" fmla="*/ 0 h 7239020"/>
                  <a:gd name="connsiteX2" fmla="*/ 10322579 w 10322579"/>
                  <a:gd name="connsiteY2" fmla="*/ 7239020 h 7239020"/>
                  <a:gd name="connsiteX3" fmla="*/ 0 w 10322579"/>
                  <a:gd name="connsiteY3" fmla="*/ 7239020 h 7239020"/>
                  <a:gd name="connsiteX4" fmla="*/ 0 w 10322579"/>
                  <a:gd name="connsiteY4" fmla="*/ 4657335 h 7239020"/>
                  <a:gd name="connsiteX5" fmla="*/ 80247 w 10322579"/>
                  <a:gd name="connsiteY5" fmla="*/ 4682652 h 7239020"/>
                  <a:gd name="connsiteX6" fmla="*/ 200658 w 10322579"/>
                  <a:gd name="connsiteY6" fmla="*/ 4704162 h 7239020"/>
                  <a:gd name="connsiteX7" fmla="*/ 932178 w 10322579"/>
                  <a:gd name="connsiteY7" fmla="*/ 4683842 h 7239020"/>
                  <a:gd name="connsiteX8" fmla="*/ 1643378 w 10322579"/>
                  <a:gd name="connsiteY8" fmla="*/ 4287602 h 7239020"/>
                  <a:gd name="connsiteX9" fmla="*/ 1348738 w 10322579"/>
                  <a:gd name="connsiteY9" fmla="*/ 4074242 h 7239020"/>
                  <a:gd name="connsiteX10" fmla="*/ 769618 w 10322579"/>
                  <a:gd name="connsiteY10" fmla="*/ 3972642 h 7239020"/>
                  <a:gd name="connsiteX11" fmla="*/ 627378 w 10322579"/>
                  <a:gd name="connsiteY11" fmla="*/ 3749122 h 7239020"/>
                  <a:gd name="connsiteX12" fmla="*/ 444498 w 10322579"/>
                  <a:gd name="connsiteY12" fmla="*/ 3505282 h 7239020"/>
                  <a:gd name="connsiteX13" fmla="*/ 98424 w 10322579"/>
                  <a:gd name="connsiteY13" fmla="*/ 3547828 h 7239020"/>
                  <a:gd name="connsiteX14" fmla="*/ 0 w 10322579"/>
                  <a:gd name="connsiteY14" fmla="*/ 3576622 h 723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322579" h="7239020">
                    <a:moveTo>
                      <a:pt x="0" y="0"/>
                    </a:moveTo>
                    <a:lnTo>
                      <a:pt x="10322579" y="0"/>
                    </a:lnTo>
                    <a:lnTo>
                      <a:pt x="10322579" y="7239020"/>
                    </a:lnTo>
                    <a:lnTo>
                      <a:pt x="0" y="7239020"/>
                    </a:lnTo>
                    <a:lnTo>
                      <a:pt x="0" y="4657335"/>
                    </a:lnTo>
                    <a:lnTo>
                      <a:pt x="80247" y="4682652"/>
                    </a:lnTo>
                    <a:cubicBezTo>
                      <a:pt x="115886" y="4690298"/>
                      <a:pt x="155785" y="4696542"/>
                      <a:pt x="200658" y="4704162"/>
                    </a:cubicBezTo>
                    <a:cubicBezTo>
                      <a:pt x="380151" y="4734642"/>
                      <a:pt x="691725" y="4753269"/>
                      <a:pt x="932178" y="4683842"/>
                    </a:cubicBezTo>
                    <a:cubicBezTo>
                      <a:pt x="1172631" y="4614415"/>
                      <a:pt x="1573951" y="4389202"/>
                      <a:pt x="1643378" y="4287602"/>
                    </a:cubicBezTo>
                    <a:cubicBezTo>
                      <a:pt x="1712805" y="4186002"/>
                      <a:pt x="1494365" y="4126735"/>
                      <a:pt x="1348738" y="4074242"/>
                    </a:cubicBezTo>
                    <a:cubicBezTo>
                      <a:pt x="1203111" y="4021749"/>
                      <a:pt x="889845" y="4026829"/>
                      <a:pt x="769618" y="3972642"/>
                    </a:cubicBezTo>
                    <a:cubicBezTo>
                      <a:pt x="649391" y="3918455"/>
                      <a:pt x="681565" y="3827015"/>
                      <a:pt x="627378" y="3749122"/>
                    </a:cubicBezTo>
                    <a:cubicBezTo>
                      <a:pt x="573191" y="3671229"/>
                      <a:pt x="585044" y="3510362"/>
                      <a:pt x="444498" y="3505282"/>
                    </a:cubicBezTo>
                    <a:cubicBezTo>
                      <a:pt x="374225" y="3502742"/>
                      <a:pt x="233679" y="3514596"/>
                      <a:pt x="98424" y="3547828"/>
                    </a:cubicBezTo>
                    <a:lnTo>
                      <a:pt x="0" y="3576622"/>
                    </a:lnTo>
                    <a:close/>
                  </a:path>
                </a:pathLst>
              </a:custGeom>
              <a:effectLst/>
            </p:spPr>
          </p:pic>
        </p:grpSp>
      </p:grpSp>
      <p:pic>
        <p:nvPicPr>
          <p:cNvPr id="113" name="水花" descr="夜晚的星空&#10;&#10;描述已自动生成">
            <a:extLst>
              <a:ext uri="{FF2B5EF4-FFF2-40B4-BE49-F238E27FC236}">
                <a16:creationId xmlns:a16="http://schemas.microsoft.com/office/drawing/2014/main" id="{B620BEB3-50DA-48CD-AB6B-C6BA81421E59}"/>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rot="3266896">
            <a:off x="-4505001" y="4902539"/>
            <a:ext cx="12192000" cy="6858000"/>
          </a:xfrm>
          <a:prstGeom prst="rect">
            <a:avLst/>
          </a:prstGeom>
        </p:spPr>
      </p:pic>
      <p:pic>
        <p:nvPicPr>
          <p:cNvPr id="114" name="水花" descr="夜晚的星空&#10;&#10;描述已自动生成">
            <a:extLst>
              <a:ext uri="{FF2B5EF4-FFF2-40B4-BE49-F238E27FC236}">
                <a16:creationId xmlns:a16="http://schemas.microsoft.com/office/drawing/2014/main" id="{0A681DBC-F35D-47F6-898D-AA8A1463076B}"/>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rot="8121859">
            <a:off x="11240934" y="2500845"/>
            <a:ext cx="12192000" cy="6858000"/>
          </a:xfrm>
          <a:prstGeom prst="rect">
            <a:avLst/>
          </a:prstGeom>
        </p:spPr>
      </p:pic>
      <p:grpSp>
        <p:nvGrpSpPr>
          <p:cNvPr id="119" name="哪吒闹海大标题">
            <a:extLst>
              <a:ext uri="{FF2B5EF4-FFF2-40B4-BE49-F238E27FC236}">
                <a16:creationId xmlns:a16="http://schemas.microsoft.com/office/drawing/2014/main" id="{A2A28726-48D1-402E-948E-04EB6F0EA34B}"/>
              </a:ext>
            </a:extLst>
          </p:cNvPr>
          <p:cNvGrpSpPr/>
          <p:nvPr/>
        </p:nvGrpSpPr>
        <p:grpSpPr>
          <a:xfrm>
            <a:off x="1554032" y="7569929"/>
            <a:ext cx="6108531" cy="1155292"/>
            <a:chOff x="1554032" y="7569929"/>
            <a:chExt cx="6108531" cy="1155292"/>
          </a:xfrm>
        </p:grpSpPr>
        <p:pic>
          <p:nvPicPr>
            <p:cNvPr id="102" name="图片 101">
              <a:extLst>
                <a:ext uri="{FF2B5EF4-FFF2-40B4-BE49-F238E27FC236}">
                  <a16:creationId xmlns:a16="http://schemas.microsoft.com/office/drawing/2014/main" id="{EEA721F9-7926-4624-9ED2-77F4EA1EE727}"/>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554032" y="7910592"/>
              <a:ext cx="947932" cy="814629"/>
            </a:xfrm>
            <a:prstGeom prst="rect">
              <a:avLst/>
            </a:prstGeom>
            <a:effectLst/>
          </p:spPr>
        </p:pic>
        <p:pic>
          <p:nvPicPr>
            <p:cNvPr id="104" name="图片 103">
              <a:extLst>
                <a:ext uri="{FF2B5EF4-FFF2-40B4-BE49-F238E27FC236}">
                  <a16:creationId xmlns:a16="http://schemas.microsoft.com/office/drawing/2014/main" id="{964D47BC-1AE4-4619-8A4A-4D348D008D9B}"/>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6670198" y="8003156"/>
              <a:ext cx="992365" cy="710949"/>
            </a:xfrm>
            <a:prstGeom prst="rect">
              <a:avLst/>
            </a:prstGeom>
            <a:effectLst/>
          </p:spPr>
        </p:pic>
        <p:pic>
          <p:nvPicPr>
            <p:cNvPr id="106" name="图片 105">
              <a:extLst>
                <a:ext uri="{FF2B5EF4-FFF2-40B4-BE49-F238E27FC236}">
                  <a16:creationId xmlns:a16="http://schemas.microsoft.com/office/drawing/2014/main" id="{44C74B41-5D82-4740-BAF9-B1F7B392E03B}"/>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4994433" y="7569929"/>
              <a:ext cx="896091" cy="747977"/>
            </a:xfrm>
            <a:prstGeom prst="rect">
              <a:avLst/>
            </a:prstGeom>
            <a:effectLst/>
          </p:spPr>
        </p:pic>
        <p:pic>
          <p:nvPicPr>
            <p:cNvPr id="108" name="图片 107">
              <a:extLst>
                <a:ext uri="{FF2B5EF4-FFF2-40B4-BE49-F238E27FC236}">
                  <a16:creationId xmlns:a16="http://schemas.microsoft.com/office/drawing/2014/main" id="{387C4F44-0DDB-433D-A9B6-9CB8101BA7AC}"/>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281637" y="7584732"/>
              <a:ext cx="933121" cy="666514"/>
            </a:xfrm>
            <a:prstGeom prst="rect">
              <a:avLst/>
            </a:prstGeom>
            <a:effectLst/>
          </p:spPr>
        </p:pic>
      </p:grpSp>
      <p:sp>
        <p:nvSpPr>
          <p:cNvPr id="3" name="上海美术电影制片厂出品">
            <a:extLst>
              <a:ext uri="{FF2B5EF4-FFF2-40B4-BE49-F238E27FC236}">
                <a16:creationId xmlns:a16="http://schemas.microsoft.com/office/drawing/2014/main" id="{0F12CE97-87A4-4E26-9E88-59ADF5090497}"/>
              </a:ext>
            </a:extLst>
          </p:cNvPr>
          <p:cNvSpPr>
            <a:spLocks noGrp="1"/>
          </p:cNvSpPr>
          <p:nvPr>
            <p:ph type="subTitle" idx="4294967295"/>
          </p:nvPr>
        </p:nvSpPr>
        <p:spPr>
          <a:xfrm>
            <a:off x="6810520" y="128087"/>
            <a:ext cx="2634960" cy="711200"/>
          </a:xfrm>
        </p:spPr>
        <p:txBody>
          <a:bodyPr vert="horz" lIns="91440" tIns="45720" rIns="91440" bIns="45720" rtlCol="0" anchor="ctr" anchorCtr="0">
            <a:normAutofit/>
          </a:bodyPr>
          <a:lstStyle/>
          <a:p>
            <a:pPr marL="0" algn="ctr">
              <a:spcBef>
                <a:spcPct val="0"/>
              </a:spcBef>
              <a:buNone/>
            </a:pPr>
            <a:r>
              <a:rPr lang="zh-CN" altLang="en-US" sz="2000" dirty="0">
                <a:gradFill flip="none" rotWithShape="1">
                  <a:gsLst>
                    <a:gs pos="0">
                      <a:srgbClr val="AD8C4B"/>
                    </a:gs>
                    <a:gs pos="100000">
                      <a:srgbClr val="174F5B"/>
                    </a:gs>
                  </a:gsLst>
                  <a:lin ang="16200000" scaled="0"/>
                  <a:tileRect/>
                </a:gradFill>
                <a:latin typeface="问藏书房" pitchFamily="2" charset="-122"/>
                <a:ea typeface="问藏书房" pitchFamily="2" charset="-122"/>
                <a:cs typeface="+mj-cs"/>
                <a:sym typeface="微软雅黑" panose="020B0503020204020204" pitchFamily="34" charset="-122"/>
              </a:rPr>
              <a:t>上海美术电影制片厂出品</a:t>
            </a:r>
          </a:p>
        </p:txBody>
      </p:sp>
      <p:pic>
        <p:nvPicPr>
          <p:cNvPr id="50" name="上美影logo">
            <a:extLst>
              <a:ext uri="{FF2B5EF4-FFF2-40B4-BE49-F238E27FC236}">
                <a16:creationId xmlns:a16="http://schemas.microsoft.com/office/drawing/2014/main" id="{47A0457F-C399-4A38-A509-BD01B8E56744}"/>
              </a:ext>
            </a:extLst>
          </p:cNvPr>
          <p:cNvPicPr>
            <a:picLocks noChangeAspect="1"/>
          </p:cNvPicPr>
          <p:nvPr/>
        </p:nvPicPr>
        <p:blipFill rotWithShape="1">
          <a:blip r:embed="rId30">
            <a:extLst>
              <a:ext uri="{28A0092B-C50C-407E-A947-70E740481C1C}">
                <a14:useLocalDpi xmlns:a14="http://schemas.microsoft.com/office/drawing/2010/main" val="0"/>
              </a:ext>
            </a:extLst>
          </a:blip>
          <a:srcRect r="70569"/>
          <a:stretch/>
        </p:blipFill>
        <p:spPr>
          <a:xfrm>
            <a:off x="6411535" y="63008"/>
            <a:ext cx="553731" cy="711200"/>
          </a:xfrm>
          <a:prstGeom prst="rect">
            <a:avLst/>
          </a:prstGeom>
        </p:spPr>
      </p:pic>
      <p:sp>
        <p:nvSpPr>
          <p:cNvPr id="51" name="1979">
            <a:extLst>
              <a:ext uri="{FF2B5EF4-FFF2-40B4-BE49-F238E27FC236}">
                <a16:creationId xmlns:a16="http://schemas.microsoft.com/office/drawing/2014/main" id="{D71DF915-EDCC-45E9-BA94-A4213D78F191}"/>
              </a:ext>
            </a:extLst>
          </p:cNvPr>
          <p:cNvSpPr txBox="1">
            <a:spLocks/>
          </p:cNvSpPr>
          <p:nvPr/>
        </p:nvSpPr>
        <p:spPr>
          <a:xfrm>
            <a:off x="6768833" y="7771073"/>
            <a:ext cx="4089400" cy="1767417"/>
          </a:xfrm>
          <a:prstGeom prst="rect">
            <a:avLst/>
          </a:prstGeom>
        </p:spPr>
        <p:txBody>
          <a:bodyPr vert="horz" lIns="91440" tIns="45720" rIns="91440" bIns="45720" rtlCol="0" anchor="ctr" anchorCtr="0">
            <a:norm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en-US" altLang="zh-CN" sz="4800" dirty="0">
                <a:solidFill>
                  <a:srgbClr val="FFFFFF"/>
                </a:solidFill>
                <a:latin typeface="问藏书房" pitchFamily="2" charset="-122"/>
                <a:ea typeface="问藏书房" pitchFamily="2" charset="-122"/>
                <a:sym typeface="微软雅黑" panose="020B0503020204020204" pitchFamily="34" charset="-122"/>
              </a:rPr>
              <a:t>(1979)</a:t>
            </a:r>
            <a:endParaRPr lang="zh-CN" altLang="en-US" sz="4800" dirty="0">
              <a:solidFill>
                <a:srgbClr val="FFFFFF"/>
              </a:solidFill>
              <a:latin typeface="问藏书房" pitchFamily="2" charset="-122"/>
              <a:ea typeface="问藏书房" pitchFamily="2" charset="-122"/>
              <a:sym typeface="微软雅黑" panose="020B0503020204020204" pitchFamily="34" charset="-122"/>
            </a:endParaRPr>
          </a:p>
        </p:txBody>
      </p:sp>
      <p:grpSp>
        <p:nvGrpSpPr>
          <p:cNvPr id="77" name="色板">
            <a:extLst>
              <a:ext uri="{FF2B5EF4-FFF2-40B4-BE49-F238E27FC236}">
                <a16:creationId xmlns:a16="http://schemas.microsoft.com/office/drawing/2014/main" id="{49980D04-8C7E-4A95-AB58-E7B2199D49B0}"/>
              </a:ext>
            </a:extLst>
          </p:cNvPr>
          <p:cNvGrpSpPr/>
          <p:nvPr/>
        </p:nvGrpSpPr>
        <p:grpSpPr>
          <a:xfrm>
            <a:off x="-5997409" y="-1339262"/>
            <a:ext cx="1962592" cy="6402054"/>
            <a:chOff x="-4573247" y="692742"/>
            <a:chExt cx="1962592" cy="6402054"/>
          </a:xfrm>
        </p:grpSpPr>
        <p:grpSp>
          <p:nvGrpSpPr>
            <p:cNvPr id="78" name="色板">
              <a:extLst>
                <a:ext uri="{FF2B5EF4-FFF2-40B4-BE49-F238E27FC236}">
                  <a16:creationId xmlns:a16="http://schemas.microsoft.com/office/drawing/2014/main" id="{72DC3FB8-C557-467B-8975-59759FD0318A}"/>
                </a:ext>
              </a:extLst>
            </p:cNvPr>
            <p:cNvGrpSpPr/>
            <p:nvPr/>
          </p:nvGrpSpPr>
          <p:grpSpPr>
            <a:xfrm>
              <a:off x="-4571512" y="692742"/>
              <a:ext cx="1960857" cy="3100900"/>
              <a:chOff x="-4571512" y="692742"/>
              <a:chExt cx="1960857" cy="3100900"/>
            </a:xfrm>
          </p:grpSpPr>
          <p:sp>
            <p:nvSpPr>
              <p:cNvPr id="85" name="矩形 84">
                <a:extLst>
                  <a:ext uri="{FF2B5EF4-FFF2-40B4-BE49-F238E27FC236}">
                    <a16:creationId xmlns:a16="http://schemas.microsoft.com/office/drawing/2014/main" id="{AFC49802-F4DC-4A7B-9E32-C1E604A96A8F}"/>
                  </a:ext>
                </a:extLst>
              </p:cNvPr>
              <p:cNvSpPr/>
              <p:nvPr/>
            </p:nvSpPr>
            <p:spPr>
              <a:xfrm>
                <a:off x="-4555202" y="692742"/>
                <a:ext cx="1944547" cy="625033"/>
              </a:xfrm>
              <a:prstGeom prst="rect">
                <a:avLst/>
              </a:prstGeom>
              <a:solidFill>
                <a:srgbClr val="276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#276C89</a:t>
                </a:r>
                <a:endParaRPr lang="zh-CN" altLang="en-US" dirty="0"/>
              </a:p>
            </p:txBody>
          </p:sp>
          <p:sp>
            <p:nvSpPr>
              <p:cNvPr id="87" name="矩形 86">
                <a:extLst>
                  <a:ext uri="{FF2B5EF4-FFF2-40B4-BE49-F238E27FC236}">
                    <a16:creationId xmlns:a16="http://schemas.microsoft.com/office/drawing/2014/main" id="{0B0708CC-8342-4B51-BFCE-6D132FC044A4}"/>
                  </a:ext>
                </a:extLst>
              </p:cNvPr>
              <p:cNvSpPr/>
              <p:nvPr/>
            </p:nvSpPr>
            <p:spPr>
              <a:xfrm>
                <a:off x="-4555202" y="1518031"/>
                <a:ext cx="1944547" cy="625033"/>
              </a:xfrm>
              <a:prstGeom prst="rect">
                <a:avLst/>
              </a:prstGeom>
              <a:solidFill>
                <a:srgbClr val="FBF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#FBF0CE</a:t>
                </a:r>
                <a:endParaRPr lang="zh-CN" altLang="en-US" dirty="0">
                  <a:solidFill>
                    <a:schemeClr val="tx1"/>
                  </a:solidFill>
                </a:endParaRPr>
              </a:p>
            </p:txBody>
          </p:sp>
          <p:sp>
            <p:nvSpPr>
              <p:cNvPr id="89" name="矩形 88">
                <a:extLst>
                  <a:ext uri="{FF2B5EF4-FFF2-40B4-BE49-F238E27FC236}">
                    <a16:creationId xmlns:a16="http://schemas.microsoft.com/office/drawing/2014/main" id="{7F5D1F0D-A5E6-4F6D-B844-B992E1F70488}"/>
                  </a:ext>
                </a:extLst>
              </p:cNvPr>
              <p:cNvSpPr/>
              <p:nvPr/>
            </p:nvSpPr>
            <p:spPr>
              <a:xfrm>
                <a:off x="-4571512" y="2343320"/>
                <a:ext cx="1944547" cy="625033"/>
              </a:xfrm>
              <a:prstGeom prst="rect">
                <a:avLst/>
              </a:prstGeom>
              <a:solidFill>
                <a:srgbClr val="B19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#B1934F</a:t>
                </a:r>
                <a:endParaRPr lang="zh-CN" altLang="en-US" dirty="0"/>
              </a:p>
            </p:txBody>
          </p:sp>
          <p:sp>
            <p:nvSpPr>
              <p:cNvPr id="90" name="矩形 89">
                <a:extLst>
                  <a:ext uri="{FF2B5EF4-FFF2-40B4-BE49-F238E27FC236}">
                    <a16:creationId xmlns:a16="http://schemas.microsoft.com/office/drawing/2014/main" id="{14C326D5-1CC7-44D3-A0FB-E18DE16353E0}"/>
                  </a:ext>
                </a:extLst>
              </p:cNvPr>
              <p:cNvSpPr/>
              <p:nvPr/>
            </p:nvSpPr>
            <p:spPr>
              <a:xfrm>
                <a:off x="-4571512" y="3168609"/>
                <a:ext cx="1944547" cy="625033"/>
              </a:xfrm>
              <a:prstGeom prst="rect">
                <a:avLst/>
              </a:prstGeom>
              <a:solidFill>
                <a:srgbClr val="D7C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#D7C599</a:t>
                </a:r>
                <a:endParaRPr lang="zh-CN" altLang="en-US" dirty="0">
                  <a:solidFill>
                    <a:schemeClr val="tx1"/>
                  </a:solidFill>
                </a:endParaRPr>
              </a:p>
            </p:txBody>
          </p:sp>
        </p:grpSp>
        <p:grpSp>
          <p:nvGrpSpPr>
            <p:cNvPr id="79" name="色板">
              <a:extLst>
                <a:ext uri="{FF2B5EF4-FFF2-40B4-BE49-F238E27FC236}">
                  <a16:creationId xmlns:a16="http://schemas.microsoft.com/office/drawing/2014/main" id="{1A698C86-1FA8-431C-A28D-9C52A1536D7C}"/>
                </a:ext>
              </a:extLst>
            </p:cNvPr>
            <p:cNvGrpSpPr/>
            <p:nvPr/>
          </p:nvGrpSpPr>
          <p:grpSpPr>
            <a:xfrm>
              <a:off x="-4573247" y="3993898"/>
              <a:ext cx="1946282" cy="3100898"/>
              <a:chOff x="-3124000" y="8730167"/>
              <a:chExt cx="1946282" cy="3100898"/>
            </a:xfrm>
          </p:grpSpPr>
          <p:sp>
            <p:nvSpPr>
              <p:cNvPr id="80" name="矩形 79">
                <a:extLst>
                  <a:ext uri="{FF2B5EF4-FFF2-40B4-BE49-F238E27FC236}">
                    <a16:creationId xmlns:a16="http://schemas.microsoft.com/office/drawing/2014/main" id="{49595460-234B-4E2D-8DFD-ACFE5CB90C44}"/>
                  </a:ext>
                </a:extLst>
              </p:cNvPr>
              <p:cNvSpPr/>
              <p:nvPr/>
            </p:nvSpPr>
            <p:spPr>
              <a:xfrm>
                <a:off x="-3122265" y="8730167"/>
                <a:ext cx="1944547" cy="625033"/>
              </a:xfrm>
              <a:prstGeom prst="rect">
                <a:avLst/>
              </a:prstGeom>
              <a:solidFill>
                <a:srgbClr val="CD4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#CD4027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2" name="矩形 81">
                <a:extLst>
                  <a:ext uri="{FF2B5EF4-FFF2-40B4-BE49-F238E27FC236}">
                    <a16:creationId xmlns:a16="http://schemas.microsoft.com/office/drawing/2014/main" id="{1A7E7D41-3186-41D6-8425-573C94427689}"/>
                  </a:ext>
                </a:extLst>
              </p:cNvPr>
              <p:cNvSpPr/>
              <p:nvPr/>
            </p:nvSpPr>
            <p:spPr>
              <a:xfrm>
                <a:off x="-3124000" y="9555456"/>
                <a:ext cx="1944547" cy="625033"/>
              </a:xfrm>
              <a:prstGeom prst="rect">
                <a:avLst/>
              </a:prstGeom>
              <a:solidFill>
                <a:srgbClr val="FCF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#FCF290</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83" name="矩形 82">
                <a:extLst>
                  <a:ext uri="{FF2B5EF4-FFF2-40B4-BE49-F238E27FC236}">
                    <a16:creationId xmlns:a16="http://schemas.microsoft.com/office/drawing/2014/main" id="{E905BD22-504C-4AD5-B3DA-BDDE82E4899A}"/>
                  </a:ext>
                </a:extLst>
              </p:cNvPr>
              <p:cNvSpPr/>
              <p:nvPr/>
            </p:nvSpPr>
            <p:spPr>
              <a:xfrm>
                <a:off x="-3124000" y="11206032"/>
                <a:ext cx="1944547" cy="625033"/>
              </a:xfrm>
              <a:prstGeom prst="rect">
                <a:avLst/>
              </a:prstGeom>
              <a:solidFill>
                <a:srgbClr val="51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245,208,153</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84" name="矩形 83">
                <a:extLst>
                  <a:ext uri="{FF2B5EF4-FFF2-40B4-BE49-F238E27FC236}">
                    <a16:creationId xmlns:a16="http://schemas.microsoft.com/office/drawing/2014/main" id="{458356CA-8745-4EDA-85F7-2F34526FD62E}"/>
                  </a:ext>
                </a:extLst>
              </p:cNvPr>
              <p:cNvSpPr/>
              <p:nvPr/>
            </p:nvSpPr>
            <p:spPr>
              <a:xfrm>
                <a:off x="-3122265" y="10380745"/>
                <a:ext cx="1944547" cy="625033"/>
              </a:xfrm>
              <a:prstGeom prst="rect">
                <a:avLst/>
              </a:prstGeom>
              <a:solidFill>
                <a:srgbClr val="CAEB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226,67,37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91" name="字体标准">
            <a:extLst>
              <a:ext uri="{FF2B5EF4-FFF2-40B4-BE49-F238E27FC236}">
                <a16:creationId xmlns:a16="http://schemas.microsoft.com/office/drawing/2014/main" id="{F7E6886F-1DC4-4E92-8AEB-BA4262F4FA91}"/>
              </a:ext>
            </a:extLst>
          </p:cNvPr>
          <p:cNvGrpSpPr/>
          <p:nvPr/>
        </p:nvGrpSpPr>
        <p:grpSpPr>
          <a:xfrm>
            <a:off x="-6614816" y="5458589"/>
            <a:ext cx="3073423" cy="3498163"/>
            <a:chOff x="-6614816" y="5458589"/>
            <a:chExt cx="3073423" cy="3498163"/>
          </a:xfrm>
        </p:grpSpPr>
        <p:sp>
          <p:nvSpPr>
            <p:cNvPr id="92" name="字魂24号">
              <a:extLst>
                <a:ext uri="{FF2B5EF4-FFF2-40B4-BE49-F238E27FC236}">
                  <a16:creationId xmlns:a16="http://schemas.microsoft.com/office/drawing/2014/main" id="{7EA3E03B-6367-4F89-8D0D-6429FC00D843}"/>
                </a:ext>
              </a:extLst>
            </p:cNvPr>
            <p:cNvSpPr txBox="1">
              <a:spLocks/>
            </p:cNvSpPr>
            <p:nvPr/>
          </p:nvSpPr>
          <p:spPr>
            <a:xfrm>
              <a:off x="-6614816" y="6346698"/>
              <a:ext cx="3047215" cy="1821304"/>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4800" spc="-300" dirty="0">
                  <a:solidFill>
                    <a:schemeClr val="tx1"/>
                  </a:solidFill>
                  <a:effectLst/>
                  <a:sym typeface="微软雅黑" panose="020B0503020204020204" pitchFamily="34" charset="-122"/>
                </a:rPr>
                <a:t>字魂</a:t>
              </a:r>
              <a:r>
                <a:rPr lang="en-US" altLang="zh-CN" sz="4800" spc="-300" dirty="0">
                  <a:solidFill>
                    <a:schemeClr val="tx1"/>
                  </a:solidFill>
                  <a:effectLst/>
                  <a:sym typeface="微软雅黑" panose="020B0503020204020204" pitchFamily="34" charset="-122"/>
                </a:rPr>
                <a:t>24</a:t>
              </a:r>
              <a:r>
                <a:rPr lang="zh-CN" altLang="en-US" sz="4800" spc="-300" dirty="0">
                  <a:solidFill>
                    <a:schemeClr val="tx1"/>
                  </a:solidFill>
                  <a:effectLst/>
                  <a:sym typeface="微软雅黑" panose="020B0503020204020204" pitchFamily="34" charset="-122"/>
                </a:rPr>
                <a:t>号镇魂手书</a:t>
              </a:r>
              <a:endParaRPr lang="zh-CN" altLang="en-US" sz="4000" spc="-300" dirty="0">
                <a:solidFill>
                  <a:schemeClr val="tx1"/>
                </a:solidFill>
                <a:effectLst/>
                <a:sym typeface="微软雅黑" panose="020B0503020204020204" pitchFamily="34" charset="-122"/>
              </a:endParaRPr>
            </a:p>
          </p:txBody>
        </p:sp>
        <p:sp>
          <p:nvSpPr>
            <p:cNvPr id="93" name="问藏书房">
              <a:extLst>
                <a:ext uri="{FF2B5EF4-FFF2-40B4-BE49-F238E27FC236}">
                  <a16:creationId xmlns:a16="http://schemas.microsoft.com/office/drawing/2014/main" id="{FA1387ED-D6CD-4EF5-BC30-F1BB0A3AC874}"/>
                </a:ext>
              </a:extLst>
            </p:cNvPr>
            <p:cNvSpPr txBox="1">
              <a:spLocks/>
            </p:cNvSpPr>
            <p:nvPr/>
          </p:nvSpPr>
          <p:spPr>
            <a:xfrm>
              <a:off x="-6499767" y="7957626"/>
              <a:ext cx="2958374" cy="999126"/>
            </a:xfrm>
            <a:prstGeom prst="rect">
              <a:avLst/>
            </a:prstGeom>
          </p:spPr>
          <p:txBody>
            <a:bodyPr vert="horz" lIns="91440" tIns="45720" rIns="91440" bIns="45720" rtlCol="0" anchor="ctr" anchorCtr="0">
              <a:normAutofit/>
            </a:bodyPr>
            <a:lstStyle>
              <a:defPPr>
                <a:defRPr lang="en-US"/>
              </a:defPPr>
              <a:lvl1pPr algn="ctr" defTabSz="571500">
                <a:lnSpc>
                  <a:spcPct val="90000"/>
                </a:lnSpc>
                <a:spcBef>
                  <a:spcPct val="0"/>
                </a:spcBef>
                <a:buNone/>
                <a:defRPr sz="4800">
                  <a:gradFill>
                    <a:gsLst>
                      <a:gs pos="0">
                        <a:srgbClr val="FBF0CE">
                          <a:lumMod val="100000"/>
                        </a:srgbClr>
                      </a:gs>
                      <a:gs pos="50000">
                        <a:srgbClr val="D7C599"/>
                      </a:gs>
                      <a:gs pos="100000">
                        <a:srgbClr val="B1934F"/>
                      </a:gs>
                    </a:gsLst>
                    <a:lin ang="5400000" scaled="0"/>
                  </a:gradFill>
                  <a:latin typeface="问藏书房" pitchFamily="2" charset="-122"/>
                  <a:ea typeface="问藏书房" pitchFamily="2" charset="-122"/>
                  <a:cs typeface="+mj-cs"/>
                </a:defRPr>
              </a:lvl1pPr>
            </a:lstStyle>
            <a:p>
              <a:r>
                <a:rPr lang="zh-CN" altLang="en-US" dirty="0">
                  <a:solidFill>
                    <a:schemeClr val="tx1"/>
                  </a:solidFill>
                  <a:effectLst/>
                  <a:sym typeface="微软雅黑" panose="020B0503020204020204" pitchFamily="34" charset="-122"/>
                </a:rPr>
                <a:t>问藏书房</a:t>
              </a:r>
            </a:p>
          </p:txBody>
        </p:sp>
        <p:sp>
          <p:nvSpPr>
            <p:cNvPr id="94" name="微软雅黑">
              <a:extLst>
                <a:ext uri="{FF2B5EF4-FFF2-40B4-BE49-F238E27FC236}">
                  <a16:creationId xmlns:a16="http://schemas.microsoft.com/office/drawing/2014/main" id="{40599196-1A6E-4C9D-BDA1-DCEC59246357}"/>
                </a:ext>
              </a:extLst>
            </p:cNvPr>
            <p:cNvSpPr txBox="1">
              <a:spLocks/>
            </p:cNvSpPr>
            <p:nvPr/>
          </p:nvSpPr>
          <p:spPr>
            <a:xfrm>
              <a:off x="-6466170" y="5458589"/>
              <a:ext cx="2841844" cy="1098485"/>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4000" dirty="0">
                  <a:latin typeface="微软雅黑" panose="020B0503020204020204" pitchFamily="34" charset="-122"/>
                  <a:ea typeface="微软雅黑" panose="020B0503020204020204" pitchFamily="34" charset="-122"/>
                  <a:sym typeface="微软雅黑" panose="020B0503020204020204" pitchFamily="34" charset="-122"/>
                </a:rPr>
                <a:t>微软雅黑</a:t>
              </a:r>
              <a:endParaRPr lang="en-US" altLang="zh-CN" sz="4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1821899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000" b="-10000"/>
          </a:stretch>
        </a:blipFill>
        <a:effectLst/>
      </p:bgPr>
    </p:bg>
    <p:spTree>
      <p:nvGrpSpPr>
        <p:cNvPr id="1" name=""/>
        <p:cNvGrpSpPr/>
        <p:nvPr/>
      </p:nvGrpSpPr>
      <p:grpSpPr>
        <a:xfrm>
          <a:off x="0" y="0"/>
          <a:ext cx="0" cy="0"/>
          <a:chOff x="0" y="0"/>
          <a:chExt cx="0" cy="0"/>
        </a:xfrm>
      </p:grpSpPr>
      <p:grpSp>
        <p:nvGrpSpPr>
          <p:cNvPr id="21" name="背景花纹">
            <a:extLst>
              <a:ext uri="{FF2B5EF4-FFF2-40B4-BE49-F238E27FC236}">
                <a16:creationId xmlns:a16="http://schemas.microsoft.com/office/drawing/2014/main" id="{C11B23C9-4853-429D-AAED-68F5E8E296A0}"/>
              </a:ext>
            </a:extLst>
          </p:cNvPr>
          <p:cNvGrpSpPr/>
          <p:nvPr/>
        </p:nvGrpSpPr>
        <p:grpSpPr>
          <a:xfrm>
            <a:off x="-1838001" y="-204373"/>
            <a:ext cx="25270935" cy="14631912"/>
            <a:chOff x="-1838001" y="-204373"/>
            <a:chExt cx="25270935" cy="14631912"/>
          </a:xfrm>
        </p:grpSpPr>
        <p:pic>
          <p:nvPicPr>
            <p:cNvPr id="56" name="陈塘关">
              <a:extLst>
                <a:ext uri="{FF2B5EF4-FFF2-40B4-BE49-F238E27FC236}">
                  <a16:creationId xmlns:a16="http://schemas.microsoft.com/office/drawing/2014/main" id="{654568FA-1202-48FC-97EC-C1E56D68C97E}"/>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916158">
              <a:off x="1240464" y="4010129"/>
              <a:ext cx="1324123" cy="2117855"/>
            </a:xfrm>
            <a:prstGeom prst="rect">
              <a:avLst/>
            </a:prstGeom>
          </p:spPr>
        </p:pic>
        <p:pic>
          <p:nvPicPr>
            <p:cNvPr id="57" name="右水">
              <a:extLst>
                <a:ext uri="{FF2B5EF4-FFF2-40B4-BE49-F238E27FC236}">
                  <a16:creationId xmlns:a16="http://schemas.microsoft.com/office/drawing/2014/main" id="{479CA7D2-3A87-40EF-AD0C-2F5A33892D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204373"/>
              <a:ext cx="6552517" cy="9348373"/>
            </a:xfrm>
            <a:prstGeom prst="rect">
              <a:avLst/>
            </a:prstGeom>
          </p:spPr>
        </p:pic>
        <p:pic>
          <p:nvPicPr>
            <p:cNvPr id="58" name="水花" descr="夜晚的星空&#10;&#10;描述已自动生成">
              <a:extLst>
                <a:ext uri="{FF2B5EF4-FFF2-40B4-BE49-F238E27FC236}">
                  <a16:creationId xmlns:a16="http://schemas.microsoft.com/office/drawing/2014/main" id="{20341F72-EE67-4E04-A071-58E5321A9B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3266896">
              <a:off x="-4505001" y="4902539"/>
              <a:ext cx="12192000" cy="6858000"/>
            </a:xfrm>
            <a:prstGeom prst="rect">
              <a:avLst/>
            </a:prstGeom>
          </p:spPr>
        </p:pic>
        <p:pic>
          <p:nvPicPr>
            <p:cNvPr id="60" name="右水2">
              <a:extLst>
                <a:ext uri="{FF2B5EF4-FFF2-40B4-BE49-F238E27FC236}">
                  <a16:creationId xmlns:a16="http://schemas.microsoft.com/office/drawing/2014/main" id="{64095495-B977-4220-863F-0137905EAB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4875107" y="0"/>
              <a:ext cx="11472333" cy="9144000"/>
            </a:xfrm>
            <a:prstGeom prst="rect">
              <a:avLst/>
            </a:prstGeom>
          </p:spPr>
        </p:pic>
        <p:pic>
          <p:nvPicPr>
            <p:cNvPr id="61" name="水花" descr="夜晚的星空&#10;&#10;描述已自动生成">
              <a:extLst>
                <a:ext uri="{FF2B5EF4-FFF2-40B4-BE49-F238E27FC236}">
                  <a16:creationId xmlns:a16="http://schemas.microsoft.com/office/drawing/2014/main" id="{54EABCCF-4D9B-4C89-A918-FFE3DF4B3C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8121859">
              <a:off x="11240934" y="2500845"/>
              <a:ext cx="12192000" cy="6858000"/>
            </a:xfrm>
            <a:prstGeom prst="rect">
              <a:avLst/>
            </a:prstGeom>
          </p:spPr>
        </p:pic>
      </p:grpSp>
      <p:pic>
        <p:nvPicPr>
          <p:cNvPr id="88" name="中圆光">
            <a:extLst>
              <a:ext uri="{FF2B5EF4-FFF2-40B4-BE49-F238E27FC236}">
                <a16:creationId xmlns:a16="http://schemas.microsoft.com/office/drawing/2014/main" id="{57E1C543-944C-4694-ADE2-8B087EA7095B}"/>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730500" y="0"/>
            <a:ext cx="10795000" cy="9144000"/>
          </a:xfrm>
          <a:prstGeom prst="rect">
            <a:avLst/>
          </a:prstGeom>
        </p:spPr>
      </p:pic>
      <p:pic>
        <p:nvPicPr>
          <p:cNvPr id="100" name="中光">
            <a:extLst>
              <a:ext uri="{FF2B5EF4-FFF2-40B4-BE49-F238E27FC236}">
                <a16:creationId xmlns:a16="http://schemas.microsoft.com/office/drawing/2014/main" id="{6A1AEAD4-B098-4571-93F9-D744F548255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56000" y="0"/>
            <a:ext cx="9144000" cy="9144000"/>
          </a:xfrm>
          <a:prstGeom prst="rect">
            <a:avLst/>
          </a:prstGeom>
        </p:spPr>
      </p:pic>
      <p:pic>
        <p:nvPicPr>
          <p:cNvPr id="30" name="混天绫">
            <a:extLst>
              <a:ext uri="{FF2B5EF4-FFF2-40B4-BE49-F238E27FC236}">
                <a16:creationId xmlns:a16="http://schemas.microsoft.com/office/drawing/2014/main" id="{AC20C6A3-BF24-4956-9923-FE6DE666C55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5361004" y="-9520328"/>
            <a:ext cx="22622571" cy="10235989"/>
          </a:xfrm>
          <a:prstGeom prst="rect">
            <a:avLst/>
          </a:prstGeom>
        </p:spPr>
      </p:pic>
      <p:grpSp>
        <p:nvGrpSpPr>
          <p:cNvPr id="13" name="正文">
            <a:extLst>
              <a:ext uri="{FF2B5EF4-FFF2-40B4-BE49-F238E27FC236}">
                <a16:creationId xmlns:a16="http://schemas.microsoft.com/office/drawing/2014/main" id="{E44969B1-DDCE-4702-878B-61AC2BF9E23C}"/>
              </a:ext>
            </a:extLst>
          </p:cNvPr>
          <p:cNvGrpSpPr/>
          <p:nvPr/>
        </p:nvGrpSpPr>
        <p:grpSpPr>
          <a:xfrm>
            <a:off x="2765425" y="1882707"/>
            <a:ext cx="10725150" cy="6006884"/>
            <a:chOff x="2765425" y="1882707"/>
            <a:chExt cx="10725150" cy="6006884"/>
          </a:xfrm>
        </p:grpSpPr>
        <p:pic>
          <p:nvPicPr>
            <p:cNvPr id="26" name="图片 25">
              <a:extLst>
                <a:ext uri="{FF2B5EF4-FFF2-40B4-BE49-F238E27FC236}">
                  <a16:creationId xmlns:a16="http://schemas.microsoft.com/office/drawing/2014/main" id="{7B4D7F5B-D005-4585-8291-3F2CABF99F0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65425" y="1882707"/>
              <a:ext cx="10725150" cy="6006884"/>
            </a:xfrm>
            <a:prstGeom prst="rect">
              <a:avLst/>
            </a:prstGeom>
          </p:spPr>
        </p:pic>
        <p:sp>
          <p:nvSpPr>
            <p:cNvPr id="69" name="内容占位符 2">
              <a:extLst>
                <a:ext uri="{FF2B5EF4-FFF2-40B4-BE49-F238E27FC236}">
                  <a16:creationId xmlns:a16="http://schemas.microsoft.com/office/drawing/2014/main" id="{50041700-2767-416E-914C-E10ADC714E52}"/>
                </a:ext>
              </a:extLst>
            </p:cNvPr>
            <p:cNvSpPr txBox="1">
              <a:spLocks/>
            </p:cNvSpPr>
            <p:nvPr/>
          </p:nvSpPr>
          <p:spPr>
            <a:xfrm>
              <a:off x="2933081" y="2083647"/>
              <a:ext cx="10286514" cy="5682215"/>
            </a:xfrm>
            <a:prstGeom prst="rect">
              <a:avLst/>
            </a:prstGeom>
          </p:spPr>
          <p:txBody>
            <a:bodyPr vert="horz" lIns="91440" tIns="45720" rIns="91440" bIns="45720" rtlCol="0" anchor="ctr" anchorCtr="0">
              <a:normAutofit lnSpcReduction="10000"/>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just">
                <a:lnSpc>
                  <a:spcPct val="150000"/>
                </a:lnSpc>
              </a:pPr>
              <a:r>
                <a:rPr lang="en-US" altLang="zh-CN"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哪吒闹海</a:t>
              </a:r>
              <a:r>
                <a:rPr lang="en-US" altLang="zh-CN"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上映于</a:t>
              </a:r>
              <a:r>
                <a:rPr lang="en-US" altLang="zh-CN"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1979</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年，由</a:t>
              </a:r>
              <a:r>
                <a:rPr lang="zh-CN" altLang="en-US" sz="2000" b="1"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上海美术电影制片厂</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制作，</a:t>
              </a:r>
              <a:r>
                <a:rPr lang="zh-CN" altLang="en-US" sz="2000" b="1"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王树枕、严定宪、徐景达</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三位导演共同完成，美术总设计由一代国画大师张仃先生担任，马克宣、阎善春、秦一真组成美术设计团队，张澋源 、陆青、常光希等组成动画团队。它是我国第一部大型彩色宽银幕动画长片，在国内外各大电影节上获得多个奖项。</a:t>
              </a:r>
            </a:p>
            <a:p>
              <a:pPr algn="just">
                <a:lnSpc>
                  <a:spcPct val="150000"/>
                </a:lnSpc>
              </a:pP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       影片主要讲述了</a:t>
              </a:r>
              <a:r>
                <a:rPr lang="zh-CN" altLang="en-US" sz="2000" b="1"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陈塘关李靖之子哪吒与东海龙宫之间的恩怨情仇</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李靖的夫人怀胎三年零六个月后，生下一肉球。李靖当肉球是妖孽欲杀之，正要拿剑劈开，忽见光芒四射，肉球化作莲花，从中跳出一伶俐可爱的男孩。太乙真人收他为徒，取名哪吒，并赠二宝：乾坤圈、浑天绫。时年七岁，天旱地裂，东海龙王滴水不降，又命夜叉强抢童男童女祭海。因哪吒打伤夜叉打死东海三太子敖丙，龙王前来与李靖交涉并去天庭告状，后又被哪吒在天庭门外打伤假意求饶逃回龙宫。哪吒开心将消息带回，却遭李靖捆绑在廊柱并收去法宝。东海龙王找来救兵，四海龙王借机兴风作浪，水淹陈塘关屠戮无辜百姓，要李靖交出哪吒才肯收兵。哪吒索要武器进行反抗却遭李靖阻拦，李靖拔剑亲手诛杀哪吒，却不忍下手。为救一方百姓，哪吒挺身而出，割肉还母、剔骨还父，悲愤自刎。事后，太乙真人借莲花与鲜藕为身躯，使哪吒还魂再世。复生后的哪吒手持火尖枪、脚踏风火轮，大闹龙宫，战败龙王，为民除害。</a:t>
              </a:r>
            </a:p>
          </p:txBody>
        </p:sp>
      </p:grpSp>
      <p:pic>
        <p:nvPicPr>
          <p:cNvPr id="18" name="鸟2">
            <a:extLst>
              <a:ext uri="{FF2B5EF4-FFF2-40B4-BE49-F238E27FC236}">
                <a16:creationId xmlns:a16="http://schemas.microsoft.com/office/drawing/2014/main" id="{59C8B4E8-BBA1-434F-9684-41913709F254}"/>
              </a:ext>
            </a:extLst>
          </p:cNvPr>
          <p:cNvPicPr>
            <a:picLocks noChangeAspect="1"/>
          </p:cNvPicPr>
          <p:nvPr/>
        </p:nvPicPr>
        <p:blipFill>
          <a:blip r:embed="rId1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20765641">
            <a:off x="1319890" y="2850611"/>
            <a:ext cx="733425" cy="876300"/>
          </a:xfrm>
          <a:prstGeom prst="rect">
            <a:avLst/>
          </a:prstGeom>
        </p:spPr>
      </p:pic>
      <p:pic>
        <p:nvPicPr>
          <p:cNvPr id="20" name="鸟1">
            <a:extLst>
              <a:ext uri="{FF2B5EF4-FFF2-40B4-BE49-F238E27FC236}">
                <a16:creationId xmlns:a16="http://schemas.microsoft.com/office/drawing/2014/main" id="{79384A54-5CE9-4548-A7A4-7CCAE863D17A}"/>
              </a:ext>
            </a:extLst>
          </p:cNvPr>
          <p:cNvPicPr>
            <a:picLocks noChangeAspect="1"/>
          </p:cNvPicPr>
          <p:nvPr/>
        </p:nvPicPr>
        <p:blipFill>
          <a:blip r:embed="rId1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17601778">
            <a:off x="13900150" y="1882707"/>
            <a:ext cx="990600" cy="962025"/>
          </a:xfrm>
          <a:prstGeom prst="rect">
            <a:avLst/>
          </a:prstGeom>
        </p:spPr>
      </p:pic>
      <p:grpSp>
        <p:nvGrpSpPr>
          <p:cNvPr id="11" name="混天绫2">
            <a:extLst>
              <a:ext uri="{FF2B5EF4-FFF2-40B4-BE49-F238E27FC236}">
                <a16:creationId xmlns:a16="http://schemas.microsoft.com/office/drawing/2014/main" id="{BD5CCE28-62E8-4D43-9C8C-831A9377D60B}"/>
              </a:ext>
            </a:extLst>
          </p:cNvPr>
          <p:cNvGrpSpPr/>
          <p:nvPr/>
        </p:nvGrpSpPr>
        <p:grpSpPr>
          <a:xfrm>
            <a:off x="-2337656" y="4381076"/>
            <a:ext cx="20202136" cy="10079401"/>
            <a:chOff x="-2337656" y="4502996"/>
            <a:chExt cx="20202136" cy="10079401"/>
          </a:xfrm>
        </p:grpSpPr>
        <p:pic>
          <p:nvPicPr>
            <p:cNvPr id="44" name="图片 43">
              <a:extLst>
                <a:ext uri="{FF2B5EF4-FFF2-40B4-BE49-F238E27FC236}">
                  <a16:creationId xmlns:a16="http://schemas.microsoft.com/office/drawing/2014/main" id="{BCA57767-63A4-4263-B897-47AB9AD0AAAE}"/>
                </a:ext>
              </a:extLst>
            </p:cNvPr>
            <p:cNvPicPr>
              <a:picLocks noChangeAspect="1"/>
            </p:cNvPicPr>
            <p:nvPr/>
          </p:nvPicPr>
          <p:blipFill rotWithShape="1">
            <a:blip r:embed="rId15">
              <a:extLst>
                <a:ext uri="{28A0092B-C50C-407E-A947-70E740481C1C}">
                  <a14:useLocalDpi xmlns:a14="http://schemas.microsoft.com/office/drawing/2010/main" val="0"/>
                </a:ext>
              </a:extLst>
            </a:blip>
            <a:srcRect l="7883"/>
            <a:stretch/>
          </p:blipFill>
          <p:spPr>
            <a:xfrm flipH="1">
              <a:off x="-2337656" y="4502996"/>
              <a:ext cx="14974618" cy="5706533"/>
            </a:xfrm>
            <a:prstGeom prst="rect">
              <a:avLst/>
            </a:prstGeom>
          </p:spPr>
        </p:pic>
        <p:pic>
          <p:nvPicPr>
            <p:cNvPr id="31" name="图片 30">
              <a:extLst>
                <a:ext uri="{FF2B5EF4-FFF2-40B4-BE49-F238E27FC236}">
                  <a16:creationId xmlns:a16="http://schemas.microsoft.com/office/drawing/2014/main" id="{52D282B8-A27C-4529-A7DE-2F566FB7D52C}"/>
                </a:ext>
              </a:extLst>
            </p:cNvPr>
            <p:cNvPicPr>
              <a:picLocks noChangeAspect="1"/>
            </p:cNvPicPr>
            <p:nvPr/>
          </p:nvPicPr>
          <p:blipFill rotWithShape="1">
            <a:blip r:embed="rId15">
              <a:extLst>
                <a:ext uri="{28A0092B-C50C-407E-A947-70E740481C1C}">
                  <a14:useLocalDpi xmlns:a14="http://schemas.microsoft.com/office/drawing/2010/main" val="0"/>
                </a:ext>
              </a:extLst>
            </a:blip>
            <a:srcRect r="37229"/>
            <a:stretch/>
          </p:blipFill>
          <p:spPr>
            <a:xfrm rot="356408" flipH="1" flipV="1">
              <a:off x="7660397" y="8875864"/>
              <a:ext cx="10204083" cy="5706533"/>
            </a:xfrm>
            <a:prstGeom prst="rect">
              <a:avLst/>
            </a:prstGeom>
          </p:spPr>
        </p:pic>
      </p:grpSp>
      <p:sp>
        <p:nvSpPr>
          <p:cNvPr id="65" name="logo">
            <a:extLst>
              <a:ext uri="{FF2B5EF4-FFF2-40B4-BE49-F238E27FC236}">
                <a16:creationId xmlns:a16="http://schemas.microsoft.com/office/drawing/2014/main" id="{3ECBB5EF-CDC0-4BE0-A275-E11894D39813}"/>
              </a:ext>
            </a:extLst>
          </p:cNvPr>
          <p:cNvSpPr/>
          <p:nvPr/>
        </p:nvSpPr>
        <p:spPr>
          <a:xfrm>
            <a:off x="14607328" y="203429"/>
            <a:ext cx="1495027" cy="1956945"/>
          </a:xfrm>
          <a:prstGeom prst="rect">
            <a:avLst/>
          </a:prstGeom>
          <a:blipFill dpi="0" rotWithShape="1">
            <a:blip r:embed="rId16">
              <a:alphaModFix amt="68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标题">
            <a:extLst>
              <a:ext uri="{FF2B5EF4-FFF2-40B4-BE49-F238E27FC236}">
                <a16:creationId xmlns:a16="http://schemas.microsoft.com/office/drawing/2014/main" id="{C850D5F0-AC64-4FCC-8CEE-C12537B55F8C}"/>
              </a:ext>
            </a:extLst>
          </p:cNvPr>
          <p:cNvGrpSpPr/>
          <p:nvPr/>
        </p:nvGrpSpPr>
        <p:grpSpPr>
          <a:xfrm>
            <a:off x="4414250" y="486837"/>
            <a:ext cx="7452553" cy="1767417"/>
            <a:chOff x="4414250" y="486837"/>
            <a:chExt cx="7452553" cy="1767417"/>
          </a:xfrm>
        </p:grpSpPr>
        <p:sp>
          <p:nvSpPr>
            <p:cNvPr id="67" name="标题 1">
              <a:extLst>
                <a:ext uri="{FF2B5EF4-FFF2-40B4-BE49-F238E27FC236}">
                  <a16:creationId xmlns:a16="http://schemas.microsoft.com/office/drawing/2014/main" id="{703588DA-3A9D-4F0E-8D98-EB8870E76036}"/>
                </a:ext>
              </a:extLst>
            </p:cNvPr>
            <p:cNvSpPr txBox="1">
              <a:spLocks/>
            </p:cNvSpPr>
            <p:nvPr/>
          </p:nvSpPr>
          <p:spPr>
            <a:xfrm>
              <a:off x="6083300" y="486837"/>
              <a:ext cx="4089400" cy="1767417"/>
            </a:xfrm>
            <a:prstGeom prst="rect">
              <a:avLst/>
            </a:prstGeom>
          </p:spPr>
          <p:txBody>
            <a:bodyPr vert="horz" lIns="91440" tIns="45720" rIns="91440" bIns="45720" rtlCol="0" anchor="ctr" anchorCtr="0">
              <a:norm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4800" dirty="0">
                  <a:gradFill flip="none" rotWithShape="1">
                    <a:gsLst>
                      <a:gs pos="0">
                        <a:srgbClr val="AD8C4B"/>
                      </a:gs>
                      <a:gs pos="100000">
                        <a:srgbClr val="174F5B"/>
                      </a:gs>
                    </a:gsLst>
                    <a:lin ang="16200000" scaled="0"/>
                    <a:tileRect/>
                  </a:gradFill>
                  <a:latin typeface="问藏书房" pitchFamily="2" charset="-122"/>
                  <a:ea typeface="问藏书房" pitchFamily="2" charset="-122"/>
                  <a:sym typeface="微软雅黑" panose="020B0503020204020204" pitchFamily="34" charset="-122"/>
                </a:rPr>
                <a:t>剧情简介</a:t>
              </a:r>
            </a:p>
          </p:txBody>
        </p:sp>
        <p:pic>
          <p:nvPicPr>
            <p:cNvPr id="42" name="图片 41">
              <a:extLst>
                <a:ext uri="{FF2B5EF4-FFF2-40B4-BE49-F238E27FC236}">
                  <a16:creationId xmlns:a16="http://schemas.microsoft.com/office/drawing/2014/main" id="{D06A2ECC-36EA-4843-A9C1-B6238B3FFFEE}"/>
                </a:ext>
              </a:extLst>
            </p:cNvPr>
            <p:cNvPicPr>
              <a:picLocks noChangeAspect="1"/>
            </p:cNvPicPr>
            <p:nvPr/>
          </p:nvPicPr>
          <p:blipFill>
            <a:blip r:embed="rId17">
              <a:biLevel thresh="25000"/>
              <a:extLst>
                <a:ext uri="{28A0092B-C50C-407E-A947-70E740481C1C}">
                  <a14:useLocalDpi xmlns:a14="http://schemas.microsoft.com/office/drawing/2010/main" val="0"/>
                </a:ext>
              </a:extLst>
            </a:blip>
            <a:stretch>
              <a:fillRect/>
            </a:stretch>
          </p:blipFill>
          <p:spPr>
            <a:xfrm>
              <a:off x="4414250" y="1201880"/>
              <a:ext cx="7452553" cy="581025"/>
            </a:xfrm>
            <a:prstGeom prst="rect">
              <a:avLst/>
            </a:prstGeom>
          </p:spPr>
        </p:pic>
      </p:grpSp>
      <p:grpSp>
        <p:nvGrpSpPr>
          <p:cNvPr id="70" name="色板">
            <a:extLst>
              <a:ext uri="{FF2B5EF4-FFF2-40B4-BE49-F238E27FC236}">
                <a16:creationId xmlns:a16="http://schemas.microsoft.com/office/drawing/2014/main" id="{06C2AEF1-1DB1-40E1-B530-4BBCC17837EC}"/>
              </a:ext>
            </a:extLst>
          </p:cNvPr>
          <p:cNvGrpSpPr/>
          <p:nvPr/>
        </p:nvGrpSpPr>
        <p:grpSpPr>
          <a:xfrm>
            <a:off x="-5997409" y="-1339262"/>
            <a:ext cx="1962592" cy="6402054"/>
            <a:chOff x="-4573247" y="692742"/>
            <a:chExt cx="1962592" cy="6402054"/>
          </a:xfrm>
        </p:grpSpPr>
        <p:grpSp>
          <p:nvGrpSpPr>
            <p:cNvPr id="71" name="色板">
              <a:extLst>
                <a:ext uri="{FF2B5EF4-FFF2-40B4-BE49-F238E27FC236}">
                  <a16:creationId xmlns:a16="http://schemas.microsoft.com/office/drawing/2014/main" id="{93E51134-3F2F-4624-957B-67E1A8A3AB1C}"/>
                </a:ext>
              </a:extLst>
            </p:cNvPr>
            <p:cNvGrpSpPr/>
            <p:nvPr/>
          </p:nvGrpSpPr>
          <p:grpSpPr>
            <a:xfrm>
              <a:off x="-4571512" y="692742"/>
              <a:ext cx="1960857" cy="3100900"/>
              <a:chOff x="-4571512" y="692742"/>
              <a:chExt cx="1960857" cy="3100900"/>
            </a:xfrm>
          </p:grpSpPr>
          <p:sp>
            <p:nvSpPr>
              <p:cNvPr id="77" name="矩形 76">
                <a:extLst>
                  <a:ext uri="{FF2B5EF4-FFF2-40B4-BE49-F238E27FC236}">
                    <a16:creationId xmlns:a16="http://schemas.microsoft.com/office/drawing/2014/main" id="{33E63BD3-1948-4622-BAD7-D52011C76B1F}"/>
                  </a:ext>
                </a:extLst>
              </p:cNvPr>
              <p:cNvSpPr/>
              <p:nvPr/>
            </p:nvSpPr>
            <p:spPr>
              <a:xfrm>
                <a:off x="-4555202" y="692742"/>
                <a:ext cx="1944547" cy="625033"/>
              </a:xfrm>
              <a:prstGeom prst="rect">
                <a:avLst/>
              </a:prstGeom>
              <a:solidFill>
                <a:srgbClr val="276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#276C89</a:t>
                </a:r>
                <a:endParaRPr lang="zh-CN" altLang="en-US" dirty="0"/>
              </a:p>
            </p:txBody>
          </p:sp>
          <p:sp>
            <p:nvSpPr>
              <p:cNvPr id="78" name="矩形 77">
                <a:extLst>
                  <a:ext uri="{FF2B5EF4-FFF2-40B4-BE49-F238E27FC236}">
                    <a16:creationId xmlns:a16="http://schemas.microsoft.com/office/drawing/2014/main" id="{DBBF6764-5B5B-4F71-97AC-294E7121A46F}"/>
                  </a:ext>
                </a:extLst>
              </p:cNvPr>
              <p:cNvSpPr/>
              <p:nvPr/>
            </p:nvSpPr>
            <p:spPr>
              <a:xfrm>
                <a:off x="-4555202" y="1518031"/>
                <a:ext cx="1944547" cy="625033"/>
              </a:xfrm>
              <a:prstGeom prst="rect">
                <a:avLst/>
              </a:prstGeom>
              <a:solidFill>
                <a:srgbClr val="FBF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#FBF0CE</a:t>
                </a:r>
                <a:endParaRPr lang="zh-CN" altLang="en-US" dirty="0">
                  <a:solidFill>
                    <a:schemeClr val="tx1"/>
                  </a:solidFill>
                </a:endParaRPr>
              </a:p>
            </p:txBody>
          </p:sp>
          <p:sp>
            <p:nvSpPr>
              <p:cNvPr id="79" name="矩形 78">
                <a:extLst>
                  <a:ext uri="{FF2B5EF4-FFF2-40B4-BE49-F238E27FC236}">
                    <a16:creationId xmlns:a16="http://schemas.microsoft.com/office/drawing/2014/main" id="{D24CA648-F73B-4DF8-91FF-83D9BC149BBC}"/>
                  </a:ext>
                </a:extLst>
              </p:cNvPr>
              <p:cNvSpPr/>
              <p:nvPr/>
            </p:nvSpPr>
            <p:spPr>
              <a:xfrm>
                <a:off x="-4571512" y="2343320"/>
                <a:ext cx="1944547" cy="625033"/>
              </a:xfrm>
              <a:prstGeom prst="rect">
                <a:avLst/>
              </a:prstGeom>
              <a:solidFill>
                <a:srgbClr val="B19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#B1934F</a:t>
                </a:r>
                <a:endParaRPr lang="zh-CN" altLang="en-US" dirty="0"/>
              </a:p>
            </p:txBody>
          </p:sp>
          <p:sp>
            <p:nvSpPr>
              <p:cNvPr id="80" name="矩形 79">
                <a:extLst>
                  <a:ext uri="{FF2B5EF4-FFF2-40B4-BE49-F238E27FC236}">
                    <a16:creationId xmlns:a16="http://schemas.microsoft.com/office/drawing/2014/main" id="{5DB93291-784C-4EA5-A7E9-1DF149D2AE4B}"/>
                  </a:ext>
                </a:extLst>
              </p:cNvPr>
              <p:cNvSpPr/>
              <p:nvPr/>
            </p:nvSpPr>
            <p:spPr>
              <a:xfrm>
                <a:off x="-4571512" y="3168609"/>
                <a:ext cx="1944547" cy="625033"/>
              </a:xfrm>
              <a:prstGeom prst="rect">
                <a:avLst/>
              </a:prstGeom>
              <a:solidFill>
                <a:srgbClr val="D7C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#D7C599</a:t>
                </a:r>
                <a:endParaRPr lang="zh-CN" altLang="en-US" dirty="0">
                  <a:solidFill>
                    <a:schemeClr val="tx1"/>
                  </a:solidFill>
                </a:endParaRPr>
              </a:p>
            </p:txBody>
          </p:sp>
        </p:grpSp>
        <p:grpSp>
          <p:nvGrpSpPr>
            <p:cNvPr id="72" name="色板">
              <a:extLst>
                <a:ext uri="{FF2B5EF4-FFF2-40B4-BE49-F238E27FC236}">
                  <a16:creationId xmlns:a16="http://schemas.microsoft.com/office/drawing/2014/main" id="{FB3CD0B3-48C8-4F5C-83A2-3E21C63F962A}"/>
                </a:ext>
              </a:extLst>
            </p:cNvPr>
            <p:cNvGrpSpPr/>
            <p:nvPr/>
          </p:nvGrpSpPr>
          <p:grpSpPr>
            <a:xfrm>
              <a:off x="-4573247" y="3993898"/>
              <a:ext cx="1946282" cy="3100898"/>
              <a:chOff x="-3124000" y="8730167"/>
              <a:chExt cx="1946282" cy="3100898"/>
            </a:xfrm>
          </p:grpSpPr>
          <p:sp>
            <p:nvSpPr>
              <p:cNvPr id="73" name="矩形 72">
                <a:extLst>
                  <a:ext uri="{FF2B5EF4-FFF2-40B4-BE49-F238E27FC236}">
                    <a16:creationId xmlns:a16="http://schemas.microsoft.com/office/drawing/2014/main" id="{C58BB35F-D815-4DC1-A62A-E76A59D22F11}"/>
                  </a:ext>
                </a:extLst>
              </p:cNvPr>
              <p:cNvSpPr/>
              <p:nvPr/>
            </p:nvSpPr>
            <p:spPr>
              <a:xfrm>
                <a:off x="-3122265" y="8730167"/>
                <a:ext cx="1944547" cy="625033"/>
              </a:xfrm>
              <a:prstGeom prst="rect">
                <a:avLst/>
              </a:prstGeom>
              <a:solidFill>
                <a:srgbClr val="CD4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#CD4027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4" name="矩形 73">
                <a:extLst>
                  <a:ext uri="{FF2B5EF4-FFF2-40B4-BE49-F238E27FC236}">
                    <a16:creationId xmlns:a16="http://schemas.microsoft.com/office/drawing/2014/main" id="{3FF15531-7A6C-4602-9C09-1FDD3074A61F}"/>
                  </a:ext>
                </a:extLst>
              </p:cNvPr>
              <p:cNvSpPr/>
              <p:nvPr/>
            </p:nvSpPr>
            <p:spPr>
              <a:xfrm>
                <a:off x="-3124000" y="9555456"/>
                <a:ext cx="1944547" cy="625033"/>
              </a:xfrm>
              <a:prstGeom prst="rect">
                <a:avLst/>
              </a:prstGeom>
              <a:solidFill>
                <a:srgbClr val="FCF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#FCF290</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75" name="矩形 74">
                <a:extLst>
                  <a:ext uri="{FF2B5EF4-FFF2-40B4-BE49-F238E27FC236}">
                    <a16:creationId xmlns:a16="http://schemas.microsoft.com/office/drawing/2014/main" id="{8ED8D1FF-390D-4B00-941F-56D5E9222FBB}"/>
                  </a:ext>
                </a:extLst>
              </p:cNvPr>
              <p:cNvSpPr/>
              <p:nvPr/>
            </p:nvSpPr>
            <p:spPr>
              <a:xfrm>
                <a:off x="-3124000" y="11206032"/>
                <a:ext cx="1944547" cy="625033"/>
              </a:xfrm>
              <a:prstGeom prst="rect">
                <a:avLst/>
              </a:prstGeom>
              <a:solidFill>
                <a:srgbClr val="51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245,208,153</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76" name="矩形 75">
                <a:extLst>
                  <a:ext uri="{FF2B5EF4-FFF2-40B4-BE49-F238E27FC236}">
                    <a16:creationId xmlns:a16="http://schemas.microsoft.com/office/drawing/2014/main" id="{B9380DF7-4C93-405A-B4AE-7E1E6A4DDE5B}"/>
                  </a:ext>
                </a:extLst>
              </p:cNvPr>
              <p:cNvSpPr/>
              <p:nvPr/>
            </p:nvSpPr>
            <p:spPr>
              <a:xfrm>
                <a:off x="-3122265" y="10380745"/>
                <a:ext cx="1944547" cy="625033"/>
              </a:xfrm>
              <a:prstGeom prst="rect">
                <a:avLst/>
              </a:prstGeom>
              <a:solidFill>
                <a:srgbClr val="CAEB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226,67,37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81" name="字体标准">
            <a:extLst>
              <a:ext uri="{FF2B5EF4-FFF2-40B4-BE49-F238E27FC236}">
                <a16:creationId xmlns:a16="http://schemas.microsoft.com/office/drawing/2014/main" id="{08CF24D3-3ABA-459C-BBC6-23768BCBA8DC}"/>
              </a:ext>
            </a:extLst>
          </p:cNvPr>
          <p:cNvGrpSpPr/>
          <p:nvPr/>
        </p:nvGrpSpPr>
        <p:grpSpPr>
          <a:xfrm>
            <a:off x="-6614816" y="5458589"/>
            <a:ext cx="3073423" cy="3498163"/>
            <a:chOff x="-6614816" y="5458589"/>
            <a:chExt cx="3073423" cy="3498163"/>
          </a:xfrm>
        </p:grpSpPr>
        <p:sp>
          <p:nvSpPr>
            <p:cNvPr id="82" name="字魂24号">
              <a:extLst>
                <a:ext uri="{FF2B5EF4-FFF2-40B4-BE49-F238E27FC236}">
                  <a16:creationId xmlns:a16="http://schemas.microsoft.com/office/drawing/2014/main" id="{A0AFB598-105F-42AB-AD4E-F86F5970B867}"/>
                </a:ext>
              </a:extLst>
            </p:cNvPr>
            <p:cNvSpPr txBox="1">
              <a:spLocks/>
            </p:cNvSpPr>
            <p:nvPr/>
          </p:nvSpPr>
          <p:spPr>
            <a:xfrm>
              <a:off x="-6614816" y="6346698"/>
              <a:ext cx="3047215" cy="1821304"/>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4800" spc="-300" dirty="0">
                  <a:solidFill>
                    <a:schemeClr val="tx1"/>
                  </a:solidFill>
                  <a:effectLst/>
                  <a:sym typeface="微软雅黑" panose="020B0503020204020204" pitchFamily="34" charset="-122"/>
                </a:rPr>
                <a:t>字魂</a:t>
              </a:r>
              <a:r>
                <a:rPr lang="en-US" altLang="zh-CN" sz="4800" spc="-300" dirty="0">
                  <a:solidFill>
                    <a:schemeClr val="tx1"/>
                  </a:solidFill>
                  <a:effectLst/>
                  <a:sym typeface="微软雅黑" panose="020B0503020204020204" pitchFamily="34" charset="-122"/>
                </a:rPr>
                <a:t>24</a:t>
              </a:r>
              <a:r>
                <a:rPr lang="zh-CN" altLang="en-US" sz="4800" spc="-300" dirty="0">
                  <a:solidFill>
                    <a:schemeClr val="tx1"/>
                  </a:solidFill>
                  <a:effectLst/>
                  <a:sym typeface="微软雅黑" panose="020B0503020204020204" pitchFamily="34" charset="-122"/>
                </a:rPr>
                <a:t>号镇魂手书</a:t>
              </a:r>
              <a:endParaRPr lang="zh-CN" altLang="en-US" sz="4000" spc="-300" dirty="0">
                <a:solidFill>
                  <a:schemeClr val="tx1"/>
                </a:solidFill>
                <a:effectLst/>
                <a:sym typeface="微软雅黑" panose="020B0503020204020204" pitchFamily="34" charset="-122"/>
              </a:endParaRPr>
            </a:p>
          </p:txBody>
        </p:sp>
        <p:sp>
          <p:nvSpPr>
            <p:cNvPr id="83" name="问藏书房">
              <a:extLst>
                <a:ext uri="{FF2B5EF4-FFF2-40B4-BE49-F238E27FC236}">
                  <a16:creationId xmlns:a16="http://schemas.microsoft.com/office/drawing/2014/main" id="{7EF639E0-29C9-4854-9D1D-C985D0A30833}"/>
                </a:ext>
              </a:extLst>
            </p:cNvPr>
            <p:cNvSpPr txBox="1">
              <a:spLocks/>
            </p:cNvSpPr>
            <p:nvPr/>
          </p:nvSpPr>
          <p:spPr>
            <a:xfrm>
              <a:off x="-6499767" y="7957626"/>
              <a:ext cx="2958374" cy="999126"/>
            </a:xfrm>
            <a:prstGeom prst="rect">
              <a:avLst/>
            </a:prstGeom>
          </p:spPr>
          <p:txBody>
            <a:bodyPr vert="horz" lIns="91440" tIns="45720" rIns="91440" bIns="45720" rtlCol="0" anchor="ctr" anchorCtr="0">
              <a:normAutofit/>
            </a:bodyPr>
            <a:lstStyle>
              <a:defPPr>
                <a:defRPr lang="en-US"/>
              </a:defPPr>
              <a:lvl1pPr algn="ctr" defTabSz="571500">
                <a:lnSpc>
                  <a:spcPct val="90000"/>
                </a:lnSpc>
                <a:spcBef>
                  <a:spcPct val="0"/>
                </a:spcBef>
                <a:buNone/>
                <a:defRPr sz="4800">
                  <a:gradFill>
                    <a:gsLst>
                      <a:gs pos="0">
                        <a:srgbClr val="FBF0CE">
                          <a:lumMod val="100000"/>
                        </a:srgbClr>
                      </a:gs>
                      <a:gs pos="50000">
                        <a:srgbClr val="D7C599"/>
                      </a:gs>
                      <a:gs pos="100000">
                        <a:srgbClr val="B1934F"/>
                      </a:gs>
                    </a:gsLst>
                    <a:lin ang="5400000" scaled="0"/>
                  </a:gradFill>
                  <a:latin typeface="问藏书房" pitchFamily="2" charset="-122"/>
                  <a:ea typeface="问藏书房" pitchFamily="2" charset="-122"/>
                  <a:cs typeface="+mj-cs"/>
                </a:defRPr>
              </a:lvl1pPr>
            </a:lstStyle>
            <a:p>
              <a:r>
                <a:rPr lang="zh-CN" altLang="en-US" dirty="0">
                  <a:solidFill>
                    <a:schemeClr val="tx1"/>
                  </a:solidFill>
                  <a:effectLst/>
                  <a:sym typeface="微软雅黑" panose="020B0503020204020204" pitchFamily="34" charset="-122"/>
                </a:rPr>
                <a:t>问藏书房</a:t>
              </a:r>
            </a:p>
          </p:txBody>
        </p:sp>
        <p:sp>
          <p:nvSpPr>
            <p:cNvPr id="84" name="微软雅黑">
              <a:extLst>
                <a:ext uri="{FF2B5EF4-FFF2-40B4-BE49-F238E27FC236}">
                  <a16:creationId xmlns:a16="http://schemas.microsoft.com/office/drawing/2014/main" id="{1B41F65C-CF5C-450A-BD67-6A3F3C5D5336}"/>
                </a:ext>
              </a:extLst>
            </p:cNvPr>
            <p:cNvSpPr txBox="1">
              <a:spLocks/>
            </p:cNvSpPr>
            <p:nvPr/>
          </p:nvSpPr>
          <p:spPr>
            <a:xfrm>
              <a:off x="-6466170" y="5458589"/>
              <a:ext cx="2841844" cy="1098485"/>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4000" dirty="0">
                  <a:latin typeface="微软雅黑" panose="020B0503020204020204" pitchFamily="34" charset="-122"/>
                  <a:ea typeface="微软雅黑" panose="020B0503020204020204" pitchFamily="34" charset="-122"/>
                  <a:sym typeface="微软雅黑" panose="020B0503020204020204" pitchFamily="34" charset="-122"/>
                </a:rPr>
                <a:t>微软雅黑</a:t>
              </a:r>
              <a:endParaRPr lang="en-US" altLang="zh-CN" sz="4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00117174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6">
            <a:lum/>
          </a:blip>
          <a:srcRect/>
          <a:stretch>
            <a:fillRect t="-1000" b="-10000"/>
          </a:stretch>
        </a:blipFill>
        <a:effectLst/>
      </p:bgPr>
    </p:bg>
    <p:spTree>
      <p:nvGrpSpPr>
        <p:cNvPr id="1" name=""/>
        <p:cNvGrpSpPr/>
        <p:nvPr/>
      </p:nvGrpSpPr>
      <p:grpSpPr>
        <a:xfrm>
          <a:off x="0" y="0"/>
          <a:ext cx="0" cy="0"/>
          <a:chOff x="0" y="0"/>
          <a:chExt cx="0" cy="0"/>
        </a:xfrm>
      </p:grpSpPr>
      <p:grpSp>
        <p:nvGrpSpPr>
          <p:cNvPr id="21" name="背景花纹">
            <a:extLst>
              <a:ext uri="{FF2B5EF4-FFF2-40B4-BE49-F238E27FC236}">
                <a16:creationId xmlns:a16="http://schemas.microsoft.com/office/drawing/2014/main" id="{C11B23C9-4853-429D-AAED-68F5E8E296A0}"/>
              </a:ext>
            </a:extLst>
          </p:cNvPr>
          <p:cNvGrpSpPr/>
          <p:nvPr/>
        </p:nvGrpSpPr>
        <p:grpSpPr>
          <a:xfrm>
            <a:off x="-1838001" y="-204373"/>
            <a:ext cx="25270935" cy="14631912"/>
            <a:chOff x="-1838001" y="-204373"/>
            <a:chExt cx="25270935" cy="14631912"/>
          </a:xfrm>
        </p:grpSpPr>
        <p:pic>
          <p:nvPicPr>
            <p:cNvPr id="56" name="陈塘关">
              <a:extLst>
                <a:ext uri="{FF2B5EF4-FFF2-40B4-BE49-F238E27FC236}">
                  <a16:creationId xmlns:a16="http://schemas.microsoft.com/office/drawing/2014/main" id="{654568FA-1202-48FC-97EC-C1E56D68C97E}"/>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val="0"/>
                </a:ext>
              </a:extLst>
            </a:blip>
            <a:stretch>
              <a:fillRect/>
            </a:stretch>
          </p:blipFill>
          <p:spPr>
            <a:xfrm rot="1916158">
              <a:off x="1240464" y="4010129"/>
              <a:ext cx="1324123" cy="2117855"/>
            </a:xfrm>
            <a:prstGeom prst="rect">
              <a:avLst/>
            </a:prstGeom>
          </p:spPr>
        </p:pic>
        <p:pic>
          <p:nvPicPr>
            <p:cNvPr id="57" name="右水">
              <a:extLst>
                <a:ext uri="{FF2B5EF4-FFF2-40B4-BE49-F238E27FC236}">
                  <a16:creationId xmlns:a16="http://schemas.microsoft.com/office/drawing/2014/main" id="{479CA7D2-3A87-40EF-AD0C-2F5A33892D7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204373"/>
              <a:ext cx="6552517" cy="9348373"/>
            </a:xfrm>
            <a:prstGeom prst="rect">
              <a:avLst/>
            </a:prstGeom>
          </p:spPr>
        </p:pic>
        <p:pic>
          <p:nvPicPr>
            <p:cNvPr id="58" name="水花" descr="夜晚的星空&#10;&#10;描述已自动生成">
              <a:extLst>
                <a:ext uri="{FF2B5EF4-FFF2-40B4-BE49-F238E27FC236}">
                  <a16:creationId xmlns:a16="http://schemas.microsoft.com/office/drawing/2014/main" id="{20341F72-EE67-4E04-A071-58E5321A9B4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3266896">
              <a:off x="-4505001" y="4902539"/>
              <a:ext cx="12192000" cy="6858000"/>
            </a:xfrm>
            <a:prstGeom prst="rect">
              <a:avLst/>
            </a:prstGeom>
          </p:spPr>
        </p:pic>
        <p:pic>
          <p:nvPicPr>
            <p:cNvPr id="60" name="右水2">
              <a:extLst>
                <a:ext uri="{FF2B5EF4-FFF2-40B4-BE49-F238E27FC236}">
                  <a16:creationId xmlns:a16="http://schemas.microsoft.com/office/drawing/2014/main" id="{64095495-B977-4220-863F-0137905EABB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4875107" y="0"/>
              <a:ext cx="11472333" cy="9144000"/>
            </a:xfrm>
            <a:prstGeom prst="rect">
              <a:avLst/>
            </a:prstGeom>
          </p:spPr>
        </p:pic>
        <p:pic>
          <p:nvPicPr>
            <p:cNvPr id="61" name="水花" descr="夜晚的星空&#10;&#10;描述已自动生成">
              <a:extLst>
                <a:ext uri="{FF2B5EF4-FFF2-40B4-BE49-F238E27FC236}">
                  <a16:creationId xmlns:a16="http://schemas.microsoft.com/office/drawing/2014/main" id="{54EABCCF-4D9B-4C89-A918-FFE3DF4B3C6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8121859">
              <a:off x="11240934" y="2500845"/>
              <a:ext cx="12192000" cy="6858000"/>
            </a:xfrm>
            <a:prstGeom prst="rect">
              <a:avLst/>
            </a:prstGeom>
          </p:spPr>
        </p:pic>
      </p:grpSp>
      <p:grpSp>
        <p:nvGrpSpPr>
          <p:cNvPr id="46" name="中圆">
            <a:extLst>
              <a:ext uri="{FF2B5EF4-FFF2-40B4-BE49-F238E27FC236}">
                <a16:creationId xmlns:a16="http://schemas.microsoft.com/office/drawing/2014/main" id="{7F157989-3919-4DB2-9360-99A9831EEF15}"/>
              </a:ext>
            </a:extLst>
          </p:cNvPr>
          <p:cNvGrpSpPr/>
          <p:nvPr/>
        </p:nvGrpSpPr>
        <p:grpSpPr>
          <a:xfrm>
            <a:off x="4520503" y="975637"/>
            <a:ext cx="7203859" cy="7203859"/>
            <a:chOff x="4520503" y="975637"/>
            <a:chExt cx="7203859" cy="7203859"/>
          </a:xfrm>
        </p:grpSpPr>
        <p:pic>
          <p:nvPicPr>
            <p:cNvPr id="32" name="中蓝圆">
              <a:extLst>
                <a:ext uri="{FF2B5EF4-FFF2-40B4-BE49-F238E27FC236}">
                  <a16:creationId xmlns:a16="http://schemas.microsoft.com/office/drawing/2014/main" id="{2B48118D-5C9C-424D-9874-2DE96C339038}"/>
                </a:ext>
              </a:extLst>
            </p:cNvPr>
            <p:cNvPicPr>
              <a:picLocks noChangeAspect="1"/>
            </p:cNvPicPr>
            <p:nvPr/>
          </p:nvPicPr>
          <p:blipFill rotWithShape="1">
            <a:blip r:embed="rId12">
              <a:extLst>
                <a:ext uri="{28A0092B-C50C-407E-A947-70E740481C1C}">
                  <a14:useLocalDpi xmlns:a14="http://schemas.microsoft.com/office/drawing/2010/main" val="0"/>
                </a:ext>
              </a:extLst>
            </a:blip>
            <a:srcRect l="2657" t="2804" r="2804" b="2657"/>
            <a:stretch/>
          </p:blipFill>
          <p:spPr>
            <a:xfrm>
              <a:off x="4520503" y="975637"/>
              <a:ext cx="7203859" cy="7203859"/>
            </a:xfrm>
            <a:prstGeom prst="ellipse">
              <a:avLst/>
            </a:prstGeom>
          </p:spPr>
        </p:pic>
        <p:pic>
          <p:nvPicPr>
            <p:cNvPr id="13" name="中黄圆">
              <a:extLst>
                <a:ext uri="{FF2B5EF4-FFF2-40B4-BE49-F238E27FC236}">
                  <a16:creationId xmlns:a16="http://schemas.microsoft.com/office/drawing/2014/main" id="{03328326-0C71-4243-91D7-718DCF1EBA80}"/>
                </a:ext>
              </a:extLst>
            </p:cNvPr>
            <p:cNvPicPr>
              <a:picLocks noChangeAspect="1"/>
            </p:cNvPicPr>
            <p:nvPr/>
          </p:nvPicPr>
          <p:blipFill>
            <a:blip r:embed="rId13">
              <a:extLst>
                <a:ext uri="{BEBA8EAE-BF5A-486C-A8C5-ECC9F3942E4B}">
                  <a14:imgProps xmlns:a14="http://schemas.microsoft.com/office/drawing/2010/main">
                    <a14:imgLayer r:embed="rId1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861588" y="1357313"/>
              <a:ext cx="6486525" cy="6429375"/>
            </a:xfrm>
            <a:prstGeom prst="ellipse">
              <a:avLst/>
            </a:prstGeom>
          </p:spPr>
        </p:pic>
      </p:grpSp>
      <p:grpSp>
        <p:nvGrpSpPr>
          <p:cNvPr id="33" name="中光">
            <a:extLst>
              <a:ext uri="{FF2B5EF4-FFF2-40B4-BE49-F238E27FC236}">
                <a16:creationId xmlns:a16="http://schemas.microsoft.com/office/drawing/2014/main" id="{DC2161BD-B912-4882-91D4-567C490C4522}"/>
              </a:ext>
            </a:extLst>
          </p:cNvPr>
          <p:cNvGrpSpPr/>
          <p:nvPr/>
        </p:nvGrpSpPr>
        <p:grpSpPr>
          <a:xfrm>
            <a:off x="2730500" y="0"/>
            <a:ext cx="10795000" cy="9144000"/>
            <a:chOff x="2730500" y="0"/>
            <a:chExt cx="10795000" cy="9144000"/>
          </a:xfrm>
        </p:grpSpPr>
        <p:pic>
          <p:nvPicPr>
            <p:cNvPr id="88" name="中圆光">
              <a:extLst>
                <a:ext uri="{FF2B5EF4-FFF2-40B4-BE49-F238E27FC236}">
                  <a16:creationId xmlns:a16="http://schemas.microsoft.com/office/drawing/2014/main" id="{57E1C543-944C-4694-ADE2-8B087EA7095B}"/>
                </a:ext>
              </a:extLst>
            </p:cNvPr>
            <p:cNvPicPr>
              <a:picLocks noChangeAspect="1"/>
            </p:cNvPicPr>
            <p:nvPr/>
          </p:nvPicPr>
          <p:blipFill>
            <a:blip r:embed="rId15">
              <a:extLst>
                <a:ext uri="{BEBA8EAE-BF5A-486C-A8C5-ECC9F3942E4B}">
                  <a14:imgProps xmlns:a14="http://schemas.microsoft.com/office/drawing/2010/main">
                    <a14:imgLayer r:embed="rId16">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730500" y="0"/>
              <a:ext cx="10795000" cy="9144000"/>
            </a:xfrm>
            <a:prstGeom prst="rect">
              <a:avLst/>
            </a:prstGeom>
          </p:spPr>
        </p:pic>
        <p:pic>
          <p:nvPicPr>
            <p:cNvPr id="100" name="中光">
              <a:extLst>
                <a:ext uri="{FF2B5EF4-FFF2-40B4-BE49-F238E27FC236}">
                  <a16:creationId xmlns:a16="http://schemas.microsoft.com/office/drawing/2014/main" id="{6A1AEAD4-B098-4571-93F9-D744F548255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56000" y="0"/>
              <a:ext cx="9144000" cy="9144000"/>
            </a:xfrm>
            <a:prstGeom prst="rect">
              <a:avLst/>
            </a:prstGeom>
          </p:spPr>
        </p:pic>
      </p:grpSp>
      <p:grpSp>
        <p:nvGrpSpPr>
          <p:cNvPr id="41" name="哪吒">
            <a:extLst>
              <a:ext uri="{FF2B5EF4-FFF2-40B4-BE49-F238E27FC236}">
                <a16:creationId xmlns:a16="http://schemas.microsoft.com/office/drawing/2014/main" id="{8650C44F-045E-4837-9D4A-61796B3A39E8}"/>
              </a:ext>
            </a:extLst>
          </p:cNvPr>
          <p:cNvGrpSpPr/>
          <p:nvPr/>
        </p:nvGrpSpPr>
        <p:grpSpPr>
          <a:xfrm>
            <a:off x="5509888" y="1691407"/>
            <a:ext cx="7014366" cy="5342282"/>
            <a:chOff x="5818821" y="1900859"/>
            <a:chExt cx="7014366" cy="5342282"/>
          </a:xfrm>
        </p:grpSpPr>
        <p:pic>
          <p:nvPicPr>
            <p:cNvPr id="59" name="风火轮2">
              <a:extLst>
                <a:ext uri="{FF2B5EF4-FFF2-40B4-BE49-F238E27FC236}">
                  <a16:creationId xmlns:a16="http://schemas.microsoft.com/office/drawing/2014/main" id="{9ED73E1A-FAD3-4D61-9E80-0D7A8ACC0164}"/>
                </a:ext>
              </a:extLst>
            </p:cNvPr>
            <p:cNvPicPr>
              <a:picLocks noChangeAspect="1"/>
            </p:cNvPicPr>
            <p:nvPr/>
          </p:nvPicPr>
          <p:blipFill>
            <a:blip r:embed="rId18">
              <a:extLst>
                <a:ext uri="{BEBA8EAE-BF5A-486C-A8C5-ECC9F3942E4B}">
                  <a14:imgProps xmlns:a14="http://schemas.microsoft.com/office/drawing/2010/main">
                    <a14:imgLayer r:embed="rId19">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p:blipFill>
          <p:spPr>
            <a:xfrm>
              <a:off x="8863373" y="6563260"/>
              <a:ext cx="706029" cy="679881"/>
            </a:xfrm>
            <a:prstGeom prst="rect">
              <a:avLst/>
            </a:prstGeom>
            <a:effectLst/>
          </p:spPr>
        </p:pic>
        <p:pic>
          <p:nvPicPr>
            <p:cNvPr id="62" name="风火轮1">
              <a:extLst>
                <a:ext uri="{FF2B5EF4-FFF2-40B4-BE49-F238E27FC236}">
                  <a16:creationId xmlns:a16="http://schemas.microsoft.com/office/drawing/2014/main" id="{129284E8-6D6C-4756-A5D4-F03A84A64B05}"/>
                </a:ext>
              </a:extLst>
            </p:cNvPr>
            <p:cNvPicPr>
              <a:picLocks noChangeAspect="1"/>
            </p:cNvPicPr>
            <p:nvPr/>
          </p:nvPicPr>
          <p:blipFill>
            <a:blip r:embed="rId20">
              <a:extLst>
                <a:ext uri="{BEBA8EAE-BF5A-486C-A8C5-ECC9F3942E4B}">
                  <a14:imgProps xmlns:a14="http://schemas.microsoft.com/office/drawing/2010/main">
                    <a14:imgLayer r:embed="rId21">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p:blipFill>
          <p:spPr>
            <a:xfrm>
              <a:off x="7572790" y="5600933"/>
              <a:ext cx="763559" cy="810627"/>
            </a:xfrm>
            <a:prstGeom prst="rect">
              <a:avLst/>
            </a:prstGeom>
            <a:effectLst/>
          </p:spPr>
        </p:pic>
        <p:pic>
          <p:nvPicPr>
            <p:cNvPr id="29" name="哪吒">
              <a:extLst>
                <a:ext uri="{FF2B5EF4-FFF2-40B4-BE49-F238E27FC236}">
                  <a16:creationId xmlns:a16="http://schemas.microsoft.com/office/drawing/2014/main" id="{3B4C9045-7814-4BC7-9BA8-D400528C7C37}"/>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818821" y="1900859"/>
              <a:ext cx="7014366" cy="4919036"/>
            </a:xfrm>
            <a:prstGeom prst="rect">
              <a:avLst/>
            </a:prstGeom>
          </p:spPr>
        </p:pic>
      </p:grpSp>
      <p:grpSp>
        <p:nvGrpSpPr>
          <p:cNvPr id="43" name="乾坤圈">
            <a:extLst>
              <a:ext uri="{FF2B5EF4-FFF2-40B4-BE49-F238E27FC236}">
                <a16:creationId xmlns:a16="http://schemas.microsoft.com/office/drawing/2014/main" id="{3E75F877-F574-4E06-AE92-B2B85C4398C0}"/>
              </a:ext>
            </a:extLst>
          </p:cNvPr>
          <p:cNvGrpSpPr/>
          <p:nvPr/>
        </p:nvGrpSpPr>
        <p:grpSpPr>
          <a:xfrm>
            <a:off x="2161992" y="2539168"/>
            <a:ext cx="3547507" cy="1962260"/>
            <a:chOff x="1931630" y="2034816"/>
            <a:chExt cx="3547507" cy="1962260"/>
          </a:xfrm>
        </p:grpSpPr>
        <p:grpSp>
          <p:nvGrpSpPr>
            <p:cNvPr id="40" name="组合 39">
              <a:extLst>
                <a:ext uri="{FF2B5EF4-FFF2-40B4-BE49-F238E27FC236}">
                  <a16:creationId xmlns:a16="http://schemas.microsoft.com/office/drawing/2014/main" id="{10FDBC2A-8B45-427A-B4FD-547EDE3C6B92}"/>
                </a:ext>
              </a:extLst>
            </p:cNvPr>
            <p:cNvGrpSpPr/>
            <p:nvPr/>
          </p:nvGrpSpPr>
          <p:grpSpPr>
            <a:xfrm>
              <a:off x="1931630" y="2034816"/>
              <a:ext cx="3101062" cy="1962260"/>
              <a:chOff x="1654830" y="1282156"/>
              <a:chExt cx="3101062" cy="1962260"/>
            </a:xfrm>
          </p:grpSpPr>
          <p:pic>
            <p:nvPicPr>
              <p:cNvPr id="27" name="图片 26">
                <a:extLst>
                  <a:ext uri="{FF2B5EF4-FFF2-40B4-BE49-F238E27FC236}">
                    <a16:creationId xmlns:a16="http://schemas.microsoft.com/office/drawing/2014/main" id="{6694C80E-800C-4420-867C-09426336DEB0}"/>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654830" y="1625167"/>
                <a:ext cx="3101062" cy="1324784"/>
              </a:xfrm>
              <a:prstGeom prst="rect">
                <a:avLst/>
              </a:prstGeom>
            </p:spPr>
          </p:pic>
          <p:sp>
            <p:nvSpPr>
              <p:cNvPr id="69" name="内容占位符 2">
                <a:extLst>
                  <a:ext uri="{FF2B5EF4-FFF2-40B4-BE49-F238E27FC236}">
                    <a16:creationId xmlns:a16="http://schemas.microsoft.com/office/drawing/2014/main" id="{50041700-2767-416E-914C-E10ADC714E52}"/>
                  </a:ext>
                </a:extLst>
              </p:cNvPr>
              <p:cNvSpPr txBox="1">
                <a:spLocks/>
              </p:cNvSpPr>
              <p:nvPr/>
            </p:nvSpPr>
            <p:spPr>
              <a:xfrm>
                <a:off x="1818392" y="1282156"/>
                <a:ext cx="2841844" cy="1962260"/>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l">
                  <a:lnSpc>
                    <a:spcPct val="100000"/>
                  </a:lnSpc>
                </a:pP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金黄色的圆环，可大可小，威力巨大，震荡龙宫，近战远攻，能击万物，百发百中，无坚不摧，还具有改变数量的神力。</a:t>
                </a:r>
                <a:endParaRPr lang="en-US" altLang="zh-CN"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a:extLst>
                <a:ext uri="{FF2B5EF4-FFF2-40B4-BE49-F238E27FC236}">
                  <a16:creationId xmlns:a16="http://schemas.microsoft.com/office/drawing/2014/main" id="{B1EA949F-82B4-498F-A207-5E960242DD77}"/>
                </a:ext>
              </a:extLst>
            </p:cNvPr>
            <p:cNvGrpSpPr/>
            <p:nvPr/>
          </p:nvGrpSpPr>
          <p:grpSpPr>
            <a:xfrm>
              <a:off x="4736187" y="2321252"/>
              <a:ext cx="742950" cy="1619250"/>
              <a:chOff x="5326493" y="2716656"/>
              <a:chExt cx="742950" cy="1619250"/>
            </a:xfrm>
          </p:grpSpPr>
          <p:pic>
            <p:nvPicPr>
              <p:cNvPr id="35" name="图片 34">
                <a:extLst>
                  <a:ext uri="{FF2B5EF4-FFF2-40B4-BE49-F238E27FC236}">
                    <a16:creationId xmlns:a16="http://schemas.microsoft.com/office/drawing/2014/main" id="{8718935F-FC0C-45D5-B3D7-3F0631068225}"/>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326493" y="2716656"/>
                <a:ext cx="742950" cy="1619250"/>
              </a:xfrm>
              <a:prstGeom prst="rect">
                <a:avLst/>
              </a:prstGeom>
            </p:spPr>
          </p:pic>
          <p:sp>
            <p:nvSpPr>
              <p:cNvPr id="53" name="文本框 52">
                <a:extLst>
                  <a:ext uri="{FF2B5EF4-FFF2-40B4-BE49-F238E27FC236}">
                    <a16:creationId xmlns:a16="http://schemas.microsoft.com/office/drawing/2014/main" id="{6413C3B7-6E29-4EE8-801C-C4D381A6AB06}"/>
                  </a:ext>
                </a:extLst>
              </p:cNvPr>
              <p:cNvSpPr txBox="1"/>
              <p:nvPr/>
            </p:nvSpPr>
            <p:spPr>
              <a:xfrm>
                <a:off x="5479488" y="3184873"/>
                <a:ext cx="430887" cy="983923"/>
              </a:xfrm>
              <a:prstGeom prst="rect">
                <a:avLst/>
              </a:prstGeom>
              <a:noFill/>
            </p:spPr>
            <p:txBody>
              <a:bodyPr vert="eaVert" wrap="square">
                <a:spAutoFit/>
              </a:bodyPr>
              <a:lstStyle/>
              <a:p>
                <a:r>
                  <a:rPr lang="zh-CN" altLang="en-US" sz="16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乾坤圈</a:t>
                </a:r>
                <a:endParaRPr lang="zh-CN" altLang="en-US" sz="1600" dirty="0">
                  <a:solidFill>
                    <a:srgbClr val="FCF290"/>
                  </a:solidFill>
                </a:endParaRPr>
              </a:p>
            </p:txBody>
          </p:sp>
        </p:grpSp>
      </p:grpSp>
      <p:grpSp>
        <p:nvGrpSpPr>
          <p:cNvPr id="44" name="风火轮">
            <a:extLst>
              <a:ext uri="{FF2B5EF4-FFF2-40B4-BE49-F238E27FC236}">
                <a16:creationId xmlns:a16="http://schemas.microsoft.com/office/drawing/2014/main" id="{DC4965C4-D137-4466-8B59-A33F7E59D2CD}"/>
              </a:ext>
            </a:extLst>
          </p:cNvPr>
          <p:cNvGrpSpPr/>
          <p:nvPr/>
        </p:nvGrpSpPr>
        <p:grpSpPr>
          <a:xfrm>
            <a:off x="3871533" y="5451254"/>
            <a:ext cx="3541147" cy="1962260"/>
            <a:chOff x="2534737" y="3966645"/>
            <a:chExt cx="3541147" cy="1962260"/>
          </a:xfrm>
        </p:grpSpPr>
        <p:grpSp>
          <p:nvGrpSpPr>
            <p:cNvPr id="63" name="组合 62">
              <a:extLst>
                <a:ext uri="{FF2B5EF4-FFF2-40B4-BE49-F238E27FC236}">
                  <a16:creationId xmlns:a16="http://schemas.microsoft.com/office/drawing/2014/main" id="{AFC99D53-7A92-43C8-AD09-EDEE58AD695E}"/>
                </a:ext>
              </a:extLst>
            </p:cNvPr>
            <p:cNvGrpSpPr/>
            <p:nvPr/>
          </p:nvGrpSpPr>
          <p:grpSpPr>
            <a:xfrm>
              <a:off x="2534737" y="3966645"/>
              <a:ext cx="3102670" cy="1962260"/>
              <a:chOff x="1707218" y="1269630"/>
              <a:chExt cx="3102670" cy="1962260"/>
            </a:xfrm>
          </p:grpSpPr>
          <p:pic>
            <p:nvPicPr>
              <p:cNvPr id="64" name="图片 63">
                <a:extLst>
                  <a:ext uri="{FF2B5EF4-FFF2-40B4-BE49-F238E27FC236}">
                    <a16:creationId xmlns:a16="http://schemas.microsoft.com/office/drawing/2014/main" id="{833C8DC4-9085-4E1E-857D-41B67BEFB3E3}"/>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707218" y="1625167"/>
                <a:ext cx="3102670" cy="1324784"/>
              </a:xfrm>
              <a:prstGeom prst="rect">
                <a:avLst/>
              </a:prstGeom>
            </p:spPr>
          </p:pic>
          <p:sp>
            <p:nvSpPr>
              <p:cNvPr id="65" name="内容占位符 2">
                <a:extLst>
                  <a:ext uri="{FF2B5EF4-FFF2-40B4-BE49-F238E27FC236}">
                    <a16:creationId xmlns:a16="http://schemas.microsoft.com/office/drawing/2014/main" id="{485C3F23-9876-426F-95B2-984DFCF4FD8F}"/>
                  </a:ext>
                </a:extLst>
              </p:cNvPr>
              <p:cNvSpPr txBox="1">
                <a:spLocks/>
              </p:cNvSpPr>
              <p:nvPr/>
            </p:nvSpPr>
            <p:spPr>
              <a:xfrm>
                <a:off x="1866534" y="1269630"/>
                <a:ext cx="2841844" cy="1962260"/>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l">
                  <a:lnSpc>
                    <a:spcPct val="100000"/>
                  </a:lnSpc>
                </a:pP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飞行法宝，两个不停喷火旋转的轮子，双脚踏上就能飞天入海 ，速度奇快，无处不到，也是三昧真火，遇水不灭。</a:t>
                </a:r>
              </a:p>
            </p:txBody>
          </p:sp>
        </p:grpSp>
        <p:grpSp>
          <p:nvGrpSpPr>
            <p:cNvPr id="66" name="组合 65">
              <a:extLst>
                <a:ext uri="{FF2B5EF4-FFF2-40B4-BE49-F238E27FC236}">
                  <a16:creationId xmlns:a16="http://schemas.microsoft.com/office/drawing/2014/main" id="{BA722C7B-6BCD-4288-A00A-E1142A3C9206}"/>
                </a:ext>
              </a:extLst>
            </p:cNvPr>
            <p:cNvGrpSpPr/>
            <p:nvPr/>
          </p:nvGrpSpPr>
          <p:grpSpPr>
            <a:xfrm>
              <a:off x="5332934" y="4265607"/>
              <a:ext cx="742950" cy="1619250"/>
              <a:chOff x="5372521" y="2716656"/>
              <a:chExt cx="742950" cy="1619250"/>
            </a:xfrm>
          </p:grpSpPr>
          <p:pic>
            <p:nvPicPr>
              <p:cNvPr id="68" name="图片 67">
                <a:extLst>
                  <a:ext uri="{FF2B5EF4-FFF2-40B4-BE49-F238E27FC236}">
                    <a16:creationId xmlns:a16="http://schemas.microsoft.com/office/drawing/2014/main" id="{CAE28FA0-6C2E-43D3-A6D4-D05BCD620235}"/>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372521" y="2716656"/>
                <a:ext cx="742950" cy="1619250"/>
              </a:xfrm>
              <a:prstGeom prst="rect">
                <a:avLst/>
              </a:prstGeom>
            </p:spPr>
          </p:pic>
          <p:sp>
            <p:nvSpPr>
              <p:cNvPr id="70" name="文本框 69">
                <a:extLst>
                  <a:ext uri="{FF2B5EF4-FFF2-40B4-BE49-F238E27FC236}">
                    <a16:creationId xmlns:a16="http://schemas.microsoft.com/office/drawing/2014/main" id="{1C66249E-D375-4941-9EC8-DF5E04B8721F}"/>
                  </a:ext>
                </a:extLst>
              </p:cNvPr>
              <p:cNvSpPr txBox="1"/>
              <p:nvPr/>
            </p:nvSpPr>
            <p:spPr>
              <a:xfrm>
                <a:off x="5525516" y="3184873"/>
                <a:ext cx="430887" cy="983923"/>
              </a:xfrm>
              <a:prstGeom prst="rect">
                <a:avLst/>
              </a:prstGeom>
              <a:noFill/>
            </p:spPr>
            <p:txBody>
              <a:bodyPr vert="eaVert" wrap="square">
                <a:spAutoFit/>
              </a:bodyPr>
              <a:lstStyle/>
              <a:p>
                <a:r>
                  <a:rPr lang="zh-CN" altLang="en-US" sz="16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风火轮</a:t>
                </a:r>
                <a:endParaRPr lang="zh-CN" altLang="en-US" sz="1600" dirty="0">
                  <a:solidFill>
                    <a:srgbClr val="FCF290"/>
                  </a:solidFill>
                </a:endParaRPr>
              </a:p>
            </p:txBody>
          </p:sp>
        </p:grpSp>
      </p:grpSp>
      <p:grpSp>
        <p:nvGrpSpPr>
          <p:cNvPr id="95" name="混天绫">
            <a:extLst>
              <a:ext uri="{FF2B5EF4-FFF2-40B4-BE49-F238E27FC236}">
                <a16:creationId xmlns:a16="http://schemas.microsoft.com/office/drawing/2014/main" id="{60CD6C2E-5D41-4B05-B14F-118F32BBFA13}"/>
              </a:ext>
            </a:extLst>
          </p:cNvPr>
          <p:cNvGrpSpPr/>
          <p:nvPr/>
        </p:nvGrpSpPr>
        <p:grpSpPr>
          <a:xfrm>
            <a:off x="11724362" y="2106857"/>
            <a:ext cx="3507805" cy="1962260"/>
            <a:chOff x="1692169" y="2109972"/>
            <a:chExt cx="3507805" cy="1962260"/>
          </a:xfrm>
        </p:grpSpPr>
        <p:grpSp>
          <p:nvGrpSpPr>
            <p:cNvPr id="96" name="组合 95">
              <a:extLst>
                <a:ext uri="{FF2B5EF4-FFF2-40B4-BE49-F238E27FC236}">
                  <a16:creationId xmlns:a16="http://schemas.microsoft.com/office/drawing/2014/main" id="{E69F936A-B8A4-4DC6-BE1A-2F009FBE9AB3}"/>
                </a:ext>
              </a:extLst>
            </p:cNvPr>
            <p:cNvGrpSpPr/>
            <p:nvPr/>
          </p:nvGrpSpPr>
          <p:grpSpPr>
            <a:xfrm>
              <a:off x="2133104" y="2109972"/>
              <a:ext cx="3066870" cy="1962260"/>
              <a:chOff x="1856304" y="1357312"/>
              <a:chExt cx="3066870" cy="1962260"/>
            </a:xfrm>
          </p:grpSpPr>
          <p:pic>
            <p:nvPicPr>
              <p:cNvPr id="101" name="图片 100">
                <a:extLst>
                  <a:ext uri="{FF2B5EF4-FFF2-40B4-BE49-F238E27FC236}">
                    <a16:creationId xmlns:a16="http://schemas.microsoft.com/office/drawing/2014/main" id="{CF5ECDBF-8EB2-4E1A-A0A3-69C6344021C5}"/>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856304" y="1625167"/>
                <a:ext cx="3066870" cy="1324784"/>
              </a:xfrm>
              <a:prstGeom prst="rect">
                <a:avLst/>
              </a:prstGeom>
            </p:spPr>
          </p:pic>
          <p:sp>
            <p:nvSpPr>
              <p:cNvPr id="102" name="内容占位符 2">
                <a:extLst>
                  <a:ext uri="{FF2B5EF4-FFF2-40B4-BE49-F238E27FC236}">
                    <a16:creationId xmlns:a16="http://schemas.microsoft.com/office/drawing/2014/main" id="{A40EECCE-44CE-410B-B6EA-5D0A02D645C5}"/>
                  </a:ext>
                </a:extLst>
              </p:cNvPr>
              <p:cNvSpPr txBox="1">
                <a:spLocks/>
              </p:cNvSpPr>
              <p:nvPr/>
            </p:nvSpPr>
            <p:spPr>
              <a:xfrm>
                <a:off x="2056504" y="1357312"/>
                <a:ext cx="2841844" cy="1962260"/>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l">
                  <a:lnSpc>
                    <a:spcPct val="100000"/>
                  </a:lnSpc>
                </a:pP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透明的红色绸缎，可长可短，自动捆绑敌人，上面绣着日月图腾，十分美丽 ，能翻江倒海，颠倒龙宫 ，挥天风云变，可召唤金乌太阳鸟喷火战斗。</a:t>
                </a:r>
              </a:p>
            </p:txBody>
          </p:sp>
        </p:grpSp>
        <p:grpSp>
          <p:nvGrpSpPr>
            <p:cNvPr id="97" name="组合 96">
              <a:extLst>
                <a:ext uri="{FF2B5EF4-FFF2-40B4-BE49-F238E27FC236}">
                  <a16:creationId xmlns:a16="http://schemas.microsoft.com/office/drawing/2014/main" id="{3CD6DFDC-6E80-47E8-8C00-FFCE74D5A917}"/>
                </a:ext>
              </a:extLst>
            </p:cNvPr>
            <p:cNvGrpSpPr/>
            <p:nvPr/>
          </p:nvGrpSpPr>
          <p:grpSpPr>
            <a:xfrm>
              <a:off x="1692169" y="2321252"/>
              <a:ext cx="742950" cy="1619250"/>
              <a:chOff x="2282475" y="2716656"/>
              <a:chExt cx="742950" cy="1619250"/>
            </a:xfrm>
          </p:grpSpPr>
          <p:pic>
            <p:nvPicPr>
              <p:cNvPr id="98" name="图片 97">
                <a:extLst>
                  <a:ext uri="{FF2B5EF4-FFF2-40B4-BE49-F238E27FC236}">
                    <a16:creationId xmlns:a16="http://schemas.microsoft.com/office/drawing/2014/main" id="{F024095F-A993-4578-A0AB-B08726AA3B76}"/>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282475" y="2716656"/>
                <a:ext cx="742950" cy="1619250"/>
              </a:xfrm>
              <a:prstGeom prst="rect">
                <a:avLst/>
              </a:prstGeom>
            </p:spPr>
          </p:pic>
          <p:sp>
            <p:nvSpPr>
              <p:cNvPr id="99" name="文本框 98">
                <a:extLst>
                  <a:ext uri="{FF2B5EF4-FFF2-40B4-BE49-F238E27FC236}">
                    <a16:creationId xmlns:a16="http://schemas.microsoft.com/office/drawing/2014/main" id="{ED9EBEE1-D602-4978-A2C1-60290BA411EE}"/>
                  </a:ext>
                </a:extLst>
              </p:cNvPr>
              <p:cNvSpPr txBox="1"/>
              <p:nvPr/>
            </p:nvSpPr>
            <p:spPr>
              <a:xfrm>
                <a:off x="2435470" y="3184873"/>
                <a:ext cx="430887" cy="983923"/>
              </a:xfrm>
              <a:prstGeom prst="rect">
                <a:avLst/>
              </a:prstGeom>
              <a:noFill/>
            </p:spPr>
            <p:txBody>
              <a:bodyPr vert="eaVert" wrap="square">
                <a:spAutoFit/>
              </a:bodyPr>
              <a:lstStyle/>
              <a:p>
                <a:r>
                  <a:rPr lang="zh-CN" altLang="en-US" sz="16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混天绫</a:t>
                </a:r>
                <a:endParaRPr lang="zh-CN" altLang="en-US" sz="1600" dirty="0">
                  <a:solidFill>
                    <a:srgbClr val="FCF290"/>
                  </a:solidFill>
                </a:endParaRPr>
              </a:p>
            </p:txBody>
          </p:sp>
        </p:grpSp>
      </p:grpSp>
      <p:grpSp>
        <p:nvGrpSpPr>
          <p:cNvPr id="103" name="火尖枪">
            <a:extLst>
              <a:ext uri="{FF2B5EF4-FFF2-40B4-BE49-F238E27FC236}">
                <a16:creationId xmlns:a16="http://schemas.microsoft.com/office/drawing/2014/main" id="{2D5CF4B1-EB72-47CD-BD76-13CEA4874A7C}"/>
              </a:ext>
            </a:extLst>
          </p:cNvPr>
          <p:cNvGrpSpPr/>
          <p:nvPr/>
        </p:nvGrpSpPr>
        <p:grpSpPr>
          <a:xfrm>
            <a:off x="11598124" y="4460260"/>
            <a:ext cx="3186264" cy="1962260"/>
            <a:chOff x="2242888" y="3932842"/>
            <a:chExt cx="3186264" cy="1962260"/>
          </a:xfrm>
        </p:grpSpPr>
        <p:grpSp>
          <p:nvGrpSpPr>
            <p:cNvPr id="104" name="组合 103">
              <a:extLst>
                <a:ext uri="{FF2B5EF4-FFF2-40B4-BE49-F238E27FC236}">
                  <a16:creationId xmlns:a16="http://schemas.microsoft.com/office/drawing/2014/main" id="{8A25F23D-3056-4070-AE12-CDC3D8D5E2B7}"/>
                </a:ext>
              </a:extLst>
            </p:cNvPr>
            <p:cNvGrpSpPr/>
            <p:nvPr/>
          </p:nvGrpSpPr>
          <p:grpSpPr>
            <a:xfrm>
              <a:off x="2683824" y="3932842"/>
              <a:ext cx="2745328" cy="1962260"/>
              <a:chOff x="1856305" y="1235827"/>
              <a:chExt cx="2745328" cy="1962260"/>
            </a:xfrm>
          </p:grpSpPr>
          <p:pic>
            <p:nvPicPr>
              <p:cNvPr id="108" name="图片 107">
                <a:extLst>
                  <a:ext uri="{FF2B5EF4-FFF2-40B4-BE49-F238E27FC236}">
                    <a16:creationId xmlns:a16="http://schemas.microsoft.com/office/drawing/2014/main" id="{01BD1E23-301F-46BE-9F8B-6CFE8733A3C0}"/>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856305" y="1625167"/>
                <a:ext cx="2745328" cy="1324784"/>
              </a:xfrm>
              <a:prstGeom prst="rect">
                <a:avLst/>
              </a:prstGeom>
            </p:spPr>
          </p:pic>
          <p:sp>
            <p:nvSpPr>
              <p:cNvPr id="109" name="内容占位符 2">
                <a:extLst>
                  <a:ext uri="{FF2B5EF4-FFF2-40B4-BE49-F238E27FC236}">
                    <a16:creationId xmlns:a16="http://schemas.microsoft.com/office/drawing/2014/main" id="{14CC67A9-9229-4B5B-AD72-24E00F2A4A1D}"/>
                  </a:ext>
                </a:extLst>
              </p:cNvPr>
              <p:cNvSpPr txBox="1">
                <a:spLocks/>
              </p:cNvSpPr>
              <p:nvPr/>
            </p:nvSpPr>
            <p:spPr>
              <a:xfrm>
                <a:off x="2107725" y="1235827"/>
                <a:ext cx="2403239" cy="1962260"/>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l">
                  <a:lnSpc>
                    <a:spcPct val="100000"/>
                  </a:lnSpc>
                </a:pP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一杆长枪，乃主战兵器，尖又锋利，威力无穷；为斩妖除魔的神兵利器，枪头可以喷出三昧真火烧杀敌人。</a:t>
                </a:r>
                <a:endParaRPr lang="en-US" altLang="zh-CN"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5" name="组合 104">
              <a:extLst>
                <a:ext uri="{FF2B5EF4-FFF2-40B4-BE49-F238E27FC236}">
                  <a16:creationId xmlns:a16="http://schemas.microsoft.com/office/drawing/2014/main" id="{1B0E42FA-B165-4FAB-984B-9C546CA58932}"/>
                </a:ext>
              </a:extLst>
            </p:cNvPr>
            <p:cNvGrpSpPr/>
            <p:nvPr/>
          </p:nvGrpSpPr>
          <p:grpSpPr>
            <a:xfrm>
              <a:off x="2242888" y="4265607"/>
              <a:ext cx="742950" cy="1619250"/>
              <a:chOff x="2282475" y="2716656"/>
              <a:chExt cx="742950" cy="1619250"/>
            </a:xfrm>
          </p:grpSpPr>
          <p:pic>
            <p:nvPicPr>
              <p:cNvPr id="106" name="图片 105">
                <a:extLst>
                  <a:ext uri="{FF2B5EF4-FFF2-40B4-BE49-F238E27FC236}">
                    <a16:creationId xmlns:a16="http://schemas.microsoft.com/office/drawing/2014/main" id="{B2674A1D-8792-4DAE-9C53-189C4E0FEB66}"/>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282475" y="2716656"/>
                <a:ext cx="742950" cy="1619250"/>
              </a:xfrm>
              <a:prstGeom prst="rect">
                <a:avLst/>
              </a:prstGeom>
            </p:spPr>
          </p:pic>
          <p:sp>
            <p:nvSpPr>
              <p:cNvPr id="107" name="文本框 106">
                <a:extLst>
                  <a:ext uri="{FF2B5EF4-FFF2-40B4-BE49-F238E27FC236}">
                    <a16:creationId xmlns:a16="http://schemas.microsoft.com/office/drawing/2014/main" id="{B4DF7104-481D-4D1E-96B4-72FF5D9B39FF}"/>
                  </a:ext>
                </a:extLst>
              </p:cNvPr>
              <p:cNvSpPr txBox="1"/>
              <p:nvPr/>
            </p:nvSpPr>
            <p:spPr>
              <a:xfrm>
                <a:off x="2435470" y="3184873"/>
                <a:ext cx="430887" cy="983923"/>
              </a:xfrm>
              <a:prstGeom prst="rect">
                <a:avLst/>
              </a:prstGeom>
              <a:noFill/>
            </p:spPr>
            <p:txBody>
              <a:bodyPr vert="eaVert" wrap="square">
                <a:spAutoFit/>
              </a:bodyPr>
              <a:lstStyle/>
              <a:p>
                <a:r>
                  <a:rPr lang="zh-CN" altLang="en-US" sz="16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火尖枪</a:t>
                </a:r>
                <a:endParaRPr lang="zh-CN" altLang="en-US" sz="1600" dirty="0">
                  <a:solidFill>
                    <a:srgbClr val="FCF290"/>
                  </a:solidFill>
                </a:endParaRPr>
              </a:p>
            </p:txBody>
          </p:sp>
        </p:grpSp>
      </p:grpSp>
      <p:sp>
        <p:nvSpPr>
          <p:cNvPr id="78" name="logo">
            <a:extLst>
              <a:ext uri="{FF2B5EF4-FFF2-40B4-BE49-F238E27FC236}">
                <a16:creationId xmlns:a16="http://schemas.microsoft.com/office/drawing/2014/main" id="{A4C0E46C-E242-4702-8B7C-40B066190FB5}"/>
              </a:ext>
            </a:extLst>
          </p:cNvPr>
          <p:cNvSpPr/>
          <p:nvPr/>
        </p:nvSpPr>
        <p:spPr>
          <a:xfrm>
            <a:off x="26090" y="6968590"/>
            <a:ext cx="1495027" cy="1956945"/>
          </a:xfrm>
          <a:prstGeom prst="rect">
            <a:avLst/>
          </a:prstGeom>
          <a:blipFill dpi="0" rotWithShape="1">
            <a:blip r:embed="rId25">
              <a:alphaModFix amt="68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名称签">
            <a:extLst>
              <a:ext uri="{FF2B5EF4-FFF2-40B4-BE49-F238E27FC236}">
                <a16:creationId xmlns:a16="http://schemas.microsoft.com/office/drawing/2014/main" id="{BE10C981-885B-43DB-A1CF-FDC2C66CD6F5}"/>
              </a:ext>
            </a:extLst>
          </p:cNvPr>
          <p:cNvGrpSpPr/>
          <p:nvPr/>
        </p:nvGrpSpPr>
        <p:grpSpPr>
          <a:xfrm>
            <a:off x="9256152" y="5191901"/>
            <a:ext cx="1341461" cy="2269512"/>
            <a:chOff x="5483759" y="4988529"/>
            <a:chExt cx="1341461" cy="2269512"/>
          </a:xfrm>
        </p:grpSpPr>
        <p:grpSp>
          <p:nvGrpSpPr>
            <p:cNvPr id="24" name="组合 23">
              <a:extLst>
                <a:ext uri="{FF2B5EF4-FFF2-40B4-BE49-F238E27FC236}">
                  <a16:creationId xmlns:a16="http://schemas.microsoft.com/office/drawing/2014/main" id="{FD2BA926-E7BD-4FD4-B022-1F00149C9C1D}"/>
                </a:ext>
              </a:extLst>
            </p:cNvPr>
            <p:cNvGrpSpPr/>
            <p:nvPr/>
          </p:nvGrpSpPr>
          <p:grpSpPr>
            <a:xfrm>
              <a:off x="5483759" y="4988529"/>
              <a:ext cx="1341461" cy="2269512"/>
              <a:chOff x="9168008" y="4844384"/>
              <a:chExt cx="1341461" cy="2269512"/>
            </a:xfrm>
          </p:grpSpPr>
          <p:pic>
            <p:nvPicPr>
              <p:cNvPr id="22" name="图片 21">
                <a:extLst>
                  <a:ext uri="{FF2B5EF4-FFF2-40B4-BE49-F238E27FC236}">
                    <a16:creationId xmlns:a16="http://schemas.microsoft.com/office/drawing/2014/main" id="{3E275166-F7C5-49FE-8D50-26AD29371B41}"/>
                  </a:ext>
                </a:extLst>
              </p:cNvPr>
              <p:cNvPicPr>
                <a:picLocks noChangeAspect="1"/>
              </p:cNvPicPr>
              <p:nvPr>
                <p:custDataLst>
                  <p:tags r:id="rId1"/>
                </p:custDataLst>
              </p:nvPr>
            </p:nvPicPr>
            <p:blipFill rotWithShape="1">
              <a:blip r:embed="rId26">
                <a:extLst>
                  <a:ext uri="{28A0092B-C50C-407E-A947-70E740481C1C}">
                    <a14:useLocalDpi xmlns:a14="http://schemas.microsoft.com/office/drawing/2010/main" val="0"/>
                  </a:ext>
                </a:extLst>
              </a:blip>
              <a:srcRect t="27248"/>
              <a:stretch/>
            </p:blipFill>
            <p:spPr>
              <a:xfrm>
                <a:off x="9426155" y="5692965"/>
                <a:ext cx="1025880" cy="1420931"/>
              </a:xfrm>
              <a:prstGeom prst="rect">
                <a:avLst/>
              </a:prstGeom>
              <a:effectLst/>
            </p:spPr>
          </p:pic>
          <p:pic>
            <p:nvPicPr>
              <p:cNvPr id="83" name="图片 82">
                <a:extLst>
                  <a:ext uri="{FF2B5EF4-FFF2-40B4-BE49-F238E27FC236}">
                    <a16:creationId xmlns:a16="http://schemas.microsoft.com/office/drawing/2014/main" id="{F050B943-C92E-4582-A681-B8D1A8B90CE1}"/>
                  </a:ext>
                </a:extLst>
              </p:cNvPr>
              <p:cNvPicPr>
                <a:picLocks noChangeAspect="1"/>
              </p:cNvPicPr>
              <p:nvPr>
                <p:custDataLst>
                  <p:tags r:id="rId2"/>
                </p:custDataLst>
              </p:nvPr>
            </p:nvPicPr>
            <p:blipFill rotWithShape="1">
              <a:blip r:embed="rId26">
                <a:extLst>
                  <a:ext uri="{28A0092B-C50C-407E-A947-70E740481C1C}">
                    <a14:useLocalDpi xmlns:a14="http://schemas.microsoft.com/office/drawing/2010/main" val="0"/>
                  </a:ext>
                </a:extLst>
              </a:blip>
              <a:srcRect t="46668"/>
              <a:stretch/>
            </p:blipFill>
            <p:spPr>
              <a:xfrm flipV="1">
                <a:off x="9426156" y="5114483"/>
                <a:ext cx="1025881" cy="1041635"/>
              </a:xfrm>
              <a:prstGeom prst="rect">
                <a:avLst/>
              </a:prstGeom>
              <a:effectLst/>
            </p:spPr>
          </p:pic>
          <p:grpSp>
            <p:nvGrpSpPr>
              <p:cNvPr id="23" name="组合 22">
                <a:extLst>
                  <a:ext uri="{FF2B5EF4-FFF2-40B4-BE49-F238E27FC236}">
                    <a16:creationId xmlns:a16="http://schemas.microsoft.com/office/drawing/2014/main" id="{C2BDF83A-9D04-4F37-9BD9-7F2ED9A4ACF0}"/>
                  </a:ext>
                </a:extLst>
              </p:cNvPr>
              <p:cNvGrpSpPr/>
              <p:nvPr/>
            </p:nvGrpSpPr>
            <p:grpSpPr>
              <a:xfrm>
                <a:off x="9168008" y="4844384"/>
                <a:ext cx="1341461" cy="1913020"/>
                <a:chOff x="9168008" y="4844384"/>
                <a:chExt cx="1341461" cy="1913020"/>
              </a:xfrm>
            </p:grpSpPr>
            <p:sp>
              <p:nvSpPr>
                <p:cNvPr id="79" name="标题 1">
                  <a:extLst>
                    <a:ext uri="{FF2B5EF4-FFF2-40B4-BE49-F238E27FC236}">
                      <a16:creationId xmlns:a16="http://schemas.microsoft.com/office/drawing/2014/main" id="{E53D7AAE-678E-4597-99D1-8433BC31A341}"/>
                    </a:ext>
                  </a:extLst>
                </p:cNvPr>
                <p:cNvSpPr txBox="1">
                  <a:spLocks/>
                </p:cNvSpPr>
                <p:nvPr>
                  <p:custDataLst>
                    <p:tags r:id="rId3"/>
                  </p:custDataLst>
                </p:nvPr>
              </p:nvSpPr>
              <p:spPr>
                <a:xfrm>
                  <a:off x="9252323" y="5371461"/>
                  <a:ext cx="1257146" cy="1385943"/>
                </a:xfrm>
                <a:prstGeom prst="rect">
                  <a:avLst/>
                </a:prstGeom>
                <a:effectLst/>
              </p:spPr>
              <p:txBody>
                <a:bodyPr vert="eaVert" lIns="58522" tIns="29261" rIns="58522" bIns="29261"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60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吒</a:t>
                  </a:r>
                </a:p>
              </p:txBody>
            </p:sp>
            <p:sp>
              <p:nvSpPr>
                <p:cNvPr id="80" name="标题 1">
                  <a:extLst>
                    <a:ext uri="{FF2B5EF4-FFF2-40B4-BE49-F238E27FC236}">
                      <a16:creationId xmlns:a16="http://schemas.microsoft.com/office/drawing/2014/main" id="{6664FDD7-7AC3-48CE-BBF9-1DB8016FA83F}"/>
                    </a:ext>
                  </a:extLst>
                </p:cNvPr>
                <p:cNvSpPr txBox="1">
                  <a:spLocks/>
                </p:cNvSpPr>
                <p:nvPr>
                  <p:custDataLst>
                    <p:tags r:id="rId4"/>
                  </p:custDataLst>
                </p:nvPr>
              </p:nvSpPr>
              <p:spPr>
                <a:xfrm>
                  <a:off x="9168008" y="4844384"/>
                  <a:ext cx="1257146" cy="1385943"/>
                </a:xfrm>
                <a:prstGeom prst="rect">
                  <a:avLst/>
                </a:prstGeom>
                <a:effectLst/>
              </p:spPr>
              <p:txBody>
                <a:bodyPr vert="eaVert" lIns="58522" tIns="29261" rIns="58522" bIns="29261"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44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哪</a:t>
                  </a:r>
                </a:p>
              </p:txBody>
            </p:sp>
          </p:grpSp>
        </p:grpSp>
        <p:sp>
          <p:nvSpPr>
            <p:cNvPr id="85" name="内容占位符 2">
              <a:extLst>
                <a:ext uri="{FF2B5EF4-FFF2-40B4-BE49-F238E27FC236}">
                  <a16:creationId xmlns:a16="http://schemas.microsoft.com/office/drawing/2014/main" id="{C7D12898-390B-4915-9DFA-90B96DF7BFBD}"/>
                </a:ext>
              </a:extLst>
            </p:cNvPr>
            <p:cNvSpPr txBox="1">
              <a:spLocks/>
            </p:cNvSpPr>
            <p:nvPr/>
          </p:nvSpPr>
          <p:spPr>
            <a:xfrm>
              <a:off x="5786812" y="6347767"/>
              <a:ext cx="905486" cy="756311"/>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配音：</a:t>
              </a:r>
              <a:endParaRPr lang="en-US" altLang="zh-CN"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pPr>
              <a:r>
                <a:rPr lang="zh-CN" altLang="en-US"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梁正晖</a:t>
              </a:r>
              <a:endParaRPr lang="en-US" altLang="zh-CN"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标题">
            <a:extLst>
              <a:ext uri="{FF2B5EF4-FFF2-40B4-BE49-F238E27FC236}">
                <a16:creationId xmlns:a16="http://schemas.microsoft.com/office/drawing/2014/main" id="{68A50C8E-8E09-4F8F-B144-F81AD966DBAD}"/>
              </a:ext>
            </a:extLst>
          </p:cNvPr>
          <p:cNvGrpSpPr/>
          <p:nvPr/>
        </p:nvGrpSpPr>
        <p:grpSpPr>
          <a:xfrm>
            <a:off x="4425170" y="486837"/>
            <a:ext cx="7452553" cy="1767417"/>
            <a:chOff x="4425170" y="486837"/>
            <a:chExt cx="7452553" cy="1767417"/>
          </a:xfrm>
        </p:grpSpPr>
        <p:pic>
          <p:nvPicPr>
            <p:cNvPr id="42" name="图片 41">
              <a:extLst>
                <a:ext uri="{FF2B5EF4-FFF2-40B4-BE49-F238E27FC236}">
                  <a16:creationId xmlns:a16="http://schemas.microsoft.com/office/drawing/2014/main" id="{D06A2ECC-36EA-4843-A9C1-B6238B3FFFEE}"/>
                </a:ext>
              </a:extLst>
            </p:cNvPr>
            <p:cNvPicPr>
              <a:picLocks noChangeAspect="1"/>
            </p:cNvPicPr>
            <p:nvPr/>
          </p:nvPicPr>
          <p:blipFill>
            <a:blip r:embed="rId27">
              <a:biLevel thresh="25000"/>
              <a:extLst>
                <a:ext uri="{28A0092B-C50C-407E-A947-70E740481C1C}">
                  <a14:useLocalDpi xmlns:a14="http://schemas.microsoft.com/office/drawing/2010/main" val="0"/>
                </a:ext>
              </a:extLst>
            </a:blip>
            <a:stretch>
              <a:fillRect/>
            </a:stretch>
          </p:blipFill>
          <p:spPr>
            <a:xfrm>
              <a:off x="4425170" y="1201880"/>
              <a:ext cx="7452553" cy="581025"/>
            </a:xfrm>
            <a:prstGeom prst="rect">
              <a:avLst/>
            </a:prstGeom>
          </p:spPr>
        </p:pic>
        <p:sp>
          <p:nvSpPr>
            <p:cNvPr id="67" name="标题 1">
              <a:extLst>
                <a:ext uri="{FF2B5EF4-FFF2-40B4-BE49-F238E27FC236}">
                  <a16:creationId xmlns:a16="http://schemas.microsoft.com/office/drawing/2014/main" id="{703588DA-3A9D-4F0E-8D98-EB8870E76036}"/>
                </a:ext>
              </a:extLst>
            </p:cNvPr>
            <p:cNvSpPr txBox="1">
              <a:spLocks/>
            </p:cNvSpPr>
            <p:nvPr/>
          </p:nvSpPr>
          <p:spPr>
            <a:xfrm>
              <a:off x="6083300" y="486837"/>
              <a:ext cx="4089400" cy="1767417"/>
            </a:xfrm>
            <a:prstGeom prst="rect">
              <a:avLst/>
            </a:prstGeom>
          </p:spPr>
          <p:txBody>
            <a:bodyPr vert="horz" lIns="91440" tIns="45720" rIns="91440" bIns="45720" rtlCol="0" anchor="ctr" anchorCtr="0">
              <a:norm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4800" dirty="0">
                  <a:gradFill flip="none" rotWithShape="1">
                    <a:gsLst>
                      <a:gs pos="0">
                        <a:srgbClr val="AD8C4B"/>
                      </a:gs>
                      <a:gs pos="100000">
                        <a:srgbClr val="174F5B"/>
                      </a:gs>
                    </a:gsLst>
                    <a:lin ang="16200000" scaled="0"/>
                    <a:tileRect/>
                  </a:gradFill>
                  <a:latin typeface="问藏书房" pitchFamily="2" charset="-122"/>
                  <a:ea typeface="问藏书房" pitchFamily="2" charset="-122"/>
                  <a:sym typeface="微软雅黑" panose="020B0503020204020204" pitchFamily="34" charset="-122"/>
                </a:rPr>
                <a:t>主角介绍</a:t>
              </a:r>
            </a:p>
          </p:txBody>
        </p:sp>
      </p:grpSp>
      <p:grpSp>
        <p:nvGrpSpPr>
          <p:cNvPr id="71" name="混天绫2">
            <a:extLst>
              <a:ext uri="{FF2B5EF4-FFF2-40B4-BE49-F238E27FC236}">
                <a16:creationId xmlns:a16="http://schemas.microsoft.com/office/drawing/2014/main" id="{0EFDA82E-F75E-4AD8-884E-4009ECC2E6D6}"/>
              </a:ext>
            </a:extLst>
          </p:cNvPr>
          <p:cNvGrpSpPr/>
          <p:nvPr/>
        </p:nvGrpSpPr>
        <p:grpSpPr>
          <a:xfrm>
            <a:off x="-2337656" y="-4770820"/>
            <a:ext cx="20202136" cy="10079401"/>
            <a:chOff x="-2337656" y="4502996"/>
            <a:chExt cx="20202136" cy="10079401"/>
          </a:xfrm>
        </p:grpSpPr>
        <p:pic>
          <p:nvPicPr>
            <p:cNvPr id="72" name="图片 71">
              <a:extLst>
                <a:ext uri="{FF2B5EF4-FFF2-40B4-BE49-F238E27FC236}">
                  <a16:creationId xmlns:a16="http://schemas.microsoft.com/office/drawing/2014/main" id="{E1932A3E-2268-4996-A8DA-E4F59ED3FE73}"/>
                </a:ext>
              </a:extLst>
            </p:cNvPr>
            <p:cNvPicPr>
              <a:picLocks noChangeAspect="1"/>
            </p:cNvPicPr>
            <p:nvPr/>
          </p:nvPicPr>
          <p:blipFill rotWithShape="1">
            <a:blip r:embed="rId28">
              <a:extLst>
                <a:ext uri="{28A0092B-C50C-407E-A947-70E740481C1C}">
                  <a14:useLocalDpi xmlns:a14="http://schemas.microsoft.com/office/drawing/2010/main" val="0"/>
                </a:ext>
              </a:extLst>
            </a:blip>
            <a:srcRect l="7883"/>
            <a:stretch/>
          </p:blipFill>
          <p:spPr>
            <a:xfrm flipH="1">
              <a:off x="-2337656" y="4502996"/>
              <a:ext cx="14974618" cy="5706533"/>
            </a:xfrm>
            <a:prstGeom prst="rect">
              <a:avLst/>
            </a:prstGeom>
          </p:spPr>
        </p:pic>
        <p:pic>
          <p:nvPicPr>
            <p:cNvPr id="73" name="图片 72">
              <a:extLst>
                <a:ext uri="{FF2B5EF4-FFF2-40B4-BE49-F238E27FC236}">
                  <a16:creationId xmlns:a16="http://schemas.microsoft.com/office/drawing/2014/main" id="{44A2761B-BD86-4CBF-981D-61BAABCF1DE4}"/>
                </a:ext>
              </a:extLst>
            </p:cNvPr>
            <p:cNvPicPr>
              <a:picLocks noChangeAspect="1"/>
            </p:cNvPicPr>
            <p:nvPr/>
          </p:nvPicPr>
          <p:blipFill rotWithShape="1">
            <a:blip r:embed="rId28">
              <a:extLst>
                <a:ext uri="{28A0092B-C50C-407E-A947-70E740481C1C}">
                  <a14:useLocalDpi xmlns:a14="http://schemas.microsoft.com/office/drawing/2010/main" val="0"/>
                </a:ext>
              </a:extLst>
            </a:blip>
            <a:srcRect r="37229"/>
            <a:stretch/>
          </p:blipFill>
          <p:spPr>
            <a:xfrm rot="356408" flipH="1" flipV="1">
              <a:off x="7660397" y="8875864"/>
              <a:ext cx="10204083" cy="5706533"/>
            </a:xfrm>
            <a:prstGeom prst="rect">
              <a:avLst/>
            </a:prstGeom>
          </p:spPr>
        </p:pic>
      </p:grpSp>
      <p:grpSp>
        <p:nvGrpSpPr>
          <p:cNvPr id="3" name="混天绫1">
            <a:extLst>
              <a:ext uri="{FF2B5EF4-FFF2-40B4-BE49-F238E27FC236}">
                <a16:creationId xmlns:a16="http://schemas.microsoft.com/office/drawing/2014/main" id="{BE4C1FD4-3067-48C2-865C-ADBB7E0A53F8}"/>
              </a:ext>
            </a:extLst>
          </p:cNvPr>
          <p:cNvGrpSpPr/>
          <p:nvPr/>
        </p:nvGrpSpPr>
        <p:grpSpPr>
          <a:xfrm>
            <a:off x="-2530731" y="5747618"/>
            <a:ext cx="21742013" cy="8310202"/>
            <a:chOff x="-2530731" y="5747618"/>
            <a:chExt cx="21742013" cy="8310202"/>
          </a:xfrm>
        </p:grpSpPr>
        <p:pic>
          <p:nvPicPr>
            <p:cNvPr id="94" name="图片 93">
              <a:extLst>
                <a:ext uri="{FF2B5EF4-FFF2-40B4-BE49-F238E27FC236}">
                  <a16:creationId xmlns:a16="http://schemas.microsoft.com/office/drawing/2014/main" id="{482CFB5D-6AE1-4007-B212-F2D06A11BC03}"/>
                </a:ext>
              </a:extLst>
            </p:cNvPr>
            <p:cNvPicPr>
              <a:picLocks noChangeAspect="1"/>
            </p:cNvPicPr>
            <p:nvPr/>
          </p:nvPicPr>
          <p:blipFill rotWithShape="1">
            <a:blip r:embed="rId28">
              <a:extLst>
                <a:ext uri="{28A0092B-C50C-407E-A947-70E740481C1C}">
                  <a14:useLocalDpi xmlns:a14="http://schemas.microsoft.com/office/drawing/2010/main" val="0"/>
                </a:ext>
              </a:extLst>
            </a:blip>
            <a:srcRect l="7883"/>
            <a:stretch/>
          </p:blipFill>
          <p:spPr>
            <a:xfrm rot="21252050" flipH="1">
              <a:off x="-690996" y="6899317"/>
              <a:ext cx="12005650" cy="3169040"/>
            </a:xfrm>
            <a:custGeom>
              <a:avLst/>
              <a:gdLst>
                <a:gd name="connsiteX0" fmla="*/ 0 w 12005650"/>
                <a:gd name="connsiteY0" fmla="*/ 0 h 3169040"/>
                <a:gd name="connsiteX1" fmla="*/ 0 w 12005650"/>
                <a:gd name="connsiteY1" fmla="*/ 3169040 h 3169040"/>
                <a:gd name="connsiteX2" fmla="*/ 12005650 w 12005650"/>
                <a:gd name="connsiteY2" fmla="*/ 3169040 h 3169040"/>
                <a:gd name="connsiteX3" fmla="*/ 12005650 w 12005650"/>
                <a:gd name="connsiteY3" fmla="*/ 1814697 h 3169040"/>
                <a:gd name="connsiteX4" fmla="*/ 11784442 w 12005650"/>
                <a:gd name="connsiteY4" fmla="*/ 1811149 h 3169040"/>
                <a:gd name="connsiteX5" fmla="*/ 10579631 w 12005650"/>
                <a:gd name="connsiteY5" fmla="*/ 1740360 h 3169040"/>
                <a:gd name="connsiteX6" fmla="*/ 7340538 w 12005650"/>
                <a:gd name="connsiteY6" fmla="*/ 1874813 h 3169040"/>
                <a:gd name="connsiteX7" fmla="*/ 1450828 w 12005650"/>
                <a:gd name="connsiteY7" fmla="*/ 2552464 h 3169040"/>
                <a:gd name="connsiteX8" fmla="*/ 1011317 w 12005650"/>
                <a:gd name="connsiteY8" fmla="*/ 0 h 3169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05650" h="3169040">
                  <a:moveTo>
                    <a:pt x="0" y="0"/>
                  </a:moveTo>
                  <a:lnTo>
                    <a:pt x="0" y="3169040"/>
                  </a:lnTo>
                  <a:lnTo>
                    <a:pt x="12005650" y="3169040"/>
                  </a:lnTo>
                  <a:lnTo>
                    <a:pt x="12005650" y="1814697"/>
                  </a:lnTo>
                  <a:lnTo>
                    <a:pt x="11784442" y="1811149"/>
                  </a:lnTo>
                  <a:cubicBezTo>
                    <a:pt x="11380491" y="1799633"/>
                    <a:pt x="10962714" y="1764879"/>
                    <a:pt x="10579631" y="1740360"/>
                  </a:cubicBezTo>
                  <a:cubicBezTo>
                    <a:pt x="9344812" y="1754718"/>
                    <a:pt x="8862005" y="1739462"/>
                    <a:pt x="7340538" y="1874813"/>
                  </a:cubicBezTo>
                  <a:cubicBezTo>
                    <a:pt x="5819070" y="2010163"/>
                    <a:pt x="2267987" y="2829677"/>
                    <a:pt x="1450828" y="2552464"/>
                  </a:cubicBezTo>
                  <a:lnTo>
                    <a:pt x="1011317" y="0"/>
                  </a:lnTo>
                  <a:close/>
                </a:path>
              </a:pathLst>
            </a:custGeom>
          </p:spPr>
        </p:pic>
        <p:pic>
          <p:nvPicPr>
            <p:cNvPr id="50" name="图片 49">
              <a:extLst>
                <a:ext uri="{FF2B5EF4-FFF2-40B4-BE49-F238E27FC236}">
                  <a16:creationId xmlns:a16="http://schemas.microsoft.com/office/drawing/2014/main" id="{E48ED066-B451-427A-BC08-0AAA508DDB77}"/>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rot="11168221">
              <a:off x="9229082" y="5747618"/>
              <a:ext cx="9982200" cy="4457700"/>
            </a:xfrm>
            <a:prstGeom prst="rect">
              <a:avLst/>
            </a:prstGeom>
          </p:spPr>
        </p:pic>
        <p:pic>
          <p:nvPicPr>
            <p:cNvPr id="93" name="图片 92">
              <a:extLst>
                <a:ext uri="{FF2B5EF4-FFF2-40B4-BE49-F238E27FC236}">
                  <a16:creationId xmlns:a16="http://schemas.microsoft.com/office/drawing/2014/main" id="{52C874FB-02A9-4DB6-9529-6387D14F70BF}"/>
                </a:ext>
              </a:extLst>
            </p:cNvPr>
            <p:cNvPicPr>
              <a:picLocks noChangeAspect="1"/>
            </p:cNvPicPr>
            <p:nvPr/>
          </p:nvPicPr>
          <p:blipFill rotWithShape="1">
            <a:blip r:embed="rId28">
              <a:extLst>
                <a:ext uri="{28A0092B-C50C-407E-A947-70E740481C1C}">
                  <a14:useLocalDpi xmlns:a14="http://schemas.microsoft.com/office/drawing/2010/main" val="0"/>
                </a:ext>
              </a:extLst>
            </a:blip>
            <a:srcRect r="25271"/>
            <a:stretch/>
          </p:blipFill>
          <p:spPr>
            <a:xfrm rot="20627271" flipV="1">
              <a:off x="-2530731" y="8351287"/>
              <a:ext cx="12147999" cy="5706533"/>
            </a:xfrm>
            <a:custGeom>
              <a:avLst/>
              <a:gdLst>
                <a:gd name="connsiteX0" fmla="*/ 7307040 w 12147999"/>
                <a:gd name="connsiteY0" fmla="*/ 4887061 h 5706533"/>
                <a:gd name="connsiteX1" fmla="*/ 7794925 w 12147999"/>
                <a:gd name="connsiteY1" fmla="*/ 4731611 h 5706533"/>
                <a:gd name="connsiteX2" fmla="*/ 8100465 w 12147999"/>
                <a:gd name="connsiteY2" fmla="*/ 4626836 h 5706533"/>
                <a:gd name="connsiteX3" fmla="*/ 8473244 w 12147999"/>
                <a:gd name="connsiteY3" fmla="*/ 4490764 h 5706533"/>
                <a:gd name="connsiteX4" fmla="*/ 11646950 w 12147999"/>
                <a:gd name="connsiteY4" fmla="*/ 3396780 h 5706533"/>
                <a:gd name="connsiteX5" fmla="*/ 11733474 w 12147999"/>
                <a:gd name="connsiteY5" fmla="*/ 3374891 h 5706533"/>
                <a:gd name="connsiteX6" fmla="*/ 11794742 w 12147999"/>
                <a:gd name="connsiteY6" fmla="*/ 3357645 h 5706533"/>
                <a:gd name="connsiteX7" fmla="*/ 12119730 w 12147999"/>
                <a:gd name="connsiteY7" fmla="*/ 3275654 h 5706533"/>
                <a:gd name="connsiteX8" fmla="*/ 12147999 w 12147999"/>
                <a:gd name="connsiteY8" fmla="*/ 3269603 h 5706533"/>
                <a:gd name="connsiteX9" fmla="*/ 12147999 w 12147999"/>
                <a:gd name="connsiteY9" fmla="*/ 0 h 5706533"/>
                <a:gd name="connsiteX10" fmla="*/ 0 w 12147999"/>
                <a:gd name="connsiteY10" fmla="*/ 0 h 5706533"/>
                <a:gd name="connsiteX11" fmla="*/ 0 w 12147999"/>
                <a:gd name="connsiteY11" fmla="*/ 5706533 h 5706533"/>
                <a:gd name="connsiteX12" fmla="*/ 3476403 w 12147999"/>
                <a:gd name="connsiteY12" fmla="*/ 5706533 h 5706533"/>
                <a:gd name="connsiteX13" fmla="*/ 3530974 w 12147999"/>
                <a:gd name="connsiteY13" fmla="*/ 5699840 h 5706533"/>
                <a:gd name="connsiteX14" fmla="*/ 4002246 w 12147999"/>
                <a:gd name="connsiteY14" fmla="*/ 5645968 h 5706533"/>
                <a:gd name="connsiteX15" fmla="*/ 7163692 w 12147999"/>
                <a:gd name="connsiteY15" fmla="*/ 4928289 h 5706533"/>
                <a:gd name="connsiteX16" fmla="*/ 7307040 w 12147999"/>
                <a:gd name="connsiteY16" fmla="*/ 4887061 h 5706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47999" h="5706533">
                  <a:moveTo>
                    <a:pt x="7307040" y="4887061"/>
                  </a:moveTo>
                  <a:cubicBezTo>
                    <a:pt x="7455607" y="4842948"/>
                    <a:pt x="7619434" y="4790413"/>
                    <a:pt x="7794925" y="4731611"/>
                  </a:cubicBezTo>
                  <a:lnTo>
                    <a:pt x="8100465" y="4626836"/>
                  </a:lnTo>
                  <a:lnTo>
                    <a:pt x="8473244" y="4490764"/>
                  </a:lnTo>
                  <a:cubicBezTo>
                    <a:pt x="9597928" y="4076422"/>
                    <a:pt x="10775820" y="3631011"/>
                    <a:pt x="11646950" y="3396780"/>
                  </a:cubicBezTo>
                  <a:lnTo>
                    <a:pt x="11733474" y="3374891"/>
                  </a:lnTo>
                  <a:lnTo>
                    <a:pt x="11794742" y="3357645"/>
                  </a:lnTo>
                  <a:cubicBezTo>
                    <a:pt x="11908895" y="3326509"/>
                    <a:pt x="12017579" y="3298966"/>
                    <a:pt x="12119730" y="3275654"/>
                  </a:cubicBezTo>
                  <a:lnTo>
                    <a:pt x="12147999" y="3269603"/>
                  </a:lnTo>
                  <a:lnTo>
                    <a:pt x="12147999" y="0"/>
                  </a:lnTo>
                  <a:lnTo>
                    <a:pt x="0" y="0"/>
                  </a:lnTo>
                  <a:lnTo>
                    <a:pt x="0" y="5706533"/>
                  </a:lnTo>
                  <a:lnTo>
                    <a:pt x="3476403" y="5706533"/>
                  </a:lnTo>
                  <a:lnTo>
                    <a:pt x="3530974" y="5699840"/>
                  </a:lnTo>
                  <a:cubicBezTo>
                    <a:pt x="3691527" y="5681459"/>
                    <a:pt x="3849764" y="5664017"/>
                    <a:pt x="4002246" y="5645968"/>
                  </a:cubicBezTo>
                  <a:cubicBezTo>
                    <a:pt x="5214134" y="5408662"/>
                    <a:pt x="5691746" y="5336403"/>
                    <a:pt x="7163692" y="4928289"/>
                  </a:cubicBezTo>
                  <a:cubicBezTo>
                    <a:pt x="7209691" y="4915535"/>
                    <a:pt x="7257518" y="4901766"/>
                    <a:pt x="7307040" y="4887061"/>
                  </a:cubicBezTo>
                  <a:close/>
                </a:path>
              </a:pathLst>
            </a:custGeom>
          </p:spPr>
        </p:pic>
      </p:grpSp>
      <p:grpSp>
        <p:nvGrpSpPr>
          <p:cNvPr id="116" name="色板">
            <a:extLst>
              <a:ext uri="{FF2B5EF4-FFF2-40B4-BE49-F238E27FC236}">
                <a16:creationId xmlns:a16="http://schemas.microsoft.com/office/drawing/2014/main" id="{D41DF08D-4AF6-4EAE-BA79-CFE1431CD539}"/>
              </a:ext>
            </a:extLst>
          </p:cNvPr>
          <p:cNvGrpSpPr/>
          <p:nvPr/>
        </p:nvGrpSpPr>
        <p:grpSpPr>
          <a:xfrm>
            <a:off x="-5997409" y="-1339262"/>
            <a:ext cx="1962592" cy="6402054"/>
            <a:chOff x="-4573247" y="692742"/>
            <a:chExt cx="1962592" cy="6402054"/>
          </a:xfrm>
        </p:grpSpPr>
        <p:grpSp>
          <p:nvGrpSpPr>
            <p:cNvPr id="117" name="色板">
              <a:extLst>
                <a:ext uri="{FF2B5EF4-FFF2-40B4-BE49-F238E27FC236}">
                  <a16:creationId xmlns:a16="http://schemas.microsoft.com/office/drawing/2014/main" id="{5815826B-FD6F-4881-B317-2CBD1007DD16}"/>
                </a:ext>
              </a:extLst>
            </p:cNvPr>
            <p:cNvGrpSpPr/>
            <p:nvPr/>
          </p:nvGrpSpPr>
          <p:grpSpPr>
            <a:xfrm>
              <a:off x="-4571512" y="692742"/>
              <a:ext cx="1960857" cy="3100900"/>
              <a:chOff x="-4571512" y="692742"/>
              <a:chExt cx="1960857" cy="3100900"/>
            </a:xfrm>
          </p:grpSpPr>
          <p:sp>
            <p:nvSpPr>
              <p:cNvPr id="123" name="矩形 122">
                <a:extLst>
                  <a:ext uri="{FF2B5EF4-FFF2-40B4-BE49-F238E27FC236}">
                    <a16:creationId xmlns:a16="http://schemas.microsoft.com/office/drawing/2014/main" id="{8E8FFF0B-049A-42AE-9C2C-0B3537B381D1}"/>
                  </a:ext>
                </a:extLst>
              </p:cNvPr>
              <p:cNvSpPr/>
              <p:nvPr/>
            </p:nvSpPr>
            <p:spPr>
              <a:xfrm>
                <a:off x="-4555202" y="692742"/>
                <a:ext cx="1944547" cy="625033"/>
              </a:xfrm>
              <a:prstGeom prst="rect">
                <a:avLst/>
              </a:prstGeom>
              <a:solidFill>
                <a:srgbClr val="276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#276C89</a:t>
                </a:r>
                <a:endParaRPr lang="zh-CN" altLang="en-US" dirty="0"/>
              </a:p>
            </p:txBody>
          </p:sp>
          <p:sp>
            <p:nvSpPr>
              <p:cNvPr id="124" name="矩形 123">
                <a:extLst>
                  <a:ext uri="{FF2B5EF4-FFF2-40B4-BE49-F238E27FC236}">
                    <a16:creationId xmlns:a16="http://schemas.microsoft.com/office/drawing/2014/main" id="{FA000156-B8BD-4947-9064-35B6186B1BE4}"/>
                  </a:ext>
                </a:extLst>
              </p:cNvPr>
              <p:cNvSpPr/>
              <p:nvPr/>
            </p:nvSpPr>
            <p:spPr>
              <a:xfrm>
                <a:off x="-4555202" y="1518031"/>
                <a:ext cx="1944547" cy="625033"/>
              </a:xfrm>
              <a:prstGeom prst="rect">
                <a:avLst/>
              </a:prstGeom>
              <a:solidFill>
                <a:srgbClr val="FBF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#FBF0CE</a:t>
                </a:r>
                <a:endParaRPr lang="zh-CN" altLang="en-US" dirty="0">
                  <a:solidFill>
                    <a:schemeClr val="tx1"/>
                  </a:solidFill>
                </a:endParaRPr>
              </a:p>
            </p:txBody>
          </p:sp>
          <p:sp>
            <p:nvSpPr>
              <p:cNvPr id="125" name="矩形 124">
                <a:extLst>
                  <a:ext uri="{FF2B5EF4-FFF2-40B4-BE49-F238E27FC236}">
                    <a16:creationId xmlns:a16="http://schemas.microsoft.com/office/drawing/2014/main" id="{3AB460FC-E713-4370-AC9F-BA6AFC357392}"/>
                  </a:ext>
                </a:extLst>
              </p:cNvPr>
              <p:cNvSpPr/>
              <p:nvPr/>
            </p:nvSpPr>
            <p:spPr>
              <a:xfrm>
                <a:off x="-4571512" y="2343320"/>
                <a:ext cx="1944547" cy="625033"/>
              </a:xfrm>
              <a:prstGeom prst="rect">
                <a:avLst/>
              </a:prstGeom>
              <a:solidFill>
                <a:srgbClr val="B19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#B1934F</a:t>
                </a:r>
                <a:endParaRPr lang="zh-CN" altLang="en-US" dirty="0"/>
              </a:p>
            </p:txBody>
          </p:sp>
          <p:sp>
            <p:nvSpPr>
              <p:cNvPr id="126" name="矩形 125">
                <a:extLst>
                  <a:ext uri="{FF2B5EF4-FFF2-40B4-BE49-F238E27FC236}">
                    <a16:creationId xmlns:a16="http://schemas.microsoft.com/office/drawing/2014/main" id="{DE5F55DD-B138-411B-BCB9-3DE6C5FB1B34}"/>
                  </a:ext>
                </a:extLst>
              </p:cNvPr>
              <p:cNvSpPr/>
              <p:nvPr/>
            </p:nvSpPr>
            <p:spPr>
              <a:xfrm>
                <a:off x="-4571512" y="3168609"/>
                <a:ext cx="1944547" cy="625033"/>
              </a:xfrm>
              <a:prstGeom prst="rect">
                <a:avLst/>
              </a:prstGeom>
              <a:solidFill>
                <a:srgbClr val="D7C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#D7C599</a:t>
                </a:r>
                <a:endParaRPr lang="zh-CN" altLang="en-US" dirty="0">
                  <a:solidFill>
                    <a:schemeClr val="tx1"/>
                  </a:solidFill>
                </a:endParaRPr>
              </a:p>
            </p:txBody>
          </p:sp>
        </p:grpSp>
        <p:grpSp>
          <p:nvGrpSpPr>
            <p:cNvPr id="118" name="色板">
              <a:extLst>
                <a:ext uri="{FF2B5EF4-FFF2-40B4-BE49-F238E27FC236}">
                  <a16:creationId xmlns:a16="http://schemas.microsoft.com/office/drawing/2014/main" id="{6AF0A46A-008C-4D6C-B358-D7DC75D8E80C}"/>
                </a:ext>
              </a:extLst>
            </p:cNvPr>
            <p:cNvGrpSpPr/>
            <p:nvPr/>
          </p:nvGrpSpPr>
          <p:grpSpPr>
            <a:xfrm>
              <a:off x="-4573247" y="3993898"/>
              <a:ext cx="1946282" cy="3100898"/>
              <a:chOff x="-3124000" y="8730167"/>
              <a:chExt cx="1946282" cy="3100898"/>
            </a:xfrm>
          </p:grpSpPr>
          <p:sp>
            <p:nvSpPr>
              <p:cNvPr id="119" name="矩形 118">
                <a:extLst>
                  <a:ext uri="{FF2B5EF4-FFF2-40B4-BE49-F238E27FC236}">
                    <a16:creationId xmlns:a16="http://schemas.microsoft.com/office/drawing/2014/main" id="{91A4DCD4-21A3-450E-82A2-315419199AB5}"/>
                  </a:ext>
                </a:extLst>
              </p:cNvPr>
              <p:cNvSpPr/>
              <p:nvPr/>
            </p:nvSpPr>
            <p:spPr>
              <a:xfrm>
                <a:off x="-3122265" y="8730167"/>
                <a:ext cx="1944547" cy="625033"/>
              </a:xfrm>
              <a:prstGeom prst="rect">
                <a:avLst/>
              </a:prstGeom>
              <a:solidFill>
                <a:srgbClr val="CD4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#CD4027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0" name="矩形 119">
                <a:extLst>
                  <a:ext uri="{FF2B5EF4-FFF2-40B4-BE49-F238E27FC236}">
                    <a16:creationId xmlns:a16="http://schemas.microsoft.com/office/drawing/2014/main" id="{B78FE2AB-3091-47AF-80C7-5D09D690B576}"/>
                  </a:ext>
                </a:extLst>
              </p:cNvPr>
              <p:cNvSpPr/>
              <p:nvPr/>
            </p:nvSpPr>
            <p:spPr>
              <a:xfrm>
                <a:off x="-3124000" y="9555456"/>
                <a:ext cx="1944547" cy="625033"/>
              </a:xfrm>
              <a:prstGeom prst="rect">
                <a:avLst/>
              </a:prstGeom>
              <a:solidFill>
                <a:srgbClr val="FCF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#FCF290</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21" name="矩形 120">
                <a:extLst>
                  <a:ext uri="{FF2B5EF4-FFF2-40B4-BE49-F238E27FC236}">
                    <a16:creationId xmlns:a16="http://schemas.microsoft.com/office/drawing/2014/main" id="{4A3E4279-A03A-47CC-8A17-CDEE44103F70}"/>
                  </a:ext>
                </a:extLst>
              </p:cNvPr>
              <p:cNvSpPr/>
              <p:nvPr/>
            </p:nvSpPr>
            <p:spPr>
              <a:xfrm>
                <a:off x="-3124000" y="11206032"/>
                <a:ext cx="1944547" cy="625033"/>
              </a:xfrm>
              <a:prstGeom prst="rect">
                <a:avLst/>
              </a:prstGeom>
              <a:solidFill>
                <a:srgbClr val="51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245,208,153</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22" name="矩形 121">
                <a:extLst>
                  <a:ext uri="{FF2B5EF4-FFF2-40B4-BE49-F238E27FC236}">
                    <a16:creationId xmlns:a16="http://schemas.microsoft.com/office/drawing/2014/main" id="{3C3376EF-4297-4B32-B271-9926ABCD4E62}"/>
                  </a:ext>
                </a:extLst>
              </p:cNvPr>
              <p:cNvSpPr/>
              <p:nvPr/>
            </p:nvSpPr>
            <p:spPr>
              <a:xfrm>
                <a:off x="-3122265" y="10380745"/>
                <a:ext cx="1944547" cy="625033"/>
              </a:xfrm>
              <a:prstGeom prst="rect">
                <a:avLst/>
              </a:prstGeom>
              <a:solidFill>
                <a:srgbClr val="CAEB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226,67,37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27" name="字体标准">
            <a:extLst>
              <a:ext uri="{FF2B5EF4-FFF2-40B4-BE49-F238E27FC236}">
                <a16:creationId xmlns:a16="http://schemas.microsoft.com/office/drawing/2014/main" id="{312B82AE-E879-47B8-A7E7-5D017844A450}"/>
              </a:ext>
            </a:extLst>
          </p:cNvPr>
          <p:cNvGrpSpPr/>
          <p:nvPr/>
        </p:nvGrpSpPr>
        <p:grpSpPr>
          <a:xfrm>
            <a:off x="-6614816" y="5458589"/>
            <a:ext cx="3073423" cy="3498163"/>
            <a:chOff x="-6614816" y="5458589"/>
            <a:chExt cx="3073423" cy="3498163"/>
          </a:xfrm>
        </p:grpSpPr>
        <p:sp>
          <p:nvSpPr>
            <p:cNvPr id="128" name="字魂24号">
              <a:extLst>
                <a:ext uri="{FF2B5EF4-FFF2-40B4-BE49-F238E27FC236}">
                  <a16:creationId xmlns:a16="http://schemas.microsoft.com/office/drawing/2014/main" id="{2CF62250-1A4C-4944-A39A-9C832B1AC5F4}"/>
                </a:ext>
              </a:extLst>
            </p:cNvPr>
            <p:cNvSpPr txBox="1">
              <a:spLocks/>
            </p:cNvSpPr>
            <p:nvPr/>
          </p:nvSpPr>
          <p:spPr>
            <a:xfrm>
              <a:off x="-6614816" y="6346698"/>
              <a:ext cx="3047215" cy="1821304"/>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4800" spc="-300" dirty="0">
                  <a:solidFill>
                    <a:schemeClr val="tx1"/>
                  </a:solidFill>
                  <a:effectLst/>
                  <a:sym typeface="微软雅黑" panose="020B0503020204020204" pitchFamily="34" charset="-122"/>
                </a:rPr>
                <a:t>字魂</a:t>
              </a:r>
              <a:r>
                <a:rPr lang="en-US" altLang="zh-CN" sz="4800" spc="-300" dirty="0">
                  <a:solidFill>
                    <a:schemeClr val="tx1"/>
                  </a:solidFill>
                  <a:effectLst/>
                  <a:sym typeface="微软雅黑" panose="020B0503020204020204" pitchFamily="34" charset="-122"/>
                </a:rPr>
                <a:t>24</a:t>
              </a:r>
              <a:r>
                <a:rPr lang="zh-CN" altLang="en-US" sz="4800" spc="-300" dirty="0">
                  <a:solidFill>
                    <a:schemeClr val="tx1"/>
                  </a:solidFill>
                  <a:effectLst/>
                  <a:sym typeface="微软雅黑" panose="020B0503020204020204" pitchFamily="34" charset="-122"/>
                </a:rPr>
                <a:t>号镇魂手书</a:t>
              </a:r>
              <a:endParaRPr lang="zh-CN" altLang="en-US" sz="4000" spc="-300" dirty="0">
                <a:solidFill>
                  <a:schemeClr val="tx1"/>
                </a:solidFill>
                <a:effectLst/>
                <a:sym typeface="微软雅黑" panose="020B0503020204020204" pitchFamily="34" charset="-122"/>
              </a:endParaRPr>
            </a:p>
          </p:txBody>
        </p:sp>
        <p:sp>
          <p:nvSpPr>
            <p:cNvPr id="129" name="问藏书房">
              <a:extLst>
                <a:ext uri="{FF2B5EF4-FFF2-40B4-BE49-F238E27FC236}">
                  <a16:creationId xmlns:a16="http://schemas.microsoft.com/office/drawing/2014/main" id="{4D8309A8-D59D-4AB1-BF9B-95A2D22E63B3}"/>
                </a:ext>
              </a:extLst>
            </p:cNvPr>
            <p:cNvSpPr txBox="1">
              <a:spLocks/>
            </p:cNvSpPr>
            <p:nvPr/>
          </p:nvSpPr>
          <p:spPr>
            <a:xfrm>
              <a:off x="-6499767" y="7957626"/>
              <a:ext cx="2958374" cy="999126"/>
            </a:xfrm>
            <a:prstGeom prst="rect">
              <a:avLst/>
            </a:prstGeom>
          </p:spPr>
          <p:txBody>
            <a:bodyPr vert="horz" lIns="91440" tIns="45720" rIns="91440" bIns="45720" rtlCol="0" anchor="ctr" anchorCtr="0">
              <a:normAutofit/>
            </a:bodyPr>
            <a:lstStyle>
              <a:defPPr>
                <a:defRPr lang="en-US"/>
              </a:defPPr>
              <a:lvl1pPr algn="ctr" defTabSz="571500">
                <a:lnSpc>
                  <a:spcPct val="90000"/>
                </a:lnSpc>
                <a:spcBef>
                  <a:spcPct val="0"/>
                </a:spcBef>
                <a:buNone/>
                <a:defRPr sz="4800">
                  <a:gradFill>
                    <a:gsLst>
                      <a:gs pos="0">
                        <a:srgbClr val="FBF0CE">
                          <a:lumMod val="100000"/>
                        </a:srgbClr>
                      </a:gs>
                      <a:gs pos="50000">
                        <a:srgbClr val="D7C599"/>
                      </a:gs>
                      <a:gs pos="100000">
                        <a:srgbClr val="B1934F"/>
                      </a:gs>
                    </a:gsLst>
                    <a:lin ang="5400000" scaled="0"/>
                  </a:gradFill>
                  <a:latin typeface="问藏书房" pitchFamily="2" charset="-122"/>
                  <a:ea typeface="问藏书房" pitchFamily="2" charset="-122"/>
                  <a:cs typeface="+mj-cs"/>
                </a:defRPr>
              </a:lvl1pPr>
            </a:lstStyle>
            <a:p>
              <a:r>
                <a:rPr lang="zh-CN" altLang="en-US" dirty="0">
                  <a:solidFill>
                    <a:schemeClr val="tx1"/>
                  </a:solidFill>
                  <a:effectLst/>
                  <a:sym typeface="微软雅黑" panose="020B0503020204020204" pitchFamily="34" charset="-122"/>
                </a:rPr>
                <a:t>问藏书房</a:t>
              </a:r>
            </a:p>
          </p:txBody>
        </p:sp>
        <p:sp>
          <p:nvSpPr>
            <p:cNvPr id="130" name="微软雅黑">
              <a:extLst>
                <a:ext uri="{FF2B5EF4-FFF2-40B4-BE49-F238E27FC236}">
                  <a16:creationId xmlns:a16="http://schemas.microsoft.com/office/drawing/2014/main" id="{9904F187-22BC-4187-A09F-E620E77D4411}"/>
                </a:ext>
              </a:extLst>
            </p:cNvPr>
            <p:cNvSpPr txBox="1">
              <a:spLocks/>
            </p:cNvSpPr>
            <p:nvPr/>
          </p:nvSpPr>
          <p:spPr>
            <a:xfrm>
              <a:off x="-6466170" y="5458589"/>
              <a:ext cx="2841844" cy="1098485"/>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4000" dirty="0">
                  <a:latin typeface="微软雅黑" panose="020B0503020204020204" pitchFamily="34" charset="-122"/>
                  <a:ea typeface="微软雅黑" panose="020B0503020204020204" pitchFamily="34" charset="-122"/>
                  <a:sym typeface="微软雅黑" panose="020B0503020204020204" pitchFamily="34" charset="-122"/>
                </a:rPr>
                <a:t>微软雅黑</a:t>
              </a:r>
              <a:endParaRPr lang="en-US" altLang="zh-CN" sz="4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55912563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7">
            <a:lum/>
          </a:blip>
          <a:srcRect/>
          <a:stretch>
            <a:fillRect t="-1000" b="-10000"/>
          </a:stretch>
        </a:blipFill>
        <a:effectLst/>
      </p:bgPr>
    </p:bg>
    <p:spTree>
      <p:nvGrpSpPr>
        <p:cNvPr id="1" name=""/>
        <p:cNvGrpSpPr/>
        <p:nvPr/>
      </p:nvGrpSpPr>
      <p:grpSpPr>
        <a:xfrm>
          <a:off x="0" y="0"/>
          <a:ext cx="0" cy="0"/>
          <a:chOff x="0" y="0"/>
          <a:chExt cx="0" cy="0"/>
        </a:xfrm>
      </p:grpSpPr>
      <p:grpSp>
        <p:nvGrpSpPr>
          <p:cNvPr id="21" name="背景花纹">
            <a:extLst>
              <a:ext uri="{FF2B5EF4-FFF2-40B4-BE49-F238E27FC236}">
                <a16:creationId xmlns:a16="http://schemas.microsoft.com/office/drawing/2014/main" id="{C11B23C9-4853-429D-AAED-68F5E8E296A0}"/>
              </a:ext>
            </a:extLst>
          </p:cNvPr>
          <p:cNvGrpSpPr/>
          <p:nvPr/>
        </p:nvGrpSpPr>
        <p:grpSpPr>
          <a:xfrm>
            <a:off x="-1838001" y="-204373"/>
            <a:ext cx="25270935" cy="14631912"/>
            <a:chOff x="-1838001" y="-204373"/>
            <a:chExt cx="25270935" cy="14631912"/>
          </a:xfrm>
        </p:grpSpPr>
        <p:pic>
          <p:nvPicPr>
            <p:cNvPr id="56" name="陈塘关">
              <a:extLst>
                <a:ext uri="{FF2B5EF4-FFF2-40B4-BE49-F238E27FC236}">
                  <a16:creationId xmlns:a16="http://schemas.microsoft.com/office/drawing/2014/main" id="{654568FA-1202-48FC-97EC-C1E56D68C97E}"/>
                </a:ext>
              </a:extLst>
            </p:cNvPr>
            <p:cNvPicPr>
              <a:picLocks noChangeAspect="1"/>
            </p:cNvPicPr>
            <p:nvPr/>
          </p:nvPicPr>
          <p:blipFill>
            <a:blip r:embed="rId28">
              <a:extLst>
                <a:ext uri="{BEBA8EAE-BF5A-486C-A8C5-ECC9F3942E4B}">
                  <a14:imgProps xmlns:a14="http://schemas.microsoft.com/office/drawing/2010/main">
                    <a14:imgLayer r:embed="rId29">
                      <a14:imgEffect>
                        <a14:colorTemperature colorTemp="4700"/>
                      </a14:imgEffect>
                    </a14:imgLayer>
                  </a14:imgProps>
                </a:ext>
                <a:ext uri="{28A0092B-C50C-407E-A947-70E740481C1C}">
                  <a14:useLocalDpi xmlns:a14="http://schemas.microsoft.com/office/drawing/2010/main" val="0"/>
                </a:ext>
              </a:extLst>
            </a:blip>
            <a:stretch>
              <a:fillRect/>
            </a:stretch>
          </p:blipFill>
          <p:spPr>
            <a:xfrm rot="1916158">
              <a:off x="1240464" y="4010129"/>
              <a:ext cx="1324123" cy="2117855"/>
            </a:xfrm>
            <a:prstGeom prst="rect">
              <a:avLst/>
            </a:prstGeom>
          </p:spPr>
        </p:pic>
        <p:pic>
          <p:nvPicPr>
            <p:cNvPr id="57" name="右水">
              <a:extLst>
                <a:ext uri="{FF2B5EF4-FFF2-40B4-BE49-F238E27FC236}">
                  <a16:creationId xmlns:a16="http://schemas.microsoft.com/office/drawing/2014/main" id="{479CA7D2-3A87-40EF-AD0C-2F5A33892D77}"/>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flipH="1">
              <a:off x="0" y="-204373"/>
              <a:ext cx="6552517" cy="9348373"/>
            </a:xfrm>
            <a:prstGeom prst="rect">
              <a:avLst/>
            </a:prstGeom>
          </p:spPr>
        </p:pic>
        <p:pic>
          <p:nvPicPr>
            <p:cNvPr id="58" name="水花" descr="夜晚的星空&#10;&#10;描述已自动生成">
              <a:extLst>
                <a:ext uri="{FF2B5EF4-FFF2-40B4-BE49-F238E27FC236}">
                  <a16:creationId xmlns:a16="http://schemas.microsoft.com/office/drawing/2014/main" id="{20341F72-EE67-4E04-A071-58E5321A9B46}"/>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rot="3266896">
              <a:off x="-4505001" y="4902539"/>
              <a:ext cx="12192000" cy="6858000"/>
            </a:xfrm>
            <a:prstGeom prst="rect">
              <a:avLst/>
            </a:prstGeom>
          </p:spPr>
        </p:pic>
        <p:pic>
          <p:nvPicPr>
            <p:cNvPr id="60" name="右水2">
              <a:extLst>
                <a:ext uri="{FF2B5EF4-FFF2-40B4-BE49-F238E27FC236}">
                  <a16:creationId xmlns:a16="http://schemas.microsoft.com/office/drawing/2014/main" id="{64095495-B977-4220-863F-0137905EABB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flipH="1">
              <a:off x="4875107" y="0"/>
              <a:ext cx="11472333" cy="9144000"/>
            </a:xfrm>
            <a:prstGeom prst="rect">
              <a:avLst/>
            </a:prstGeom>
          </p:spPr>
        </p:pic>
        <p:pic>
          <p:nvPicPr>
            <p:cNvPr id="61" name="水花" descr="夜晚的星空&#10;&#10;描述已自动生成">
              <a:extLst>
                <a:ext uri="{FF2B5EF4-FFF2-40B4-BE49-F238E27FC236}">
                  <a16:creationId xmlns:a16="http://schemas.microsoft.com/office/drawing/2014/main" id="{54EABCCF-4D9B-4C89-A918-FFE3DF4B3C6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rot="8121859">
              <a:off x="11240934" y="2500845"/>
              <a:ext cx="12192000" cy="6858000"/>
            </a:xfrm>
            <a:prstGeom prst="rect">
              <a:avLst/>
            </a:prstGeom>
          </p:spPr>
        </p:pic>
      </p:grpSp>
      <p:grpSp>
        <p:nvGrpSpPr>
          <p:cNvPr id="18" name="中光">
            <a:extLst>
              <a:ext uri="{FF2B5EF4-FFF2-40B4-BE49-F238E27FC236}">
                <a16:creationId xmlns:a16="http://schemas.microsoft.com/office/drawing/2014/main" id="{41AD8ADA-20E1-4E79-A315-CB1961B6F798}"/>
              </a:ext>
            </a:extLst>
          </p:cNvPr>
          <p:cNvGrpSpPr/>
          <p:nvPr/>
        </p:nvGrpSpPr>
        <p:grpSpPr>
          <a:xfrm>
            <a:off x="2730500" y="0"/>
            <a:ext cx="10795000" cy="9144000"/>
            <a:chOff x="2730500" y="0"/>
            <a:chExt cx="10795000" cy="9144000"/>
          </a:xfrm>
        </p:grpSpPr>
        <p:pic>
          <p:nvPicPr>
            <p:cNvPr id="88" name="中圆光">
              <a:extLst>
                <a:ext uri="{FF2B5EF4-FFF2-40B4-BE49-F238E27FC236}">
                  <a16:creationId xmlns:a16="http://schemas.microsoft.com/office/drawing/2014/main" id="{57E1C543-944C-4694-ADE2-8B087EA7095B}"/>
                </a:ext>
              </a:extLst>
            </p:cNvPr>
            <p:cNvPicPr>
              <a:picLocks noChangeAspect="1"/>
            </p:cNvPicPr>
            <p:nvPr/>
          </p:nvPicPr>
          <p:blipFill>
            <a:blip r:embed="rId33">
              <a:extLst>
                <a:ext uri="{BEBA8EAE-BF5A-486C-A8C5-ECC9F3942E4B}">
                  <a14:imgProps xmlns:a14="http://schemas.microsoft.com/office/drawing/2010/main">
                    <a14:imgLayer r:embed="rId3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730500" y="0"/>
              <a:ext cx="10795000" cy="9144000"/>
            </a:xfrm>
            <a:prstGeom prst="rect">
              <a:avLst/>
            </a:prstGeom>
          </p:spPr>
        </p:pic>
        <p:pic>
          <p:nvPicPr>
            <p:cNvPr id="100" name="中光">
              <a:extLst>
                <a:ext uri="{FF2B5EF4-FFF2-40B4-BE49-F238E27FC236}">
                  <a16:creationId xmlns:a16="http://schemas.microsoft.com/office/drawing/2014/main" id="{6A1AEAD4-B098-4571-93F9-D744F548255B}"/>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556000" y="0"/>
              <a:ext cx="9144000" cy="9144000"/>
            </a:xfrm>
            <a:prstGeom prst="rect">
              <a:avLst/>
            </a:prstGeom>
          </p:spPr>
        </p:pic>
      </p:grpSp>
      <p:grpSp>
        <p:nvGrpSpPr>
          <p:cNvPr id="17" name="标题">
            <a:extLst>
              <a:ext uri="{FF2B5EF4-FFF2-40B4-BE49-F238E27FC236}">
                <a16:creationId xmlns:a16="http://schemas.microsoft.com/office/drawing/2014/main" id="{9AFEF1D0-EC61-4582-AE39-BAD3C40BB942}"/>
              </a:ext>
            </a:extLst>
          </p:cNvPr>
          <p:cNvGrpSpPr/>
          <p:nvPr/>
        </p:nvGrpSpPr>
        <p:grpSpPr>
          <a:xfrm>
            <a:off x="4425170" y="486837"/>
            <a:ext cx="7452553" cy="1767417"/>
            <a:chOff x="4425170" y="486837"/>
            <a:chExt cx="7452553" cy="1767417"/>
          </a:xfrm>
        </p:grpSpPr>
        <p:pic>
          <p:nvPicPr>
            <p:cNvPr id="42" name="图片 41">
              <a:extLst>
                <a:ext uri="{FF2B5EF4-FFF2-40B4-BE49-F238E27FC236}">
                  <a16:creationId xmlns:a16="http://schemas.microsoft.com/office/drawing/2014/main" id="{D06A2ECC-36EA-4843-A9C1-B6238B3FFFEE}"/>
                </a:ext>
              </a:extLst>
            </p:cNvPr>
            <p:cNvPicPr>
              <a:picLocks noChangeAspect="1"/>
            </p:cNvPicPr>
            <p:nvPr/>
          </p:nvPicPr>
          <p:blipFill>
            <a:blip r:embed="rId36">
              <a:biLevel thresh="25000"/>
              <a:extLst>
                <a:ext uri="{28A0092B-C50C-407E-A947-70E740481C1C}">
                  <a14:useLocalDpi xmlns:a14="http://schemas.microsoft.com/office/drawing/2010/main" val="0"/>
                </a:ext>
              </a:extLst>
            </a:blip>
            <a:stretch>
              <a:fillRect/>
            </a:stretch>
          </p:blipFill>
          <p:spPr>
            <a:xfrm>
              <a:off x="4425170" y="1201880"/>
              <a:ext cx="7452553" cy="581025"/>
            </a:xfrm>
            <a:prstGeom prst="rect">
              <a:avLst/>
            </a:prstGeom>
          </p:spPr>
        </p:pic>
        <p:sp>
          <p:nvSpPr>
            <p:cNvPr id="67" name="标题 1">
              <a:extLst>
                <a:ext uri="{FF2B5EF4-FFF2-40B4-BE49-F238E27FC236}">
                  <a16:creationId xmlns:a16="http://schemas.microsoft.com/office/drawing/2014/main" id="{703588DA-3A9D-4F0E-8D98-EB8870E76036}"/>
                </a:ext>
              </a:extLst>
            </p:cNvPr>
            <p:cNvSpPr txBox="1">
              <a:spLocks/>
            </p:cNvSpPr>
            <p:nvPr/>
          </p:nvSpPr>
          <p:spPr>
            <a:xfrm>
              <a:off x="6083300" y="486837"/>
              <a:ext cx="4089400" cy="1767417"/>
            </a:xfrm>
            <a:prstGeom prst="rect">
              <a:avLst/>
            </a:prstGeom>
          </p:spPr>
          <p:txBody>
            <a:bodyPr vert="horz" lIns="91440" tIns="45720" rIns="91440" bIns="45720" rtlCol="0" anchor="ctr" anchorCtr="0">
              <a:norm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4800" dirty="0">
                  <a:gradFill flip="none" rotWithShape="1">
                    <a:gsLst>
                      <a:gs pos="0">
                        <a:srgbClr val="AD8C4B"/>
                      </a:gs>
                      <a:gs pos="100000">
                        <a:srgbClr val="174F5B"/>
                      </a:gs>
                    </a:gsLst>
                    <a:lin ang="16200000" scaled="0"/>
                    <a:tileRect/>
                  </a:gradFill>
                  <a:latin typeface="问藏书房" pitchFamily="2" charset="-122"/>
                  <a:ea typeface="问藏书房" pitchFamily="2" charset="-122"/>
                  <a:sym typeface="微软雅黑" panose="020B0503020204020204" pitchFamily="34" charset="-122"/>
                </a:rPr>
                <a:t>角色介绍</a:t>
              </a:r>
            </a:p>
          </p:txBody>
        </p:sp>
      </p:grpSp>
      <p:pic>
        <p:nvPicPr>
          <p:cNvPr id="158" name="图片 157">
            <a:extLst>
              <a:ext uri="{FF2B5EF4-FFF2-40B4-BE49-F238E27FC236}">
                <a16:creationId xmlns:a16="http://schemas.microsoft.com/office/drawing/2014/main" id="{08D4B9BA-0EE5-42E8-87AA-6258445B9EA8}"/>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1461796" y="1882707"/>
            <a:ext cx="13322592" cy="5822824"/>
          </a:xfrm>
          <a:prstGeom prst="rect">
            <a:avLst/>
          </a:prstGeom>
        </p:spPr>
      </p:pic>
      <p:grpSp>
        <p:nvGrpSpPr>
          <p:cNvPr id="46" name="中圆">
            <a:extLst>
              <a:ext uri="{FF2B5EF4-FFF2-40B4-BE49-F238E27FC236}">
                <a16:creationId xmlns:a16="http://schemas.microsoft.com/office/drawing/2014/main" id="{7F157989-3919-4DB2-9360-99A9831EEF15}"/>
              </a:ext>
            </a:extLst>
          </p:cNvPr>
          <p:cNvGrpSpPr/>
          <p:nvPr/>
        </p:nvGrpSpPr>
        <p:grpSpPr>
          <a:xfrm>
            <a:off x="5972857" y="1627474"/>
            <a:ext cx="4322316" cy="4322316"/>
            <a:chOff x="5961275" y="2416409"/>
            <a:chExt cx="4322316" cy="4322316"/>
          </a:xfrm>
        </p:grpSpPr>
        <p:pic>
          <p:nvPicPr>
            <p:cNvPr id="32" name="中蓝圆">
              <a:extLst>
                <a:ext uri="{FF2B5EF4-FFF2-40B4-BE49-F238E27FC236}">
                  <a16:creationId xmlns:a16="http://schemas.microsoft.com/office/drawing/2014/main" id="{2B48118D-5C9C-424D-9874-2DE96C339038}"/>
                </a:ext>
              </a:extLst>
            </p:cNvPr>
            <p:cNvPicPr>
              <a:picLocks noChangeAspect="1"/>
            </p:cNvPicPr>
            <p:nvPr>
              <p:custDataLst>
                <p:tags r:id="rId24"/>
              </p:custDataLst>
            </p:nvPr>
          </p:nvPicPr>
          <p:blipFill rotWithShape="1">
            <a:blip r:embed="rId38">
              <a:extLst>
                <a:ext uri="{28A0092B-C50C-407E-A947-70E740481C1C}">
                  <a14:useLocalDpi xmlns:a14="http://schemas.microsoft.com/office/drawing/2010/main" val="0"/>
                </a:ext>
              </a:extLst>
            </a:blip>
            <a:srcRect l="2657" t="2804" r="2804" b="2657"/>
            <a:stretch/>
          </p:blipFill>
          <p:spPr>
            <a:xfrm>
              <a:off x="5961275" y="2416409"/>
              <a:ext cx="4322316" cy="4322316"/>
            </a:xfrm>
            <a:prstGeom prst="ellipse">
              <a:avLst/>
            </a:prstGeom>
            <a:effectLst/>
          </p:spPr>
        </p:pic>
        <p:pic>
          <p:nvPicPr>
            <p:cNvPr id="13" name="中黄圆">
              <a:extLst>
                <a:ext uri="{FF2B5EF4-FFF2-40B4-BE49-F238E27FC236}">
                  <a16:creationId xmlns:a16="http://schemas.microsoft.com/office/drawing/2014/main" id="{03328326-0C71-4243-91D7-718DCF1EBA80}"/>
                </a:ext>
              </a:extLst>
            </p:cNvPr>
            <p:cNvPicPr>
              <a:picLocks noChangeAspect="1"/>
            </p:cNvPicPr>
            <p:nvPr>
              <p:custDataLst>
                <p:tags r:id="rId25"/>
              </p:custDataLst>
            </p:nvPr>
          </p:nvPicPr>
          <p:blipFill>
            <a:blip r:embed="rId39">
              <a:extLst>
                <a:ext uri="{BEBA8EAE-BF5A-486C-A8C5-ECC9F3942E4B}">
                  <a14:imgProps xmlns:a14="http://schemas.microsoft.com/office/drawing/2010/main">
                    <a14:imgLayer r:embed="rId40">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165927" y="2645414"/>
              <a:ext cx="3891915" cy="3857625"/>
            </a:xfrm>
            <a:prstGeom prst="ellipse">
              <a:avLst/>
            </a:prstGeom>
            <a:effectLst/>
          </p:spPr>
        </p:pic>
      </p:grpSp>
      <p:grpSp>
        <p:nvGrpSpPr>
          <p:cNvPr id="84" name="左圆">
            <a:extLst>
              <a:ext uri="{FF2B5EF4-FFF2-40B4-BE49-F238E27FC236}">
                <a16:creationId xmlns:a16="http://schemas.microsoft.com/office/drawing/2014/main" id="{D6088440-FA35-4875-900B-969BED4C2163}"/>
              </a:ext>
            </a:extLst>
          </p:cNvPr>
          <p:cNvGrpSpPr/>
          <p:nvPr/>
        </p:nvGrpSpPr>
        <p:grpSpPr>
          <a:xfrm>
            <a:off x="2010460" y="1627474"/>
            <a:ext cx="4322316" cy="4322316"/>
            <a:chOff x="5961275" y="2416409"/>
            <a:chExt cx="4322316" cy="4322316"/>
          </a:xfrm>
        </p:grpSpPr>
        <p:pic>
          <p:nvPicPr>
            <p:cNvPr id="85" name="中蓝圆">
              <a:extLst>
                <a:ext uri="{FF2B5EF4-FFF2-40B4-BE49-F238E27FC236}">
                  <a16:creationId xmlns:a16="http://schemas.microsoft.com/office/drawing/2014/main" id="{BADE4C9A-6F9A-4632-9F31-18E1492F9718}"/>
                </a:ext>
              </a:extLst>
            </p:cNvPr>
            <p:cNvPicPr>
              <a:picLocks noChangeAspect="1"/>
            </p:cNvPicPr>
            <p:nvPr>
              <p:custDataLst>
                <p:tags r:id="rId22"/>
              </p:custDataLst>
            </p:nvPr>
          </p:nvPicPr>
          <p:blipFill rotWithShape="1">
            <a:blip r:embed="rId38">
              <a:extLst>
                <a:ext uri="{28A0092B-C50C-407E-A947-70E740481C1C}">
                  <a14:useLocalDpi xmlns:a14="http://schemas.microsoft.com/office/drawing/2010/main" val="0"/>
                </a:ext>
              </a:extLst>
            </a:blip>
            <a:srcRect l="2657" t="2804" r="2804" b="2657"/>
            <a:stretch/>
          </p:blipFill>
          <p:spPr>
            <a:xfrm>
              <a:off x="5961275" y="2416409"/>
              <a:ext cx="4322316" cy="4322316"/>
            </a:xfrm>
            <a:prstGeom prst="ellipse">
              <a:avLst/>
            </a:prstGeom>
            <a:effectLst/>
          </p:spPr>
        </p:pic>
        <p:pic>
          <p:nvPicPr>
            <p:cNvPr id="87" name="中黄圆">
              <a:extLst>
                <a:ext uri="{FF2B5EF4-FFF2-40B4-BE49-F238E27FC236}">
                  <a16:creationId xmlns:a16="http://schemas.microsoft.com/office/drawing/2014/main" id="{9583AEEE-AFFC-4BF4-A66B-5C5897619267}"/>
                </a:ext>
              </a:extLst>
            </p:cNvPr>
            <p:cNvPicPr>
              <a:picLocks noChangeAspect="1"/>
            </p:cNvPicPr>
            <p:nvPr>
              <p:custDataLst>
                <p:tags r:id="rId23"/>
              </p:custDataLst>
            </p:nvPr>
          </p:nvPicPr>
          <p:blipFill>
            <a:blip r:embed="rId39">
              <a:extLst>
                <a:ext uri="{BEBA8EAE-BF5A-486C-A8C5-ECC9F3942E4B}">
                  <a14:imgProps xmlns:a14="http://schemas.microsoft.com/office/drawing/2010/main">
                    <a14:imgLayer r:embed="rId40">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165927" y="2645414"/>
              <a:ext cx="3891915" cy="3857625"/>
            </a:xfrm>
            <a:prstGeom prst="ellipse">
              <a:avLst/>
            </a:prstGeom>
            <a:effectLst/>
          </p:spPr>
        </p:pic>
      </p:grpSp>
      <p:grpSp>
        <p:nvGrpSpPr>
          <p:cNvPr id="89" name="右圆">
            <a:extLst>
              <a:ext uri="{FF2B5EF4-FFF2-40B4-BE49-F238E27FC236}">
                <a16:creationId xmlns:a16="http://schemas.microsoft.com/office/drawing/2014/main" id="{C29B2F3A-0D8F-4818-887F-0B54C1A67B7F}"/>
              </a:ext>
            </a:extLst>
          </p:cNvPr>
          <p:cNvGrpSpPr/>
          <p:nvPr/>
        </p:nvGrpSpPr>
        <p:grpSpPr>
          <a:xfrm>
            <a:off x="9935254" y="1627474"/>
            <a:ext cx="4322316" cy="4322316"/>
            <a:chOff x="5961275" y="2416409"/>
            <a:chExt cx="4322316" cy="4322316"/>
          </a:xfrm>
        </p:grpSpPr>
        <p:pic>
          <p:nvPicPr>
            <p:cNvPr id="90" name="中蓝圆">
              <a:extLst>
                <a:ext uri="{FF2B5EF4-FFF2-40B4-BE49-F238E27FC236}">
                  <a16:creationId xmlns:a16="http://schemas.microsoft.com/office/drawing/2014/main" id="{51339193-8416-4C7E-9A2A-EA550385772E}"/>
                </a:ext>
              </a:extLst>
            </p:cNvPr>
            <p:cNvPicPr>
              <a:picLocks noChangeAspect="1"/>
            </p:cNvPicPr>
            <p:nvPr>
              <p:custDataLst>
                <p:tags r:id="rId20"/>
              </p:custDataLst>
            </p:nvPr>
          </p:nvPicPr>
          <p:blipFill rotWithShape="1">
            <a:blip r:embed="rId38">
              <a:extLst>
                <a:ext uri="{28A0092B-C50C-407E-A947-70E740481C1C}">
                  <a14:useLocalDpi xmlns:a14="http://schemas.microsoft.com/office/drawing/2010/main" val="0"/>
                </a:ext>
              </a:extLst>
            </a:blip>
            <a:srcRect l="2657" t="2804" r="2804" b="2657"/>
            <a:stretch/>
          </p:blipFill>
          <p:spPr>
            <a:xfrm>
              <a:off x="5961275" y="2416409"/>
              <a:ext cx="4322316" cy="4322316"/>
            </a:xfrm>
            <a:prstGeom prst="ellipse">
              <a:avLst/>
            </a:prstGeom>
            <a:effectLst/>
          </p:spPr>
        </p:pic>
        <p:pic>
          <p:nvPicPr>
            <p:cNvPr id="91" name="中黄圆">
              <a:extLst>
                <a:ext uri="{FF2B5EF4-FFF2-40B4-BE49-F238E27FC236}">
                  <a16:creationId xmlns:a16="http://schemas.microsoft.com/office/drawing/2014/main" id="{B5A8776D-6713-4CF3-82C7-0E588D85FD78}"/>
                </a:ext>
              </a:extLst>
            </p:cNvPr>
            <p:cNvPicPr>
              <a:picLocks noChangeAspect="1"/>
            </p:cNvPicPr>
            <p:nvPr>
              <p:custDataLst>
                <p:tags r:id="rId21"/>
              </p:custDataLst>
            </p:nvPr>
          </p:nvPicPr>
          <p:blipFill>
            <a:blip r:embed="rId39">
              <a:extLst>
                <a:ext uri="{BEBA8EAE-BF5A-486C-A8C5-ECC9F3942E4B}">
                  <a14:imgProps xmlns:a14="http://schemas.microsoft.com/office/drawing/2010/main">
                    <a14:imgLayer r:embed="rId40">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165927" y="2645414"/>
              <a:ext cx="3891915" cy="3857625"/>
            </a:xfrm>
            <a:prstGeom prst="ellipse">
              <a:avLst/>
            </a:prstGeom>
            <a:effectLst/>
          </p:spPr>
        </p:pic>
      </p:grpSp>
      <p:sp>
        <p:nvSpPr>
          <p:cNvPr id="69" name="李靖简介">
            <a:extLst>
              <a:ext uri="{FF2B5EF4-FFF2-40B4-BE49-F238E27FC236}">
                <a16:creationId xmlns:a16="http://schemas.microsoft.com/office/drawing/2014/main" id="{50041700-2767-416E-914C-E10ADC714E52}"/>
              </a:ext>
            </a:extLst>
          </p:cNvPr>
          <p:cNvSpPr txBox="1">
            <a:spLocks/>
          </p:cNvSpPr>
          <p:nvPr/>
        </p:nvSpPr>
        <p:spPr>
          <a:xfrm>
            <a:off x="3158229" y="5486143"/>
            <a:ext cx="2151784" cy="1962260"/>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l">
              <a:lnSpc>
                <a:spcPct val="100000"/>
              </a:lnSpc>
            </a:pP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为父不能保护自己的儿子，为官不能拯救自己的子民的悲剧人物。那种软弱屈服的状态，代表了陈旧的</a:t>
            </a:r>
            <a:r>
              <a:rPr lang="zh-CN" altLang="en-US" sz="1600" b="1"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父权社会制度形态</a:t>
            </a: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a:t>
            </a:r>
          </a:p>
        </p:txBody>
      </p:sp>
      <p:pic>
        <p:nvPicPr>
          <p:cNvPr id="24" name="李靖gif">
            <a:extLst>
              <a:ext uri="{FF2B5EF4-FFF2-40B4-BE49-F238E27FC236}">
                <a16:creationId xmlns:a16="http://schemas.microsoft.com/office/drawing/2014/main" id="{D9D8D902-DF67-4E9B-A09D-74C84D3D887E}"/>
              </a:ext>
            </a:extLst>
          </p:cNvPr>
          <p:cNvPicPr>
            <a:picLocks noChangeAspect="1"/>
          </p:cNvPicPr>
          <p:nvPr/>
        </p:nvPicPr>
        <p:blipFill rotWithShape="1">
          <a:blip r:embed="rId41">
            <a:extLst>
              <a:ext uri="{28A0092B-C50C-407E-A947-70E740481C1C}">
                <a14:useLocalDpi xmlns:a14="http://schemas.microsoft.com/office/drawing/2010/main" val="0"/>
              </a:ext>
            </a:extLst>
          </a:blip>
          <a:srcRect l="12500" r="12500"/>
          <a:stretch/>
        </p:blipFill>
        <p:spPr>
          <a:xfrm>
            <a:off x="2794896" y="2394836"/>
            <a:ext cx="2767274" cy="2767274"/>
          </a:xfrm>
          <a:prstGeom prst="ellipse">
            <a:avLst/>
          </a:prstGeom>
        </p:spPr>
      </p:pic>
      <p:grpSp>
        <p:nvGrpSpPr>
          <p:cNvPr id="92" name="名称签-李靖">
            <a:extLst>
              <a:ext uri="{FF2B5EF4-FFF2-40B4-BE49-F238E27FC236}">
                <a16:creationId xmlns:a16="http://schemas.microsoft.com/office/drawing/2014/main" id="{12142C73-EF4C-428C-BED5-422B555986AF}"/>
              </a:ext>
            </a:extLst>
          </p:cNvPr>
          <p:cNvGrpSpPr/>
          <p:nvPr/>
        </p:nvGrpSpPr>
        <p:grpSpPr>
          <a:xfrm>
            <a:off x="3401507" y="4994096"/>
            <a:ext cx="1597851" cy="944163"/>
            <a:chOff x="5205298" y="6065246"/>
            <a:chExt cx="1597851" cy="944163"/>
          </a:xfrm>
        </p:grpSpPr>
        <p:grpSp>
          <p:nvGrpSpPr>
            <p:cNvPr id="93" name="组合 92">
              <a:extLst>
                <a:ext uri="{FF2B5EF4-FFF2-40B4-BE49-F238E27FC236}">
                  <a16:creationId xmlns:a16="http://schemas.microsoft.com/office/drawing/2014/main" id="{E3BEB091-6846-44F1-9263-874CBD66C225}"/>
                </a:ext>
              </a:extLst>
            </p:cNvPr>
            <p:cNvGrpSpPr/>
            <p:nvPr/>
          </p:nvGrpSpPr>
          <p:grpSpPr>
            <a:xfrm>
              <a:off x="5205298" y="6065246"/>
              <a:ext cx="1597851" cy="820704"/>
              <a:chOff x="8889547" y="5921101"/>
              <a:chExt cx="1597851" cy="820704"/>
            </a:xfrm>
          </p:grpSpPr>
          <p:pic>
            <p:nvPicPr>
              <p:cNvPr id="112" name="图片 111">
                <a:extLst>
                  <a:ext uri="{FF2B5EF4-FFF2-40B4-BE49-F238E27FC236}">
                    <a16:creationId xmlns:a16="http://schemas.microsoft.com/office/drawing/2014/main" id="{2F3ADEFB-B27D-481E-A9F9-304AE431FA72}"/>
                  </a:ext>
                </a:extLst>
              </p:cNvPr>
              <p:cNvPicPr>
                <a:picLocks noChangeAspect="1"/>
              </p:cNvPicPr>
              <p:nvPr>
                <p:custDataLst>
                  <p:tags r:id="rId16"/>
                </p:custDataLst>
              </p:nvPr>
            </p:nvPicPr>
            <p:blipFill rotWithShape="1">
              <a:blip r:embed="rId42">
                <a:extLst>
                  <a:ext uri="{28A0092B-C50C-407E-A947-70E740481C1C}">
                    <a14:useLocalDpi xmlns:a14="http://schemas.microsoft.com/office/drawing/2010/main" val="0"/>
                  </a:ext>
                </a:extLst>
              </a:blip>
              <a:srcRect t="27248"/>
              <a:stretch/>
            </p:blipFill>
            <p:spPr>
              <a:xfrm rot="16200000">
                <a:off x="9508674" y="5763081"/>
                <a:ext cx="820703" cy="1136744"/>
              </a:xfrm>
              <a:prstGeom prst="rect">
                <a:avLst/>
              </a:prstGeom>
              <a:effectLst/>
            </p:spPr>
          </p:pic>
          <p:pic>
            <p:nvPicPr>
              <p:cNvPr id="113" name="图片 112">
                <a:extLst>
                  <a:ext uri="{FF2B5EF4-FFF2-40B4-BE49-F238E27FC236}">
                    <a16:creationId xmlns:a16="http://schemas.microsoft.com/office/drawing/2014/main" id="{AF8B6C61-A568-4785-BCBC-68788D37FE38}"/>
                  </a:ext>
                </a:extLst>
              </p:cNvPr>
              <p:cNvPicPr>
                <a:picLocks noChangeAspect="1"/>
              </p:cNvPicPr>
              <p:nvPr>
                <p:custDataLst>
                  <p:tags r:id="rId17"/>
                </p:custDataLst>
              </p:nvPr>
            </p:nvPicPr>
            <p:blipFill rotWithShape="1">
              <a:blip r:embed="rId42">
                <a:extLst>
                  <a:ext uri="{28A0092B-C50C-407E-A947-70E740481C1C}">
                    <a14:useLocalDpi xmlns:a14="http://schemas.microsoft.com/office/drawing/2010/main" val="0"/>
                  </a:ext>
                </a:extLst>
              </a:blip>
              <a:srcRect t="46668"/>
              <a:stretch/>
            </p:blipFill>
            <p:spPr>
              <a:xfrm rot="16200000" flipV="1">
                <a:off x="8895849" y="5914799"/>
                <a:ext cx="820704" cy="833308"/>
              </a:xfrm>
              <a:prstGeom prst="rect">
                <a:avLst/>
              </a:prstGeom>
              <a:effectLst/>
            </p:spPr>
          </p:pic>
          <p:grpSp>
            <p:nvGrpSpPr>
              <p:cNvPr id="114" name="组合 113">
                <a:extLst>
                  <a:ext uri="{FF2B5EF4-FFF2-40B4-BE49-F238E27FC236}">
                    <a16:creationId xmlns:a16="http://schemas.microsoft.com/office/drawing/2014/main" id="{0C1E3FE6-DC6A-4528-8871-C449D6849C0C}"/>
                  </a:ext>
                </a:extLst>
              </p:cNvPr>
              <p:cNvGrpSpPr/>
              <p:nvPr/>
            </p:nvGrpSpPr>
            <p:grpSpPr>
              <a:xfrm>
                <a:off x="9191687" y="5969029"/>
                <a:ext cx="972205" cy="531557"/>
                <a:chOff x="9191687" y="5969029"/>
                <a:chExt cx="972205" cy="531557"/>
              </a:xfrm>
            </p:grpSpPr>
            <p:sp>
              <p:nvSpPr>
                <p:cNvPr id="115" name="标题 1">
                  <a:extLst>
                    <a:ext uri="{FF2B5EF4-FFF2-40B4-BE49-F238E27FC236}">
                      <a16:creationId xmlns:a16="http://schemas.microsoft.com/office/drawing/2014/main" id="{9E922689-8C00-44C9-993D-04AD737FFC42}"/>
                    </a:ext>
                  </a:extLst>
                </p:cNvPr>
                <p:cNvSpPr txBox="1">
                  <a:spLocks/>
                </p:cNvSpPr>
                <p:nvPr>
                  <p:custDataLst>
                    <p:tags r:id="rId18"/>
                  </p:custDataLst>
                </p:nvPr>
              </p:nvSpPr>
              <p:spPr>
                <a:xfrm>
                  <a:off x="9563889" y="5969029"/>
                  <a:ext cx="600003"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36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靖</a:t>
                  </a:r>
                </a:p>
              </p:txBody>
            </p:sp>
            <p:sp>
              <p:nvSpPr>
                <p:cNvPr id="116" name="标题 1">
                  <a:extLst>
                    <a:ext uri="{FF2B5EF4-FFF2-40B4-BE49-F238E27FC236}">
                      <a16:creationId xmlns:a16="http://schemas.microsoft.com/office/drawing/2014/main" id="{CED0C58F-992C-4C78-ADFB-385D48F590F1}"/>
                    </a:ext>
                  </a:extLst>
                </p:cNvPr>
                <p:cNvSpPr txBox="1">
                  <a:spLocks/>
                </p:cNvSpPr>
                <p:nvPr>
                  <p:custDataLst>
                    <p:tags r:id="rId19"/>
                  </p:custDataLst>
                </p:nvPr>
              </p:nvSpPr>
              <p:spPr>
                <a:xfrm>
                  <a:off x="9191687" y="5969029"/>
                  <a:ext cx="586896"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36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李</a:t>
                  </a:r>
                </a:p>
              </p:txBody>
            </p:sp>
          </p:grpSp>
        </p:grpSp>
        <p:sp>
          <p:nvSpPr>
            <p:cNvPr id="94" name="内容占位符 2">
              <a:extLst>
                <a:ext uri="{FF2B5EF4-FFF2-40B4-BE49-F238E27FC236}">
                  <a16:creationId xmlns:a16="http://schemas.microsoft.com/office/drawing/2014/main" id="{FE8D34A8-5C82-4A29-B9FE-2D06565BE037}"/>
                </a:ext>
              </a:extLst>
            </p:cNvPr>
            <p:cNvSpPr txBox="1">
              <a:spLocks/>
            </p:cNvSpPr>
            <p:nvPr>
              <p:custDataLst>
                <p:tags r:id="rId15"/>
              </p:custDataLst>
            </p:nvPr>
          </p:nvSpPr>
          <p:spPr>
            <a:xfrm>
              <a:off x="5364729" y="6404360"/>
              <a:ext cx="1282251" cy="605049"/>
            </a:xfrm>
            <a:prstGeom prst="rect">
              <a:avLst/>
            </a:prstGeom>
            <a:effectLst/>
          </p:spPr>
          <p:txBody>
            <a:bodyPr vert="horz" lIns="73152" tIns="36576" rIns="73152" bIns="36576"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配音：毕克</a:t>
              </a:r>
              <a:endParaRPr lang="en-US" altLang="zh-CN"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7" name="太乙真人简介">
            <a:extLst>
              <a:ext uri="{FF2B5EF4-FFF2-40B4-BE49-F238E27FC236}">
                <a16:creationId xmlns:a16="http://schemas.microsoft.com/office/drawing/2014/main" id="{20EAA675-2866-44D5-850C-C774E35708C7}"/>
              </a:ext>
            </a:extLst>
          </p:cNvPr>
          <p:cNvSpPr txBox="1">
            <a:spLocks/>
          </p:cNvSpPr>
          <p:nvPr/>
        </p:nvSpPr>
        <p:spPr>
          <a:xfrm>
            <a:off x="7044290" y="5370393"/>
            <a:ext cx="2200063" cy="1962260"/>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l">
              <a:lnSpc>
                <a:spcPct val="100000"/>
              </a:lnSpc>
            </a:pPr>
            <a:r>
              <a:rPr lang="zh-CN" altLang="en-US" sz="1600" b="1"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花样护徒儿</a:t>
            </a: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的隐世老神仙，哪吒背后唯一的支持者，是他能力的来源，也是他的同路人。</a:t>
            </a:r>
          </a:p>
        </p:txBody>
      </p:sp>
      <p:pic>
        <p:nvPicPr>
          <p:cNvPr id="26" name="太乙真人gif">
            <a:extLst>
              <a:ext uri="{FF2B5EF4-FFF2-40B4-BE49-F238E27FC236}">
                <a16:creationId xmlns:a16="http://schemas.microsoft.com/office/drawing/2014/main" id="{34B10F50-0EB1-4B2C-BBA0-9A3308FD2BDE}"/>
              </a:ext>
            </a:extLst>
          </p:cNvPr>
          <p:cNvPicPr>
            <a:picLocks noChangeAspect="1"/>
          </p:cNvPicPr>
          <p:nvPr/>
        </p:nvPicPr>
        <p:blipFill rotWithShape="1">
          <a:blip r:embed="rId43">
            <a:extLst>
              <a:ext uri="{28A0092B-C50C-407E-A947-70E740481C1C}">
                <a14:useLocalDpi xmlns:a14="http://schemas.microsoft.com/office/drawing/2010/main" val="0"/>
              </a:ext>
            </a:extLst>
          </a:blip>
          <a:srcRect l="12500" r="12500"/>
          <a:stretch/>
        </p:blipFill>
        <p:spPr>
          <a:xfrm>
            <a:off x="6748028" y="2394835"/>
            <a:ext cx="2767275" cy="2767275"/>
          </a:xfrm>
          <a:prstGeom prst="ellipse">
            <a:avLst/>
          </a:prstGeom>
        </p:spPr>
      </p:pic>
      <p:grpSp>
        <p:nvGrpSpPr>
          <p:cNvPr id="117" name="名称签-太乙真人">
            <a:extLst>
              <a:ext uri="{FF2B5EF4-FFF2-40B4-BE49-F238E27FC236}">
                <a16:creationId xmlns:a16="http://schemas.microsoft.com/office/drawing/2014/main" id="{7EA2DC31-5444-4541-A080-0808E84CA06F}"/>
              </a:ext>
            </a:extLst>
          </p:cNvPr>
          <p:cNvGrpSpPr/>
          <p:nvPr/>
        </p:nvGrpSpPr>
        <p:grpSpPr>
          <a:xfrm>
            <a:off x="7329075" y="4994096"/>
            <a:ext cx="1597851" cy="944163"/>
            <a:chOff x="5205298" y="6065246"/>
            <a:chExt cx="1597851" cy="944163"/>
          </a:xfrm>
        </p:grpSpPr>
        <p:grpSp>
          <p:nvGrpSpPr>
            <p:cNvPr id="118" name="组合 117">
              <a:extLst>
                <a:ext uri="{FF2B5EF4-FFF2-40B4-BE49-F238E27FC236}">
                  <a16:creationId xmlns:a16="http://schemas.microsoft.com/office/drawing/2014/main" id="{93B68BA1-0EFB-4113-B5A4-62E49436B0FA}"/>
                </a:ext>
              </a:extLst>
            </p:cNvPr>
            <p:cNvGrpSpPr/>
            <p:nvPr/>
          </p:nvGrpSpPr>
          <p:grpSpPr>
            <a:xfrm>
              <a:off x="5205298" y="6065246"/>
              <a:ext cx="1597851" cy="820704"/>
              <a:chOff x="8889547" y="5921101"/>
              <a:chExt cx="1597851" cy="820704"/>
            </a:xfrm>
          </p:grpSpPr>
          <p:pic>
            <p:nvPicPr>
              <p:cNvPr id="120" name="图片 119">
                <a:extLst>
                  <a:ext uri="{FF2B5EF4-FFF2-40B4-BE49-F238E27FC236}">
                    <a16:creationId xmlns:a16="http://schemas.microsoft.com/office/drawing/2014/main" id="{FBE02223-2766-4056-A9A4-DCB184E38149}"/>
                  </a:ext>
                </a:extLst>
              </p:cNvPr>
              <p:cNvPicPr>
                <a:picLocks noChangeAspect="1"/>
              </p:cNvPicPr>
              <p:nvPr>
                <p:custDataLst>
                  <p:tags r:id="rId9"/>
                </p:custDataLst>
              </p:nvPr>
            </p:nvPicPr>
            <p:blipFill rotWithShape="1">
              <a:blip r:embed="rId42">
                <a:extLst>
                  <a:ext uri="{28A0092B-C50C-407E-A947-70E740481C1C}">
                    <a14:useLocalDpi xmlns:a14="http://schemas.microsoft.com/office/drawing/2010/main" val="0"/>
                  </a:ext>
                </a:extLst>
              </a:blip>
              <a:srcRect t="27248"/>
              <a:stretch/>
            </p:blipFill>
            <p:spPr>
              <a:xfrm rot="16200000">
                <a:off x="9508674" y="5763081"/>
                <a:ext cx="820703" cy="1136744"/>
              </a:xfrm>
              <a:prstGeom prst="rect">
                <a:avLst/>
              </a:prstGeom>
              <a:effectLst/>
            </p:spPr>
          </p:pic>
          <p:pic>
            <p:nvPicPr>
              <p:cNvPr id="121" name="图片 120">
                <a:extLst>
                  <a:ext uri="{FF2B5EF4-FFF2-40B4-BE49-F238E27FC236}">
                    <a16:creationId xmlns:a16="http://schemas.microsoft.com/office/drawing/2014/main" id="{76CBAFA4-5877-4C55-8F67-A6AF6662AD64}"/>
                  </a:ext>
                </a:extLst>
              </p:cNvPr>
              <p:cNvPicPr>
                <a:picLocks noChangeAspect="1"/>
              </p:cNvPicPr>
              <p:nvPr>
                <p:custDataLst>
                  <p:tags r:id="rId10"/>
                </p:custDataLst>
              </p:nvPr>
            </p:nvPicPr>
            <p:blipFill rotWithShape="1">
              <a:blip r:embed="rId42">
                <a:extLst>
                  <a:ext uri="{28A0092B-C50C-407E-A947-70E740481C1C}">
                    <a14:useLocalDpi xmlns:a14="http://schemas.microsoft.com/office/drawing/2010/main" val="0"/>
                  </a:ext>
                </a:extLst>
              </a:blip>
              <a:srcRect t="46668"/>
              <a:stretch/>
            </p:blipFill>
            <p:spPr>
              <a:xfrm rot="16200000" flipV="1">
                <a:off x="8895849" y="5914799"/>
                <a:ext cx="820704" cy="833308"/>
              </a:xfrm>
              <a:prstGeom prst="rect">
                <a:avLst/>
              </a:prstGeom>
              <a:effectLst/>
            </p:spPr>
          </p:pic>
          <p:grpSp>
            <p:nvGrpSpPr>
              <p:cNvPr id="122" name="组合 121">
                <a:extLst>
                  <a:ext uri="{FF2B5EF4-FFF2-40B4-BE49-F238E27FC236}">
                    <a16:creationId xmlns:a16="http://schemas.microsoft.com/office/drawing/2014/main" id="{B67929F3-2EA7-46F8-9583-5573460618F2}"/>
                  </a:ext>
                </a:extLst>
              </p:cNvPr>
              <p:cNvGrpSpPr/>
              <p:nvPr/>
            </p:nvGrpSpPr>
            <p:grpSpPr>
              <a:xfrm>
                <a:off x="8903486" y="5969029"/>
                <a:ext cx="1550911" cy="531557"/>
                <a:chOff x="8903486" y="5969029"/>
                <a:chExt cx="1550911" cy="531557"/>
              </a:xfrm>
            </p:grpSpPr>
            <p:sp>
              <p:nvSpPr>
                <p:cNvPr id="123" name="标题 1">
                  <a:extLst>
                    <a:ext uri="{FF2B5EF4-FFF2-40B4-BE49-F238E27FC236}">
                      <a16:creationId xmlns:a16="http://schemas.microsoft.com/office/drawing/2014/main" id="{C197DD25-75F1-4918-BE14-C1DC76E3AFA7}"/>
                    </a:ext>
                  </a:extLst>
                </p:cNvPr>
                <p:cNvSpPr txBox="1">
                  <a:spLocks/>
                </p:cNvSpPr>
                <p:nvPr>
                  <p:custDataLst>
                    <p:tags r:id="rId11"/>
                  </p:custDataLst>
                </p:nvPr>
              </p:nvSpPr>
              <p:spPr>
                <a:xfrm>
                  <a:off x="9854394" y="5969029"/>
                  <a:ext cx="600003"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36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人</a:t>
                  </a:r>
                </a:p>
              </p:txBody>
            </p:sp>
            <p:sp>
              <p:nvSpPr>
                <p:cNvPr id="124" name="标题 1">
                  <a:extLst>
                    <a:ext uri="{FF2B5EF4-FFF2-40B4-BE49-F238E27FC236}">
                      <a16:creationId xmlns:a16="http://schemas.microsoft.com/office/drawing/2014/main" id="{3FD0A5CB-36EC-4AB8-9237-7ACF244D0242}"/>
                    </a:ext>
                  </a:extLst>
                </p:cNvPr>
                <p:cNvSpPr txBox="1">
                  <a:spLocks/>
                </p:cNvSpPr>
                <p:nvPr>
                  <p:custDataLst>
                    <p:tags r:id="rId12"/>
                  </p:custDataLst>
                </p:nvPr>
              </p:nvSpPr>
              <p:spPr>
                <a:xfrm>
                  <a:off x="8903486" y="5969029"/>
                  <a:ext cx="586896"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36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太</a:t>
                  </a:r>
                </a:p>
              </p:txBody>
            </p:sp>
            <p:sp>
              <p:nvSpPr>
                <p:cNvPr id="133" name="标题 1">
                  <a:extLst>
                    <a:ext uri="{FF2B5EF4-FFF2-40B4-BE49-F238E27FC236}">
                      <a16:creationId xmlns:a16="http://schemas.microsoft.com/office/drawing/2014/main" id="{ED383DE2-2E07-421E-9495-D75E7F666897}"/>
                    </a:ext>
                  </a:extLst>
                </p:cNvPr>
                <p:cNvSpPr txBox="1">
                  <a:spLocks/>
                </p:cNvSpPr>
                <p:nvPr>
                  <p:custDataLst>
                    <p:tags r:id="rId13"/>
                  </p:custDataLst>
                </p:nvPr>
              </p:nvSpPr>
              <p:spPr>
                <a:xfrm>
                  <a:off x="9212828" y="5969029"/>
                  <a:ext cx="586896"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28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乙</a:t>
                  </a:r>
                </a:p>
              </p:txBody>
            </p:sp>
            <p:sp>
              <p:nvSpPr>
                <p:cNvPr id="134" name="标题 1">
                  <a:extLst>
                    <a:ext uri="{FF2B5EF4-FFF2-40B4-BE49-F238E27FC236}">
                      <a16:creationId xmlns:a16="http://schemas.microsoft.com/office/drawing/2014/main" id="{CE1E6C19-2A45-40DC-A4CE-7F11AECDB4C0}"/>
                    </a:ext>
                  </a:extLst>
                </p:cNvPr>
                <p:cNvSpPr txBox="1">
                  <a:spLocks/>
                </p:cNvSpPr>
                <p:nvPr>
                  <p:custDataLst>
                    <p:tags r:id="rId14"/>
                  </p:custDataLst>
                </p:nvPr>
              </p:nvSpPr>
              <p:spPr>
                <a:xfrm>
                  <a:off x="9514597" y="5969029"/>
                  <a:ext cx="586896"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28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真</a:t>
                  </a:r>
                </a:p>
              </p:txBody>
            </p:sp>
          </p:grpSp>
        </p:grpSp>
        <p:sp>
          <p:nvSpPr>
            <p:cNvPr id="119" name="内容占位符 2">
              <a:extLst>
                <a:ext uri="{FF2B5EF4-FFF2-40B4-BE49-F238E27FC236}">
                  <a16:creationId xmlns:a16="http://schemas.microsoft.com/office/drawing/2014/main" id="{09FD24E0-DE0B-4CA9-B937-51A718BD98E2}"/>
                </a:ext>
              </a:extLst>
            </p:cNvPr>
            <p:cNvSpPr txBox="1">
              <a:spLocks/>
            </p:cNvSpPr>
            <p:nvPr>
              <p:custDataLst>
                <p:tags r:id="rId8"/>
              </p:custDataLst>
            </p:nvPr>
          </p:nvSpPr>
          <p:spPr>
            <a:xfrm>
              <a:off x="5364729" y="6404360"/>
              <a:ext cx="1282251" cy="605049"/>
            </a:xfrm>
            <a:prstGeom prst="rect">
              <a:avLst/>
            </a:prstGeom>
            <a:effectLst/>
          </p:spPr>
          <p:txBody>
            <a:bodyPr vert="horz" lIns="73152" tIns="36576" rIns="73152" bIns="36576"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配音：富润生</a:t>
              </a:r>
              <a:endParaRPr lang="en-US" altLang="zh-CN"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6" name="东海龙王简介">
            <a:extLst>
              <a:ext uri="{FF2B5EF4-FFF2-40B4-BE49-F238E27FC236}">
                <a16:creationId xmlns:a16="http://schemas.microsoft.com/office/drawing/2014/main" id="{6A23F617-3E3A-4334-A5CD-CE33BA1AB3E1}"/>
              </a:ext>
            </a:extLst>
          </p:cNvPr>
          <p:cNvSpPr txBox="1">
            <a:spLocks/>
          </p:cNvSpPr>
          <p:nvPr/>
        </p:nvSpPr>
        <p:spPr>
          <a:xfrm>
            <a:off x="11037557" y="5370393"/>
            <a:ext cx="2200063" cy="1962260"/>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l">
              <a:lnSpc>
                <a:spcPct val="100000"/>
              </a:lnSpc>
            </a:pP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作为布雨龙王，既没有做好本职工作，又带领手下压迫人类为非作歹，神仙体制的</a:t>
            </a:r>
            <a:r>
              <a:rPr lang="zh-CN" altLang="en-US" sz="1600" b="1"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黑恶代表</a:t>
            </a:r>
            <a:r>
              <a:rPr lang="zh-CN" altLang="en-US" sz="14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a:t>
            </a:r>
          </a:p>
        </p:txBody>
      </p:sp>
      <p:pic>
        <p:nvPicPr>
          <p:cNvPr id="30" name="龙王gif">
            <a:extLst>
              <a:ext uri="{FF2B5EF4-FFF2-40B4-BE49-F238E27FC236}">
                <a16:creationId xmlns:a16="http://schemas.microsoft.com/office/drawing/2014/main" id="{045ACE2C-571F-4280-87D3-F49C5AF68E07}"/>
              </a:ext>
            </a:extLst>
          </p:cNvPr>
          <p:cNvPicPr>
            <a:picLocks noChangeAspect="1"/>
          </p:cNvPicPr>
          <p:nvPr/>
        </p:nvPicPr>
        <p:blipFill rotWithShape="1">
          <a:blip r:embed="rId44">
            <a:extLst>
              <a:ext uri="{28A0092B-C50C-407E-A947-70E740481C1C}">
                <a14:useLocalDpi xmlns:a14="http://schemas.microsoft.com/office/drawing/2010/main" val="0"/>
              </a:ext>
            </a:extLst>
          </a:blip>
          <a:srcRect l="12500" r="12500"/>
          <a:stretch/>
        </p:blipFill>
        <p:spPr>
          <a:xfrm>
            <a:off x="10719288" y="2398480"/>
            <a:ext cx="2763629" cy="2763629"/>
          </a:xfrm>
          <a:prstGeom prst="ellipse">
            <a:avLst/>
          </a:prstGeom>
        </p:spPr>
      </p:pic>
      <p:grpSp>
        <p:nvGrpSpPr>
          <p:cNvPr id="135" name="名称签-东海龙王">
            <a:extLst>
              <a:ext uri="{FF2B5EF4-FFF2-40B4-BE49-F238E27FC236}">
                <a16:creationId xmlns:a16="http://schemas.microsoft.com/office/drawing/2014/main" id="{CF17210D-054A-407D-A860-FD22F7F2AD39}"/>
              </a:ext>
            </a:extLst>
          </p:cNvPr>
          <p:cNvGrpSpPr/>
          <p:nvPr/>
        </p:nvGrpSpPr>
        <p:grpSpPr>
          <a:xfrm>
            <a:off x="11325065" y="4994096"/>
            <a:ext cx="1597851" cy="944163"/>
            <a:chOff x="5205298" y="6065246"/>
            <a:chExt cx="1597851" cy="944163"/>
          </a:xfrm>
        </p:grpSpPr>
        <p:grpSp>
          <p:nvGrpSpPr>
            <p:cNvPr id="136" name="组合 135">
              <a:extLst>
                <a:ext uri="{FF2B5EF4-FFF2-40B4-BE49-F238E27FC236}">
                  <a16:creationId xmlns:a16="http://schemas.microsoft.com/office/drawing/2014/main" id="{139AFC9D-DFB9-4C3F-A378-C03B4E42BD4E}"/>
                </a:ext>
              </a:extLst>
            </p:cNvPr>
            <p:cNvGrpSpPr/>
            <p:nvPr/>
          </p:nvGrpSpPr>
          <p:grpSpPr>
            <a:xfrm>
              <a:off x="5205298" y="6065246"/>
              <a:ext cx="1597851" cy="820704"/>
              <a:chOff x="8889547" y="5921101"/>
              <a:chExt cx="1597851" cy="820704"/>
            </a:xfrm>
          </p:grpSpPr>
          <p:pic>
            <p:nvPicPr>
              <p:cNvPr id="138" name="图片 137">
                <a:extLst>
                  <a:ext uri="{FF2B5EF4-FFF2-40B4-BE49-F238E27FC236}">
                    <a16:creationId xmlns:a16="http://schemas.microsoft.com/office/drawing/2014/main" id="{413BACD5-995E-42D9-8B83-4A9AA1B57B4F}"/>
                  </a:ext>
                </a:extLst>
              </p:cNvPr>
              <p:cNvPicPr>
                <a:picLocks noChangeAspect="1"/>
              </p:cNvPicPr>
              <p:nvPr>
                <p:custDataLst>
                  <p:tags r:id="rId2"/>
                </p:custDataLst>
              </p:nvPr>
            </p:nvPicPr>
            <p:blipFill rotWithShape="1">
              <a:blip r:embed="rId42">
                <a:extLst>
                  <a:ext uri="{28A0092B-C50C-407E-A947-70E740481C1C}">
                    <a14:useLocalDpi xmlns:a14="http://schemas.microsoft.com/office/drawing/2010/main" val="0"/>
                  </a:ext>
                </a:extLst>
              </a:blip>
              <a:srcRect t="27248"/>
              <a:stretch/>
            </p:blipFill>
            <p:spPr>
              <a:xfrm rot="16200000">
                <a:off x="9508674" y="5763081"/>
                <a:ext cx="820703" cy="1136744"/>
              </a:xfrm>
              <a:prstGeom prst="rect">
                <a:avLst/>
              </a:prstGeom>
              <a:effectLst/>
            </p:spPr>
          </p:pic>
          <p:pic>
            <p:nvPicPr>
              <p:cNvPr id="139" name="图片 138">
                <a:extLst>
                  <a:ext uri="{FF2B5EF4-FFF2-40B4-BE49-F238E27FC236}">
                    <a16:creationId xmlns:a16="http://schemas.microsoft.com/office/drawing/2014/main" id="{87DC8173-3CB1-4614-A211-089C53458E47}"/>
                  </a:ext>
                </a:extLst>
              </p:cNvPr>
              <p:cNvPicPr>
                <a:picLocks noChangeAspect="1"/>
              </p:cNvPicPr>
              <p:nvPr>
                <p:custDataLst>
                  <p:tags r:id="rId3"/>
                </p:custDataLst>
              </p:nvPr>
            </p:nvPicPr>
            <p:blipFill rotWithShape="1">
              <a:blip r:embed="rId42">
                <a:extLst>
                  <a:ext uri="{28A0092B-C50C-407E-A947-70E740481C1C}">
                    <a14:useLocalDpi xmlns:a14="http://schemas.microsoft.com/office/drawing/2010/main" val="0"/>
                  </a:ext>
                </a:extLst>
              </a:blip>
              <a:srcRect t="46668"/>
              <a:stretch/>
            </p:blipFill>
            <p:spPr>
              <a:xfrm rot="16200000" flipV="1">
                <a:off x="8895849" y="5914799"/>
                <a:ext cx="820704" cy="833308"/>
              </a:xfrm>
              <a:prstGeom prst="rect">
                <a:avLst/>
              </a:prstGeom>
              <a:effectLst/>
            </p:spPr>
          </p:pic>
          <p:grpSp>
            <p:nvGrpSpPr>
              <p:cNvPr id="140" name="组合 139">
                <a:extLst>
                  <a:ext uri="{FF2B5EF4-FFF2-40B4-BE49-F238E27FC236}">
                    <a16:creationId xmlns:a16="http://schemas.microsoft.com/office/drawing/2014/main" id="{5BB5F7B3-FF9C-4279-BB28-68928BAA8B7D}"/>
                  </a:ext>
                </a:extLst>
              </p:cNvPr>
              <p:cNvGrpSpPr/>
              <p:nvPr/>
            </p:nvGrpSpPr>
            <p:grpSpPr>
              <a:xfrm>
                <a:off x="8903486" y="5969029"/>
                <a:ext cx="1550911" cy="531557"/>
                <a:chOff x="8903486" y="5969029"/>
                <a:chExt cx="1550911" cy="531557"/>
              </a:xfrm>
            </p:grpSpPr>
            <p:sp>
              <p:nvSpPr>
                <p:cNvPr id="141" name="标题 1">
                  <a:extLst>
                    <a:ext uri="{FF2B5EF4-FFF2-40B4-BE49-F238E27FC236}">
                      <a16:creationId xmlns:a16="http://schemas.microsoft.com/office/drawing/2014/main" id="{38BC061F-5105-4D62-BE39-DE2AD80E39CC}"/>
                    </a:ext>
                  </a:extLst>
                </p:cNvPr>
                <p:cNvSpPr txBox="1">
                  <a:spLocks/>
                </p:cNvSpPr>
                <p:nvPr>
                  <p:custDataLst>
                    <p:tags r:id="rId4"/>
                  </p:custDataLst>
                </p:nvPr>
              </p:nvSpPr>
              <p:spPr>
                <a:xfrm>
                  <a:off x="9854394" y="5969029"/>
                  <a:ext cx="600003"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36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王</a:t>
                  </a:r>
                </a:p>
              </p:txBody>
            </p:sp>
            <p:sp>
              <p:nvSpPr>
                <p:cNvPr id="142" name="标题 1">
                  <a:extLst>
                    <a:ext uri="{FF2B5EF4-FFF2-40B4-BE49-F238E27FC236}">
                      <a16:creationId xmlns:a16="http://schemas.microsoft.com/office/drawing/2014/main" id="{E85EB9E6-92A5-47DF-A558-32C906F7D195}"/>
                    </a:ext>
                  </a:extLst>
                </p:cNvPr>
                <p:cNvSpPr txBox="1">
                  <a:spLocks/>
                </p:cNvSpPr>
                <p:nvPr>
                  <p:custDataLst>
                    <p:tags r:id="rId5"/>
                  </p:custDataLst>
                </p:nvPr>
              </p:nvSpPr>
              <p:spPr>
                <a:xfrm>
                  <a:off x="8903486" y="5969029"/>
                  <a:ext cx="586896"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36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东</a:t>
                  </a:r>
                </a:p>
              </p:txBody>
            </p:sp>
            <p:sp>
              <p:nvSpPr>
                <p:cNvPr id="143" name="标题 1">
                  <a:extLst>
                    <a:ext uri="{FF2B5EF4-FFF2-40B4-BE49-F238E27FC236}">
                      <a16:creationId xmlns:a16="http://schemas.microsoft.com/office/drawing/2014/main" id="{E9A5901B-D5C4-46AE-AEC7-1D3D86F1562D}"/>
                    </a:ext>
                  </a:extLst>
                </p:cNvPr>
                <p:cNvSpPr txBox="1">
                  <a:spLocks/>
                </p:cNvSpPr>
                <p:nvPr>
                  <p:custDataLst>
                    <p:tags r:id="rId6"/>
                  </p:custDataLst>
                </p:nvPr>
              </p:nvSpPr>
              <p:spPr>
                <a:xfrm>
                  <a:off x="9212828" y="5969029"/>
                  <a:ext cx="586896"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28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海</a:t>
                  </a:r>
                </a:p>
              </p:txBody>
            </p:sp>
            <p:sp>
              <p:nvSpPr>
                <p:cNvPr id="144" name="标题 1">
                  <a:extLst>
                    <a:ext uri="{FF2B5EF4-FFF2-40B4-BE49-F238E27FC236}">
                      <a16:creationId xmlns:a16="http://schemas.microsoft.com/office/drawing/2014/main" id="{EBB275D7-84E0-456C-9A01-5C904534A09F}"/>
                    </a:ext>
                  </a:extLst>
                </p:cNvPr>
                <p:cNvSpPr txBox="1">
                  <a:spLocks/>
                </p:cNvSpPr>
                <p:nvPr>
                  <p:custDataLst>
                    <p:tags r:id="rId7"/>
                  </p:custDataLst>
                </p:nvPr>
              </p:nvSpPr>
              <p:spPr>
                <a:xfrm>
                  <a:off x="9526172" y="5969029"/>
                  <a:ext cx="586896" cy="531557"/>
                </a:xfrm>
                <a:prstGeom prst="rect">
                  <a:avLst/>
                </a:prstGeom>
                <a:effectLst/>
              </p:spPr>
              <p:txBody>
                <a:bodyPr vert="horz" lIns="46818" tIns="23409" rIns="46818" bIns="23409" rtlCol="0" anchor="ctr" anchorCtr="0">
                  <a:no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2800" spc="-300" dirty="0">
                      <a:solidFill>
                        <a:srgbClr val="FCF290"/>
                      </a:solidFill>
                      <a:latin typeface="字魂24号-镇魂手书" panose="00000500000000000000" pitchFamily="2" charset="-122"/>
                      <a:ea typeface="字魂24号-镇魂手书" panose="00000500000000000000" pitchFamily="2" charset="-122"/>
                      <a:sym typeface="微软雅黑" panose="020B0503020204020204" pitchFamily="34" charset="-122"/>
                    </a:rPr>
                    <a:t>龙</a:t>
                  </a:r>
                </a:p>
              </p:txBody>
            </p:sp>
          </p:grpSp>
        </p:grpSp>
        <p:sp>
          <p:nvSpPr>
            <p:cNvPr id="137" name="内容占位符 2">
              <a:extLst>
                <a:ext uri="{FF2B5EF4-FFF2-40B4-BE49-F238E27FC236}">
                  <a16:creationId xmlns:a16="http://schemas.microsoft.com/office/drawing/2014/main" id="{922A8F7A-40A8-4E21-99E9-B039790065A3}"/>
                </a:ext>
              </a:extLst>
            </p:cNvPr>
            <p:cNvSpPr txBox="1">
              <a:spLocks/>
            </p:cNvSpPr>
            <p:nvPr>
              <p:custDataLst>
                <p:tags r:id="rId1"/>
              </p:custDataLst>
            </p:nvPr>
          </p:nvSpPr>
          <p:spPr>
            <a:xfrm>
              <a:off x="5364729" y="6404360"/>
              <a:ext cx="1282251" cy="605049"/>
            </a:xfrm>
            <a:prstGeom prst="rect">
              <a:avLst/>
            </a:prstGeom>
            <a:effectLst/>
          </p:spPr>
          <p:txBody>
            <a:bodyPr vert="horz" lIns="73152" tIns="36576" rIns="73152" bIns="36576"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rPr>
                <a:t>配音：邱岳峰</a:t>
              </a:r>
              <a:endParaRPr lang="en-US" altLang="zh-CN" sz="1400" dirty="0">
                <a:solidFill>
                  <a:srgbClr val="FCF29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9" name="logo">
            <a:extLst>
              <a:ext uri="{FF2B5EF4-FFF2-40B4-BE49-F238E27FC236}">
                <a16:creationId xmlns:a16="http://schemas.microsoft.com/office/drawing/2014/main" id="{49AB4C4F-F723-40EF-BD4C-8DDCFEC25F0C}"/>
              </a:ext>
            </a:extLst>
          </p:cNvPr>
          <p:cNvSpPr/>
          <p:nvPr/>
        </p:nvSpPr>
        <p:spPr>
          <a:xfrm>
            <a:off x="14607328" y="203429"/>
            <a:ext cx="1495027" cy="1956945"/>
          </a:xfrm>
          <a:prstGeom prst="rect">
            <a:avLst/>
          </a:prstGeom>
          <a:blipFill dpi="0" rotWithShape="1">
            <a:blip r:embed="rId45">
              <a:alphaModFix amt="68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混天绫2">
            <a:extLst>
              <a:ext uri="{FF2B5EF4-FFF2-40B4-BE49-F238E27FC236}">
                <a16:creationId xmlns:a16="http://schemas.microsoft.com/office/drawing/2014/main" id="{0C472678-F894-42B1-B093-984CB7EBC0A9}"/>
              </a:ext>
            </a:extLst>
          </p:cNvPr>
          <p:cNvGrpSpPr/>
          <p:nvPr/>
        </p:nvGrpSpPr>
        <p:grpSpPr>
          <a:xfrm rot="871781" flipV="1">
            <a:off x="-8699050" y="3184983"/>
            <a:ext cx="19045932" cy="10019412"/>
            <a:chOff x="-2337656" y="4502996"/>
            <a:chExt cx="19045932" cy="10019412"/>
          </a:xfrm>
        </p:grpSpPr>
        <p:pic>
          <p:nvPicPr>
            <p:cNvPr id="81" name="图片 80">
              <a:extLst>
                <a:ext uri="{FF2B5EF4-FFF2-40B4-BE49-F238E27FC236}">
                  <a16:creationId xmlns:a16="http://schemas.microsoft.com/office/drawing/2014/main" id="{A1749B77-FE17-4EAC-8B67-3229CC19F804}"/>
                </a:ext>
              </a:extLst>
            </p:cNvPr>
            <p:cNvPicPr>
              <a:picLocks noChangeAspect="1"/>
            </p:cNvPicPr>
            <p:nvPr/>
          </p:nvPicPr>
          <p:blipFill rotWithShape="1">
            <a:blip r:embed="rId46">
              <a:extLst>
                <a:ext uri="{28A0092B-C50C-407E-A947-70E740481C1C}">
                  <a14:useLocalDpi xmlns:a14="http://schemas.microsoft.com/office/drawing/2010/main" val="0"/>
                </a:ext>
              </a:extLst>
            </a:blip>
            <a:srcRect l="7883"/>
            <a:stretch/>
          </p:blipFill>
          <p:spPr>
            <a:xfrm flipH="1">
              <a:off x="-2337656" y="4502996"/>
              <a:ext cx="14974618" cy="5706533"/>
            </a:xfrm>
            <a:prstGeom prst="rect">
              <a:avLst/>
            </a:prstGeom>
          </p:spPr>
        </p:pic>
        <p:pic>
          <p:nvPicPr>
            <p:cNvPr id="82" name="图片 81">
              <a:extLst>
                <a:ext uri="{FF2B5EF4-FFF2-40B4-BE49-F238E27FC236}">
                  <a16:creationId xmlns:a16="http://schemas.microsoft.com/office/drawing/2014/main" id="{78CEEEE8-52CB-4BF6-95C3-DF13CD626772}"/>
                </a:ext>
              </a:extLst>
            </p:cNvPr>
            <p:cNvPicPr>
              <a:picLocks noChangeAspect="1"/>
            </p:cNvPicPr>
            <p:nvPr/>
          </p:nvPicPr>
          <p:blipFill rotWithShape="1">
            <a:blip r:embed="rId46">
              <a:extLst>
                <a:ext uri="{28A0092B-C50C-407E-A947-70E740481C1C}">
                  <a14:useLocalDpi xmlns:a14="http://schemas.microsoft.com/office/drawing/2010/main" val="0"/>
                </a:ext>
              </a:extLst>
            </a:blip>
            <a:srcRect l="7131" r="37229"/>
            <a:stretch/>
          </p:blipFill>
          <p:spPr>
            <a:xfrm rot="356408" flipH="1" flipV="1">
              <a:off x="7663509" y="8815875"/>
              <a:ext cx="9044767" cy="5706533"/>
            </a:xfrm>
            <a:prstGeom prst="rect">
              <a:avLst/>
            </a:prstGeom>
          </p:spPr>
        </p:pic>
      </p:grpSp>
      <p:grpSp>
        <p:nvGrpSpPr>
          <p:cNvPr id="3" name="混天绫1">
            <a:extLst>
              <a:ext uri="{FF2B5EF4-FFF2-40B4-BE49-F238E27FC236}">
                <a16:creationId xmlns:a16="http://schemas.microsoft.com/office/drawing/2014/main" id="{CCCC968B-B770-4C68-85BA-1DF36F2D1DFA}"/>
              </a:ext>
            </a:extLst>
          </p:cNvPr>
          <p:cNvGrpSpPr/>
          <p:nvPr/>
        </p:nvGrpSpPr>
        <p:grpSpPr>
          <a:xfrm>
            <a:off x="-2530731" y="-3379093"/>
            <a:ext cx="21742013" cy="8306896"/>
            <a:chOff x="-2530731" y="-3379093"/>
            <a:chExt cx="21742013" cy="8306896"/>
          </a:xfrm>
        </p:grpSpPr>
        <p:pic>
          <p:nvPicPr>
            <p:cNvPr id="127" name="图片 126">
              <a:extLst>
                <a:ext uri="{FF2B5EF4-FFF2-40B4-BE49-F238E27FC236}">
                  <a16:creationId xmlns:a16="http://schemas.microsoft.com/office/drawing/2014/main" id="{8251F32B-F1C5-4F56-B696-36F841DB2759}"/>
                </a:ext>
              </a:extLst>
            </p:cNvPr>
            <p:cNvPicPr>
              <a:picLocks noChangeAspect="1"/>
            </p:cNvPicPr>
            <p:nvPr/>
          </p:nvPicPr>
          <p:blipFill rotWithShape="1">
            <a:blip r:embed="rId46">
              <a:extLst>
                <a:ext uri="{28A0092B-C50C-407E-A947-70E740481C1C}">
                  <a14:useLocalDpi xmlns:a14="http://schemas.microsoft.com/office/drawing/2010/main" val="0"/>
                </a:ext>
              </a:extLst>
            </a:blip>
            <a:srcRect l="7883"/>
            <a:stretch/>
          </p:blipFill>
          <p:spPr>
            <a:xfrm rot="21252050" flipH="1">
              <a:off x="-690996" y="-2230700"/>
              <a:ext cx="12005650" cy="3169040"/>
            </a:xfrm>
            <a:custGeom>
              <a:avLst/>
              <a:gdLst>
                <a:gd name="connsiteX0" fmla="*/ 0 w 12005650"/>
                <a:gd name="connsiteY0" fmla="*/ 0 h 3169040"/>
                <a:gd name="connsiteX1" fmla="*/ 0 w 12005650"/>
                <a:gd name="connsiteY1" fmla="*/ 3169040 h 3169040"/>
                <a:gd name="connsiteX2" fmla="*/ 12005650 w 12005650"/>
                <a:gd name="connsiteY2" fmla="*/ 3169040 h 3169040"/>
                <a:gd name="connsiteX3" fmla="*/ 12005650 w 12005650"/>
                <a:gd name="connsiteY3" fmla="*/ 1626074 h 3169040"/>
                <a:gd name="connsiteX4" fmla="*/ 1944163 w 12005650"/>
                <a:gd name="connsiteY4" fmla="*/ 2647935 h 3169040"/>
                <a:gd name="connsiteX5" fmla="*/ 1675234 w 12005650"/>
                <a:gd name="connsiteY5" fmla="*/ 0 h 3169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05650" h="3169040">
                  <a:moveTo>
                    <a:pt x="0" y="0"/>
                  </a:moveTo>
                  <a:lnTo>
                    <a:pt x="0" y="3169040"/>
                  </a:lnTo>
                  <a:lnTo>
                    <a:pt x="12005650" y="3169040"/>
                  </a:lnTo>
                  <a:lnTo>
                    <a:pt x="12005650" y="1626074"/>
                  </a:lnTo>
                  <a:lnTo>
                    <a:pt x="1944163" y="2647935"/>
                  </a:lnTo>
                  <a:lnTo>
                    <a:pt x="1675234" y="0"/>
                  </a:lnTo>
                  <a:close/>
                </a:path>
              </a:pathLst>
            </a:custGeom>
          </p:spPr>
        </p:pic>
        <p:pic>
          <p:nvPicPr>
            <p:cNvPr id="126" name="图片 125">
              <a:extLst>
                <a:ext uri="{FF2B5EF4-FFF2-40B4-BE49-F238E27FC236}">
                  <a16:creationId xmlns:a16="http://schemas.microsoft.com/office/drawing/2014/main" id="{F50C8AD6-4CB4-4B3F-AC29-8146267B379A}"/>
                </a:ext>
              </a:extLst>
            </p:cNvPr>
            <p:cNvPicPr>
              <a:picLocks noChangeAspect="1"/>
            </p:cNvPicPr>
            <p:nvPr/>
          </p:nvPicPr>
          <p:blipFill rotWithShape="1">
            <a:blip r:embed="rId46">
              <a:extLst>
                <a:ext uri="{28A0092B-C50C-407E-A947-70E740481C1C}">
                  <a14:useLocalDpi xmlns:a14="http://schemas.microsoft.com/office/drawing/2010/main" val="0"/>
                </a:ext>
              </a:extLst>
            </a:blip>
            <a:srcRect r="25271"/>
            <a:stretch/>
          </p:blipFill>
          <p:spPr>
            <a:xfrm rot="20627271" flipV="1">
              <a:off x="-2530731" y="-778730"/>
              <a:ext cx="12147999" cy="5706533"/>
            </a:xfrm>
            <a:custGeom>
              <a:avLst/>
              <a:gdLst>
                <a:gd name="connsiteX0" fmla="*/ 3685106 w 12147999"/>
                <a:gd name="connsiteY0" fmla="*/ 5706533 h 5706533"/>
                <a:gd name="connsiteX1" fmla="*/ 12147999 w 12147999"/>
                <a:gd name="connsiteY1" fmla="*/ 3245889 h 5706533"/>
                <a:gd name="connsiteX2" fmla="*/ 12147999 w 12147999"/>
                <a:gd name="connsiteY2" fmla="*/ 0 h 5706533"/>
                <a:gd name="connsiteX3" fmla="*/ 0 w 12147999"/>
                <a:gd name="connsiteY3" fmla="*/ 0 h 5706533"/>
                <a:gd name="connsiteX4" fmla="*/ 0 w 12147999"/>
                <a:gd name="connsiteY4" fmla="*/ 5706533 h 5706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7999" h="5706533">
                  <a:moveTo>
                    <a:pt x="3685106" y="5706533"/>
                  </a:moveTo>
                  <a:lnTo>
                    <a:pt x="12147999" y="3245889"/>
                  </a:lnTo>
                  <a:lnTo>
                    <a:pt x="12147999" y="0"/>
                  </a:lnTo>
                  <a:lnTo>
                    <a:pt x="0" y="0"/>
                  </a:lnTo>
                  <a:lnTo>
                    <a:pt x="0" y="5706533"/>
                  </a:lnTo>
                  <a:close/>
                </a:path>
              </a:pathLst>
            </a:custGeom>
          </p:spPr>
        </p:pic>
        <p:pic>
          <p:nvPicPr>
            <p:cNvPr id="95" name="图片 94">
              <a:extLst>
                <a:ext uri="{FF2B5EF4-FFF2-40B4-BE49-F238E27FC236}">
                  <a16:creationId xmlns:a16="http://schemas.microsoft.com/office/drawing/2014/main" id="{EB5795BC-EF1A-477C-A206-8FF3392D9FAE}"/>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rot="11168221">
              <a:off x="9229082" y="-3379093"/>
              <a:ext cx="9982200" cy="4457700"/>
            </a:xfrm>
            <a:prstGeom prst="rect">
              <a:avLst/>
            </a:prstGeom>
          </p:spPr>
        </p:pic>
      </p:grpSp>
      <p:grpSp>
        <p:nvGrpSpPr>
          <p:cNvPr id="128" name="色板">
            <a:extLst>
              <a:ext uri="{FF2B5EF4-FFF2-40B4-BE49-F238E27FC236}">
                <a16:creationId xmlns:a16="http://schemas.microsoft.com/office/drawing/2014/main" id="{B0B5BF40-9D64-42CC-9FE8-BA2639C2832F}"/>
              </a:ext>
            </a:extLst>
          </p:cNvPr>
          <p:cNvGrpSpPr/>
          <p:nvPr/>
        </p:nvGrpSpPr>
        <p:grpSpPr>
          <a:xfrm>
            <a:off x="-5997409" y="-1339262"/>
            <a:ext cx="1962592" cy="6402054"/>
            <a:chOff x="-4573247" y="692742"/>
            <a:chExt cx="1962592" cy="6402054"/>
          </a:xfrm>
        </p:grpSpPr>
        <p:grpSp>
          <p:nvGrpSpPr>
            <p:cNvPr id="129" name="色板">
              <a:extLst>
                <a:ext uri="{FF2B5EF4-FFF2-40B4-BE49-F238E27FC236}">
                  <a16:creationId xmlns:a16="http://schemas.microsoft.com/office/drawing/2014/main" id="{BCF11D7B-1988-43CE-A10F-D54E58A4FEFA}"/>
                </a:ext>
              </a:extLst>
            </p:cNvPr>
            <p:cNvGrpSpPr/>
            <p:nvPr/>
          </p:nvGrpSpPr>
          <p:grpSpPr>
            <a:xfrm>
              <a:off x="-4571512" y="692742"/>
              <a:ext cx="1960857" cy="3100900"/>
              <a:chOff x="-4571512" y="692742"/>
              <a:chExt cx="1960857" cy="3100900"/>
            </a:xfrm>
          </p:grpSpPr>
          <p:sp>
            <p:nvSpPr>
              <p:cNvPr id="148" name="矩形 147">
                <a:extLst>
                  <a:ext uri="{FF2B5EF4-FFF2-40B4-BE49-F238E27FC236}">
                    <a16:creationId xmlns:a16="http://schemas.microsoft.com/office/drawing/2014/main" id="{5DDA6759-D040-43DB-B476-9F9F3F11FF12}"/>
                  </a:ext>
                </a:extLst>
              </p:cNvPr>
              <p:cNvSpPr/>
              <p:nvPr/>
            </p:nvSpPr>
            <p:spPr>
              <a:xfrm>
                <a:off x="-4555202" y="692742"/>
                <a:ext cx="1944547" cy="625033"/>
              </a:xfrm>
              <a:prstGeom prst="rect">
                <a:avLst/>
              </a:prstGeom>
              <a:solidFill>
                <a:srgbClr val="276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#276C89</a:t>
                </a:r>
                <a:endParaRPr lang="zh-CN" altLang="en-US" dirty="0"/>
              </a:p>
            </p:txBody>
          </p:sp>
          <p:sp>
            <p:nvSpPr>
              <p:cNvPr id="149" name="矩形 148">
                <a:extLst>
                  <a:ext uri="{FF2B5EF4-FFF2-40B4-BE49-F238E27FC236}">
                    <a16:creationId xmlns:a16="http://schemas.microsoft.com/office/drawing/2014/main" id="{221271D5-BED5-4657-927A-8BCF845209BC}"/>
                  </a:ext>
                </a:extLst>
              </p:cNvPr>
              <p:cNvSpPr/>
              <p:nvPr/>
            </p:nvSpPr>
            <p:spPr>
              <a:xfrm>
                <a:off x="-4555202" y="1518031"/>
                <a:ext cx="1944547" cy="625033"/>
              </a:xfrm>
              <a:prstGeom prst="rect">
                <a:avLst/>
              </a:prstGeom>
              <a:solidFill>
                <a:srgbClr val="FBF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#FBF0CE</a:t>
                </a:r>
                <a:endParaRPr lang="zh-CN" altLang="en-US" dirty="0">
                  <a:solidFill>
                    <a:schemeClr val="tx1"/>
                  </a:solidFill>
                </a:endParaRPr>
              </a:p>
            </p:txBody>
          </p:sp>
          <p:sp>
            <p:nvSpPr>
              <p:cNvPr id="150" name="矩形 149">
                <a:extLst>
                  <a:ext uri="{FF2B5EF4-FFF2-40B4-BE49-F238E27FC236}">
                    <a16:creationId xmlns:a16="http://schemas.microsoft.com/office/drawing/2014/main" id="{B19A4C80-C396-4F04-BBA1-A4E27D90577E}"/>
                  </a:ext>
                </a:extLst>
              </p:cNvPr>
              <p:cNvSpPr/>
              <p:nvPr/>
            </p:nvSpPr>
            <p:spPr>
              <a:xfrm>
                <a:off x="-4571512" y="2343320"/>
                <a:ext cx="1944547" cy="625033"/>
              </a:xfrm>
              <a:prstGeom prst="rect">
                <a:avLst/>
              </a:prstGeom>
              <a:solidFill>
                <a:srgbClr val="B19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#B1934F</a:t>
                </a:r>
                <a:endParaRPr lang="zh-CN" altLang="en-US" dirty="0"/>
              </a:p>
            </p:txBody>
          </p:sp>
          <p:sp>
            <p:nvSpPr>
              <p:cNvPr id="151" name="矩形 150">
                <a:extLst>
                  <a:ext uri="{FF2B5EF4-FFF2-40B4-BE49-F238E27FC236}">
                    <a16:creationId xmlns:a16="http://schemas.microsoft.com/office/drawing/2014/main" id="{FDC70392-C43D-4ED4-A928-D452EC69C933}"/>
                  </a:ext>
                </a:extLst>
              </p:cNvPr>
              <p:cNvSpPr/>
              <p:nvPr/>
            </p:nvSpPr>
            <p:spPr>
              <a:xfrm>
                <a:off x="-4571512" y="3168609"/>
                <a:ext cx="1944547" cy="625033"/>
              </a:xfrm>
              <a:prstGeom prst="rect">
                <a:avLst/>
              </a:prstGeom>
              <a:solidFill>
                <a:srgbClr val="D7C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#D7C599</a:t>
                </a:r>
                <a:endParaRPr lang="zh-CN" altLang="en-US" dirty="0">
                  <a:solidFill>
                    <a:schemeClr val="tx1"/>
                  </a:solidFill>
                </a:endParaRPr>
              </a:p>
            </p:txBody>
          </p:sp>
        </p:grpSp>
        <p:grpSp>
          <p:nvGrpSpPr>
            <p:cNvPr id="130" name="色板">
              <a:extLst>
                <a:ext uri="{FF2B5EF4-FFF2-40B4-BE49-F238E27FC236}">
                  <a16:creationId xmlns:a16="http://schemas.microsoft.com/office/drawing/2014/main" id="{3A0D9338-9735-4CCF-AE8B-7D06EF9F57CC}"/>
                </a:ext>
              </a:extLst>
            </p:cNvPr>
            <p:cNvGrpSpPr/>
            <p:nvPr/>
          </p:nvGrpSpPr>
          <p:grpSpPr>
            <a:xfrm>
              <a:off x="-4573247" y="3993898"/>
              <a:ext cx="1946282" cy="3100898"/>
              <a:chOff x="-3124000" y="8730167"/>
              <a:chExt cx="1946282" cy="3100898"/>
            </a:xfrm>
          </p:grpSpPr>
          <p:sp>
            <p:nvSpPr>
              <p:cNvPr id="131" name="矩形 130">
                <a:extLst>
                  <a:ext uri="{FF2B5EF4-FFF2-40B4-BE49-F238E27FC236}">
                    <a16:creationId xmlns:a16="http://schemas.microsoft.com/office/drawing/2014/main" id="{BE014BB7-DFC8-4A35-A917-B4724A18DC06}"/>
                  </a:ext>
                </a:extLst>
              </p:cNvPr>
              <p:cNvSpPr/>
              <p:nvPr/>
            </p:nvSpPr>
            <p:spPr>
              <a:xfrm>
                <a:off x="-3122265" y="8730167"/>
                <a:ext cx="1944547" cy="625033"/>
              </a:xfrm>
              <a:prstGeom prst="rect">
                <a:avLst/>
              </a:prstGeom>
              <a:solidFill>
                <a:srgbClr val="CD4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#CD4027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2" name="矩形 131">
                <a:extLst>
                  <a:ext uri="{FF2B5EF4-FFF2-40B4-BE49-F238E27FC236}">
                    <a16:creationId xmlns:a16="http://schemas.microsoft.com/office/drawing/2014/main" id="{6E6116BA-60E6-4FC7-AA1A-83579B0931E3}"/>
                  </a:ext>
                </a:extLst>
              </p:cNvPr>
              <p:cNvSpPr/>
              <p:nvPr/>
            </p:nvSpPr>
            <p:spPr>
              <a:xfrm>
                <a:off x="-3124000" y="9555456"/>
                <a:ext cx="1944547" cy="625033"/>
              </a:xfrm>
              <a:prstGeom prst="rect">
                <a:avLst/>
              </a:prstGeom>
              <a:solidFill>
                <a:srgbClr val="FCF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#FCF290</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45" name="矩形 144">
                <a:extLst>
                  <a:ext uri="{FF2B5EF4-FFF2-40B4-BE49-F238E27FC236}">
                    <a16:creationId xmlns:a16="http://schemas.microsoft.com/office/drawing/2014/main" id="{7D0EFD94-E7F3-4ADD-89C1-5CD745B93D99}"/>
                  </a:ext>
                </a:extLst>
              </p:cNvPr>
              <p:cNvSpPr/>
              <p:nvPr/>
            </p:nvSpPr>
            <p:spPr>
              <a:xfrm>
                <a:off x="-3124000" y="11206032"/>
                <a:ext cx="1944547" cy="625033"/>
              </a:xfrm>
              <a:prstGeom prst="rect">
                <a:avLst/>
              </a:prstGeom>
              <a:solidFill>
                <a:srgbClr val="51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245,208,153</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46" name="矩形 145">
                <a:extLst>
                  <a:ext uri="{FF2B5EF4-FFF2-40B4-BE49-F238E27FC236}">
                    <a16:creationId xmlns:a16="http://schemas.microsoft.com/office/drawing/2014/main" id="{78317781-663A-427E-A615-125231C4F67E}"/>
                  </a:ext>
                </a:extLst>
              </p:cNvPr>
              <p:cNvSpPr/>
              <p:nvPr/>
            </p:nvSpPr>
            <p:spPr>
              <a:xfrm>
                <a:off x="-3122265" y="10380745"/>
                <a:ext cx="1944547" cy="625033"/>
              </a:xfrm>
              <a:prstGeom prst="rect">
                <a:avLst/>
              </a:prstGeom>
              <a:solidFill>
                <a:srgbClr val="CAEB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226,67,37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52" name="字体标准">
            <a:extLst>
              <a:ext uri="{FF2B5EF4-FFF2-40B4-BE49-F238E27FC236}">
                <a16:creationId xmlns:a16="http://schemas.microsoft.com/office/drawing/2014/main" id="{FAB957FD-C183-4A30-B7FE-490546E8DA22}"/>
              </a:ext>
            </a:extLst>
          </p:cNvPr>
          <p:cNvGrpSpPr/>
          <p:nvPr/>
        </p:nvGrpSpPr>
        <p:grpSpPr>
          <a:xfrm>
            <a:off x="-6614816" y="5458589"/>
            <a:ext cx="3073423" cy="3498163"/>
            <a:chOff x="-6614816" y="5458589"/>
            <a:chExt cx="3073423" cy="3498163"/>
          </a:xfrm>
        </p:grpSpPr>
        <p:sp>
          <p:nvSpPr>
            <p:cNvPr id="153" name="字魂24号">
              <a:extLst>
                <a:ext uri="{FF2B5EF4-FFF2-40B4-BE49-F238E27FC236}">
                  <a16:creationId xmlns:a16="http://schemas.microsoft.com/office/drawing/2014/main" id="{52871CDF-CC97-4222-A221-4ABB68909A11}"/>
                </a:ext>
              </a:extLst>
            </p:cNvPr>
            <p:cNvSpPr txBox="1">
              <a:spLocks/>
            </p:cNvSpPr>
            <p:nvPr/>
          </p:nvSpPr>
          <p:spPr>
            <a:xfrm>
              <a:off x="-6614816" y="6346698"/>
              <a:ext cx="3047215" cy="1821304"/>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4800" spc="-300" dirty="0">
                  <a:solidFill>
                    <a:schemeClr val="tx1"/>
                  </a:solidFill>
                  <a:effectLst/>
                  <a:sym typeface="微软雅黑" panose="020B0503020204020204" pitchFamily="34" charset="-122"/>
                </a:rPr>
                <a:t>字魂</a:t>
              </a:r>
              <a:r>
                <a:rPr lang="en-US" altLang="zh-CN" sz="4800" spc="-300" dirty="0">
                  <a:solidFill>
                    <a:schemeClr val="tx1"/>
                  </a:solidFill>
                  <a:effectLst/>
                  <a:sym typeface="微软雅黑" panose="020B0503020204020204" pitchFamily="34" charset="-122"/>
                </a:rPr>
                <a:t>24</a:t>
              </a:r>
              <a:r>
                <a:rPr lang="zh-CN" altLang="en-US" sz="4800" spc="-300" dirty="0">
                  <a:solidFill>
                    <a:schemeClr val="tx1"/>
                  </a:solidFill>
                  <a:effectLst/>
                  <a:sym typeface="微软雅黑" panose="020B0503020204020204" pitchFamily="34" charset="-122"/>
                </a:rPr>
                <a:t>号镇魂手书</a:t>
              </a:r>
              <a:endParaRPr lang="zh-CN" altLang="en-US" sz="4000" spc="-300" dirty="0">
                <a:solidFill>
                  <a:schemeClr val="tx1"/>
                </a:solidFill>
                <a:effectLst/>
                <a:sym typeface="微软雅黑" panose="020B0503020204020204" pitchFamily="34" charset="-122"/>
              </a:endParaRPr>
            </a:p>
          </p:txBody>
        </p:sp>
        <p:sp>
          <p:nvSpPr>
            <p:cNvPr id="154" name="问藏书房">
              <a:extLst>
                <a:ext uri="{FF2B5EF4-FFF2-40B4-BE49-F238E27FC236}">
                  <a16:creationId xmlns:a16="http://schemas.microsoft.com/office/drawing/2014/main" id="{66FF78E1-E4A4-4297-BD9B-8569D1F6DDF4}"/>
                </a:ext>
              </a:extLst>
            </p:cNvPr>
            <p:cNvSpPr txBox="1">
              <a:spLocks/>
            </p:cNvSpPr>
            <p:nvPr/>
          </p:nvSpPr>
          <p:spPr>
            <a:xfrm>
              <a:off x="-6499767" y="7957626"/>
              <a:ext cx="2958374" cy="999126"/>
            </a:xfrm>
            <a:prstGeom prst="rect">
              <a:avLst/>
            </a:prstGeom>
          </p:spPr>
          <p:txBody>
            <a:bodyPr vert="horz" lIns="91440" tIns="45720" rIns="91440" bIns="45720" rtlCol="0" anchor="ctr" anchorCtr="0">
              <a:normAutofit/>
            </a:bodyPr>
            <a:lstStyle>
              <a:defPPr>
                <a:defRPr lang="en-US"/>
              </a:defPPr>
              <a:lvl1pPr algn="ctr" defTabSz="571500">
                <a:lnSpc>
                  <a:spcPct val="90000"/>
                </a:lnSpc>
                <a:spcBef>
                  <a:spcPct val="0"/>
                </a:spcBef>
                <a:buNone/>
                <a:defRPr sz="4800">
                  <a:gradFill>
                    <a:gsLst>
                      <a:gs pos="0">
                        <a:srgbClr val="FBF0CE">
                          <a:lumMod val="100000"/>
                        </a:srgbClr>
                      </a:gs>
                      <a:gs pos="50000">
                        <a:srgbClr val="D7C599"/>
                      </a:gs>
                      <a:gs pos="100000">
                        <a:srgbClr val="B1934F"/>
                      </a:gs>
                    </a:gsLst>
                    <a:lin ang="5400000" scaled="0"/>
                  </a:gradFill>
                  <a:latin typeface="问藏书房" pitchFamily="2" charset="-122"/>
                  <a:ea typeface="问藏书房" pitchFamily="2" charset="-122"/>
                  <a:cs typeface="+mj-cs"/>
                </a:defRPr>
              </a:lvl1pPr>
            </a:lstStyle>
            <a:p>
              <a:r>
                <a:rPr lang="zh-CN" altLang="en-US" dirty="0">
                  <a:solidFill>
                    <a:schemeClr val="tx1"/>
                  </a:solidFill>
                  <a:effectLst/>
                  <a:sym typeface="微软雅黑" panose="020B0503020204020204" pitchFamily="34" charset="-122"/>
                </a:rPr>
                <a:t>问藏书房</a:t>
              </a:r>
            </a:p>
          </p:txBody>
        </p:sp>
        <p:sp>
          <p:nvSpPr>
            <p:cNvPr id="155" name="微软雅黑">
              <a:extLst>
                <a:ext uri="{FF2B5EF4-FFF2-40B4-BE49-F238E27FC236}">
                  <a16:creationId xmlns:a16="http://schemas.microsoft.com/office/drawing/2014/main" id="{D89346F8-C9A9-4268-B345-DBB4BA8CF6CE}"/>
                </a:ext>
              </a:extLst>
            </p:cNvPr>
            <p:cNvSpPr txBox="1">
              <a:spLocks/>
            </p:cNvSpPr>
            <p:nvPr/>
          </p:nvSpPr>
          <p:spPr>
            <a:xfrm>
              <a:off x="-6466170" y="5458589"/>
              <a:ext cx="2841844" cy="1098485"/>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4000" dirty="0">
                  <a:latin typeface="微软雅黑" panose="020B0503020204020204" pitchFamily="34" charset="-122"/>
                  <a:ea typeface="微软雅黑" panose="020B0503020204020204" pitchFamily="34" charset="-122"/>
                  <a:sym typeface="微软雅黑" panose="020B0503020204020204" pitchFamily="34" charset="-122"/>
                </a:rPr>
                <a:t>微软雅黑</a:t>
              </a:r>
              <a:endParaRPr lang="en-US" altLang="zh-CN" sz="4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95304840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t="-1000" b="-10000"/>
          </a:stretch>
        </a:blipFill>
        <a:effectLst/>
      </p:bgPr>
    </p:bg>
    <p:spTree>
      <p:nvGrpSpPr>
        <p:cNvPr id="1" name=""/>
        <p:cNvGrpSpPr/>
        <p:nvPr/>
      </p:nvGrpSpPr>
      <p:grpSpPr>
        <a:xfrm>
          <a:off x="0" y="0"/>
          <a:ext cx="0" cy="0"/>
          <a:chOff x="0" y="0"/>
          <a:chExt cx="0" cy="0"/>
        </a:xfrm>
      </p:grpSpPr>
      <p:grpSp>
        <p:nvGrpSpPr>
          <p:cNvPr id="10" name="背景花纹">
            <a:extLst>
              <a:ext uri="{FF2B5EF4-FFF2-40B4-BE49-F238E27FC236}">
                <a16:creationId xmlns:a16="http://schemas.microsoft.com/office/drawing/2014/main" id="{1FA616D6-D8C8-4248-8DF1-8BFB55459CF1}"/>
              </a:ext>
            </a:extLst>
          </p:cNvPr>
          <p:cNvGrpSpPr/>
          <p:nvPr/>
        </p:nvGrpSpPr>
        <p:grpSpPr>
          <a:xfrm>
            <a:off x="-1838001" y="-204373"/>
            <a:ext cx="25270935" cy="14631912"/>
            <a:chOff x="-1838001" y="-204373"/>
            <a:chExt cx="25270935" cy="14631912"/>
          </a:xfrm>
        </p:grpSpPr>
        <p:pic>
          <p:nvPicPr>
            <p:cNvPr id="65" name="陈塘关">
              <a:extLst>
                <a:ext uri="{FF2B5EF4-FFF2-40B4-BE49-F238E27FC236}">
                  <a16:creationId xmlns:a16="http://schemas.microsoft.com/office/drawing/2014/main" id="{3BA7DD93-2FF2-457F-9F7A-A334069A3C80}"/>
                </a:ext>
              </a:extLst>
            </p:cNvPr>
            <p:cNvPicPr>
              <a:picLocks noChangeAspect="1"/>
            </p:cNvPicPr>
            <p:nvPr/>
          </p:nvPicPr>
          <p:blipFill>
            <a:blip r:embed="rId6">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tretch>
              <a:fillRect/>
            </a:stretch>
          </p:blipFill>
          <p:spPr>
            <a:xfrm rot="1916158">
              <a:off x="1240464" y="4010129"/>
              <a:ext cx="1324123" cy="2117855"/>
            </a:xfrm>
            <a:prstGeom prst="rect">
              <a:avLst/>
            </a:prstGeom>
          </p:spPr>
        </p:pic>
        <p:pic>
          <p:nvPicPr>
            <p:cNvPr id="57" name="右水">
              <a:extLst>
                <a:ext uri="{FF2B5EF4-FFF2-40B4-BE49-F238E27FC236}">
                  <a16:creationId xmlns:a16="http://schemas.microsoft.com/office/drawing/2014/main" id="{479CA7D2-3A87-40EF-AD0C-2F5A33892D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0" y="-204373"/>
              <a:ext cx="6552517" cy="9348373"/>
            </a:xfrm>
            <a:prstGeom prst="rect">
              <a:avLst/>
            </a:prstGeom>
          </p:spPr>
        </p:pic>
        <p:pic>
          <p:nvPicPr>
            <p:cNvPr id="58" name="水花" descr="夜晚的星空&#10;&#10;描述已自动生成">
              <a:extLst>
                <a:ext uri="{FF2B5EF4-FFF2-40B4-BE49-F238E27FC236}">
                  <a16:creationId xmlns:a16="http://schemas.microsoft.com/office/drawing/2014/main" id="{20341F72-EE67-4E04-A071-58E5321A9B4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3266896">
              <a:off x="-4505001" y="4902539"/>
              <a:ext cx="12192000" cy="6858000"/>
            </a:xfrm>
            <a:prstGeom prst="rect">
              <a:avLst/>
            </a:prstGeom>
          </p:spPr>
        </p:pic>
        <p:pic>
          <p:nvPicPr>
            <p:cNvPr id="60" name="右水2">
              <a:extLst>
                <a:ext uri="{FF2B5EF4-FFF2-40B4-BE49-F238E27FC236}">
                  <a16:creationId xmlns:a16="http://schemas.microsoft.com/office/drawing/2014/main" id="{64095495-B977-4220-863F-0137905EAB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4875107" y="0"/>
              <a:ext cx="11472333" cy="9144000"/>
            </a:xfrm>
            <a:prstGeom prst="rect">
              <a:avLst/>
            </a:prstGeom>
          </p:spPr>
        </p:pic>
        <p:pic>
          <p:nvPicPr>
            <p:cNvPr id="61" name="水花" descr="夜晚的星空&#10;&#10;描述已自动生成">
              <a:extLst>
                <a:ext uri="{FF2B5EF4-FFF2-40B4-BE49-F238E27FC236}">
                  <a16:creationId xmlns:a16="http://schemas.microsoft.com/office/drawing/2014/main" id="{54EABCCF-4D9B-4C89-A918-FFE3DF4B3C6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8121859">
              <a:off x="11240934" y="2500845"/>
              <a:ext cx="12192000" cy="6858000"/>
            </a:xfrm>
            <a:prstGeom prst="rect">
              <a:avLst/>
            </a:prstGeom>
          </p:spPr>
        </p:pic>
      </p:grpSp>
      <p:grpSp>
        <p:nvGrpSpPr>
          <p:cNvPr id="18" name="中光">
            <a:extLst>
              <a:ext uri="{FF2B5EF4-FFF2-40B4-BE49-F238E27FC236}">
                <a16:creationId xmlns:a16="http://schemas.microsoft.com/office/drawing/2014/main" id="{41AD8ADA-20E1-4E79-A315-CB1961B6F798}"/>
              </a:ext>
            </a:extLst>
          </p:cNvPr>
          <p:cNvGrpSpPr/>
          <p:nvPr/>
        </p:nvGrpSpPr>
        <p:grpSpPr>
          <a:xfrm>
            <a:off x="2730500" y="0"/>
            <a:ext cx="10795000" cy="9144000"/>
            <a:chOff x="2730500" y="0"/>
            <a:chExt cx="10795000" cy="9144000"/>
          </a:xfrm>
        </p:grpSpPr>
        <p:pic>
          <p:nvPicPr>
            <p:cNvPr id="88" name="中圆光">
              <a:extLst>
                <a:ext uri="{FF2B5EF4-FFF2-40B4-BE49-F238E27FC236}">
                  <a16:creationId xmlns:a16="http://schemas.microsoft.com/office/drawing/2014/main" id="{57E1C543-944C-4694-ADE2-8B087EA7095B}"/>
                </a:ext>
              </a:extLst>
            </p:cNvPr>
            <p:cNvPicPr>
              <a:picLocks noChangeAspect="1"/>
            </p:cNvPicPr>
            <p:nvPr/>
          </p:nvPicPr>
          <p:blipFill>
            <a:blip r:embed="rId11">
              <a:extLst>
                <a:ext uri="{BEBA8EAE-BF5A-486C-A8C5-ECC9F3942E4B}">
                  <a14:imgProps xmlns:a14="http://schemas.microsoft.com/office/drawing/2010/main">
                    <a14:imgLayer r:embed="rId12">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730500" y="0"/>
              <a:ext cx="10795000" cy="9144000"/>
            </a:xfrm>
            <a:prstGeom prst="rect">
              <a:avLst/>
            </a:prstGeom>
          </p:spPr>
        </p:pic>
        <p:pic>
          <p:nvPicPr>
            <p:cNvPr id="100" name="中光">
              <a:extLst>
                <a:ext uri="{FF2B5EF4-FFF2-40B4-BE49-F238E27FC236}">
                  <a16:creationId xmlns:a16="http://schemas.microsoft.com/office/drawing/2014/main" id="{6A1AEAD4-B098-4571-93F9-D744F548255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56000" y="0"/>
              <a:ext cx="9144000" cy="9144000"/>
            </a:xfrm>
            <a:prstGeom prst="rect">
              <a:avLst/>
            </a:prstGeom>
          </p:spPr>
        </p:pic>
      </p:grpSp>
      <p:grpSp>
        <p:nvGrpSpPr>
          <p:cNvPr id="99" name="正文">
            <a:extLst>
              <a:ext uri="{FF2B5EF4-FFF2-40B4-BE49-F238E27FC236}">
                <a16:creationId xmlns:a16="http://schemas.microsoft.com/office/drawing/2014/main" id="{33C0D5D9-5B40-45FA-BA1A-1E5AC8D100D9}"/>
              </a:ext>
            </a:extLst>
          </p:cNvPr>
          <p:cNvGrpSpPr/>
          <p:nvPr/>
        </p:nvGrpSpPr>
        <p:grpSpPr>
          <a:xfrm>
            <a:off x="1527956" y="1378138"/>
            <a:ext cx="13256432" cy="6362133"/>
            <a:chOff x="-3603397" y="-752787"/>
            <a:chExt cx="13237051" cy="6362133"/>
          </a:xfrm>
        </p:grpSpPr>
        <p:pic>
          <p:nvPicPr>
            <p:cNvPr id="101" name="图片 100">
              <a:extLst>
                <a:ext uri="{FF2B5EF4-FFF2-40B4-BE49-F238E27FC236}">
                  <a16:creationId xmlns:a16="http://schemas.microsoft.com/office/drawing/2014/main" id="{EE74E144-2BF4-4B40-8738-D69E26AA3F0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03397" y="-752787"/>
              <a:ext cx="13237051" cy="6362133"/>
            </a:xfrm>
            <a:prstGeom prst="rect">
              <a:avLst/>
            </a:prstGeom>
          </p:spPr>
        </p:pic>
        <p:sp>
          <p:nvSpPr>
            <p:cNvPr id="102" name="内容占位符 2">
              <a:extLst>
                <a:ext uri="{FF2B5EF4-FFF2-40B4-BE49-F238E27FC236}">
                  <a16:creationId xmlns:a16="http://schemas.microsoft.com/office/drawing/2014/main" id="{426DCDE7-DF00-4156-BC6D-D6841CC2D991}"/>
                </a:ext>
              </a:extLst>
            </p:cNvPr>
            <p:cNvSpPr txBox="1">
              <a:spLocks/>
            </p:cNvSpPr>
            <p:nvPr/>
          </p:nvSpPr>
          <p:spPr>
            <a:xfrm>
              <a:off x="2933081" y="2048090"/>
              <a:ext cx="6398374" cy="3248223"/>
            </a:xfrm>
            <a:prstGeom prst="rect">
              <a:avLst/>
            </a:prstGeom>
          </p:spPr>
          <p:txBody>
            <a:bodyPr vert="horz" lIns="91440" tIns="45720" rIns="91440" bIns="45720" rtlCol="0" anchor="ctr" anchorCtr="0">
              <a:normAutofit lnSpcReduction="10000"/>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gn="just">
                <a:lnSpc>
                  <a:spcPct val="150000"/>
                </a:lnSpc>
              </a:pP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    “爹爹！你的骨肉我还给你！我不连累你！”</a:t>
              </a:r>
              <a:endParaRPr lang="en-US" altLang="zh-CN"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       多少年后，哪咤长袖飘飘、白衣若雪，在暗如黑夜的暴风雨中横剑自刎的一幕仍历历在目。这一幕并不血腥暴力，这一幕渲染所直指的，并非是压迫者何般的丑恶，而是整个社会体质缺陷的命门，深刻的内在隐喻，构筑了</a:t>
              </a:r>
              <a:r>
                <a:rPr lang="en-US" altLang="zh-CN"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哪吒脑海</a:t>
              </a:r>
              <a:r>
                <a:rPr lang="en-US" altLang="zh-CN"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dirty="0">
                  <a:solidFill>
                    <a:srgbClr val="276C89"/>
                  </a:solidFill>
                  <a:latin typeface="微软雅黑" panose="020B0503020204020204" pitchFamily="34" charset="-122"/>
                  <a:ea typeface="微软雅黑" panose="020B0503020204020204" pitchFamily="34" charset="-122"/>
                  <a:sym typeface="微软雅黑" panose="020B0503020204020204" pitchFamily="34" charset="-122"/>
                </a:rPr>
                <a:t>独具匠心的内在纵深。哪吒用自杀的血肉生命来偿还并斩断任何骨肉亲情与血脉责任带来的牵绊，从而成为真正意义上完全彻底的反叛者，获得了真正的彻底的自由。</a:t>
              </a:r>
            </a:p>
          </p:txBody>
        </p:sp>
      </p:grpSp>
      <p:sp>
        <p:nvSpPr>
          <p:cNvPr id="98" name="slogen">
            <a:extLst>
              <a:ext uri="{FF2B5EF4-FFF2-40B4-BE49-F238E27FC236}">
                <a16:creationId xmlns:a16="http://schemas.microsoft.com/office/drawing/2014/main" id="{506FEA2B-E445-41F6-A4EC-652B62E9E5E4}"/>
              </a:ext>
            </a:extLst>
          </p:cNvPr>
          <p:cNvSpPr txBox="1">
            <a:spLocks/>
          </p:cNvSpPr>
          <p:nvPr/>
        </p:nvSpPr>
        <p:spPr>
          <a:xfrm>
            <a:off x="7860288" y="1527400"/>
            <a:ext cx="6694116" cy="3183467"/>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11500" spc="-300" dirty="0">
                <a:solidFill>
                  <a:srgbClr val="276C89"/>
                </a:solidFill>
                <a:sym typeface="微软雅黑" panose="020B0503020204020204" pitchFamily="34" charset="-122"/>
              </a:rPr>
              <a:t>你</a:t>
            </a:r>
            <a:r>
              <a:rPr lang="zh-CN" altLang="en-US" sz="8000" spc="-300" dirty="0">
                <a:solidFill>
                  <a:srgbClr val="276C89"/>
                </a:solidFill>
                <a:sym typeface="微软雅黑" panose="020B0503020204020204" pitchFamily="34" charset="-122"/>
              </a:rPr>
              <a:t>一袭</a:t>
            </a:r>
            <a:r>
              <a:rPr lang="zh-CN" altLang="en-US" sz="9600" spc="-300" dirty="0">
                <a:solidFill>
                  <a:srgbClr val="276C89"/>
                </a:solidFill>
                <a:sym typeface="微软雅黑" panose="020B0503020204020204" pitchFamily="34" charset="-122"/>
              </a:rPr>
              <a:t>白</a:t>
            </a:r>
            <a:r>
              <a:rPr lang="zh-CN" altLang="en-US" sz="11500" spc="-300" dirty="0">
                <a:solidFill>
                  <a:srgbClr val="276C89"/>
                </a:solidFill>
                <a:sym typeface="微软雅黑" panose="020B0503020204020204" pitchFamily="34" charset="-122"/>
              </a:rPr>
              <a:t>衣</a:t>
            </a:r>
            <a:endParaRPr lang="en-US" altLang="zh-CN" sz="8800" spc="-300" dirty="0">
              <a:solidFill>
                <a:srgbClr val="276C89"/>
              </a:solidFill>
              <a:sym typeface="微软雅黑" panose="020B0503020204020204" pitchFamily="34" charset="-122"/>
            </a:endParaRPr>
          </a:p>
          <a:p>
            <a:pPr>
              <a:lnSpc>
                <a:spcPct val="70000"/>
              </a:lnSpc>
            </a:pPr>
            <a:r>
              <a:rPr lang="zh-CN" altLang="en-US" sz="11500" spc="-300" dirty="0">
                <a:solidFill>
                  <a:srgbClr val="276C89"/>
                </a:solidFill>
                <a:sym typeface="微软雅黑" panose="020B0503020204020204" pitchFamily="34" charset="-122"/>
              </a:rPr>
              <a:t>我</a:t>
            </a:r>
            <a:r>
              <a:rPr lang="zh-CN" altLang="en-US" sz="8000" spc="-300" dirty="0">
                <a:solidFill>
                  <a:srgbClr val="276C89"/>
                </a:solidFill>
                <a:sym typeface="微软雅黑" panose="020B0503020204020204" pitchFamily="34" charset="-122"/>
              </a:rPr>
              <a:t>铭记</a:t>
            </a:r>
            <a:r>
              <a:rPr lang="zh-CN" altLang="en-US" sz="9600" spc="-300" dirty="0">
                <a:solidFill>
                  <a:srgbClr val="276C89"/>
                </a:solidFill>
                <a:sym typeface="微软雅黑" panose="020B0503020204020204" pitchFamily="34" charset="-122"/>
              </a:rPr>
              <a:t>至</a:t>
            </a:r>
            <a:r>
              <a:rPr lang="zh-CN" altLang="en-US" sz="11500" spc="-300" dirty="0">
                <a:solidFill>
                  <a:srgbClr val="276C89"/>
                </a:solidFill>
                <a:sym typeface="微软雅黑" panose="020B0503020204020204" pitchFamily="34" charset="-122"/>
              </a:rPr>
              <a:t>今</a:t>
            </a:r>
            <a:endParaRPr lang="zh-CN" altLang="en-US" sz="8800" spc="-300" dirty="0">
              <a:solidFill>
                <a:srgbClr val="276C89"/>
              </a:solidFill>
              <a:sym typeface="微软雅黑" panose="020B0503020204020204" pitchFamily="34" charset="-122"/>
            </a:endParaRPr>
          </a:p>
        </p:txBody>
      </p:sp>
      <p:grpSp>
        <p:nvGrpSpPr>
          <p:cNvPr id="25" name="混天绫">
            <a:extLst>
              <a:ext uri="{FF2B5EF4-FFF2-40B4-BE49-F238E27FC236}">
                <a16:creationId xmlns:a16="http://schemas.microsoft.com/office/drawing/2014/main" id="{6744495D-A4A4-4CAE-AC14-ECF2FDF41ADE}"/>
              </a:ext>
            </a:extLst>
          </p:cNvPr>
          <p:cNvGrpSpPr/>
          <p:nvPr/>
        </p:nvGrpSpPr>
        <p:grpSpPr>
          <a:xfrm>
            <a:off x="-8699049" y="-5975646"/>
            <a:ext cx="25916451" cy="15780052"/>
            <a:chOff x="-8699049" y="-5975646"/>
            <a:chExt cx="25916451" cy="15780052"/>
          </a:xfrm>
        </p:grpSpPr>
        <p:pic>
          <p:nvPicPr>
            <p:cNvPr id="52" name="图片 51">
              <a:extLst>
                <a:ext uri="{FF2B5EF4-FFF2-40B4-BE49-F238E27FC236}">
                  <a16:creationId xmlns:a16="http://schemas.microsoft.com/office/drawing/2014/main" id="{05062D60-2989-4278-9FA2-642738303775}"/>
                </a:ext>
              </a:extLst>
            </p:cNvPr>
            <p:cNvPicPr>
              <a:picLocks noChangeAspect="1"/>
            </p:cNvPicPr>
            <p:nvPr/>
          </p:nvPicPr>
          <p:blipFill rotWithShape="1">
            <a:blip r:embed="rId15">
              <a:extLst>
                <a:ext uri="{28A0092B-C50C-407E-A947-70E740481C1C}">
                  <a14:useLocalDpi xmlns:a14="http://schemas.microsoft.com/office/drawing/2010/main" val="0"/>
                </a:ext>
              </a:extLst>
            </a:blip>
            <a:srcRect r="25271"/>
            <a:stretch/>
          </p:blipFill>
          <p:spPr>
            <a:xfrm rot="9061680" flipV="1">
              <a:off x="5069403" y="4097873"/>
              <a:ext cx="12147999" cy="5706533"/>
            </a:xfrm>
            <a:prstGeom prst="rect">
              <a:avLst/>
            </a:prstGeom>
          </p:spPr>
        </p:pic>
        <p:grpSp>
          <p:nvGrpSpPr>
            <p:cNvPr id="24" name="组合 23">
              <a:extLst>
                <a:ext uri="{FF2B5EF4-FFF2-40B4-BE49-F238E27FC236}">
                  <a16:creationId xmlns:a16="http://schemas.microsoft.com/office/drawing/2014/main" id="{D61813D5-2894-4520-A141-CDEC7934C8AD}"/>
                </a:ext>
              </a:extLst>
            </p:cNvPr>
            <p:cNvGrpSpPr/>
            <p:nvPr/>
          </p:nvGrpSpPr>
          <p:grpSpPr>
            <a:xfrm>
              <a:off x="-8699049" y="-5975646"/>
              <a:ext cx="25197086" cy="11280201"/>
              <a:chOff x="-8699049" y="-5975646"/>
              <a:chExt cx="25197086" cy="11280201"/>
            </a:xfrm>
          </p:grpSpPr>
          <p:grpSp>
            <p:nvGrpSpPr>
              <p:cNvPr id="80" name="混天绫2">
                <a:extLst>
                  <a:ext uri="{FF2B5EF4-FFF2-40B4-BE49-F238E27FC236}">
                    <a16:creationId xmlns:a16="http://schemas.microsoft.com/office/drawing/2014/main" id="{0C472678-F894-42B1-B093-984CB7EBC0A9}"/>
                  </a:ext>
                </a:extLst>
              </p:cNvPr>
              <p:cNvGrpSpPr/>
              <p:nvPr/>
            </p:nvGrpSpPr>
            <p:grpSpPr>
              <a:xfrm rot="871781" flipV="1">
                <a:off x="-8699049" y="-5975646"/>
                <a:ext cx="19045932" cy="10019412"/>
                <a:chOff x="-2337656" y="4502996"/>
                <a:chExt cx="19045932" cy="10019412"/>
              </a:xfrm>
            </p:grpSpPr>
            <p:pic>
              <p:nvPicPr>
                <p:cNvPr id="81" name="图片 80">
                  <a:extLst>
                    <a:ext uri="{FF2B5EF4-FFF2-40B4-BE49-F238E27FC236}">
                      <a16:creationId xmlns:a16="http://schemas.microsoft.com/office/drawing/2014/main" id="{A1749B77-FE17-4EAC-8B67-3229CC19F804}"/>
                    </a:ext>
                  </a:extLst>
                </p:cNvPr>
                <p:cNvPicPr>
                  <a:picLocks noChangeAspect="1"/>
                </p:cNvPicPr>
                <p:nvPr/>
              </p:nvPicPr>
              <p:blipFill rotWithShape="1">
                <a:blip r:embed="rId15">
                  <a:extLst>
                    <a:ext uri="{28A0092B-C50C-407E-A947-70E740481C1C}">
                      <a14:useLocalDpi xmlns:a14="http://schemas.microsoft.com/office/drawing/2010/main" val="0"/>
                    </a:ext>
                  </a:extLst>
                </a:blip>
                <a:srcRect l="7883"/>
                <a:stretch/>
              </p:blipFill>
              <p:spPr>
                <a:xfrm flipH="1">
                  <a:off x="-2337656" y="4502996"/>
                  <a:ext cx="14974618" cy="5706533"/>
                </a:xfrm>
                <a:prstGeom prst="rect">
                  <a:avLst/>
                </a:prstGeom>
              </p:spPr>
            </p:pic>
            <p:pic>
              <p:nvPicPr>
                <p:cNvPr id="82" name="图片 81">
                  <a:extLst>
                    <a:ext uri="{FF2B5EF4-FFF2-40B4-BE49-F238E27FC236}">
                      <a16:creationId xmlns:a16="http://schemas.microsoft.com/office/drawing/2014/main" id="{78CEEEE8-52CB-4BF6-95C3-DF13CD626772}"/>
                    </a:ext>
                  </a:extLst>
                </p:cNvPr>
                <p:cNvPicPr>
                  <a:picLocks noChangeAspect="1"/>
                </p:cNvPicPr>
                <p:nvPr/>
              </p:nvPicPr>
              <p:blipFill rotWithShape="1">
                <a:blip r:embed="rId15">
                  <a:extLst>
                    <a:ext uri="{28A0092B-C50C-407E-A947-70E740481C1C}">
                      <a14:useLocalDpi xmlns:a14="http://schemas.microsoft.com/office/drawing/2010/main" val="0"/>
                    </a:ext>
                  </a:extLst>
                </a:blip>
                <a:srcRect l="7131" r="37229"/>
                <a:stretch/>
              </p:blipFill>
              <p:spPr>
                <a:xfrm rot="356408" flipH="1" flipV="1">
                  <a:off x="7663509" y="8815875"/>
                  <a:ext cx="9044767" cy="5706533"/>
                </a:xfrm>
                <a:prstGeom prst="rect">
                  <a:avLst/>
                </a:prstGeom>
              </p:spPr>
            </p:pic>
          </p:grpSp>
          <p:pic>
            <p:nvPicPr>
              <p:cNvPr id="75" name="图片 74">
                <a:extLst>
                  <a:ext uri="{FF2B5EF4-FFF2-40B4-BE49-F238E27FC236}">
                    <a16:creationId xmlns:a16="http://schemas.microsoft.com/office/drawing/2014/main" id="{1D94C06E-AB3E-4343-8B8C-AF931046325C}"/>
                  </a:ext>
                </a:extLst>
              </p:cNvPr>
              <p:cNvPicPr>
                <a:picLocks noChangeAspect="1"/>
              </p:cNvPicPr>
              <p:nvPr/>
            </p:nvPicPr>
            <p:blipFill rotWithShape="1">
              <a:blip r:embed="rId15">
                <a:extLst>
                  <a:ext uri="{28A0092B-C50C-407E-A947-70E740481C1C}">
                    <a14:useLocalDpi xmlns:a14="http://schemas.microsoft.com/office/drawing/2010/main" val="0"/>
                  </a:ext>
                </a:extLst>
              </a:blip>
              <a:srcRect l="-1" r="41268"/>
              <a:stretch/>
            </p:blipFill>
            <p:spPr>
              <a:xfrm rot="356408" flipH="1" flipV="1">
                <a:off x="6816324" y="316137"/>
                <a:ext cx="9681713" cy="4988418"/>
              </a:xfrm>
              <a:prstGeom prst="rect">
                <a:avLst/>
              </a:prstGeom>
            </p:spPr>
          </p:pic>
        </p:grpSp>
      </p:grpSp>
      <p:sp>
        <p:nvSpPr>
          <p:cNvPr id="103" name="logo">
            <a:extLst>
              <a:ext uri="{FF2B5EF4-FFF2-40B4-BE49-F238E27FC236}">
                <a16:creationId xmlns:a16="http://schemas.microsoft.com/office/drawing/2014/main" id="{DF8A2045-EBFC-44F8-B935-9A8F23C91C7B}"/>
              </a:ext>
            </a:extLst>
          </p:cNvPr>
          <p:cNvSpPr/>
          <p:nvPr/>
        </p:nvSpPr>
        <p:spPr>
          <a:xfrm>
            <a:off x="26090" y="6968590"/>
            <a:ext cx="1495027" cy="1956945"/>
          </a:xfrm>
          <a:prstGeom prst="rect">
            <a:avLst/>
          </a:prstGeom>
          <a:blipFill dpi="0" rotWithShape="1">
            <a:blip r:embed="rId16">
              <a:alphaModFix amt="68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图片">
            <a:extLst>
              <a:ext uri="{FF2B5EF4-FFF2-40B4-BE49-F238E27FC236}">
                <a16:creationId xmlns:a16="http://schemas.microsoft.com/office/drawing/2014/main" id="{C07E2D82-39C2-4AEC-BA36-51DF2DA8F771}"/>
              </a:ext>
            </a:extLst>
          </p:cNvPr>
          <p:cNvGrpSpPr/>
          <p:nvPr/>
        </p:nvGrpSpPr>
        <p:grpSpPr>
          <a:xfrm>
            <a:off x="2248342" y="2158052"/>
            <a:ext cx="5763087" cy="5763087"/>
            <a:chOff x="2248342" y="2158052"/>
            <a:chExt cx="5763087" cy="5763087"/>
          </a:xfrm>
        </p:grpSpPr>
        <p:pic>
          <p:nvPicPr>
            <p:cNvPr id="27" name="自刎静态">
              <a:extLst>
                <a:ext uri="{FF2B5EF4-FFF2-40B4-BE49-F238E27FC236}">
                  <a16:creationId xmlns:a16="http://schemas.microsoft.com/office/drawing/2014/main" id="{2E4E7394-6498-4960-9FE2-17F048863E6E}"/>
                </a:ext>
              </a:extLst>
            </p:cNvPr>
            <p:cNvPicPr>
              <a:picLocks noChangeAspect="1"/>
            </p:cNvPicPr>
            <p:nvPr/>
          </p:nvPicPr>
          <p:blipFill rotWithShape="1">
            <a:blip r:embed="rId17">
              <a:extLst>
                <a:ext uri="{28A0092B-C50C-407E-A947-70E740481C1C}">
                  <a14:useLocalDpi xmlns:a14="http://schemas.microsoft.com/office/drawing/2010/main" val="0"/>
                </a:ext>
              </a:extLst>
            </a:blip>
            <a:srcRect l="19663" r="19663"/>
            <a:stretch/>
          </p:blipFill>
          <p:spPr>
            <a:xfrm>
              <a:off x="3276642" y="3165614"/>
              <a:ext cx="3712159" cy="3712159"/>
            </a:xfrm>
            <a:prstGeom prst="ellipse">
              <a:avLst/>
            </a:prstGeom>
            <a:effectLst/>
          </p:spPr>
        </p:pic>
        <p:grpSp>
          <p:nvGrpSpPr>
            <p:cNvPr id="23" name="自刎gif">
              <a:extLst>
                <a:ext uri="{FF2B5EF4-FFF2-40B4-BE49-F238E27FC236}">
                  <a16:creationId xmlns:a16="http://schemas.microsoft.com/office/drawing/2014/main" id="{8E6CFF3D-D305-423F-8F1E-25C3F4DBDD97}"/>
                </a:ext>
              </a:extLst>
            </p:cNvPr>
            <p:cNvGrpSpPr/>
            <p:nvPr/>
          </p:nvGrpSpPr>
          <p:grpSpPr>
            <a:xfrm>
              <a:off x="2248342" y="2158052"/>
              <a:ext cx="5763087" cy="5763087"/>
              <a:chOff x="5240889" y="1696023"/>
              <a:chExt cx="5763087" cy="5763087"/>
            </a:xfrm>
          </p:grpSpPr>
          <p:grpSp>
            <p:nvGrpSpPr>
              <p:cNvPr id="95" name="中圆">
                <a:extLst>
                  <a:ext uri="{FF2B5EF4-FFF2-40B4-BE49-F238E27FC236}">
                    <a16:creationId xmlns:a16="http://schemas.microsoft.com/office/drawing/2014/main" id="{351F535C-EC3D-4512-B39C-BF635FE7A688}"/>
                  </a:ext>
                </a:extLst>
              </p:cNvPr>
              <p:cNvGrpSpPr/>
              <p:nvPr/>
            </p:nvGrpSpPr>
            <p:grpSpPr>
              <a:xfrm>
                <a:off x="5240889" y="1696023"/>
                <a:ext cx="5763087" cy="5763087"/>
                <a:chOff x="5240889" y="1696023"/>
                <a:chExt cx="5763087" cy="5763087"/>
              </a:xfrm>
            </p:grpSpPr>
            <p:pic>
              <p:nvPicPr>
                <p:cNvPr id="96" name="中蓝圆">
                  <a:extLst>
                    <a:ext uri="{FF2B5EF4-FFF2-40B4-BE49-F238E27FC236}">
                      <a16:creationId xmlns:a16="http://schemas.microsoft.com/office/drawing/2014/main" id="{052B7825-00B9-49D8-A206-F9063E95D88E}"/>
                    </a:ext>
                  </a:extLst>
                </p:cNvPr>
                <p:cNvPicPr>
                  <a:picLocks noChangeAspect="1"/>
                </p:cNvPicPr>
                <p:nvPr>
                  <p:custDataLst>
                    <p:tags r:id="rId2"/>
                  </p:custDataLst>
                </p:nvPr>
              </p:nvPicPr>
              <p:blipFill rotWithShape="1">
                <a:blip r:embed="rId18">
                  <a:extLst>
                    <a:ext uri="{28A0092B-C50C-407E-A947-70E740481C1C}">
                      <a14:useLocalDpi xmlns:a14="http://schemas.microsoft.com/office/drawing/2010/main" val="0"/>
                    </a:ext>
                  </a:extLst>
                </a:blip>
                <a:srcRect l="2657" t="2804" r="2804" b="2657"/>
                <a:stretch/>
              </p:blipFill>
              <p:spPr>
                <a:xfrm>
                  <a:off x="5240889" y="1696023"/>
                  <a:ext cx="5763087" cy="5763087"/>
                </a:xfrm>
                <a:prstGeom prst="ellipse">
                  <a:avLst/>
                </a:prstGeom>
                <a:effectLst/>
              </p:spPr>
            </p:pic>
            <p:pic>
              <p:nvPicPr>
                <p:cNvPr id="97" name="中黄圆">
                  <a:extLst>
                    <a:ext uri="{FF2B5EF4-FFF2-40B4-BE49-F238E27FC236}">
                      <a16:creationId xmlns:a16="http://schemas.microsoft.com/office/drawing/2014/main" id="{3825CBD4-E6C5-4485-A651-965408801819}"/>
                    </a:ext>
                  </a:extLst>
                </p:cNvPr>
                <p:cNvPicPr>
                  <a:picLocks noChangeAspect="1"/>
                </p:cNvPicPr>
                <p:nvPr>
                  <p:custDataLst>
                    <p:tags r:id="rId3"/>
                  </p:custDataLst>
                </p:nvPr>
              </p:nvPicPr>
              <p:blipFill>
                <a:blip r:embed="rId19">
                  <a:extLst>
                    <a:ext uri="{BEBA8EAE-BF5A-486C-A8C5-ECC9F3942E4B}">
                      <a14:imgProps xmlns:a14="http://schemas.microsoft.com/office/drawing/2010/main">
                        <a14:imgLayer r:embed="rId20">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513757" y="2001364"/>
                  <a:ext cx="5189220" cy="5143500"/>
                </a:xfrm>
                <a:prstGeom prst="ellipse">
                  <a:avLst/>
                </a:prstGeom>
                <a:effectLst/>
              </p:spPr>
            </p:pic>
          </p:grpSp>
          <p:pic>
            <p:nvPicPr>
              <p:cNvPr id="22" name="图片 21">
                <a:extLst>
                  <a:ext uri="{FF2B5EF4-FFF2-40B4-BE49-F238E27FC236}">
                    <a16:creationId xmlns:a16="http://schemas.microsoft.com/office/drawing/2014/main" id="{686E188A-CD86-4479-BEB0-A176E476DEBA}"/>
                  </a:ext>
                </a:extLst>
              </p:cNvPr>
              <p:cNvPicPr>
                <a:picLocks noChangeAspect="1"/>
              </p:cNvPicPr>
              <p:nvPr>
                <p:custDataLst>
                  <p:tags r:id="rId1"/>
                </p:custDataLst>
              </p:nvPr>
            </p:nvPicPr>
            <p:blipFill rotWithShape="1">
              <a:blip r:embed="rId21">
                <a:extLst>
                  <a:ext uri="{28A0092B-C50C-407E-A947-70E740481C1C}">
                    <a14:useLocalDpi xmlns:a14="http://schemas.microsoft.com/office/drawing/2010/main" val="0"/>
                  </a:ext>
                </a:extLst>
              </a:blip>
              <a:srcRect l="11993" r="11993"/>
              <a:stretch/>
            </p:blipFill>
            <p:spPr>
              <a:xfrm>
                <a:off x="6278366" y="2711084"/>
                <a:ext cx="3697040" cy="3697040"/>
              </a:xfrm>
              <a:prstGeom prst="ellipse">
                <a:avLst/>
              </a:prstGeom>
              <a:effectLst/>
            </p:spPr>
          </p:pic>
        </p:grpSp>
      </p:grpSp>
      <p:grpSp>
        <p:nvGrpSpPr>
          <p:cNvPr id="43" name="标题">
            <a:extLst>
              <a:ext uri="{FF2B5EF4-FFF2-40B4-BE49-F238E27FC236}">
                <a16:creationId xmlns:a16="http://schemas.microsoft.com/office/drawing/2014/main" id="{759B008F-082C-487E-8E43-2CF9EA6FF643}"/>
              </a:ext>
            </a:extLst>
          </p:cNvPr>
          <p:cNvGrpSpPr/>
          <p:nvPr/>
        </p:nvGrpSpPr>
        <p:grpSpPr>
          <a:xfrm>
            <a:off x="1488121" y="1484176"/>
            <a:ext cx="7452553" cy="1767417"/>
            <a:chOff x="4425170" y="486837"/>
            <a:chExt cx="7452553" cy="1767417"/>
          </a:xfrm>
        </p:grpSpPr>
        <p:pic>
          <p:nvPicPr>
            <p:cNvPr id="44" name="图片 43">
              <a:extLst>
                <a:ext uri="{FF2B5EF4-FFF2-40B4-BE49-F238E27FC236}">
                  <a16:creationId xmlns:a16="http://schemas.microsoft.com/office/drawing/2014/main" id="{E3078C11-6405-460A-B408-6091A90C86DF}"/>
                </a:ext>
              </a:extLst>
            </p:cNvPr>
            <p:cNvPicPr>
              <a:picLocks noChangeAspect="1"/>
            </p:cNvPicPr>
            <p:nvPr/>
          </p:nvPicPr>
          <p:blipFill>
            <a:blip r:embed="rId22">
              <a:biLevel thresh="25000"/>
              <a:extLst>
                <a:ext uri="{28A0092B-C50C-407E-A947-70E740481C1C}">
                  <a14:useLocalDpi xmlns:a14="http://schemas.microsoft.com/office/drawing/2010/main" val="0"/>
                </a:ext>
              </a:extLst>
            </a:blip>
            <a:stretch>
              <a:fillRect/>
            </a:stretch>
          </p:blipFill>
          <p:spPr>
            <a:xfrm>
              <a:off x="4425170" y="1201880"/>
              <a:ext cx="7452553" cy="581025"/>
            </a:xfrm>
            <a:prstGeom prst="rect">
              <a:avLst/>
            </a:prstGeom>
          </p:spPr>
        </p:pic>
        <p:sp>
          <p:nvSpPr>
            <p:cNvPr id="45" name="标题 1">
              <a:extLst>
                <a:ext uri="{FF2B5EF4-FFF2-40B4-BE49-F238E27FC236}">
                  <a16:creationId xmlns:a16="http://schemas.microsoft.com/office/drawing/2014/main" id="{646F9A11-89A2-4241-A865-97EEC6F4365F}"/>
                </a:ext>
              </a:extLst>
            </p:cNvPr>
            <p:cNvSpPr txBox="1">
              <a:spLocks/>
            </p:cNvSpPr>
            <p:nvPr/>
          </p:nvSpPr>
          <p:spPr>
            <a:xfrm>
              <a:off x="6083300" y="486837"/>
              <a:ext cx="4089400" cy="1767417"/>
            </a:xfrm>
            <a:prstGeom prst="rect">
              <a:avLst/>
            </a:prstGeom>
          </p:spPr>
          <p:txBody>
            <a:bodyPr vert="horz" lIns="91440" tIns="45720" rIns="91440" bIns="45720" rtlCol="0" anchor="ctr" anchorCtr="0">
              <a:normAutofit/>
            </a:bodyPr>
            <a:lstStyle>
              <a:lvl1pPr algn="ctr" defTabSz="571500" rtl="0" eaLnBrk="1" latinLnBrk="0" hangingPunct="1">
                <a:lnSpc>
                  <a:spcPct val="90000"/>
                </a:lnSpc>
                <a:spcBef>
                  <a:spcPct val="0"/>
                </a:spcBef>
                <a:buNone/>
                <a:defRPr sz="3750" kern="1200">
                  <a:solidFill>
                    <a:schemeClr val="tx1"/>
                  </a:solidFill>
                  <a:latin typeface="+mj-lt"/>
                  <a:ea typeface="+mj-ea"/>
                  <a:cs typeface="+mj-cs"/>
                </a:defRPr>
              </a:lvl1pPr>
            </a:lstStyle>
            <a:p>
              <a:r>
                <a:rPr lang="zh-CN" altLang="en-US" sz="4800" dirty="0">
                  <a:gradFill flip="none" rotWithShape="1">
                    <a:gsLst>
                      <a:gs pos="0">
                        <a:srgbClr val="AD8C4B"/>
                      </a:gs>
                      <a:gs pos="100000">
                        <a:srgbClr val="174F5B"/>
                      </a:gs>
                    </a:gsLst>
                    <a:lin ang="16200000" scaled="0"/>
                    <a:tileRect/>
                  </a:gradFill>
                  <a:latin typeface="问藏书房" pitchFamily="2" charset="-122"/>
                  <a:ea typeface="问藏书房" pitchFamily="2" charset="-122"/>
                  <a:sym typeface="微软雅黑" panose="020B0503020204020204" pitchFamily="34" charset="-122"/>
                </a:rPr>
                <a:t>削骨还父</a:t>
              </a:r>
            </a:p>
          </p:txBody>
        </p:sp>
      </p:grpSp>
      <p:grpSp>
        <p:nvGrpSpPr>
          <p:cNvPr id="66" name="色板">
            <a:extLst>
              <a:ext uri="{FF2B5EF4-FFF2-40B4-BE49-F238E27FC236}">
                <a16:creationId xmlns:a16="http://schemas.microsoft.com/office/drawing/2014/main" id="{C19EA213-B14A-4290-9BF9-0D020A78A681}"/>
              </a:ext>
            </a:extLst>
          </p:cNvPr>
          <p:cNvGrpSpPr/>
          <p:nvPr/>
        </p:nvGrpSpPr>
        <p:grpSpPr>
          <a:xfrm>
            <a:off x="-5997409" y="-1339262"/>
            <a:ext cx="1962592" cy="6402054"/>
            <a:chOff x="-4573247" y="692742"/>
            <a:chExt cx="1962592" cy="6402054"/>
          </a:xfrm>
        </p:grpSpPr>
        <p:grpSp>
          <p:nvGrpSpPr>
            <p:cNvPr id="67" name="色板">
              <a:extLst>
                <a:ext uri="{FF2B5EF4-FFF2-40B4-BE49-F238E27FC236}">
                  <a16:creationId xmlns:a16="http://schemas.microsoft.com/office/drawing/2014/main" id="{ABE9E434-2794-4174-B350-6E9DF12D70BA}"/>
                </a:ext>
              </a:extLst>
            </p:cNvPr>
            <p:cNvGrpSpPr/>
            <p:nvPr/>
          </p:nvGrpSpPr>
          <p:grpSpPr>
            <a:xfrm>
              <a:off x="-4571512" y="692742"/>
              <a:ext cx="1960857" cy="3100900"/>
              <a:chOff x="-4571512" y="692742"/>
              <a:chExt cx="1960857" cy="3100900"/>
            </a:xfrm>
          </p:grpSpPr>
          <p:sp>
            <p:nvSpPr>
              <p:cNvPr id="73" name="矩形 72">
                <a:extLst>
                  <a:ext uri="{FF2B5EF4-FFF2-40B4-BE49-F238E27FC236}">
                    <a16:creationId xmlns:a16="http://schemas.microsoft.com/office/drawing/2014/main" id="{FC15F9AC-ADF5-46F3-96B5-B6B5A9098C8C}"/>
                  </a:ext>
                </a:extLst>
              </p:cNvPr>
              <p:cNvSpPr/>
              <p:nvPr/>
            </p:nvSpPr>
            <p:spPr>
              <a:xfrm>
                <a:off x="-4555202" y="692742"/>
                <a:ext cx="1944547" cy="625033"/>
              </a:xfrm>
              <a:prstGeom prst="rect">
                <a:avLst/>
              </a:prstGeom>
              <a:solidFill>
                <a:srgbClr val="276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#276C89</a:t>
                </a:r>
                <a:endParaRPr lang="zh-CN" altLang="en-US" dirty="0"/>
              </a:p>
            </p:txBody>
          </p:sp>
          <p:sp>
            <p:nvSpPr>
              <p:cNvPr id="74" name="矩形 73">
                <a:extLst>
                  <a:ext uri="{FF2B5EF4-FFF2-40B4-BE49-F238E27FC236}">
                    <a16:creationId xmlns:a16="http://schemas.microsoft.com/office/drawing/2014/main" id="{748A7672-D23D-457C-B14F-72AE53DA0B86}"/>
                  </a:ext>
                </a:extLst>
              </p:cNvPr>
              <p:cNvSpPr/>
              <p:nvPr/>
            </p:nvSpPr>
            <p:spPr>
              <a:xfrm>
                <a:off x="-4555202" y="1518031"/>
                <a:ext cx="1944547" cy="625033"/>
              </a:xfrm>
              <a:prstGeom prst="rect">
                <a:avLst/>
              </a:prstGeom>
              <a:solidFill>
                <a:srgbClr val="FBF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#FBF0CE</a:t>
                </a:r>
                <a:endParaRPr lang="zh-CN" altLang="en-US" dirty="0">
                  <a:solidFill>
                    <a:schemeClr val="tx1"/>
                  </a:solidFill>
                </a:endParaRPr>
              </a:p>
            </p:txBody>
          </p:sp>
          <p:sp>
            <p:nvSpPr>
              <p:cNvPr id="76" name="矩形 75">
                <a:extLst>
                  <a:ext uri="{FF2B5EF4-FFF2-40B4-BE49-F238E27FC236}">
                    <a16:creationId xmlns:a16="http://schemas.microsoft.com/office/drawing/2014/main" id="{C32F6827-4AB5-4797-B123-B2AFD27CC3CC}"/>
                  </a:ext>
                </a:extLst>
              </p:cNvPr>
              <p:cNvSpPr/>
              <p:nvPr/>
            </p:nvSpPr>
            <p:spPr>
              <a:xfrm>
                <a:off x="-4571512" y="2343320"/>
                <a:ext cx="1944547" cy="625033"/>
              </a:xfrm>
              <a:prstGeom prst="rect">
                <a:avLst/>
              </a:prstGeom>
              <a:solidFill>
                <a:srgbClr val="B19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#B1934F</a:t>
                </a:r>
                <a:endParaRPr lang="zh-CN" altLang="en-US" dirty="0"/>
              </a:p>
            </p:txBody>
          </p:sp>
          <p:sp>
            <p:nvSpPr>
              <p:cNvPr id="77" name="矩形 76">
                <a:extLst>
                  <a:ext uri="{FF2B5EF4-FFF2-40B4-BE49-F238E27FC236}">
                    <a16:creationId xmlns:a16="http://schemas.microsoft.com/office/drawing/2014/main" id="{6C66DE14-8202-4150-A52B-8D265A4C0C02}"/>
                  </a:ext>
                </a:extLst>
              </p:cNvPr>
              <p:cNvSpPr/>
              <p:nvPr/>
            </p:nvSpPr>
            <p:spPr>
              <a:xfrm>
                <a:off x="-4571512" y="3168609"/>
                <a:ext cx="1944547" cy="625033"/>
              </a:xfrm>
              <a:prstGeom prst="rect">
                <a:avLst/>
              </a:prstGeom>
              <a:solidFill>
                <a:srgbClr val="D7C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#D7C599</a:t>
                </a:r>
                <a:endParaRPr lang="zh-CN" altLang="en-US" dirty="0">
                  <a:solidFill>
                    <a:schemeClr val="tx1"/>
                  </a:solidFill>
                </a:endParaRPr>
              </a:p>
            </p:txBody>
          </p:sp>
        </p:grpSp>
        <p:grpSp>
          <p:nvGrpSpPr>
            <p:cNvPr id="68" name="色板">
              <a:extLst>
                <a:ext uri="{FF2B5EF4-FFF2-40B4-BE49-F238E27FC236}">
                  <a16:creationId xmlns:a16="http://schemas.microsoft.com/office/drawing/2014/main" id="{43611A5C-87C8-4907-936B-147233793B13}"/>
                </a:ext>
              </a:extLst>
            </p:cNvPr>
            <p:cNvGrpSpPr/>
            <p:nvPr/>
          </p:nvGrpSpPr>
          <p:grpSpPr>
            <a:xfrm>
              <a:off x="-4573247" y="3993898"/>
              <a:ext cx="1946282" cy="3100898"/>
              <a:chOff x="-3124000" y="8730167"/>
              <a:chExt cx="1946282" cy="3100898"/>
            </a:xfrm>
          </p:grpSpPr>
          <p:sp>
            <p:nvSpPr>
              <p:cNvPr id="69" name="矩形 68">
                <a:extLst>
                  <a:ext uri="{FF2B5EF4-FFF2-40B4-BE49-F238E27FC236}">
                    <a16:creationId xmlns:a16="http://schemas.microsoft.com/office/drawing/2014/main" id="{7C20BFA1-2CD3-477D-96D4-90C2CF8F7C51}"/>
                  </a:ext>
                </a:extLst>
              </p:cNvPr>
              <p:cNvSpPr/>
              <p:nvPr/>
            </p:nvSpPr>
            <p:spPr>
              <a:xfrm>
                <a:off x="-3122265" y="8730167"/>
                <a:ext cx="1944547" cy="625033"/>
              </a:xfrm>
              <a:prstGeom prst="rect">
                <a:avLst/>
              </a:prstGeom>
              <a:solidFill>
                <a:srgbClr val="CD4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#CD4027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69">
                <a:extLst>
                  <a:ext uri="{FF2B5EF4-FFF2-40B4-BE49-F238E27FC236}">
                    <a16:creationId xmlns:a16="http://schemas.microsoft.com/office/drawing/2014/main" id="{67A3EA03-CD56-4120-A5B3-914A0637D213}"/>
                  </a:ext>
                </a:extLst>
              </p:cNvPr>
              <p:cNvSpPr/>
              <p:nvPr/>
            </p:nvSpPr>
            <p:spPr>
              <a:xfrm>
                <a:off x="-3124000" y="9555456"/>
                <a:ext cx="1944547" cy="625033"/>
              </a:xfrm>
              <a:prstGeom prst="rect">
                <a:avLst/>
              </a:prstGeom>
              <a:solidFill>
                <a:srgbClr val="FCF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#FCF290</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71" name="矩形 70">
                <a:extLst>
                  <a:ext uri="{FF2B5EF4-FFF2-40B4-BE49-F238E27FC236}">
                    <a16:creationId xmlns:a16="http://schemas.microsoft.com/office/drawing/2014/main" id="{D29AE525-FBFC-4458-A8E9-7282C478857F}"/>
                  </a:ext>
                </a:extLst>
              </p:cNvPr>
              <p:cNvSpPr/>
              <p:nvPr/>
            </p:nvSpPr>
            <p:spPr>
              <a:xfrm>
                <a:off x="-3124000" y="11206032"/>
                <a:ext cx="1944547" cy="625033"/>
              </a:xfrm>
              <a:prstGeom prst="rect">
                <a:avLst/>
              </a:prstGeom>
              <a:solidFill>
                <a:srgbClr val="51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245,208,153</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72" name="矩形 71">
                <a:extLst>
                  <a:ext uri="{FF2B5EF4-FFF2-40B4-BE49-F238E27FC236}">
                    <a16:creationId xmlns:a16="http://schemas.microsoft.com/office/drawing/2014/main" id="{D0D604E2-697F-46D7-B9C7-182551EEB3FD}"/>
                  </a:ext>
                </a:extLst>
              </p:cNvPr>
              <p:cNvSpPr/>
              <p:nvPr/>
            </p:nvSpPr>
            <p:spPr>
              <a:xfrm>
                <a:off x="-3122265" y="10380745"/>
                <a:ext cx="1944547" cy="625033"/>
              </a:xfrm>
              <a:prstGeom prst="rect">
                <a:avLst/>
              </a:prstGeom>
              <a:solidFill>
                <a:srgbClr val="CAEB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226,67,37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78" name="字体标准">
            <a:extLst>
              <a:ext uri="{FF2B5EF4-FFF2-40B4-BE49-F238E27FC236}">
                <a16:creationId xmlns:a16="http://schemas.microsoft.com/office/drawing/2014/main" id="{2C9DF8C4-4129-4DE7-9F09-4EA591C5AD30}"/>
              </a:ext>
            </a:extLst>
          </p:cNvPr>
          <p:cNvGrpSpPr/>
          <p:nvPr/>
        </p:nvGrpSpPr>
        <p:grpSpPr>
          <a:xfrm>
            <a:off x="-6614816" y="5458589"/>
            <a:ext cx="3073423" cy="3498163"/>
            <a:chOff x="-6614816" y="5458589"/>
            <a:chExt cx="3073423" cy="3498163"/>
          </a:xfrm>
        </p:grpSpPr>
        <p:sp>
          <p:nvSpPr>
            <p:cNvPr id="79" name="字魂24号">
              <a:extLst>
                <a:ext uri="{FF2B5EF4-FFF2-40B4-BE49-F238E27FC236}">
                  <a16:creationId xmlns:a16="http://schemas.microsoft.com/office/drawing/2014/main" id="{39ADDEDC-A38C-4CB4-AAE4-759CB33DD678}"/>
                </a:ext>
              </a:extLst>
            </p:cNvPr>
            <p:cNvSpPr txBox="1">
              <a:spLocks/>
            </p:cNvSpPr>
            <p:nvPr/>
          </p:nvSpPr>
          <p:spPr>
            <a:xfrm>
              <a:off x="-6614816" y="6346698"/>
              <a:ext cx="3047215" cy="1821304"/>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4800" spc="-300" dirty="0">
                  <a:solidFill>
                    <a:schemeClr val="tx1"/>
                  </a:solidFill>
                  <a:effectLst/>
                  <a:sym typeface="微软雅黑" panose="020B0503020204020204" pitchFamily="34" charset="-122"/>
                </a:rPr>
                <a:t>字魂</a:t>
              </a:r>
              <a:r>
                <a:rPr lang="en-US" altLang="zh-CN" sz="4800" spc="-300" dirty="0">
                  <a:solidFill>
                    <a:schemeClr val="tx1"/>
                  </a:solidFill>
                  <a:effectLst/>
                  <a:sym typeface="微软雅黑" panose="020B0503020204020204" pitchFamily="34" charset="-122"/>
                </a:rPr>
                <a:t>24</a:t>
              </a:r>
              <a:r>
                <a:rPr lang="zh-CN" altLang="en-US" sz="4800" spc="-300" dirty="0">
                  <a:solidFill>
                    <a:schemeClr val="tx1"/>
                  </a:solidFill>
                  <a:effectLst/>
                  <a:sym typeface="微软雅黑" panose="020B0503020204020204" pitchFamily="34" charset="-122"/>
                </a:rPr>
                <a:t>号镇魂手书</a:t>
              </a:r>
              <a:endParaRPr lang="zh-CN" altLang="en-US" sz="4000" spc="-300" dirty="0">
                <a:solidFill>
                  <a:schemeClr val="tx1"/>
                </a:solidFill>
                <a:effectLst/>
                <a:sym typeface="微软雅黑" panose="020B0503020204020204" pitchFamily="34" charset="-122"/>
              </a:endParaRPr>
            </a:p>
          </p:txBody>
        </p:sp>
        <p:sp>
          <p:nvSpPr>
            <p:cNvPr id="84" name="问藏书房">
              <a:extLst>
                <a:ext uri="{FF2B5EF4-FFF2-40B4-BE49-F238E27FC236}">
                  <a16:creationId xmlns:a16="http://schemas.microsoft.com/office/drawing/2014/main" id="{3AFA46FA-8684-4BE3-8D68-AC7277CB394F}"/>
                </a:ext>
              </a:extLst>
            </p:cNvPr>
            <p:cNvSpPr txBox="1">
              <a:spLocks/>
            </p:cNvSpPr>
            <p:nvPr/>
          </p:nvSpPr>
          <p:spPr>
            <a:xfrm>
              <a:off x="-6499767" y="7957626"/>
              <a:ext cx="2958374" cy="999126"/>
            </a:xfrm>
            <a:prstGeom prst="rect">
              <a:avLst/>
            </a:prstGeom>
          </p:spPr>
          <p:txBody>
            <a:bodyPr vert="horz" lIns="91440" tIns="45720" rIns="91440" bIns="45720" rtlCol="0" anchor="ctr" anchorCtr="0">
              <a:normAutofit/>
            </a:bodyPr>
            <a:lstStyle>
              <a:defPPr>
                <a:defRPr lang="en-US"/>
              </a:defPPr>
              <a:lvl1pPr algn="ctr" defTabSz="571500">
                <a:lnSpc>
                  <a:spcPct val="90000"/>
                </a:lnSpc>
                <a:spcBef>
                  <a:spcPct val="0"/>
                </a:spcBef>
                <a:buNone/>
                <a:defRPr sz="4800">
                  <a:gradFill>
                    <a:gsLst>
                      <a:gs pos="0">
                        <a:srgbClr val="FBF0CE">
                          <a:lumMod val="100000"/>
                        </a:srgbClr>
                      </a:gs>
                      <a:gs pos="50000">
                        <a:srgbClr val="D7C599"/>
                      </a:gs>
                      <a:gs pos="100000">
                        <a:srgbClr val="B1934F"/>
                      </a:gs>
                    </a:gsLst>
                    <a:lin ang="5400000" scaled="0"/>
                  </a:gradFill>
                  <a:latin typeface="问藏书房" pitchFamily="2" charset="-122"/>
                  <a:ea typeface="问藏书房" pitchFamily="2" charset="-122"/>
                  <a:cs typeface="+mj-cs"/>
                </a:defRPr>
              </a:lvl1pPr>
            </a:lstStyle>
            <a:p>
              <a:r>
                <a:rPr lang="zh-CN" altLang="en-US" dirty="0">
                  <a:solidFill>
                    <a:schemeClr val="tx1"/>
                  </a:solidFill>
                  <a:effectLst/>
                  <a:sym typeface="微软雅黑" panose="020B0503020204020204" pitchFamily="34" charset="-122"/>
                </a:rPr>
                <a:t>问藏书房</a:t>
              </a:r>
            </a:p>
          </p:txBody>
        </p:sp>
        <p:sp>
          <p:nvSpPr>
            <p:cNvPr id="85" name="微软雅黑">
              <a:extLst>
                <a:ext uri="{FF2B5EF4-FFF2-40B4-BE49-F238E27FC236}">
                  <a16:creationId xmlns:a16="http://schemas.microsoft.com/office/drawing/2014/main" id="{1106ED79-F02F-4361-ADFC-34706AE06BC5}"/>
                </a:ext>
              </a:extLst>
            </p:cNvPr>
            <p:cNvSpPr txBox="1">
              <a:spLocks/>
            </p:cNvSpPr>
            <p:nvPr/>
          </p:nvSpPr>
          <p:spPr>
            <a:xfrm>
              <a:off x="-6466170" y="5458589"/>
              <a:ext cx="2841844" cy="1098485"/>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4000" dirty="0">
                  <a:latin typeface="微软雅黑" panose="020B0503020204020204" pitchFamily="34" charset="-122"/>
                  <a:ea typeface="微软雅黑" panose="020B0503020204020204" pitchFamily="34" charset="-122"/>
                  <a:sym typeface="微软雅黑" panose="020B0503020204020204" pitchFamily="34" charset="-122"/>
                </a:rPr>
                <a:t>微软雅黑</a:t>
              </a:r>
              <a:endParaRPr lang="en-US" altLang="zh-CN" sz="4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57728374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000" b="-10000"/>
          </a:stretch>
        </a:blipFill>
        <a:effectLst/>
      </p:bgPr>
    </p:bg>
    <p:spTree>
      <p:nvGrpSpPr>
        <p:cNvPr id="1" name=""/>
        <p:cNvGrpSpPr/>
        <p:nvPr/>
      </p:nvGrpSpPr>
      <p:grpSpPr>
        <a:xfrm>
          <a:off x="0" y="0"/>
          <a:ext cx="0" cy="0"/>
          <a:chOff x="0" y="0"/>
          <a:chExt cx="0" cy="0"/>
        </a:xfrm>
      </p:grpSpPr>
      <p:grpSp>
        <p:nvGrpSpPr>
          <p:cNvPr id="27" name="背景">
            <a:extLst>
              <a:ext uri="{FF2B5EF4-FFF2-40B4-BE49-F238E27FC236}">
                <a16:creationId xmlns:a16="http://schemas.microsoft.com/office/drawing/2014/main" id="{18F3CF98-89A0-4ED7-BF10-F4A60AEFC8C7}"/>
              </a:ext>
            </a:extLst>
          </p:cNvPr>
          <p:cNvGrpSpPr/>
          <p:nvPr/>
        </p:nvGrpSpPr>
        <p:grpSpPr>
          <a:xfrm>
            <a:off x="-2705" y="-2247493"/>
            <a:ext cx="16261410" cy="12230477"/>
            <a:chOff x="10148362" y="-1796079"/>
            <a:chExt cx="16261410" cy="12230477"/>
          </a:xfrm>
        </p:grpSpPr>
        <p:pic>
          <p:nvPicPr>
            <p:cNvPr id="51" name="下云纹">
              <a:extLst>
                <a:ext uri="{FF2B5EF4-FFF2-40B4-BE49-F238E27FC236}">
                  <a16:creationId xmlns:a16="http://schemas.microsoft.com/office/drawing/2014/main" id="{5C0654B4-C3D4-4022-B45C-C3B96016B267}"/>
                </a:ext>
              </a:extLst>
            </p:cNvPr>
            <p:cNvPicPr>
              <a:picLocks noChangeAspect="1"/>
            </p:cNvPicPr>
            <p:nvPr/>
          </p:nvPicPr>
          <p:blipFill rotWithShape="1">
            <a:blip r:embed="rId3">
              <a:duotone>
                <a:prstClr val="black"/>
                <a:srgbClr val="51B8BD">
                  <a:tint val="45000"/>
                  <a:satMod val="400000"/>
                </a:srgbClr>
              </a:duotone>
              <a:extLst>
                <a:ext uri="{28A0092B-C50C-407E-A947-70E740481C1C}">
                  <a14:useLocalDpi xmlns:a14="http://schemas.microsoft.com/office/drawing/2010/main" val="0"/>
                </a:ext>
              </a:extLst>
            </a:blip>
            <a:srcRect t="13095" b="52407"/>
            <a:stretch/>
          </p:blipFill>
          <p:spPr>
            <a:xfrm>
              <a:off x="10148362" y="-1796079"/>
              <a:ext cx="16261410" cy="12230477"/>
            </a:xfrm>
            <a:prstGeom prst="rect">
              <a:avLst/>
            </a:prstGeom>
          </p:spPr>
        </p:pic>
        <p:grpSp>
          <p:nvGrpSpPr>
            <p:cNvPr id="26" name="组合 25">
              <a:extLst>
                <a:ext uri="{FF2B5EF4-FFF2-40B4-BE49-F238E27FC236}">
                  <a16:creationId xmlns:a16="http://schemas.microsoft.com/office/drawing/2014/main" id="{BB3260BA-7DD2-459E-8B46-AFFDBE028B77}"/>
                </a:ext>
              </a:extLst>
            </p:cNvPr>
            <p:cNvGrpSpPr/>
            <p:nvPr/>
          </p:nvGrpSpPr>
          <p:grpSpPr>
            <a:xfrm>
              <a:off x="22454445" y="5442877"/>
              <a:ext cx="2615355" cy="1821523"/>
              <a:chOff x="22454445" y="5442877"/>
              <a:chExt cx="2615355" cy="1821523"/>
            </a:xfrm>
          </p:grpSpPr>
          <p:sp>
            <p:nvSpPr>
              <p:cNvPr id="25" name="矩形 24">
                <a:extLst>
                  <a:ext uri="{FF2B5EF4-FFF2-40B4-BE49-F238E27FC236}">
                    <a16:creationId xmlns:a16="http://schemas.microsoft.com/office/drawing/2014/main" id="{0D56B131-5908-4668-8676-E4504A31C704}"/>
                  </a:ext>
                </a:extLst>
              </p:cNvPr>
              <p:cNvSpPr/>
              <p:nvPr/>
            </p:nvSpPr>
            <p:spPr>
              <a:xfrm>
                <a:off x="23561040" y="6582650"/>
                <a:ext cx="1005840" cy="681750"/>
              </a:xfrm>
              <a:prstGeom prst="rect">
                <a:avLst/>
              </a:prstGeom>
              <a:solidFill>
                <a:srgbClr val="16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a:extLst>
                  <a:ext uri="{FF2B5EF4-FFF2-40B4-BE49-F238E27FC236}">
                    <a16:creationId xmlns:a16="http://schemas.microsoft.com/office/drawing/2014/main" id="{95816AEC-A2FA-44D1-96D5-54BFCED2B40A}"/>
                  </a:ext>
                </a:extLst>
              </p:cNvPr>
              <p:cNvSpPr/>
              <p:nvPr/>
            </p:nvSpPr>
            <p:spPr>
              <a:xfrm>
                <a:off x="22454445" y="5452788"/>
                <a:ext cx="1005840" cy="681750"/>
              </a:xfrm>
              <a:prstGeom prst="rect">
                <a:avLst/>
              </a:prstGeom>
              <a:solidFill>
                <a:srgbClr val="2C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a:extLst>
                  <a:ext uri="{FF2B5EF4-FFF2-40B4-BE49-F238E27FC236}">
                    <a16:creationId xmlns:a16="http://schemas.microsoft.com/office/drawing/2014/main" id="{8735977A-6973-4670-841C-BFFB33E0555C}"/>
                  </a:ext>
                </a:extLst>
              </p:cNvPr>
              <p:cNvSpPr/>
              <p:nvPr/>
            </p:nvSpPr>
            <p:spPr>
              <a:xfrm>
                <a:off x="24063960" y="5442877"/>
                <a:ext cx="1005840" cy="681750"/>
              </a:xfrm>
              <a:prstGeom prst="rect">
                <a:avLst/>
              </a:prstGeom>
              <a:solidFill>
                <a:srgbClr val="2C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中光">
            <a:extLst>
              <a:ext uri="{FF2B5EF4-FFF2-40B4-BE49-F238E27FC236}">
                <a16:creationId xmlns:a16="http://schemas.microsoft.com/office/drawing/2014/main" id="{936AAFCB-D50F-4527-B169-EE472F45DBE3}"/>
              </a:ext>
            </a:extLst>
          </p:cNvPr>
          <p:cNvGrpSpPr/>
          <p:nvPr/>
        </p:nvGrpSpPr>
        <p:grpSpPr>
          <a:xfrm>
            <a:off x="2730500" y="-777240"/>
            <a:ext cx="10795000" cy="11338560"/>
            <a:chOff x="2730500" y="-777240"/>
            <a:chExt cx="10795000" cy="11338560"/>
          </a:xfrm>
        </p:grpSpPr>
        <p:grpSp>
          <p:nvGrpSpPr>
            <p:cNvPr id="18" name="中光">
              <a:extLst>
                <a:ext uri="{FF2B5EF4-FFF2-40B4-BE49-F238E27FC236}">
                  <a16:creationId xmlns:a16="http://schemas.microsoft.com/office/drawing/2014/main" id="{41AD8ADA-20E1-4E79-A315-CB1961B6F798}"/>
                </a:ext>
              </a:extLst>
            </p:cNvPr>
            <p:cNvGrpSpPr/>
            <p:nvPr/>
          </p:nvGrpSpPr>
          <p:grpSpPr>
            <a:xfrm>
              <a:off x="2730500" y="-777240"/>
              <a:ext cx="10795000" cy="11338560"/>
              <a:chOff x="2730500" y="0"/>
              <a:chExt cx="10795000" cy="11338560"/>
            </a:xfrm>
          </p:grpSpPr>
          <p:pic>
            <p:nvPicPr>
              <p:cNvPr id="88" name="中圆光">
                <a:extLst>
                  <a:ext uri="{FF2B5EF4-FFF2-40B4-BE49-F238E27FC236}">
                    <a16:creationId xmlns:a16="http://schemas.microsoft.com/office/drawing/2014/main" id="{57E1C543-944C-4694-ADE2-8B087EA7095B}"/>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730500" y="2194560"/>
                <a:ext cx="10795000" cy="9144000"/>
              </a:xfrm>
              <a:prstGeom prst="rect">
                <a:avLst/>
              </a:prstGeom>
            </p:spPr>
          </p:pic>
          <p:pic>
            <p:nvPicPr>
              <p:cNvPr id="100" name="中光">
                <a:extLst>
                  <a:ext uri="{FF2B5EF4-FFF2-40B4-BE49-F238E27FC236}">
                    <a16:creationId xmlns:a16="http://schemas.microsoft.com/office/drawing/2014/main" id="{6A1AEAD4-B098-4571-93F9-D744F54825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56000" y="0"/>
                <a:ext cx="9144000" cy="9144000"/>
              </a:xfrm>
              <a:prstGeom prst="rect">
                <a:avLst/>
              </a:prstGeom>
            </p:spPr>
          </p:pic>
        </p:grpSp>
        <p:grpSp>
          <p:nvGrpSpPr>
            <p:cNvPr id="60" name="中光+">
              <a:extLst>
                <a:ext uri="{FF2B5EF4-FFF2-40B4-BE49-F238E27FC236}">
                  <a16:creationId xmlns:a16="http://schemas.microsoft.com/office/drawing/2014/main" id="{6560CCDB-44A9-42E2-A549-C841011B867D}"/>
                </a:ext>
              </a:extLst>
            </p:cNvPr>
            <p:cNvGrpSpPr/>
            <p:nvPr/>
          </p:nvGrpSpPr>
          <p:grpSpPr>
            <a:xfrm flipH="1">
              <a:off x="2730500" y="0"/>
              <a:ext cx="10795000" cy="10546080"/>
              <a:chOff x="2730500" y="0"/>
              <a:chExt cx="10795000" cy="10546080"/>
            </a:xfrm>
          </p:grpSpPr>
          <p:pic>
            <p:nvPicPr>
              <p:cNvPr id="61" name="中圆光">
                <a:extLst>
                  <a:ext uri="{FF2B5EF4-FFF2-40B4-BE49-F238E27FC236}">
                    <a16:creationId xmlns:a16="http://schemas.microsoft.com/office/drawing/2014/main" id="{9450DBC7-4192-484F-9612-9BFF81886A6C}"/>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730500" y="1402080"/>
                <a:ext cx="10795000" cy="9144000"/>
              </a:xfrm>
              <a:prstGeom prst="rect">
                <a:avLst/>
              </a:prstGeom>
            </p:spPr>
          </p:pic>
          <p:pic>
            <p:nvPicPr>
              <p:cNvPr id="62" name="中光">
                <a:extLst>
                  <a:ext uri="{FF2B5EF4-FFF2-40B4-BE49-F238E27FC236}">
                    <a16:creationId xmlns:a16="http://schemas.microsoft.com/office/drawing/2014/main" id="{A5130113-DEA3-471A-AF37-625DE8F0B6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0240" y="0"/>
                <a:ext cx="9144000" cy="9144000"/>
              </a:xfrm>
              <a:prstGeom prst="rect">
                <a:avLst/>
              </a:prstGeom>
            </p:spPr>
          </p:pic>
        </p:grpSp>
      </p:grpSp>
      <p:grpSp>
        <p:nvGrpSpPr>
          <p:cNvPr id="13" name="slogen">
            <a:extLst>
              <a:ext uri="{FF2B5EF4-FFF2-40B4-BE49-F238E27FC236}">
                <a16:creationId xmlns:a16="http://schemas.microsoft.com/office/drawing/2014/main" id="{D3D55A88-7BE1-48F1-BC75-DF748B622250}"/>
              </a:ext>
            </a:extLst>
          </p:cNvPr>
          <p:cNvGrpSpPr/>
          <p:nvPr/>
        </p:nvGrpSpPr>
        <p:grpSpPr>
          <a:xfrm>
            <a:off x="1034467" y="4161539"/>
            <a:ext cx="14138126" cy="3897189"/>
            <a:chOff x="1034467" y="4161539"/>
            <a:chExt cx="14138126" cy="3897189"/>
          </a:xfrm>
        </p:grpSpPr>
        <p:sp>
          <p:nvSpPr>
            <p:cNvPr id="98" name="标题 1">
              <a:extLst>
                <a:ext uri="{FF2B5EF4-FFF2-40B4-BE49-F238E27FC236}">
                  <a16:creationId xmlns:a16="http://schemas.microsoft.com/office/drawing/2014/main" id="{506FEA2B-E445-41F6-A4EC-652B62E9E5E4}"/>
                </a:ext>
              </a:extLst>
            </p:cNvPr>
            <p:cNvSpPr txBox="1">
              <a:spLocks/>
            </p:cNvSpPr>
            <p:nvPr/>
          </p:nvSpPr>
          <p:spPr>
            <a:xfrm>
              <a:off x="1034467" y="4875261"/>
              <a:ext cx="3047215" cy="3183467"/>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28700" spc="-300" dirty="0">
                  <a:gradFill>
                    <a:gsLst>
                      <a:gs pos="0">
                        <a:srgbClr val="FCF290"/>
                      </a:gs>
                      <a:gs pos="50000">
                        <a:srgbClr val="D7C599"/>
                      </a:gs>
                      <a:gs pos="100000">
                        <a:srgbClr val="B1934F"/>
                      </a:gs>
                    </a:gsLst>
                    <a:lin ang="7200000" scaled="0"/>
                  </a:gradFill>
                  <a:effectLst>
                    <a:reflection blurRad="38100" stA="50000" endPos="20000" dist="38100" dir="5400000" sy="-100000" algn="bl" rotWithShape="0"/>
                  </a:effectLst>
                  <a:sym typeface="微软雅黑" panose="020B0503020204020204" pitchFamily="34" charset="-122"/>
                </a:rPr>
                <a:t>致</a:t>
              </a:r>
              <a:endParaRPr lang="zh-CN" altLang="en-US" sz="19900" spc="-300" dirty="0">
                <a:gradFill>
                  <a:gsLst>
                    <a:gs pos="0">
                      <a:srgbClr val="FCF290"/>
                    </a:gs>
                    <a:gs pos="50000">
                      <a:srgbClr val="D7C599"/>
                    </a:gs>
                    <a:gs pos="100000">
                      <a:srgbClr val="B1934F"/>
                    </a:gs>
                  </a:gsLst>
                  <a:lin ang="7200000" scaled="0"/>
                </a:gradFill>
                <a:effectLst>
                  <a:reflection blurRad="38100" stA="50000" endPos="20000" dist="38100" dir="5400000" sy="-100000" algn="bl" rotWithShape="0"/>
                </a:effectLst>
                <a:sym typeface="微软雅黑" panose="020B0503020204020204" pitchFamily="34" charset="-122"/>
              </a:endParaRPr>
            </a:p>
          </p:txBody>
        </p:sp>
        <p:sp>
          <p:nvSpPr>
            <p:cNvPr id="66" name="标题 1">
              <a:extLst>
                <a:ext uri="{FF2B5EF4-FFF2-40B4-BE49-F238E27FC236}">
                  <a16:creationId xmlns:a16="http://schemas.microsoft.com/office/drawing/2014/main" id="{88B8137C-698F-4879-9F80-A0424D72BF9B}"/>
                </a:ext>
              </a:extLst>
            </p:cNvPr>
            <p:cNvSpPr txBox="1">
              <a:spLocks/>
            </p:cNvSpPr>
            <p:nvPr/>
          </p:nvSpPr>
          <p:spPr>
            <a:xfrm>
              <a:off x="3556000" y="4291604"/>
              <a:ext cx="3047215" cy="3183467"/>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19900" spc="-300" dirty="0">
                  <a:gradFill>
                    <a:gsLst>
                      <a:gs pos="0">
                        <a:srgbClr val="FCF290"/>
                      </a:gs>
                      <a:gs pos="50000">
                        <a:srgbClr val="D7C599"/>
                      </a:gs>
                      <a:gs pos="100000">
                        <a:srgbClr val="B1934F"/>
                      </a:gs>
                    </a:gsLst>
                    <a:lin ang="6600000" scaled="0"/>
                  </a:gradFill>
                  <a:effectLst>
                    <a:reflection blurRad="38100" stA="50000" endPos="20000" dist="38100" dir="5400000" sy="-100000" algn="bl" rotWithShape="0"/>
                  </a:effectLst>
                  <a:sym typeface="微软雅黑" panose="020B0503020204020204" pitchFamily="34" charset="-122"/>
                </a:rPr>
                <a:t>敬</a:t>
              </a:r>
              <a:endParaRPr lang="zh-CN" altLang="en-US" sz="13800" spc="-300" dirty="0">
                <a:gradFill>
                  <a:gsLst>
                    <a:gs pos="0">
                      <a:srgbClr val="FCF290"/>
                    </a:gs>
                    <a:gs pos="50000">
                      <a:srgbClr val="D7C599"/>
                    </a:gs>
                    <a:gs pos="100000">
                      <a:srgbClr val="B1934F"/>
                    </a:gs>
                  </a:gsLst>
                  <a:lin ang="6600000" scaled="0"/>
                </a:gradFill>
                <a:effectLst>
                  <a:reflection blurRad="38100" stA="50000" endPos="20000" dist="38100" dir="5400000" sy="-100000" algn="bl" rotWithShape="0"/>
                </a:effectLst>
                <a:sym typeface="微软雅黑" panose="020B0503020204020204" pitchFamily="34" charset="-122"/>
              </a:endParaRPr>
            </a:p>
          </p:txBody>
        </p:sp>
        <p:sp>
          <p:nvSpPr>
            <p:cNvPr id="68" name="标题 1">
              <a:extLst>
                <a:ext uri="{FF2B5EF4-FFF2-40B4-BE49-F238E27FC236}">
                  <a16:creationId xmlns:a16="http://schemas.microsoft.com/office/drawing/2014/main" id="{DA94FFF5-5760-4E61-BC03-F26F4F35B50D}"/>
                </a:ext>
              </a:extLst>
            </p:cNvPr>
            <p:cNvSpPr txBox="1">
              <a:spLocks/>
            </p:cNvSpPr>
            <p:nvPr/>
          </p:nvSpPr>
          <p:spPr>
            <a:xfrm>
              <a:off x="9860614" y="4161539"/>
              <a:ext cx="3047215" cy="3183467"/>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19900" spc="-300" dirty="0">
                  <a:gradFill>
                    <a:gsLst>
                      <a:gs pos="0">
                        <a:srgbClr val="FCF290"/>
                      </a:gs>
                      <a:gs pos="50000">
                        <a:srgbClr val="D7C599"/>
                      </a:gs>
                      <a:gs pos="100000">
                        <a:srgbClr val="B1934F"/>
                      </a:gs>
                    </a:gsLst>
                    <a:lin ang="6000000" scaled="0"/>
                  </a:gradFill>
                  <a:effectLst>
                    <a:reflection blurRad="38100" stA="50000" endPos="20000" dist="38100" dir="5400000" sy="-100000" algn="bl" rotWithShape="0"/>
                  </a:effectLst>
                  <a:sym typeface="微软雅黑" panose="020B0503020204020204" pitchFamily="34" charset="-122"/>
                </a:rPr>
                <a:t>经</a:t>
              </a:r>
              <a:endParaRPr lang="zh-CN" altLang="en-US" sz="13800" spc="-300" dirty="0">
                <a:gradFill>
                  <a:gsLst>
                    <a:gs pos="0">
                      <a:srgbClr val="FCF290"/>
                    </a:gs>
                    <a:gs pos="50000">
                      <a:srgbClr val="D7C599"/>
                    </a:gs>
                    <a:gs pos="100000">
                      <a:srgbClr val="B1934F"/>
                    </a:gs>
                  </a:gsLst>
                  <a:lin ang="6000000" scaled="0"/>
                </a:gradFill>
                <a:effectLst>
                  <a:reflection blurRad="38100" stA="50000" endPos="20000" dist="38100" dir="5400000" sy="-100000" algn="bl" rotWithShape="0"/>
                </a:effectLst>
                <a:sym typeface="微软雅黑" panose="020B0503020204020204" pitchFamily="34" charset="-122"/>
              </a:endParaRPr>
            </a:p>
          </p:txBody>
        </p:sp>
        <p:sp>
          <p:nvSpPr>
            <p:cNvPr id="69" name="标题 1">
              <a:extLst>
                <a:ext uri="{FF2B5EF4-FFF2-40B4-BE49-F238E27FC236}">
                  <a16:creationId xmlns:a16="http://schemas.microsoft.com/office/drawing/2014/main" id="{C564F8E7-30C7-49CC-B490-C7678A37C810}"/>
                </a:ext>
              </a:extLst>
            </p:cNvPr>
            <p:cNvSpPr txBox="1">
              <a:spLocks/>
            </p:cNvSpPr>
            <p:nvPr/>
          </p:nvSpPr>
          <p:spPr>
            <a:xfrm>
              <a:off x="12125378" y="4718204"/>
              <a:ext cx="3047215" cy="3183467"/>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28700" spc="-300" dirty="0">
                  <a:gradFill>
                    <a:gsLst>
                      <a:gs pos="0">
                        <a:srgbClr val="FCF290"/>
                      </a:gs>
                      <a:gs pos="50000">
                        <a:srgbClr val="D7C599"/>
                      </a:gs>
                      <a:gs pos="100000">
                        <a:srgbClr val="B1934F"/>
                      </a:gs>
                    </a:gsLst>
                    <a:lin ang="4200000" scaled="0"/>
                  </a:gradFill>
                  <a:effectLst>
                    <a:reflection blurRad="38100" stA="50000" endPos="20000" dist="38100" dir="5400000" sy="-100000" algn="bl" rotWithShape="0"/>
                  </a:effectLst>
                  <a:sym typeface="微软雅黑" panose="020B0503020204020204" pitchFamily="34" charset="-122"/>
                </a:rPr>
                <a:t>典</a:t>
              </a:r>
              <a:endParaRPr lang="zh-CN" altLang="en-US" sz="19900" spc="-300" dirty="0">
                <a:gradFill>
                  <a:gsLst>
                    <a:gs pos="0">
                      <a:srgbClr val="FCF290"/>
                    </a:gs>
                    <a:gs pos="50000">
                      <a:srgbClr val="D7C599"/>
                    </a:gs>
                    <a:gs pos="100000">
                      <a:srgbClr val="B1934F"/>
                    </a:gs>
                  </a:gsLst>
                  <a:lin ang="4200000" scaled="0"/>
                </a:gradFill>
                <a:effectLst>
                  <a:reflection blurRad="38100" stA="50000" endPos="20000" dist="38100" dir="5400000" sy="-100000" algn="bl" rotWithShape="0"/>
                </a:effectLst>
                <a:sym typeface="微软雅黑" panose="020B0503020204020204" pitchFamily="34" charset="-122"/>
              </a:endParaRPr>
            </a:p>
          </p:txBody>
        </p:sp>
      </p:grpSp>
      <p:pic>
        <p:nvPicPr>
          <p:cNvPr id="49" name="哪吒">
            <a:extLst>
              <a:ext uri="{FF2B5EF4-FFF2-40B4-BE49-F238E27FC236}">
                <a16:creationId xmlns:a16="http://schemas.microsoft.com/office/drawing/2014/main" id="{0F31D629-C8C8-4371-AF0D-873AAB645099}"/>
              </a:ext>
            </a:extLst>
          </p:cNvPr>
          <p:cNvPicPr>
            <a:picLocks noChangeAspect="1"/>
          </p:cNvPicPr>
          <p:nvPr/>
        </p:nvPicPr>
        <p:blipFill rotWithShape="1">
          <a:blip r:embed="rId7">
            <a:extLst>
              <a:ext uri="{28A0092B-C50C-407E-A947-70E740481C1C}">
                <a14:useLocalDpi xmlns:a14="http://schemas.microsoft.com/office/drawing/2010/main" val="0"/>
              </a:ext>
            </a:extLst>
          </a:blip>
          <a:srcRect b="14176"/>
          <a:stretch/>
        </p:blipFill>
        <p:spPr>
          <a:xfrm>
            <a:off x="5124120" y="1684933"/>
            <a:ext cx="6007761" cy="4567394"/>
          </a:xfrm>
          <a:prstGeom prst="rect">
            <a:avLst/>
          </a:prstGeom>
          <a:effectLst>
            <a:reflection blurRad="38100" stA="50000" endPos="20000" dir="5400000" sy="-100000" algn="bl" rotWithShape="0"/>
          </a:effectLst>
        </p:spPr>
      </p:pic>
      <p:pic>
        <p:nvPicPr>
          <p:cNvPr id="29" name="龙">
            <a:extLst>
              <a:ext uri="{FF2B5EF4-FFF2-40B4-BE49-F238E27FC236}">
                <a16:creationId xmlns:a16="http://schemas.microsoft.com/office/drawing/2014/main" id="{DB0ACD3C-893A-4C9C-B4B1-48120B3A4166}"/>
              </a:ext>
            </a:extLst>
          </p:cNvPr>
          <p:cNvPicPr>
            <a:picLocks noChangeAspect="1"/>
          </p:cNvPicPr>
          <p:nvPr/>
        </p:nvPicPr>
        <p:blipFill rotWithShape="1">
          <a:blip r:embed="rId8">
            <a:extLst>
              <a:ext uri="{28A0092B-C50C-407E-A947-70E740481C1C}">
                <a14:useLocalDpi xmlns:a14="http://schemas.microsoft.com/office/drawing/2010/main" val="0"/>
              </a:ext>
            </a:extLst>
          </a:blip>
          <a:srcRect r="56846" b="58057"/>
          <a:stretch/>
        </p:blipFill>
        <p:spPr>
          <a:xfrm rot="20857327" flipH="1">
            <a:off x="12853797" y="2372034"/>
            <a:ext cx="5118516" cy="4974860"/>
          </a:xfrm>
          <a:prstGeom prst="rect">
            <a:avLst/>
          </a:prstGeom>
        </p:spPr>
      </p:pic>
      <p:grpSp>
        <p:nvGrpSpPr>
          <p:cNvPr id="12" name="下水纹">
            <a:extLst>
              <a:ext uri="{FF2B5EF4-FFF2-40B4-BE49-F238E27FC236}">
                <a16:creationId xmlns:a16="http://schemas.microsoft.com/office/drawing/2014/main" id="{63DF9750-D108-4097-B9A9-97253AD1902A}"/>
              </a:ext>
            </a:extLst>
          </p:cNvPr>
          <p:cNvGrpSpPr/>
          <p:nvPr/>
        </p:nvGrpSpPr>
        <p:grpSpPr>
          <a:xfrm>
            <a:off x="-2193418" y="1637871"/>
            <a:ext cx="22452275" cy="12192000"/>
            <a:chOff x="-2193418" y="1637871"/>
            <a:chExt cx="22452275" cy="12192000"/>
          </a:xfrm>
        </p:grpSpPr>
        <p:grpSp>
          <p:nvGrpSpPr>
            <p:cNvPr id="20" name="下水纹">
              <a:extLst>
                <a:ext uri="{FF2B5EF4-FFF2-40B4-BE49-F238E27FC236}">
                  <a16:creationId xmlns:a16="http://schemas.microsoft.com/office/drawing/2014/main" id="{2F363A3F-B265-42B2-B533-A2B2B1946AC5}"/>
                </a:ext>
              </a:extLst>
            </p:cNvPr>
            <p:cNvGrpSpPr/>
            <p:nvPr/>
          </p:nvGrpSpPr>
          <p:grpSpPr>
            <a:xfrm>
              <a:off x="-2193418" y="5479633"/>
              <a:ext cx="21196910" cy="5930860"/>
              <a:chOff x="-2193418" y="6047427"/>
              <a:chExt cx="21196910" cy="5930860"/>
            </a:xfrm>
          </p:grpSpPr>
          <p:pic>
            <p:nvPicPr>
              <p:cNvPr id="64" name="下水纹">
                <a:extLst>
                  <a:ext uri="{FF2B5EF4-FFF2-40B4-BE49-F238E27FC236}">
                    <a16:creationId xmlns:a16="http://schemas.microsoft.com/office/drawing/2014/main" id="{DE7BDD95-FDA3-477A-A4B9-6F96F4196F30}"/>
                  </a:ext>
                </a:extLst>
              </p:cNvPr>
              <p:cNvPicPr>
                <a:picLocks noChangeAspect="1"/>
              </p:cNvPicPr>
              <p:nvPr/>
            </p:nvPicPr>
            <p:blipFill rotWithShape="1">
              <a:blip r:embed="rId9">
                <a:extLst>
                  <a:ext uri="{28A0092B-C50C-407E-A947-70E740481C1C}">
                    <a14:useLocalDpi xmlns:a14="http://schemas.microsoft.com/office/drawing/2010/main" val="0"/>
                  </a:ext>
                </a:extLst>
              </a:blip>
              <a:srcRect l="25106"/>
              <a:stretch/>
            </p:blipFill>
            <p:spPr>
              <a:xfrm>
                <a:off x="8147938" y="6047427"/>
                <a:ext cx="10094096" cy="4933950"/>
              </a:xfrm>
              <a:prstGeom prst="rect">
                <a:avLst/>
              </a:prstGeom>
            </p:spPr>
          </p:pic>
          <p:pic>
            <p:nvPicPr>
              <p:cNvPr id="65" name="下水纹">
                <a:extLst>
                  <a:ext uri="{FF2B5EF4-FFF2-40B4-BE49-F238E27FC236}">
                    <a16:creationId xmlns:a16="http://schemas.microsoft.com/office/drawing/2014/main" id="{37D33BC9-01FE-4867-A142-708C8F09FC6D}"/>
                  </a:ext>
                </a:extLst>
              </p:cNvPr>
              <p:cNvPicPr>
                <a:picLocks noChangeAspect="1"/>
              </p:cNvPicPr>
              <p:nvPr/>
            </p:nvPicPr>
            <p:blipFill rotWithShape="1">
              <a:blip r:embed="rId9">
                <a:extLst>
                  <a:ext uri="{28A0092B-C50C-407E-A947-70E740481C1C}">
                    <a14:useLocalDpi xmlns:a14="http://schemas.microsoft.com/office/drawing/2010/main" val="0"/>
                  </a:ext>
                </a:extLst>
              </a:blip>
              <a:srcRect l="9741"/>
              <a:stretch/>
            </p:blipFill>
            <p:spPr>
              <a:xfrm flipH="1">
                <a:off x="-2193418" y="6206535"/>
                <a:ext cx="12165024" cy="4933950"/>
              </a:xfrm>
              <a:prstGeom prst="rect">
                <a:avLst/>
              </a:prstGeom>
            </p:spPr>
          </p:pic>
          <p:pic>
            <p:nvPicPr>
              <p:cNvPr id="110" name="下水纹">
                <a:extLst>
                  <a:ext uri="{FF2B5EF4-FFF2-40B4-BE49-F238E27FC236}">
                    <a16:creationId xmlns:a16="http://schemas.microsoft.com/office/drawing/2014/main" id="{998A647C-5876-45EE-A54A-25D01A8913EF}"/>
                  </a:ext>
                </a:extLst>
              </p:cNvPr>
              <p:cNvPicPr>
                <a:picLocks noChangeAspect="1"/>
              </p:cNvPicPr>
              <p:nvPr/>
            </p:nvPicPr>
            <p:blipFill rotWithShape="1">
              <a:blip r:embed="rId9">
                <a:extLst>
                  <a:ext uri="{28A0092B-C50C-407E-A947-70E740481C1C}">
                    <a14:useLocalDpi xmlns:a14="http://schemas.microsoft.com/office/drawing/2010/main" val="0"/>
                  </a:ext>
                </a:extLst>
              </a:blip>
              <a:srcRect l="9741"/>
              <a:stretch/>
            </p:blipFill>
            <p:spPr>
              <a:xfrm flipH="1">
                <a:off x="1034902" y="7044337"/>
                <a:ext cx="12165024" cy="4933950"/>
              </a:xfrm>
              <a:prstGeom prst="rect">
                <a:avLst/>
              </a:prstGeom>
            </p:spPr>
          </p:pic>
          <p:pic>
            <p:nvPicPr>
              <p:cNvPr id="113" name="下水纹">
                <a:extLst>
                  <a:ext uri="{FF2B5EF4-FFF2-40B4-BE49-F238E27FC236}">
                    <a16:creationId xmlns:a16="http://schemas.microsoft.com/office/drawing/2014/main" id="{BA8AFB02-C139-4D86-9260-D8121ACE71F6}"/>
                  </a:ext>
                </a:extLst>
              </p:cNvPr>
              <p:cNvPicPr>
                <a:picLocks noChangeAspect="1"/>
              </p:cNvPicPr>
              <p:nvPr/>
            </p:nvPicPr>
            <p:blipFill rotWithShape="1">
              <a:blip r:embed="rId9">
                <a:extLst>
                  <a:ext uri="{28A0092B-C50C-407E-A947-70E740481C1C}">
                    <a14:useLocalDpi xmlns:a14="http://schemas.microsoft.com/office/drawing/2010/main" val="0"/>
                  </a:ext>
                </a:extLst>
              </a:blip>
              <a:srcRect l="9741"/>
              <a:stretch/>
            </p:blipFill>
            <p:spPr>
              <a:xfrm rot="20636950" flipH="1">
                <a:off x="6838468" y="6574258"/>
                <a:ext cx="12165024" cy="4933950"/>
              </a:xfrm>
              <a:prstGeom prst="rect">
                <a:avLst/>
              </a:prstGeom>
            </p:spPr>
          </p:pic>
        </p:grpSp>
        <p:pic>
          <p:nvPicPr>
            <p:cNvPr id="114" name="水花" descr="夜晚的星空&#10;&#10;描述已自动生成">
              <a:extLst>
                <a:ext uri="{FF2B5EF4-FFF2-40B4-BE49-F238E27FC236}">
                  <a16:creationId xmlns:a16="http://schemas.microsoft.com/office/drawing/2014/main" id="{D81EC21E-FB17-4638-B65E-57EC857B7DD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3266896">
              <a:off x="-2799003" y="4304871"/>
              <a:ext cx="12192000" cy="6858000"/>
            </a:xfrm>
            <a:prstGeom prst="rect">
              <a:avLst/>
            </a:prstGeom>
          </p:spPr>
        </p:pic>
        <p:pic>
          <p:nvPicPr>
            <p:cNvPr id="115" name="水花" descr="夜晚的星空&#10;&#10;描述已自动生成">
              <a:extLst>
                <a:ext uri="{FF2B5EF4-FFF2-40B4-BE49-F238E27FC236}">
                  <a16:creationId xmlns:a16="http://schemas.microsoft.com/office/drawing/2014/main" id="{09BAD8A2-75DD-400C-AD54-6952C0E46A7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8121859">
              <a:off x="8066857" y="3154271"/>
              <a:ext cx="12192000" cy="6858000"/>
            </a:xfrm>
            <a:prstGeom prst="rect">
              <a:avLst/>
            </a:prstGeom>
          </p:spPr>
        </p:pic>
      </p:grpSp>
      <p:grpSp>
        <p:nvGrpSpPr>
          <p:cNvPr id="2" name="混天绫">
            <a:extLst>
              <a:ext uri="{FF2B5EF4-FFF2-40B4-BE49-F238E27FC236}">
                <a16:creationId xmlns:a16="http://schemas.microsoft.com/office/drawing/2014/main" id="{E5F6A273-11BA-454F-BD3E-F447F347F722}"/>
              </a:ext>
            </a:extLst>
          </p:cNvPr>
          <p:cNvGrpSpPr/>
          <p:nvPr/>
        </p:nvGrpSpPr>
        <p:grpSpPr>
          <a:xfrm>
            <a:off x="-1665778" y="-5901456"/>
            <a:ext cx="18665990" cy="8331879"/>
            <a:chOff x="-1665778" y="-5901456"/>
            <a:chExt cx="18665990" cy="8331879"/>
          </a:xfrm>
        </p:grpSpPr>
        <p:pic>
          <p:nvPicPr>
            <p:cNvPr id="52" name="图片 51">
              <a:extLst>
                <a:ext uri="{FF2B5EF4-FFF2-40B4-BE49-F238E27FC236}">
                  <a16:creationId xmlns:a16="http://schemas.microsoft.com/office/drawing/2014/main" id="{05062D60-2989-4278-9FA2-642738303775}"/>
                </a:ext>
              </a:extLst>
            </p:cNvPr>
            <p:cNvPicPr>
              <a:picLocks noChangeAspect="1"/>
            </p:cNvPicPr>
            <p:nvPr/>
          </p:nvPicPr>
          <p:blipFill rotWithShape="1">
            <a:blip r:embed="rId11">
              <a:extLst>
                <a:ext uri="{28A0092B-C50C-407E-A947-70E740481C1C}">
                  <a14:useLocalDpi xmlns:a14="http://schemas.microsoft.com/office/drawing/2010/main" val="0"/>
                </a:ext>
              </a:extLst>
            </a:blip>
            <a:srcRect r="46623"/>
            <a:stretch/>
          </p:blipFill>
          <p:spPr>
            <a:xfrm rot="9061680" flipV="1">
              <a:off x="8323203" y="-5901456"/>
              <a:ext cx="8677009" cy="5706533"/>
            </a:xfrm>
            <a:prstGeom prst="rect">
              <a:avLst/>
            </a:prstGeom>
          </p:spPr>
        </p:pic>
        <p:pic>
          <p:nvPicPr>
            <p:cNvPr id="44" name="图片 43">
              <a:extLst>
                <a:ext uri="{FF2B5EF4-FFF2-40B4-BE49-F238E27FC236}">
                  <a16:creationId xmlns:a16="http://schemas.microsoft.com/office/drawing/2014/main" id="{91192FF6-2E06-4A2E-B5A5-0E7063167059}"/>
                </a:ext>
              </a:extLst>
            </p:cNvPr>
            <p:cNvPicPr>
              <a:picLocks noChangeAspect="1"/>
            </p:cNvPicPr>
            <p:nvPr/>
          </p:nvPicPr>
          <p:blipFill rotWithShape="1">
            <a:blip r:embed="rId11">
              <a:extLst>
                <a:ext uri="{28A0092B-C50C-407E-A947-70E740481C1C}">
                  <a14:useLocalDpi xmlns:a14="http://schemas.microsoft.com/office/drawing/2010/main" val="0"/>
                </a:ext>
              </a:extLst>
            </a:blip>
            <a:srcRect l="-1" r="29570"/>
            <a:stretch/>
          </p:blipFill>
          <p:spPr>
            <a:xfrm rot="10332801" flipH="1" flipV="1">
              <a:off x="-1665778" y="-3913323"/>
              <a:ext cx="11449250" cy="6343746"/>
            </a:xfrm>
            <a:prstGeom prst="rect">
              <a:avLst/>
            </a:prstGeom>
          </p:spPr>
        </p:pic>
      </p:grpSp>
      <p:grpSp>
        <p:nvGrpSpPr>
          <p:cNvPr id="94" name="哪吒闹海大标题">
            <a:extLst>
              <a:ext uri="{FF2B5EF4-FFF2-40B4-BE49-F238E27FC236}">
                <a16:creationId xmlns:a16="http://schemas.microsoft.com/office/drawing/2014/main" id="{4784AA8D-0C34-4CA8-8EB6-9275F4549190}"/>
              </a:ext>
            </a:extLst>
          </p:cNvPr>
          <p:cNvGrpSpPr/>
          <p:nvPr/>
        </p:nvGrpSpPr>
        <p:grpSpPr>
          <a:xfrm>
            <a:off x="5132625" y="1651368"/>
            <a:ext cx="6108531" cy="1489379"/>
            <a:chOff x="1554032" y="7235842"/>
            <a:chExt cx="6108531" cy="1489379"/>
          </a:xfrm>
        </p:grpSpPr>
        <p:pic>
          <p:nvPicPr>
            <p:cNvPr id="104" name="图片 103">
              <a:extLst>
                <a:ext uri="{FF2B5EF4-FFF2-40B4-BE49-F238E27FC236}">
                  <a16:creationId xmlns:a16="http://schemas.microsoft.com/office/drawing/2014/main" id="{BB18AC2D-9C8C-4061-8DAD-3DBF01D8A802}"/>
                </a:ext>
              </a:extLst>
            </p:cNvPr>
            <p:cNvPicPr>
              <a:picLocks noChangeAspect="1"/>
            </p:cNvPicPr>
            <p:nvPr/>
          </p:nvPicPr>
          <p:blipFill>
            <a:blip r:embed="rId12">
              <a:duotone>
                <a:prstClr val="black"/>
                <a:srgbClr val="B1934F">
                  <a:tint val="45000"/>
                  <a:satMod val="400000"/>
                </a:srgbClr>
              </a:duotone>
              <a:extLst>
                <a:ext uri="{28A0092B-C50C-407E-A947-70E740481C1C}">
                  <a14:useLocalDpi xmlns:a14="http://schemas.microsoft.com/office/drawing/2010/main" val="0"/>
                </a:ext>
              </a:extLst>
            </a:blip>
            <a:stretch>
              <a:fillRect/>
            </a:stretch>
          </p:blipFill>
          <p:spPr>
            <a:xfrm>
              <a:off x="1554032" y="7910592"/>
              <a:ext cx="947932" cy="814629"/>
            </a:xfrm>
            <a:prstGeom prst="rect">
              <a:avLst/>
            </a:prstGeom>
            <a:effectLst/>
          </p:spPr>
        </p:pic>
        <p:pic>
          <p:nvPicPr>
            <p:cNvPr id="105" name="图片 104">
              <a:extLst>
                <a:ext uri="{FF2B5EF4-FFF2-40B4-BE49-F238E27FC236}">
                  <a16:creationId xmlns:a16="http://schemas.microsoft.com/office/drawing/2014/main" id="{3D1F8F8F-2E5A-4866-93BF-4812592E6449}"/>
                </a:ext>
              </a:extLst>
            </p:cNvPr>
            <p:cNvPicPr>
              <a:picLocks noChangeAspect="1"/>
            </p:cNvPicPr>
            <p:nvPr/>
          </p:nvPicPr>
          <p:blipFill>
            <a:blip r:embed="rId13">
              <a:duotone>
                <a:prstClr val="black"/>
                <a:srgbClr val="B1934F">
                  <a:tint val="45000"/>
                  <a:satMod val="400000"/>
                </a:srgbClr>
              </a:duotone>
              <a:extLst>
                <a:ext uri="{28A0092B-C50C-407E-A947-70E740481C1C}">
                  <a14:useLocalDpi xmlns:a14="http://schemas.microsoft.com/office/drawing/2010/main" val="0"/>
                </a:ext>
              </a:extLst>
            </a:blip>
            <a:stretch>
              <a:fillRect/>
            </a:stretch>
          </p:blipFill>
          <p:spPr>
            <a:xfrm>
              <a:off x="6670198" y="8003156"/>
              <a:ext cx="992365" cy="710949"/>
            </a:xfrm>
            <a:prstGeom prst="rect">
              <a:avLst/>
            </a:prstGeom>
            <a:effectLst/>
          </p:spPr>
        </p:pic>
        <p:pic>
          <p:nvPicPr>
            <p:cNvPr id="106" name="图片 105">
              <a:extLst>
                <a:ext uri="{FF2B5EF4-FFF2-40B4-BE49-F238E27FC236}">
                  <a16:creationId xmlns:a16="http://schemas.microsoft.com/office/drawing/2014/main" id="{3B4A6C09-7829-487F-B94B-5FF42B9D99B0}"/>
                </a:ext>
              </a:extLst>
            </p:cNvPr>
            <p:cNvPicPr>
              <a:picLocks noChangeAspect="1"/>
            </p:cNvPicPr>
            <p:nvPr/>
          </p:nvPicPr>
          <p:blipFill>
            <a:blip r:embed="rId14">
              <a:duotone>
                <a:prstClr val="black"/>
                <a:srgbClr val="B1934F">
                  <a:tint val="45000"/>
                  <a:satMod val="400000"/>
                </a:srgbClr>
              </a:duotone>
              <a:extLst>
                <a:ext uri="{28A0092B-C50C-407E-A947-70E740481C1C}">
                  <a14:useLocalDpi xmlns:a14="http://schemas.microsoft.com/office/drawing/2010/main" val="0"/>
                </a:ext>
              </a:extLst>
            </a:blip>
            <a:stretch>
              <a:fillRect/>
            </a:stretch>
          </p:blipFill>
          <p:spPr>
            <a:xfrm>
              <a:off x="4994433" y="7235842"/>
              <a:ext cx="896091" cy="747977"/>
            </a:xfrm>
            <a:prstGeom prst="rect">
              <a:avLst/>
            </a:prstGeom>
            <a:effectLst/>
          </p:spPr>
        </p:pic>
        <p:pic>
          <p:nvPicPr>
            <p:cNvPr id="107" name="图片 106">
              <a:extLst>
                <a:ext uri="{FF2B5EF4-FFF2-40B4-BE49-F238E27FC236}">
                  <a16:creationId xmlns:a16="http://schemas.microsoft.com/office/drawing/2014/main" id="{5CF70F09-1F74-4AE6-9C1B-E0E6D7C22A40}"/>
                </a:ext>
              </a:extLst>
            </p:cNvPr>
            <p:cNvPicPr>
              <a:picLocks noChangeAspect="1"/>
            </p:cNvPicPr>
            <p:nvPr/>
          </p:nvPicPr>
          <p:blipFill>
            <a:blip r:embed="rId15">
              <a:duotone>
                <a:prstClr val="black"/>
                <a:srgbClr val="B1934F">
                  <a:tint val="45000"/>
                  <a:satMod val="400000"/>
                </a:srgbClr>
              </a:duotone>
              <a:extLst>
                <a:ext uri="{28A0092B-C50C-407E-A947-70E740481C1C}">
                  <a14:useLocalDpi xmlns:a14="http://schemas.microsoft.com/office/drawing/2010/main" val="0"/>
                </a:ext>
              </a:extLst>
            </a:blip>
            <a:stretch>
              <a:fillRect/>
            </a:stretch>
          </p:blipFill>
          <p:spPr>
            <a:xfrm>
              <a:off x="3281637" y="7250645"/>
              <a:ext cx="933121" cy="666514"/>
            </a:xfrm>
            <a:prstGeom prst="rect">
              <a:avLst/>
            </a:prstGeom>
            <a:effectLst/>
          </p:spPr>
        </p:pic>
      </p:grpSp>
      <p:sp>
        <p:nvSpPr>
          <p:cNvPr id="59" name="标题 1">
            <a:extLst>
              <a:ext uri="{FF2B5EF4-FFF2-40B4-BE49-F238E27FC236}">
                <a16:creationId xmlns:a16="http://schemas.microsoft.com/office/drawing/2014/main" id="{0E13F4A6-E181-4C5E-9B10-36AF6A3975F9}"/>
              </a:ext>
            </a:extLst>
          </p:cNvPr>
          <p:cNvSpPr txBox="1">
            <a:spLocks/>
          </p:cNvSpPr>
          <p:nvPr/>
        </p:nvSpPr>
        <p:spPr>
          <a:xfrm>
            <a:off x="6036704" y="6146834"/>
            <a:ext cx="4089400" cy="1767417"/>
          </a:xfrm>
          <a:prstGeom prst="rect">
            <a:avLst/>
          </a:prstGeom>
        </p:spPr>
        <p:txBody>
          <a:bodyPr vert="horz" lIns="91440" tIns="45720" rIns="91440" bIns="45720" rtlCol="0" anchor="ctr" anchorCtr="0">
            <a:normAutofit/>
          </a:bodyPr>
          <a:lstStyle>
            <a:defPPr>
              <a:defRPr lang="en-US"/>
            </a:defPPr>
            <a:lvl1pPr algn="ctr" defTabSz="571500">
              <a:lnSpc>
                <a:spcPct val="90000"/>
              </a:lnSpc>
              <a:spcBef>
                <a:spcPct val="0"/>
              </a:spcBef>
              <a:buNone/>
              <a:defRPr sz="4800">
                <a:gradFill>
                  <a:gsLst>
                    <a:gs pos="0">
                      <a:srgbClr val="FBF0CE">
                        <a:lumMod val="100000"/>
                      </a:srgbClr>
                    </a:gs>
                    <a:gs pos="50000">
                      <a:srgbClr val="D7C599"/>
                    </a:gs>
                    <a:gs pos="100000">
                      <a:srgbClr val="B1934F"/>
                    </a:gs>
                  </a:gsLst>
                  <a:lin ang="5400000" scaled="0"/>
                </a:gradFill>
                <a:latin typeface="问藏书房" pitchFamily="2" charset="-122"/>
                <a:ea typeface="问藏书房" pitchFamily="2" charset="-122"/>
                <a:cs typeface="+mj-cs"/>
              </a:defRPr>
            </a:lvl1pPr>
          </a:lstStyle>
          <a:p>
            <a:r>
              <a:rPr lang="zh-CN" altLang="en-US" dirty="0">
                <a:effectLst>
                  <a:reflection blurRad="114300" stA="50000" endPos="40000" dist="38100" dir="5400000" sy="-100000" algn="bl" rotWithShape="0"/>
                </a:effectLst>
                <a:sym typeface="微软雅黑" panose="020B0503020204020204" pitchFamily="34" charset="-122"/>
              </a:rPr>
              <a:t>重拾童年记忆</a:t>
            </a:r>
          </a:p>
        </p:txBody>
      </p:sp>
      <p:grpSp>
        <p:nvGrpSpPr>
          <p:cNvPr id="10" name="装饰">
            <a:extLst>
              <a:ext uri="{FF2B5EF4-FFF2-40B4-BE49-F238E27FC236}">
                <a16:creationId xmlns:a16="http://schemas.microsoft.com/office/drawing/2014/main" id="{C880CEB3-C437-45C0-8571-E5B414D8D3FF}"/>
              </a:ext>
            </a:extLst>
          </p:cNvPr>
          <p:cNvGrpSpPr/>
          <p:nvPr/>
        </p:nvGrpSpPr>
        <p:grpSpPr>
          <a:xfrm>
            <a:off x="1139708" y="1583261"/>
            <a:ext cx="13384528" cy="2965962"/>
            <a:chOff x="1139708" y="1583261"/>
            <a:chExt cx="13384528" cy="2965962"/>
          </a:xfrm>
        </p:grpSpPr>
        <p:pic>
          <p:nvPicPr>
            <p:cNvPr id="21" name="云纹3">
              <a:extLst>
                <a:ext uri="{FF2B5EF4-FFF2-40B4-BE49-F238E27FC236}">
                  <a16:creationId xmlns:a16="http://schemas.microsoft.com/office/drawing/2014/main" id="{CE1829C3-5A0C-4018-AEC8-850611DCB831}"/>
                </a:ext>
              </a:extLst>
            </p:cNvPr>
            <p:cNvPicPr>
              <a:picLocks noChangeAspect="1"/>
            </p:cNvPicPr>
            <p:nvPr/>
          </p:nvPicPr>
          <p:blipFill>
            <a:blip r:embed="rId16">
              <a:duotone>
                <a:prstClr val="black"/>
                <a:srgbClr val="B1934F">
                  <a:tint val="45000"/>
                  <a:satMod val="400000"/>
                </a:srgbClr>
              </a:duotone>
              <a:extLst>
                <a:ext uri="{28A0092B-C50C-407E-A947-70E740481C1C}">
                  <a14:useLocalDpi xmlns:a14="http://schemas.microsoft.com/office/drawing/2010/main" val="0"/>
                </a:ext>
              </a:extLst>
            </a:blip>
            <a:stretch>
              <a:fillRect/>
            </a:stretch>
          </p:blipFill>
          <p:spPr>
            <a:xfrm>
              <a:off x="2998648" y="2463044"/>
              <a:ext cx="2295525" cy="695325"/>
            </a:xfrm>
            <a:prstGeom prst="rect">
              <a:avLst/>
            </a:prstGeom>
          </p:spPr>
        </p:pic>
        <p:pic>
          <p:nvPicPr>
            <p:cNvPr id="23" name="云纹2">
              <a:extLst>
                <a:ext uri="{FF2B5EF4-FFF2-40B4-BE49-F238E27FC236}">
                  <a16:creationId xmlns:a16="http://schemas.microsoft.com/office/drawing/2014/main" id="{E8792726-E5EF-4473-89DA-2F720BED306D}"/>
                </a:ext>
              </a:extLst>
            </p:cNvPr>
            <p:cNvPicPr>
              <a:picLocks noChangeAspect="1"/>
            </p:cNvPicPr>
            <p:nvPr/>
          </p:nvPicPr>
          <p:blipFill>
            <a:blip r:embed="rId17">
              <a:duotone>
                <a:prstClr val="black"/>
                <a:srgbClr val="B1934F">
                  <a:tint val="45000"/>
                  <a:satMod val="400000"/>
                </a:srgbClr>
              </a:duotone>
              <a:extLst>
                <a:ext uri="{28A0092B-C50C-407E-A947-70E740481C1C}">
                  <a14:useLocalDpi xmlns:a14="http://schemas.microsoft.com/office/drawing/2010/main" val="0"/>
                </a:ext>
              </a:extLst>
            </a:blip>
            <a:stretch>
              <a:fillRect/>
            </a:stretch>
          </p:blipFill>
          <p:spPr>
            <a:xfrm>
              <a:off x="10491199" y="3253110"/>
              <a:ext cx="2543175" cy="619125"/>
            </a:xfrm>
            <a:prstGeom prst="rect">
              <a:avLst/>
            </a:prstGeom>
          </p:spPr>
        </p:pic>
        <p:pic>
          <p:nvPicPr>
            <p:cNvPr id="35" name="云纹1">
              <a:extLst>
                <a:ext uri="{FF2B5EF4-FFF2-40B4-BE49-F238E27FC236}">
                  <a16:creationId xmlns:a16="http://schemas.microsoft.com/office/drawing/2014/main" id="{625A496D-C250-4545-9932-3F4C7A68B394}"/>
                </a:ext>
              </a:extLst>
            </p:cNvPr>
            <p:cNvPicPr>
              <a:picLocks noChangeAspect="1"/>
            </p:cNvPicPr>
            <p:nvPr/>
          </p:nvPicPr>
          <p:blipFill>
            <a:blip r:embed="rId18">
              <a:duotone>
                <a:prstClr val="black"/>
                <a:srgbClr val="B1934F">
                  <a:tint val="45000"/>
                  <a:satMod val="400000"/>
                </a:srgbClr>
              </a:duotone>
              <a:extLst>
                <a:ext uri="{28A0092B-C50C-407E-A947-70E740481C1C}">
                  <a14:useLocalDpi xmlns:a14="http://schemas.microsoft.com/office/drawing/2010/main" val="0"/>
                </a:ext>
              </a:extLst>
            </a:blip>
            <a:stretch>
              <a:fillRect/>
            </a:stretch>
          </p:blipFill>
          <p:spPr>
            <a:xfrm>
              <a:off x="4561815" y="3415307"/>
              <a:ext cx="2571750" cy="904875"/>
            </a:xfrm>
            <a:prstGeom prst="rect">
              <a:avLst/>
            </a:prstGeom>
          </p:spPr>
        </p:pic>
        <p:pic>
          <p:nvPicPr>
            <p:cNvPr id="28" name="飞鸟4">
              <a:extLst>
                <a:ext uri="{FF2B5EF4-FFF2-40B4-BE49-F238E27FC236}">
                  <a16:creationId xmlns:a16="http://schemas.microsoft.com/office/drawing/2014/main" id="{44416BEF-9705-4F79-BB32-1DCB2CC13DA6}"/>
                </a:ext>
              </a:extLst>
            </p:cNvPr>
            <p:cNvPicPr>
              <a:picLocks noChangeAspect="1"/>
            </p:cNvPicPr>
            <p:nvPr/>
          </p:nvPicPr>
          <p:blipFill>
            <a:blip r:embed="rId19">
              <a:duotone>
                <a:prstClr val="black"/>
                <a:srgbClr val="D7C599">
                  <a:tint val="45000"/>
                  <a:satMod val="400000"/>
                </a:srgbClr>
              </a:duotone>
              <a:extLst>
                <a:ext uri="{28A0092B-C50C-407E-A947-70E740481C1C}">
                  <a14:useLocalDpi xmlns:a14="http://schemas.microsoft.com/office/drawing/2010/main" val="0"/>
                </a:ext>
              </a:extLst>
            </a:blip>
            <a:stretch>
              <a:fillRect/>
            </a:stretch>
          </p:blipFill>
          <p:spPr>
            <a:xfrm>
              <a:off x="1139708" y="2682319"/>
              <a:ext cx="1314450" cy="638175"/>
            </a:xfrm>
            <a:prstGeom prst="rect">
              <a:avLst/>
            </a:prstGeom>
          </p:spPr>
        </p:pic>
        <p:pic>
          <p:nvPicPr>
            <p:cNvPr id="31" name="飞鸟3">
              <a:extLst>
                <a:ext uri="{FF2B5EF4-FFF2-40B4-BE49-F238E27FC236}">
                  <a16:creationId xmlns:a16="http://schemas.microsoft.com/office/drawing/2014/main" id="{7A35F8E0-279B-4319-871A-FD4F4A69FDDD}"/>
                </a:ext>
              </a:extLst>
            </p:cNvPr>
            <p:cNvPicPr>
              <a:picLocks noChangeAspect="1"/>
            </p:cNvPicPr>
            <p:nvPr/>
          </p:nvPicPr>
          <p:blipFill>
            <a:blip r:embed="rId20">
              <a:duotone>
                <a:prstClr val="black"/>
                <a:srgbClr val="D7C599">
                  <a:tint val="45000"/>
                  <a:satMod val="400000"/>
                </a:srgbClr>
              </a:duotone>
              <a:extLst>
                <a:ext uri="{28A0092B-C50C-407E-A947-70E740481C1C}">
                  <a14:useLocalDpi xmlns:a14="http://schemas.microsoft.com/office/drawing/2010/main" val="0"/>
                </a:ext>
              </a:extLst>
            </a:blip>
            <a:stretch>
              <a:fillRect/>
            </a:stretch>
          </p:blipFill>
          <p:spPr>
            <a:xfrm>
              <a:off x="2130360" y="3834848"/>
              <a:ext cx="1257300" cy="714375"/>
            </a:xfrm>
            <a:prstGeom prst="rect">
              <a:avLst/>
            </a:prstGeom>
          </p:spPr>
        </p:pic>
        <p:pic>
          <p:nvPicPr>
            <p:cNvPr id="33" name="飞鸟2">
              <a:extLst>
                <a:ext uri="{FF2B5EF4-FFF2-40B4-BE49-F238E27FC236}">
                  <a16:creationId xmlns:a16="http://schemas.microsoft.com/office/drawing/2014/main" id="{A0177A65-A0FF-4AC5-9ED5-3BAB10B58D5C}"/>
                </a:ext>
              </a:extLst>
            </p:cNvPr>
            <p:cNvPicPr>
              <a:picLocks noChangeAspect="1"/>
            </p:cNvPicPr>
            <p:nvPr/>
          </p:nvPicPr>
          <p:blipFill>
            <a:blip r:embed="rId21">
              <a:duotone>
                <a:prstClr val="black"/>
                <a:srgbClr val="D7C599">
                  <a:tint val="45000"/>
                  <a:satMod val="400000"/>
                </a:srgbClr>
              </a:duotone>
              <a:extLst>
                <a:ext uri="{28A0092B-C50C-407E-A947-70E740481C1C}">
                  <a14:useLocalDpi xmlns:a14="http://schemas.microsoft.com/office/drawing/2010/main" val="0"/>
                </a:ext>
              </a:extLst>
            </a:blip>
            <a:stretch>
              <a:fillRect/>
            </a:stretch>
          </p:blipFill>
          <p:spPr>
            <a:xfrm>
              <a:off x="13085961" y="1583261"/>
              <a:ext cx="1438275" cy="1228725"/>
            </a:xfrm>
            <a:prstGeom prst="rect">
              <a:avLst/>
            </a:prstGeom>
          </p:spPr>
        </p:pic>
        <p:pic>
          <p:nvPicPr>
            <p:cNvPr id="37" name="飞鸟1">
              <a:extLst>
                <a:ext uri="{FF2B5EF4-FFF2-40B4-BE49-F238E27FC236}">
                  <a16:creationId xmlns:a16="http://schemas.microsoft.com/office/drawing/2014/main" id="{B2C7D395-C7B1-4307-B116-ABC01532094E}"/>
                </a:ext>
              </a:extLst>
            </p:cNvPr>
            <p:cNvPicPr>
              <a:picLocks noChangeAspect="1"/>
            </p:cNvPicPr>
            <p:nvPr/>
          </p:nvPicPr>
          <p:blipFill>
            <a:blip r:embed="rId22">
              <a:duotone>
                <a:prstClr val="black"/>
                <a:srgbClr val="D7C599">
                  <a:tint val="45000"/>
                  <a:satMod val="400000"/>
                </a:srgbClr>
              </a:duotone>
              <a:extLst>
                <a:ext uri="{28A0092B-C50C-407E-A947-70E740481C1C}">
                  <a14:useLocalDpi xmlns:a14="http://schemas.microsoft.com/office/drawing/2010/main" val="0"/>
                </a:ext>
              </a:extLst>
            </a:blip>
            <a:stretch>
              <a:fillRect/>
            </a:stretch>
          </p:blipFill>
          <p:spPr>
            <a:xfrm>
              <a:off x="11381237" y="1976787"/>
              <a:ext cx="2019300" cy="838200"/>
            </a:xfrm>
            <a:prstGeom prst="rect">
              <a:avLst/>
            </a:prstGeom>
          </p:spPr>
        </p:pic>
      </p:grpSp>
      <p:grpSp>
        <p:nvGrpSpPr>
          <p:cNvPr id="3" name="色板">
            <a:extLst>
              <a:ext uri="{FF2B5EF4-FFF2-40B4-BE49-F238E27FC236}">
                <a16:creationId xmlns:a16="http://schemas.microsoft.com/office/drawing/2014/main" id="{55F26D5F-1FAC-4D7F-B0CB-E8E89666598B}"/>
              </a:ext>
            </a:extLst>
          </p:cNvPr>
          <p:cNvGrpSpPr/>
          <p:nvPr/>
        </p:nvGrpSpPr>
        <p:grpSpPr>
          <a:xfrm>
            <a:off x="-5997409" y="-1339262"/>
            <a:ext cx="1962592" cy="6402054"/>
            <a:chOff x="-4573247" y="692742"/>
            <a:chExt cx="1962592" cy="6402054"/>
          </a:xfrm>
        </p:grpSpPr>
        <p:grpSp>
          <p:nvGrpSpPr>
            <p:cNvPr id="63" name="色板">
              <a:extLst>
                <a:ext uri="{FF2B5EF4-FFF2-40B4-BE49-F238E27FC236}">
                  <a16:creationId xmlns:a16="http://schemas.microsoft.com/office/drawing/2014/main" id="{E350BDE7-5ADD-4C79-99D6-7B3A2D3F6EA2}"/>
                </a:ext>
              </a:extLst>
            </p:cNvPr>
            <p:cNvGrpSpPr/>
            <p:nvPr/>
          </p:nvGrpSpPr>
          <p:grpSpPr>
            <a:xfrm>
              <a:off x="-4571512" y="692742"/>
              <a:ext cx="1960857" cy="3100900"/>
              <a:chOff x="-4571512" y="692742"/>
              <a:chExt cx="1960857" cy="3100900"/>
            </a:xfrm>
          </p:grpSpPr>
          <p:sp>
            <p:nvSpPr>
              <p:cNvPr id="67" name="矩形 66">
                <a:extLst>
                  <a:ext uri="{FF2B5EF4-FFF2-40B4-BE49-F238E27FC236}">
                    <a16:creationId xmlns:a16="http://schemas.microsoft.com/office/drawing/2014/main" id="{928EC83E-B45C-48F6-9981-1149E6FB9D72}"/>
                  </a:ext>
                </a:extLst>
              </p:cNvPr>
              <p:cNvSpPr/>
              <p:nvPr/>
            </p:nvSpPr>
            <p:spPr>
              <a:xfrm>
                <a:off x="-4555202" y="692742"/>
                <a:ext cx="1944547" cy="625033"/>
              </a:xfrm>
              <a:prstGeom prst="rect">
                <a:avLst/>
              </a:prstGeom>
              <a:solidFill>
                <a:srgbClr val="276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#276C89</a:t>
                </a:r>
                <a:endParaRPr lang="zh-CN" altLang="en-US" dirty="0"/>
              </a:p>
            </p:txBody>
          </p:sp>
          <p:sp>
            <p:nvSpPr>
              <p:cNvPr id="70" name="矩形 69">
                <a:extLst>
                  <a:ext uri="{FF2B5EF4-FFF2-40B4-BE49-F238E27FC236}">
                    <a16:creationId xmlns:a16="http://schemas.microsoft.com/office/drawing/2014/main" id="{7A963982-77CE-4578-A905-D038794B95F2}"/>
                  </a:ext>
                </a:extLst>
              </p:cNvPr>
              <p:cNvSpPr/>
              <p:nvPr/>
            </p:nvSpPr>
            <p:spPr>
              <a:xfrm>
                <a:off x="-4555202" y="1518031"/>
                <a:ext cx="1944547" cy="625033"/>
              </a:xfrm>
              <a:prstGeom prst="rect">
                <a:avLst/>
              </a:prstGeom>
              <a:solidFill>
                <a:srgbClr val="FBF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#FBF0CE</a:t>
                </a:r>
                <a:endParaRPr lang="zh-CN" altLang="en-US" dirty="0">
                  <a:solidFill>
                    <a:schemeClr val="tx1"/>
                  </a:solidFill>
                </a:endParaRPr>
              </a:p>
            </p:txBody>
          </p:sp>
          <p:sp>
            <p:nvSpPr>
              <p:cNvPr id="71" name="矩形 70">
                <a:extLst>
                  <a:ext uri="{FF2B5EF4-FFF2-40B4-BE49-F238E27FC236}">
                    <a16:creationId xmlns:a16="http://schemas.microsoft.com/office/drawing/2014/main" id="{70AFCB8D-C5E6-47A7-AAD7-9185BE1B956D}"/>
                  </a:ext>
                </a:extLst>
              </p:cNvPr>
              <p:cNvSpPr/>
              <p:nvPr/>
            </p:nvSpPr>
            <p:spPr>
              <a:xfrm>
                <a:off x="-4571512" y="2343320"/>
                <a:ext cx="1944547" cy="625033"/>
              </a:xfrm>
              <a:prstGeom prst="rect">
                <a:avLst/>
              </a:prstGeom>
              <a:solidFill>
                <a:srgbClr val="B19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#B1934F</a:t>
                </a:r>
                <a:endParaRPr lang="zh-CN" altLang="en-US" dirty="0"/>
              </a:p>
            </p:txBody>
          </p:sp>
          <p:sp>
            <p:nvSpPr>
              <p:cNvPr id="72" name="矩形 71">
                <a:extLst>
                  <a:ext uri="{FF2B5EF4-FFF2-40B4-BE49-F238E27FC236}">
                    <a16:creationId xmlns:a16="http://schemas.microsoft.com/office/drawing/2014/main" id="{C56DF801-1B0D-44C7-ADCC-F7CD80127FCF}"/>
                  </a:ext>
                </a:extLst>
              </p:cNvPr>
              <p:cNvSpPr/>
              <p:nvPr/>
            </p:nvSpPr>
            <p:spPr>
              <a:xfrm>
                <a:off x="-4571512" y="3168609"/>
                <a:ext cx="1944547" cy="625033"/>
              </a:xfrm>
              <a:prstGeom prst="rect">
                <a:avLst/>
              </a:prstGeom>
              <a:solidFill>
                <a:srgbClr val="D7C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#D7C599</a:t>
                </a:r>
                <a:endParaRPr lang="zh-CN" altLang="en-US" dirty="0">
                  <a:solidFill>
                    <a:schemeClr val="tx1"/>
                  </a:solidFill>
                </a:endParaRPr>
              </a:p>
            </p:txBody>
          </p:sp>
        </p:grpSp>
        <p:grpSp>
          <p:nvGrpSpPr>
            <p:cNvPr id="73" name="色板">
              <a:extLst>
                <a:ext uri="{FF2B5EF4-FFF2-40B4-BE49-F238E27FC236}">
                  <a16:creationId xmlns:a16="http://schemas.microsoft.com/office/drawing/2014/main" id="{C76BD16D-AA87-4009-ABD8-693A8258A5AB}"/>
                </a:ext>
              </a:extLst>
            </p:cNvPr>
            <p:cNvGrpSpPr/>
            <p:nvPr/>
          </p:nvGrpSpPr>
          <p:grpSpPr>
            <a:xfrm>
              <a:off x="-4573247" y="3993898"/>
              <a:ext cx="1946282" cy="3100898"/>
              <a:chOff x="-3124000" y="8730167"/>
              <a:chExt cx="1946282" cy="3100898"/>
            </a:xfrm>
          </p:grpSpPr>
          <p:sp>
            <p:nvSpPr>
              <p:cNvPr id="76" name="矩形 75">
                <a:extLst>
                  <a:ext uri="{FF2B5EF4-FFF2-40B4-BE49-F238E27FC236}">
                    <a16:creationId xmlns:a16="http://schemas.microsoft.com/office/drawing/2014/main" id="{7813F350-E48E-4241-BEF4-20F46DC8E479}"/>
                  </a:ext>
                </a:extLst>
              </p:cNvPr>
              <p:cNvSpPr/>
              <p:nvPr/>
            </p:nvSpPr>
            <p:spPr>
              <a:xfrm>
                <a:off x="-3122265" y="8730167"/>
                <a:ext cx="1944547" cy="625033"/>
              </a:xfrm>
              <a:prstGeom prst="rect">
                <a:avLst/>
              </a:prstGeom>
              <a:solidFill>
                <a:srgbClr val="CD4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#CD4027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7" name="矩形 76">
                <a:extLst>
                  <a:ext uri="{FF2B5EF4-FFF2-40B4-BE49-F238E27FC236}">
                    <a16:creationId xmlns:a16="http://schemas.microsoft.com/office/drawing/2014/main" id="{537004A4-2558-474F-94D1-8A2EA3B24274}"/>
                  </a:ext>
                </a:extLst>
              </p:cNvPr>
              <p:cNvSpPr/>
              <p:nvPr/>
            </p:nvSpPr>
            <p:spPr>
              <a:xfrm>
                <a:off x="-3124000" y="9555456"/>
                <a:ext cx="1944547" cy="625033"/>
              </a:xfrm>
              <a:prstGeom prst="rect">
                <a:avLst/>
              </a:prstGeom>
              <a:solidFill>
                <a:srgbClr val="FCF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#FCF290</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81" name="矩形 80">
                <a:extLst>
                  <a:ext uri="{FF2B5EF4-FFF2-40B4-BE49-F238E27FC236}">
                    <a16:creationId xmlns:a16="http://schemas.microsoft.com/office/drawing/2014/main" id="{8467DA3C-CBBC-43A9-9418-3E5ED9B2430B}"/>
                  </a:ext>
                </a:extLst>
              </p:cNvPr>
              <p:cNvSpPr/>
              <p:nvPr/>
            </p:nvSpPr>
            <p:spPr>
              <a:xfrm>
                <a:off x="-3124000" y="11206032"/>
                <a:ext cx="1944547" cy="625033"/>
              </a:xfrm>
              <a:prstGeom prst="rect">
                <a:avLst/>
              </a:prstGeom>
              <a:solidFill>
                <a:srgbClr val="51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245,208,153</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82" name="矩形 81">
                <a:extLst>
                  <a:ext uri="{FF2B5EF4-FFF2-40B4-BE49-F238E27FC236}">
                    <a16:creationId xmlns:a16="http://schemas.microsoft.com/office/drawing/2014/main" id="{F2F78E9F-97CB-43E4-B29A-125CA054BED5}"/>
                  </a:ext>
                </a:extLst>
              </p:cNvPr>
              <p:cNvSpPr/>
              <p:nvPr/>
            </p:nvSpPr>
            <p:spPr>
              <a:xfrm>
                <a:off x="-3122265" y="10380745"/>
                <a:ext cx="1944547" cy="625033"/>
              </a:xfrm>
              <a:prstGeom prst="rect">
                <a:avLst/>
              </a:prstGeom>
              <a:solidFill>
                <a:srgbClr val="CAEB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226,67,37</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7" name="字体标准">
            <a:extLst>
              <a:ext uri="{FF2B5EF4-FFF2-40B4-BE49-F238E27FC236}">
                <a16:creationId xmlns:a16="http://schemas.microsoft.com/office/drawing/2014/main" id="{70EEE533-7B30-433A-A3DA-F42A95055662}"/>
              </a:ext>
            </a:extLst>
          </p:cNvPr>
          <p:cNvGrpSpPr/>
          <p:nvPr/>
        </p:nvGrpSpPr>
        <p:grpSpPr>
          <a:xfrm>
            <a:off x="-6614816" y="5458589"/>
            <a:ext cx="3073423" cy="3498163"/>
            <a:chOff x="-6614816" y="5458589"/>
            <a:chExt cx="3073423" cy="3498163"/>
          </a:xfrm>
        </p:grpSpPr>
        <p:sp>
          <p:nvSpPr>
            <p:cNvPr id="84" name="字魂24号">
              <a:extLst>
                <a:ext uri="{FF2B5EF4-FFF2-40B4-BE49-F238E27FC236}">
                  <a16:creationId xmlns:a16="http://schemas.microsoft.com/office/drawing/2014/main" id="{16A26734-3B47-4F29-9C89-A27F82B9150B}"/>
                </a:ext>
              </a:extLst>
            </p:cNvPr>
            <p:cNvSpPr txBox="1">
              <a:spLocks/>
            </p:cNvSpPr>
            <p:nvPr/>
          </p:nvSpPr>
          <p:spPr>
            <a:xfrm>
              <a:off x="-6614816" y="6346698"/>
              <a:ext cx="3047215" cy="1821304"/>
            </a:xfrm>
            <a:prstGeom prst="rect">
              <a:avLst/>
            </a:prstGeom>
          </p:spPr>
          <p:txBody>
            <a:bodyPr vert="horz" lIns="91440" tIns="45720" rIns="91440" bIns="45720" rtlCol="0" anchor="ctr" anchorCtr="0">
              <a:noAutofit/>
            </a:bodyPr>
            <a:lstStyle>
              <a:defPPr>
                <a:defRPr lang="en-US"/>
              </a:defPPr>
              <a:lvl1pPr algn="ctr" defTabSz="571500">
                <a:lnSpc>
                  <a:spcPct val="90000"/>
                </a:lnSpc>
                <a:spcBef>
                  <a:spcPct val="0"/>
                </a:spcBef>
                <a:buNone/>
                <a:defRPr sz="12100" i="0">
                  <a:solidFill>
                    <a:srgbClr val="FCF290"/>
                  </a:solidFill>
                  <a:effectLst/>
                  <a:latin typeface="字魂24号-镇魂手书" panose="00000500000000000000" pitchFamily="2" charset="-122"/>
                  <a:ea typeface="字魂24号-镇魂手书" panose="00000500000000000000" pitchFamily="2" charset="-122"/>
                  <a:cs typeface="+mj-cs"/>
                </a:defRPr>
              </a:lvl1pPr>
            </a:lstStyle>
            <a:p>
              <a:pPr>
                <a:lnSpc>
                  <a:spcPct val="70000"/>
                </a:lnSpc>
              </a:pPr>
              <a:r>
                <a:rPr lang="zh-CN" altLang="en-US" sz="4800" spc="-300" dirty="0">
                  <a:solidFill>
                    <a:schemeClr val="tx1"/>
                  </a:solidFill>
                  <a:effectLst/>
                  <a:sym typeface="微软雅黑" panose="020B0503020204020204" pitchFamily="34" charset="-122"/>
                </a:rPr>
                <a:t>字魂</a:t>
              </a:r>
              <a:r>
                <a:rPr lang="en-US" altLang="zh-CN" sz="4800" spc="-300" dirty="0">
                  <a:solidFill>
                    <a:schemeClr val="tx1"/>
                  </a:solidFill>
                  <a:effectLst/>
                  <a:sym typeface="微软雅黑" panose="020B0503020204020204" pitchFamily="34" charset="-122"/>
                </a:rPr>
                <a:t>24</a:t>
              </a:r>
              <a:r>
                <a:rPr lang="zh-CN" altLang="en-US" sz="4800" spc="-300" dirty="0">
                  <a:solidFill>
                    <a:schemeClr val="tx1"/>
                  </a:solidFill>
                  <a:effectLst/>
                  <a:sym typeface="微软雅黑" panose="020B0503020204020204" pitchFamily="34" charset="-122"/>
                </a:rPr>
                <a:t>号镇魂手书</a:t>
              </a:r>
              <a:endParaRPr lang="zh-CN" altLang="en-US" sz="4000" spc="-300" dirty="0">
                <a:solidFill>
                  <a:schemeClr val="tx1"/>
                </a:solidFill>
                <a:effectLst/>
                <a:sym typeface="微软雅黑" panose="020B0503020204020204" pitchFamily="34" charset="-122"/>
              </a:endParaRPr>
            </a:p>
          </p:txBody>
        </p:sp>
        <p:sp>
          <p:nvSpPr>
            <p:cNvPr id="85" name="问藏书房">
              <a:extLst>
                <a:ext uri="{FF2B5EF4-FFF2-40B4-BE49-F238E27FC236}">
                  <a16:creationId xmlns:a16="http://schemas.microsoft.com/office/drawing/2014/main" id="{7BA35F1E-6A39-4181-BE59-BEEFC19FEBB1}"/>
                </a:ext>
              </a:extLst>
            </p:cNvPr>
            <p:cNvSpPr txBox="1">
              <a:spLocks/>
            </p:cNvSpPr>
            <p:nvPr/>
          </p:nvSpPr>
          <p:spPr>
            <a:xfrm>
              <a:off x="-6499767" y="7957626"/>
              <a:ext cx="2958374" cy="999126"/>
            </a:xfrm>
            <a:prstGeom prst="rect">
              <a:avLst/>
            </a:prstGeom>
          </p:spPr>
          <p:txBody>
            <a:bodyPr vert="horz" lIns="91440" tIns="45720" rIns="91440" bIns="45720" rtlCol="0" anchor="ctr" anchorCtr="0">
              <a:normAutofit/>
            </a:bodyPr>
            <a:lstStyle>
              <a:defPPr>
                <a:defRPr lang="en-US"/>
              </a:defPPr>
              <a:lvl1pPr algn="ctr" defTabSz="571500">
                <a:lnSpc>
                  <a:spcPct val="90000"/>
                </a:lnSpc>
                <a:spcBef>
                  <a:spcPct val="0"/>
                </a:spcBef>
                <a:buNone/>
                <a:defRPr sz="4800">
                  <a:gradFill>
                    <a:gsLst>
                      <a:gs pos="0">
                        <a:srgbClr val="FBF0CE">
                          <a:lumMod val="100000"/>
                        </a:srgbClr>
                      </a:gs>
                      <a:gs pos="50000">
                        <a:srgbClr val="D7C599"/>
                      </a:gs>
                      <a:gs pos="100000">
                        <a:srgbClr val="B1934F"/>
                      </a:gs>
                    </a:gsLst>
                    <a:lin ang="5400000" scaled="0"/>
                  </a:gradFill>
                  <a:latin typeface="问藏书房" pitchFamily="2" charset="-122"/>
                  <a:ea typeface="问藏书房" pitchFamily="2" charset="-122"/>
                  <a:cs typeface="+mj-cs"/>
                </a:defRPr>
              </a:lvl1pPr>
            </a:lstStyle>
            <a:p>
              <a:r>
                <a:rPr lang="zh-CN" altLang="en-US" dirty="0">
                  <a:solidFill>
                    <a:schemeClr val="tx1"/>
                  </a:solidFill>
                  <a:effectLst/>
                  <a:sym typeface="微软雅黑" panose="020B0503020204020204" pitchFamily="34" charset="-122"/>
                </a:rPr>
                <a:t>问藏书房</a:t>
              </a:r>
            </a:p>
          </p:txBody>
        </p:sp>
        <p:sp>
          <p:nvSpPr>
            <p:cNvPr id="87" name="微软雅黑">
              <a:extLst>
                <a:ext uri="{FF2B5EF4-FFF2-40B4-BE49-F238E27FC236}">
                  <a16:creationId xmlns:a16="http://schemas.microsoft.com/office/drawing/2014/main" id="{89EEA91D-4CA9-4439-AD67-B31FB47402F8}"/>
                </a:ext>
              </a:extLst>
            </p:cNvPr>
            <p:cNvSpPr txBox="1">
              <a:spLocks/>
            </p:cNvSpPr>
            <p:nvPr/>
          </p:nvSpPr>
          <p:spPr>
            <a:xfrm>
              <a:off x="-6466170" y="5458589"/>
              <a:ext cx="2841844" cy="1098485"/>
            </a:xfrm>
            <a:prstGeom prst="rect">
              <a:avLst/>
            </a:prstGeom>
          </p:spPr>
          <p:txBody>
            <a:bodyPr vert="horz" lIns="91440" tIns="45720" rIns="91440" bIns="45720" rtlCol="0" anchor="ctr" anchorCtr="0">
              <a:normAutofit/>
            </a:bodyPr>
            <a:lstStyle>
              <a:lvl1pPr marL="0" indent="0" algn="ctr" defTabSz="571500" rtl="0" eaLnBrk="1" latinLnBrk="0" hangingPunct="1">
                <a:lnSpc>
                  <a:spcPct val="90000"/>
                </a:lnSpc>
                <a:spcBef>
                  <a:spcPts val="625"/>
                </a:spcBef>
                <a:buFont typeface="Arial" panose="020B0604020202020204" pitchFamily="34" charset="0"/>
                <a:buNone/>
                <a:defRPr sz="1500" kern="1200">
                  <a:solidFill>
                    <a:schemeClr val="tx1"/>
                  </a:solidFill>
                  <a:latin typeface="+mn-lt"/>
                  <a:ea typeface="+mn-ea"/>
                  <a:cs typeface="+mn-cs"/>
                </a:defRPr>
              </a:lvl1pPr>
              <a:lvl2pPr marL="285750" indent="0" algn="ctr" defTabSz="571500" rtl="0" eaLnBrk="1" latinLnBrk="0" hangingPunct="1">
                <a:lnSpc>
                  <a:spcPct val="90000"/>
                </a:lnSpc>
                <a:spcBef>
                  <a:spcPts val="313"/>
                </a:spcBef>
                <a:buFont typeface="Arial" panose="020B0604020202020204" pitchFamily="34" charset="0"/>
                <a:buNone/>
                <a:defRPr sz="1250" kern="1200">
                  <a:solidFill>
                    <a:schemeClr val="tx1"/>
                  </a:solidFill>
                  <a:latin typeface="+mn-lt"/>
                  <a:ea typeface="+mn-ea"/>
                  <a:cs typeface="+mn-cs"/>
                </a:defRPr>
              </a:lvl2pPr>
              <a:lvl3pPr marL="571500" indent="0" algn="ctr" defTabSz="571500" rtl="0" eaLnBrk="1" latinLnBrk="0" hangingPunct="1">
                <a:lnSpc>
                  <a:spcPct val="90000"/>
                </a:lnSpc>
                <a:spcBef>
                  <a:spcPts val="313"/>
                </a:spcBef>
                <a:buFont typeface="Arial" panose="020B0604020202020204" pitchFamily="34" charset="0"/>
                <a:buNone/>
                <a:defRPr sz="1125" kern="1200">
                  <a:solidFill>
                    <a:schemeClr val="tx1"/>
                  </a:solidFill>
                  <a:latin typeface="+mn-lt"/>
                  <a:ea typeface="+mn-ea"/>
                  <a:cs typeface="+mn-cs"/>
                </a:defRPr>
              </a:lvl3pPr>
              <a:lvl4pPr marL="857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4pPr>
              <a:lvl5pPr marL="1143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5pPr>
              <a:lvl6pPr marL="14287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6pPr>
              <a:lvl7pPr marL="17145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7pPr>
              <a:lvl8pPr marL="200025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8pPr>
              <a:lvl9pPr marL="2286000" indent="0" algn="ctr" defTabSz="571500" rtl="0" eaLnBrk="1" latinLnBrk="0" hangingPunct="1">
                <a:lnSpc>
                  <a:spcPct val="90000"/>
                </a:lnSpc>
                <a:spcBef>
                  <a:spcPts val="313"/>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zh-CN" altLang="en-US" sz="4000" dirty="0">
                  <a:latin typeface="微软雅黑" panose="020B0503020204020204" pitchFamily="34" charset="-122"/>
                  <a:ea typeface="微软雅黑" panose="020B0503020204020204" pitchFamily="34" charset="-122"/>
                  <a:sym typeface="微软雅黑" panose="020B0503020204020204" pitchFamily="34" charset="-122"/>
                </a:rPr>
                <a:t>微软雅黑</a:t>
              </a:r>
              <a:endParaRPr lang="en-US" altLang="zh-CN" sz="40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48471927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a:extLst>
              <a:ext uri="{FF2B5EF4-FFF2-40B4-BE49-F238E27FC236}">
                <a16:creationId xmlns:a16="http://schemas.microsoft.com/office/drawing/2014/main" id="{E74D04EB-5BEE-45B2-9D62-CF01CAA2AD28}"/>
              </a:ext>
            </a:extLst>
          </p:cNvPr>
          <p:cNvSpPr txBox="1"/>
          <p:nvPr/>
        </p:nvSpPr>
        <p:spPr>
          <a:xfrm>
            <a:off x="6390502" y="5183769"/>
            <a:ext cx="3474996" cy="666786"/>
          </a:xfrm>
          <a:prstGeom prst="rect">
            <a:avLst/>
          </a:prstGeom>
          <a:noFill/>
        </p:spPr>
        <p:txBody>
          <a:bodyPr wrap="square" rtlCol="0">
            <a:spAutoFit/>
          </a:bodyPr>
          <a:lstStyle>
            <a:defPPr>
              <a:defRPr lang="en-US"/>
            </a:defPPr>
            <a:lvl1pPr>
              <a:defRPr sz="6000">
                <a:gradFill>
                  <a:gsLst>
                    <a:gs pos="0">
                      <a:srgbClr val="119CE7"/>
                    </a:gs>
                    <a:gs pos="74000">
                      <a:srgbClr val="0E61BF"/>
                    </a:gs>
                    <a:gs pos="100000">
                      <a:srgbClr val="0F5DB8"/>
                    </a:gs>
                  </a:gsLst>
                  <a:lin ang="5400000" scaled="1"/>
                </a:gradFill>
                <a:effectLst>
                  <a:outerShdw blurRad="101600" dist="38100" dir="2700000" sx="104000" sy="104000" algn="tl" rotWithShape="0">
                    <a:srgbClr val="0E61BF">
                      <a:alpha val="40000"/>
                    </a:srgbClr>
                  </a:outerShdw>
                </a:effectLst>
                <a:latin typeface="新愚公拼搏体" pitchFamily="2" charset="-122"/>
                <a:ea typeface="新愚公拼搏体" pitchFamily="2" charset="-122"/>
                <a:cs typeface="魂心" panose="02000009000000000000" pitchFamily="1" charset="-128"/>
              </a:defRPr>
            </a:lvl1pPr>
          </a:lstStyle>
          <a:p>
            <a:pPr algn="ctr" defTabSz="516135"/>
            <a:r>
              <a:rPr lang="zh-CN" altLang="en-US" sz="3733" dirty="0">
                <a:solidFill>
                  <a:prstClr val="white"/>
                </a:solidFill>
                <a:latin typeface="微软雅黑" panose="020B0503020204020204" pitchFamily="34" charset="-122"/>
                <a:ea typeface="微软雅黑" panose="020B0503020204020204" pitchFamily="34" charset="-122"/>
                <a:cs typeface="阿里巴巴普惠体 L" panose="00020600040101010101" pitchFamily="18" charset="-122"/>
                <a:sym typeface="微软雅黑" panose="020B0503020204020204" pitchFamily="34" charset="-122"/>
              </a:rPr>
              <a:t>金鑫（金疙瘩）</a:t>
            </a:r>
          </a:p>
        </p:txBody>
      </p:sp>
      <p:sp>
        <p:nvSpPr>
          <p:cNvPr id="4" name="椭圆 3">
            <a:extLst>
              <a:ext uri="{FF2B5EF4-FFF2-40B4-BE49-F238E27FC236}">
                <a16:creationId xmlns:a16="http://schemas.microsoft.com/office/drawing/2014/main" id="{1BE09E71-0F4C-46C0-9521-3C756B757CF8}"/>
              </a:ext>
            </a:extLst>
          </p:cNvPr>
          <p:cNvSpPr/>
          <p:nvPr/>
        </p:nvSpPr>
        <p:spPr>
          <a:xfrm>
            <a:off x="6903962" y="2346696"/>
            <a:ext cx="2448076" cy="2448076"/>
          </a:xfrm>
          <a:prstGeom prst="ellipse">
            <a:avLst/>
          </a:prstGeom>
          <a:blipFill>
            <a:blip r:embed="rId3"/>
            <a:stretch>
              <a:fillRect/>
            </a:stretch>
          </a:blip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内容占位符 2">
            <a:extLst>
              <a:ext uri="{FF2B5EF4-FFF2-40B4-BE49-F238E27FC236}">
                <a16:creationId xmlns:a16="http://schemas.microsoft.com/office/drawing/2014/main" id="{D9C28E18-2EB5-4A70-A0E8-8E7F36CE1D15}"/>
              </a:ext>
            </a:extLst>
          </p:cNvPr>
          <p:cNvSpPr txBox="1">
            <a:spLocks/>
          </p:cNvSpPr>
          <p:nvPr/>
        </p:nvSpPr>
        <p:spPr>
          <a:xfrm>
            <a:off x="11747962" y="8576359"/>
            <a:ext cx="3357880" cy="274282"/>
          </a:xfrm>
          <a:prstGeom prst="rect">
            <a:avLst/>
          </a:prstGeom>
        </p:spPr>
        <p:txBody>
          <a:bodyPr anchor="ctr" anchorCtr="0">
            <a:normAutofit fontScale="92500"/>
          </a:bodyPr>
          <a:lstStyle>
            <a:lvl1pPr marL="228906" indent="-228906" algn="l" defTabSz="915625" rtl="0" eaLnBrk="1" latinLnBrk="0" hangingPunct="1">
              <a:lnSpc>
                <a:spcPct val="90000"/>
              </a:lnSpc>
              <a:spcBef>
                <a:spcPts val="1001"/>
              </a:spcBef>
              <a:buFont typeface="Arial" panose="020B0604020202020204" pitchFamily="34" charset="0"/>
              <a:buChar char="•"/>
              <a:defRPr sz="2804" kern="1200">
                <a:solidFill>
                  <a:schemeClr val="tx1"/>
                </a:solidFill>
                <a:latin typeface="+mn-lt"/>
                <a:ea typeface="+mn-ea"/>
                <a:cs typeface="+mn-cs"/>
              </a:defRPr>
            </a:lvl1pPr>
            <a:lvl2pPr marL="686719" indent="-228906" algn="l" defTabSz="915625" rtl="0" eaLnBrk="1" latinLnBrk="0" hangingPunct="1">
              <a:lnSpc>
                <a:spcPct val="90000"/>
              </a:lnSpc>
              <a:spcBef>
                <a:spcPts val="500"/>
              </a:spcBef>
              <a:buFont typeface="Arial" panose="020B0604020202020204" pitchFamily="34" charset="0"/>
              <a:buChar char="•"/>
              <a:defRPr sz="2404" kern="1200">
                <a:solidFill>
                  <a:schemeClr val="tx1"/>
                </a:solidFill>
                <a:latin typeface="+mn-lt"/>
                <a:ea typeface="+mn-ea"/>
                <a:cs typeface="+mn-cs"/>
              </a:defRPr>
            </a:lvl2pPr>
            <a:lvl3pPr marL="1144530" indent="-228906" algn="l" defTabSz="915625" rtl="0" eaLnBrk="1" latinLnBrk="0" hangingPunct="1">
              <a:lnSpc>
                <a:spcPct val="90000"/>
              </a:lnSpc>
              <a:spcBef>
                <a:spcPts val="500"/>
              </a:spcBef>
              <a:buFont typeface="Arial" panose="020B0604020202020204" pitchFamily="34" charset="0"/>
              <a:buChar char="•"/>
              <a:defRPr sz="2003" kern="1200">
                <a:solidFill>
                  <a:schemeClr val="tx1"/>
                </a:solidFill>
                <a:latin typeface="+mn-lt"/>
                <a:ea typeface="+mn-ea"/>
                <a:cs typeface="+mn-cs"/>
              </a:defRPr>
            </a:lvl3pPr>
            <a:lvl4pPr marL="1602343"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4pPr>
            <a:lvl5pPr marL="2060155"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5pPr>
            <a:lvl6pPr marL="2517966"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6pPr>
            <a:lvl7pPr marL="2975779"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7pPr>
            <a:lvl8pPr marL="3433591"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8pPr>
            <a:lvl9pPr marL="3891403" indent="-228906" algn="l" defTabSz="915625" rtl="0" eaLnBrk="1" latinLnBrk="0" hangingPunct="1">
              <a:lnSpc>
                <a:spcPct val="90000"/>
              </a:lnSpc>
              <a:spcBef>
                <a:spcPts val="500"/>
              </a:spcBef>
              <a:buFont typeface="Arial" panose="020B0604020202020204" pitchFamily="34" charset="0"/>
              <a:buChar char="•"/>
              <a:defRPr sz="1803" kern="1200">
                <a:solidFill>
                  <a:schemeClr val="tx1"/>
                </a:solidFill>
                <a:latin typeface="+mn-lt"/>
                <a:ea typeface="+mn-ea"/>
                <a:cs typeface="+mn-cs"/>
              </a:defRPr>
            </a:lvl9pPr>
          </a:lstStyle>
          <a:p>
            <a:pPr marL="0" indent="0">
              <a:lnSpc>
                <a:spcPct val="150000"/>
              </a:lnSpc>
              <a:buNone/>
            </a:pP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资料参考：知乎、百度知道、豆瓣电影、</a:t>
            </a:r>
            <a:r>
              <a:rPr lang="en-US" altLang="zh-CN" sz="9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bilibili</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、空藏动漫资料馆</a:t>
            </a:r>
          </a:p>
        </p:txBody>
      </p:sp>
    </p:spTree>
    <p:custDataLst>
      <p:tags r:id="rId1"/>
    </p:custDataLst>
    <p:extLst>
      <p:ext uri="{BB962C8B-B14F-4D97-AF65-F5344CB8AC3E}">
        <p14:creationId xmlns:p14="http://schemas.microsoft.com/office/powerpoint/2010/main" val="2355860371"/>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OP" val="443.1944"/>
  <p:tag name="LEFT" val="26.74102"/>
  <p:tag name="WIDTH" val="584.9268"/>
  <p:tag name="HEIGHT" val="53.31559"/>
  <p:tag name="SHAPEREFLECTION" val="-2.147484E+09"/>
  <p:tag name="SHAPEGLOW" val="0"/>
  <p:tag name="SOFTEDGE" val="0"/>
  <p:tag name="FONTSIZE" val="38"/>
  <p:tag name="MARGINBOTTOM" val="3.6"/>
  <p:tag name="MARGINLEFT" val="7.2"/>
  <p:tag name="MARGINRIGHT" val="7.2"/>
  <p:tag name="MARGINTOP" val="3.6"/>
  <p:tag name="LINERULEAFTER" val="0"/>
  <p:tag name="TEXTREFLECTION" val="-2.147484E+09"/>
  <p:tag name="TEXTGLOW" val="0"/>
</p:tagLst>
</file>

<file path=ppt/tags/tag10.xml><?xml version="1.0" encoding="utf-8"?>
<p:tagLst xmlns:a="http://schemas.openxmlformats.org/drawingml/2006/main" xmlns:r="http://schemas.openxmlformats.org/officeDocument/2006/relationships" xmlns:p="http://schemas.openxmlformats.org/presentationml/2006/main">
  <p:tag name="TOP" val="435.4072"/>
  <p:tag name="LEFT" val="726.8678"/>
  <p:tag name="WIDTH" val="123.7348"/>
  <p:tag name="HEIGHT" val="136.4117"/>
  <p:tag name="SHAPEREFLECTION" val="-2.147484E+09"/>
  <p:tag name="SHAPEGLOW" val="0"/>
  <p:tag name="SOFTEDGE" val="0"/>
  <p:tag name="FONTSIZE" val="70.4"/>
  <p:tag name="MARGINBOTTOM" val="2.88"/>
  <p:tag name="MARGINLEFT" val="5.76"/>
  <p:tag name="MARGINRIGHT" val="5.76"/>
  <p:tag name="MARGINTOP" val="2.88"/>
  <p:tag name="LINERULEAFTER" val="0"/>
  <p:tag name="TEXTREFLECTION" val="-2.147484E+09"/>
  <p:tag name="TEXTGLOW" val="0"/>
</p:tagLst>
</file>

<file path=ppt/tags/tag11.xml><?xml version="1.0" encoding="utf-8"?>
<p:tagLst xmlns:a="http://schemas.openxmlformats.org/drawingml/2006/main" xmlns:r="http://schemas.openxmlformats.org/officeDocument/2006/relationships" xmlns:p="http://schemas.openxmlformats.org/presentationml/2006/main">
  <p:tag name="TOP" val="466.1035"/>
  <p:tag name="LEFT" val="356.0393"/>
  <p:tag name="WIDTH" val="71.29811"/>
  <p:tag name="HEIGHT" val="59.55205"/>
  <p:tag name="SHAPEREFLECTION" val="-2.147484E+09"/>
  <p:tag name="SHAPEGLOW" val="0"/>
  <p:tag name="SOFTEDGE" val="0"/>
  <p:tag name="FONTSIZE" val="14"/>
  <p:tag name="MARGINBOTTOM" val="3.6"/>
  <p:tag name="MARGINLEFT" val="7.2"/>
  <p:tag name="MARGINRIGHT" val="7.2"/>
  <p:tag name="MARGINTOP" val="3.6"/>
  <p:tag name="LINERULEAFTER" val="0"/>
  <p:tag name="TEXTREFLECTION" val="-2.147484E+09"/>
  <p:tag name="TEXTGLOW" val="0"/>
</p:tagLst>
</file>

<file path=ppt/tags/tag12.xml><?xml version="1.0" encoding="utf-8"?>
<p:tagLst xmlns:a="http://schemas.openxmlformats.org/drawingml/2006/main" xmlns:r="http://schemas.openxmlformats.org/officeDocument/2006/relationships" xmlns:p="http://schemas.openxmlformats.org/presentationml/2006/main">
  <p:tag name="TOP" val="426.8058"/>
  <p:tag name="LEFT" val="352.5034"/>
  <p:tag name="WIDTH" val="80.77795"/>
  <p:tag name="HEIGHT" val="111.8843"/>
  <p:tag name="SHAPEREFLECTION" val="-2.147484E+09"/>
  <p:tag name="SHAPEGLOW" val="0"/>
  <p:tag name="SOFTEDGE" val="0"/>
</p:tagLst>
</file>

<file path=ppt/tags/tag13.xml><?xml version="1.0" encoding="utf-8"?>
<p:tagLst xmlns:a="http://schemas.openxmlformats.org/drawingml/2006/main" xmlns:r="http://schemas.openxmlformats.org/officeDocument/2006/relationships" xmlns:p="http://schemas.openxmlformats.org/presentationml/2006/main">
  <p:tag name="TOP" val="380.3446"/>
  <p:tag name="LEFT" val="352.5035"/>
  <p:tag name="WIDTH" val="80.77803"/>
  <p:tag name="HEIGHT" val="82.0185"/>
  <p:tag name="SHAPEREFLECTION" val="-2.147484E+09"/>
  <p:tag name="SHAPEGLOW" val="0"/>
  <p:tag name="SOFTEDGE" val="0"/>
</p:tagLst>
</file>

<file path=ppt/tags/tag14.xml><?xml version="1.0" encoding="utf-8"?>
<p:tagLst xmlns:a="http://schemas.openxmlformats.org/drawingml/2006/main" xmlns:r="http://schemas.openxmlformats.org/officeDocument/2006/relationships" xmlns:p="http://schemas.openxmlformats.org/presentationml/2006/main">
  <p:tag name="TOP" val="400.579"/>
  <p:tag name="LEFT" val="338.8158"/>
  <p:tag name="WIDTH" val="98.98788"/>
  <p:tag name="HEIGHT" val="109.1294"/>
  <p:tag name="SHAPEREFLECTION" val="-2.147484E+09"/>
  <p:tag name="SHAPEGLOW" val="0"/>
  <p:tag name="SOFTEDGE" val="0"/>
  <p:tag name="FONTSIZE" val="60"/>
  <p:tag name="MARGINBOTTOM" val="2.304016"/>
  <p:tag name="MARGINLEFT" val="4.608031"/>
  <p:tag name="MARGINRIGHT" val="4.608031"/>
  <p:tag name="MARGINTOP" val="2.304016"/>
  <p:tag name="LINERULEAFTER" val="0"/>
  <p:tag name="TEXTREFLECTION" val="-2.147484E+09"/>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TOP" val="359.0769"/>
  <p:tag name="LEFT" val="332.1768"/>
  <p:tag name="WIDTH" val="98.98788"/>
  <p:tag name="HEIGHT" val="109.1294"/>
  <p:tag name="SHAPEREFLECTION" val="-2.147484E+09"/>
  <p:tag name="SHAPEGLOW" val="0"/>
  <p:tag name="SOFTEDGE" val="0"/>
  <p:tag name="FONTSIZE" val="44"/>
  <p:tag name="MARGINBOTTOM" val="2.304016"/>
  <p:tag name="MARGINLEFT" val="4.608031"/>
  <p:tag name="MARGINRIGHT" val="4.608031"/>
  <p:tag name="MARGINTOP" val="2.304016"/>
  <p:tag name="LINERULEAFTER" val="0"/>
  <p:tag name="TEXTREFLECTION" val="-2.147484E+09"/>
  <p:tag name="TEXTGLOW" val="0"/>
</p:tagLst>
</file>

<file path=ppt/tags/tag16.xml><?xml version="1.0" encoding="utf-8"?>
<p:tagLst xmlns:a="http://schemas.openxmlformats.org/drawingml/2006/main" xmlns:r="http://schemas.openxmlformats.org/officeDocument/2006/relationships" xmlns:p="http://schemas.openxmlformats.org/presentationml/2006/main">
  <p:tag name="TOP" val="359.0769"/>
  <p:tag name="LEFT" val="332.1768"/>
  <p:tag name="WIDTH" val="98.98788"/>
  <p:tag name="HEIGHT" val="109.1294"/>
  <p:tag name="SHAPEREFLECTION" val="-2.147484E+09"/>
  <p:tag name="SHAPEGLOW" val="0"/>
  <p:tag name="SOFTEDGE" val="0"/>
  <p:tag name="FONTSIZE" val="44"/>
  <p:tag name="MARGINBOTTOM" val="2.304016"/>
  <p:tag name="MARGINLEFT" val="4.608031"/>
  <p:tag name="MARGINRIGHT" val="4.608031"/>
  <p:tag name="MARGINTOP" val="2.304016"/>
  <p:tag name="LINERULEAFTER" val="0"/>
  <p:tag name="TEXTREFLECTION" val="-2.147484E+09"/>
  <p:tag name="TEXTGLOW" val="0"/>
</p:tagLst>
</file>

<file path=ppt/tags/tag17.xml><?xml version="1.0" encoding="utf-8"?>
<p:tagLst xmlns:a="http://schemas.openxmlformats.org/drawingml/2006/main" xmlns:r="http://schemas.openxmlformats.org/officeDocument/2006/relationships" xmlns:p="http://schemas.openxmlformats.org/presentationml/2006/main">
  <p:tag name="TOP" val="359.0769"/>
  <p:tag name="LEFT" val="332.1768"/>
  <p:tag name="WIDTH" val="98.98788"/>
  <p:tag name="HEIGHT" val="109.1294"/>
  <p:tag name="SHAPEREFLECTION" val="-2.147484E+09"/>
  <p:tag name="SHAPEGLOW" val="0"/>
  <p:tag name="SOFTEDGE" val="0"/>
  <p:tag name="FONTSIZE" val="44"/>
  <p:tag name="MARGINBOTTOM" val="2.304016"/>
  <p:tag name="MARGINLEFT" val="4.608031"/>
  <p:tag name="MARGINRIGHT" val="4.608031"/>
  <p:tag name="MARGINTOP" val="2.304016"/>
  <p:tag name="LINERULEAFTER" val="0"/>
  <p:tag name="TEXTREFLECTION" val="-2.147484E+09"/>
  <p:tag name="TEXTGLOW" val="0"/>
</p:tagLst>
</file>

<file path=ppt/tags/tag18.xml><?xml version="1.0" encoding="utf-8"?>
<p:tagLst xmlns:a="http://schemas.openxmlformats.org/drawingml/2006/main" xmlns:r="http://schemas.openxmlformats.org/officeDocument/2006/relationships" xmlns:p="http://schemas.openxmlformats.org/presentationml/2006/main">
  <p:tag name="TOP" val="466.1035"/>
  <p:tag name="LEFT" val="356.0393"/>
  <p:tag name="WIDTH" val="71.29811"/>
  <p:tag name="HEIGHT" val="59.55205"/>
  <p:tag name="SHAPEREFLECTION" val="-2.147484E+09"/>
  <p:tag name="SHAPEGLOW" val="0"/>
  <p:tag name="SOFTEDGE" val="0"/>
  <p:tag name="FONTSIZE" val="14"/>
  <p:tag name="MARGINBOTTOM" val="3.6"/>
  <p:tag name="MARGINLEFT" val="7.2"/>
  <p:tag name="MARGINRIGHT" val="7.2"/>
  <p:tag name="MARGINTOP" val="3.6"/>
  <p:tag name="LINERULEAFTER" val="0"/>
  <p:tag name="TEXTREFLECTION" val="-2.147484E+09"/>
  <p:tag name="TEXTGLOW" val="0"/>
</p:tagLst>
</file>

<file path=ppt/tags/tag19.xml><?xml version="1.0" encoding="utf-8"?>
<p:tagLst xmlns:a="http://schemas.openxmlformats.org/drawingml/2006/main" xmlns:r="http://schemas.openxmlformats.org/officeDocument/2006/relationships" xmlns:p="http://schemas.openxmlformats.org/presentationml/2006/main">
  <p:tag name="TOP" val="426.8058"/>
  <p:tag name="LEFT" val="352.5034"/>
  <p:tag name="WIDTH" val="80.77795"/>
  <p:tag name="HEIGHT" val="111.8843"/>
  <p:tag name="SHAPEREFLECTION" val="-2.147484E+09"/>
  <p:tag name="SHAPEGLOW" val="0"/>
  <p:tag name="SOFTEDGE" val="0"/>
</p:tagLst>
</file>

<file path=ppt/tags/tag2.xml><?xml version="1.0" encoding="utf-8"?>
<p:tagLst xmlns:a="http://schemas.openxmlformats.org/drawingml/2006/main" xmlns:r="http://schemas.openxmlformats.org/officeDocument/2006/relationships" xmlns:p="http://schemas.openxmlformats.org/presentationml/2006/main">
  <p:tag name="ADJUSTMENTS" val="0"/>
</p:tagLst>
</file>

<file path=ppt/tags/tag20.xml><?xml version="1.0" encoding="utf-8"?>
<p:tagLst xmlns:a="http://schemas.openxmlformats.org/drawingml/2006/main" xmlns:r="http://schemas.openxmlformats.org/officeDocument/2006/relationships" xmlns:p="http://schemas.openxmlformats.org/presentationml/2006/main">
  <p:tag name="TOP" val="380.3446"/>
  <p:tag name="LEFT" val="352.5035"/>
  <p:tag name="WIDTH" val="80.77803"/>
  <p:tag name="HEIGHT" val="82.0185"/>
  <p:tag name="SHAPEREFLECTION" val="-2.147484E+09"/>
  <p:tag name="SHAPEGLOW" val="0"/>
  <p:tag name="SOFTEDGE" val="0"/>
</p:tagLst>
</file>

<file path=ppt/tags/tag21.xml><?xml version="1.0" encoding="utf-8"?>
<p:tagLst xmlns:a="http://schemas.openxmlformats.org/drawingml/2006/main" xmlns:r="http://schemas.openxmlformats.org/officeDocument/2006/relationships" xmlns:p="http://schemas.openxmlformats.org/presentationml/2006/main">
  <p:tag name="TOP" val="400.579"/>
  <p:tag name="LEFT" val="338.8158"/>
  <p:tag name="WIDTH" val="98.98788"/>
  <p:tag name="HEIGHT" val="109.1294"/>
  <p:tag name="SHAPEREFLECTION" val="-2.147484E+09"/>
  <p:tag name="SHAPEGLOW" val="0"/>
  <p:tag name="SOFTEDGE" val="0"/>
  <p:tag name="FONTSIZE" val="60"/>
  <p:tag name="MARGINBOTTOM" val="2.304016"/>
  <p:tag name="MARGINLEFT" val="4.608031"/>
  <p:tag name="MARGINRIGHT" val="4.608031"/>
  <p:tag name="MARGINTOP" val="2.304016"/>
  <p:tag name="LINERULEAFTER" val="0"/>
  <p:tag name="TEXTREFLECTION" val="-2.147484E+09"/>
  <p:tag name="TEXTGLOW" val="0"/>
</p:tagLst>
</file>

<file path=ppt/tags/tag22.xml><?xml version="1.0" encoding="utf-8"?>
<p:tagLst xmlns:a="http://schemas.openxmlformats.org/drawingml/2006/main" xmlns:r="http://schemas.openxmlformats.org/officeDocument/2006/relationships" xmlns:p="http://schemas.openxmlformats.org/presentationml/2006/main">
  <p:tag name="TOP" val="359.0769"/>
  <p:tag name="LEFT" val="332.1768"/>
  <p:tag name="WIDTH" val="98.98788"/>
  <p:tag name="HEIGHT" val="109.1294"/>
  <p:tag name="SHAPEREFLECTION" val="-2.147484E+09"/>
  <p:tag name="SHAPEGLOW" val="0"/>
  <p:tag name="SOFTEDGE" val="0"/>
  <p:tag name="FONTSIZE" val="44"/>
  <p:tag name="MARGINBOTTOM" val="2.304016"/>
  <p:tag name="MARGINLEFT" val="4.608031"/>
  <p:tag name="MARGINRIGHT" val="4.608031"/>
  <p:tag name="MARGINTOP" val="2.304016"/>
  <p:tag name="LINERULEAFTER" val="0"/>
  <p:tag name="TEXTREFLECTION" val="-2.147484E+09"/>
  <p:tag name="TEXTGLOW" val="0"/>
</p:tagLst>
</file>

<file path=ppt/tags/tag23.xml><?xml version="1.0" encoding="utf-8"?>
<p:tagLst xmlns:a="http://schemas.openxmlformats.org/drawingml/2006/main" xmlns:r="http://schemas.openxmlformats.org/officeDocument/2006/relationships" xmlns:p="http://schemas.openxmlformats.org/presentationml/2006/main">
  <p:tag name="TOP" val="359.0769"/>
  <p:tag name="LEFT" val="332.1768"/>
  <p:tag name="WIDTH" val="98.98788"/>
  <p:tag name="HEIGHT" val="109.1294"/>
  <p:tag name="SHAPEREFLECTION" val="-2.147484E+09"/>
  <p:tag name="SHAPEGLOW" val="0"/>
  <p:tag name="SOFTEDGE" val="0"/>
  <p:tag name="FONTSIZE" val="44"/>
  <p:tag name="MARGINBOTTOM" val="2.304016"/>
  <p:tag name="MARGINLEFT" val="4.608031"/>
  <p:tag name="MARGINRIGHT" val="4.608031"/>
  <p:tag name="MARGINTOP" val="2.304016"/>
  <p:tag name="LINERULEAFTER" val="0"/>
  <p:tag name="TEXTREFLECTION" val="-2.147484E+09"/>
  <p:tag name="TEXTGLOW" val="0"/>
</p:tagLst>
</file>

<file path=ppt/tags/tag24.xml><?xml version="1.0" encoding="utf-8"?>
<p:tagLst xmlns:a="http://schemas.openxmlformats.org/drawingml/2006/main" xmlns:r="http://schemas.openxmlformats.org/officeDocument/2006/relationships" xmlns:p="http://schemas.openxmlformats.org/presentationml/2006/main">
  <p:tag name="TOP" val="359.0769"/>
  <p:tag name="LEFT" val="332.1768"/>
  <p:tag name="WIDTH" val="98.98788"/>
  <p:tag name="HEIGHT" val="109.1294"/>
  <p:tag name="SHAPEREFLECTION" val="-2.147484E+09"/>
  <p:tag name="SHAPEGLOW" val="0"/>
  <p:tag name="SOFTEDGE" val="0"/>
  <p:tag name="FONTSIZE" val="44"/>
  <p:tag name="MARGINBOTTOM" val="2.304016"/>
  <p:tag name="MARGINLEFT" val="4.608031"/>
  <p:tag name="MARGINRIGHT" val="4.608031"/>
  <p:tag name="MARGINTOP" val="2.304016"/>
  <p:tag name="LINERULEAFTER" val="0"/>
  <p:tag name="TEXTREFLECTION" val="-2.147484E+09"/>
  <p:tag name="TEXTGLOW" val="0"/>
</p:tagLst>
</file>

<file path=ppt/tags/tag25.xml><?xml version="1.0" encoding="utf-8"?>
<p:tagLst xmlns:a="http://schemas.openxmlformats.org/drawingml/2006/main" xmlns:r="http://schemas.openxmlformats.org/officeDocument/2006/relationships" xmlns:p="http://schemas.openxmlformats.org/presentationml/2006/main">
  <p:tag name="TOP" val="466.1035"/>
  <p:tag name="LEFT" val="356.0393"/>
  <p:tag name="WIDTH" val="71.29811"/>
  <p:tag name="HEIGHT" val="59.55205"/>
  <p:tag name="SHAPEREFLECTION" val="-2.147484E+09"/>
  <p:tag name="SHAPEGLOW" val="0"/>
  <p:tag name="SOFTEDGE" val="0"/>
  <p:tag name="FONTSIZE" val="14"/>
  <p:tag name="MARGINBOTTOM" val="3.6"/>
  <p:tag name="MARGINLEFT" val="7.2"/>
  <p:tag name="MARGINRIGHT" val="7.2"/>
  <p:tag name="MARGINTOP" val="3.6"/>
  <p:tag name="LINERULEAFTER" val="0"/>
  <p:tag name="TEXTREFLECTION" val="-2.147484E+09"/>
  <p:tag name="TEXTGLOW" val="0"/>
</p:tagLst>
</file>

<file path=ppt/tags/tag26.xml><?xml version="1.0" encoding="utf-8"?>
<p:tagLst xmlns:a="http://schemas.openxmlformats.org/drawingml/2006/main" xmlns:r="http://schemas.openxmlformats.org/officeDocument/2006/relationships" xmlns:p="http://schemas.openxmlformats.org/presentationml/2006/main">
  <p:tag name="TOP" val="426.8058"/>
  <p:tag name="LEFT" val="352.5034"/>
  <p:tag name="WIDTH" val="80.77795"/>
  <p:tag name="HEIGHT" val="111.8843"/>
  <p:tag name="SHAPEREFLECTION" val="-2.147484E+09"/>
  <p:tag name="SHAPEGLOW" val="0"/>
  <p:tag name="SOFTEDGE" val="0"/>
</p:tagLst>
</file>

<file path=ppt/tags/tag27.xml><?xml version="1.0" encoding="utf-8"?>
<p:tagLst xmlns:a="http://schemas.openxmlformats.org/drawingml/2006/main" xmlns:r="http://schemas.openxmlformats.org/officeDocument/2006/relationships" xmlns:p="http://schemas.openxmlformats.org/presentationml/2006/main">
  <p:tag name="TOP" val="380.3446"/>
  <p:tag name="LEFT" val="352.5035"/>
  <p:tag name="WIDTH" val="80.77803"/>
  <p:tag name="HEIGHT" val="82.0185"/>
  <p:tag name="SHAPEREFLECTION" val="-2.147484E+09"/>
  <p:tag name="SHAPEGLOW" val="0"/>
  <p:tag name="SOFTEDGE" val="0"/>
</p:tagLst>
</file>

<file path=ppt/tags/tag28.xml><?xml version="1.0" encoding="utf-8"?>
<p:tagLst xmlns:a="http://schemas.openxmlformats.org/drawingml/2006/main" xmlns:r="http://schemas.openxmlformats.org/officeDocument/2006/relationships" xmlns:p="http://schemas.openxmlformats.org/presentationml/2006/main">
  <p:tag name="TOP" val="400.579"/>
  <p:tag name="LEFT" val="338.8158"/>
  <p:tag name="WIDTH" val="98.98788"/>
  <p:tag name="HEIGHT" val="109.1294"/>
  <p:tag name="SHAPEREFLECTION" val="-2.147484E+09"/>
  <p:tag name="SHAPEGLOW" val="0"/>
  <p:tag name="SOFTEDGE" val="0"/>
  <p:tag name="FONTSIZE" val="60"/>
  <p:tag name="MARGINBOTTOM" val="2.304016"/>
  <p:tag name="MARGINLEFT" val="4.608031"/>
  <p:tag name="MARGINRIGHT" val="4.608031"/>
  <p:tag name="MARGINTOP" val="2.304016"/>
  <p:tag name="LINERULEAFTER" val="0"/>
  <p:tag name="TEXTREFLECTION" val="-2.147484E+09"/>
  <p:tag name="TEXTGLOW" val="0"/>
</p:tagLst>
</file>

<file path=ppt/tags/tag29.xml><?xml version="1.0" encoding="utf-8"?>
<p:tagLst xmlns:a="http://schemas.openxmlformats.org/drawingml/2006/main" xmlns:r="http://schemas.openxmlformats.org/officeDocument/2006/relationships" xmlns:p="http://schemas.openxmlformats.org/presentationml/2006/main">
  <p:tag name="TOP" val="359.0769"/>
  <p:tag name="LEFT" val="332.1768"/>
  <p:tag name="WIDTH" val="98.98788"/>
  <p:tag name="HEIGHT" val="109.1294"/>
  <p:tag name="SHAPEREFLECTION" val="-2.147484E+09"/>
  <p:tag name="SHAPEGLOW" val="0"/>
  <p:tag name="SOFTEDGE" val="0"/>
  <p:tag name="FONTSIZE" val="44"/>
  <p:tag name="MARGINBOTTOM" val="2.304016"/>
  <p:tag name="MARGINLEFT" val="4.608031"/>
  <p:tag name="MARGINRIGHT" val="4.608031"/>
  <p:tag name="MARGINTOP" val="2.304016"/>
  <p:tag name="LINERULEAFTER" val="0"/>
  <p:tag name="TEXTREFLECTION" val="-2.147484E+09"/>
  <p:tag name="TEXTGLOW" val="0"/>
</p:tagLst>
</file>

<file path=ppt/tags/tag3.xml><?xml version="1.0" encoding="utf-8"?>
<p:tagLst xmlns:a="http://schemas.openxmlformats.org/drawingml/2006/main" xmlns:r="http://schemas.openxmlformats.org/officeDocument/2006/relationships" xmlns:p="http://schemas.openxmlformats.org/presentationml/2006/main">
  <p:tag name="TOP" val="443.1944"/>
  <p:tag name="LEFT" val="26.74102"/>
  <p:tag name="WIDTH" val="584.9268"/>
  <p:tag name="HEIGHT" val="53.31559"/>
  <p:tag name="SHAPEREFLECTION" val="-2.147484E+09"/>
  <p:tag name="SHAPEGLOW" val="0"/>
  <p:tag name="SOFTEDGE" val="0"/>
  <p:tag name="FONTSIZE" val="38"/>
  <p:tag name="MARGINBOTTOM" val="3.6"/>
  <p:tag name="MARGINLEFT" val="7.2"/>
  <p:tag name="MARGINRIGHT" val="7.2"/>
  <p:tag name="MARGINTOP" val="3.6"/>
  <p:tag name="LINERULEAFTER" val="0"/>
  <p:tag name="TEXTREFLECTION" val="-2.147484E+09"/>
  <p:tag name="TEXTGLOW" val="0"/>
</p:tagLst>
</file>

<file path=ppt/tags/tag30.xml><?xml version="1.0" encoding="utf-8"?>
<p:tagLst xmlns:a="http://schemas.openxmlformats.org/drawingml/2006/main" xmlns:r="http://schemas.openxmlformats.org/officeDocument/2006/relationships" xmlns:p="http://schemas.openxmlformats.org/presentationml/2006/main">
  <p:tag name="TOP" val="76.82181"/>
  <p:tag name="LEFT" val="355.9451"/>
  <p:tag name="WIDTH" val="567.233"/>
  <p:tag name="HEIGHT" val="567.233"/>
  <p:tag name="SHAPEREFLECTION" val="-2.147484E+09"/>
  <p:tag name="SHAPEGLOW" val="0"/>
  <p:tag name="SOFTEDGE" val="0"/>
</p:tagLst>
</file>

<file path=ppt/tags/tag31.xml><?xml version="1.0" encoding="utf-8"?>
<p:tagLst xmlns:a="http://schemas.openxmlformats.org/drawingml/2006/main" xmlns:r="http://schemas.openxmlformats.org/officeDocument/2006/relationships" xmlns:p="http://schemas.openxmlformats.org/presentationml/2006/main">
  <p:tag name="TOP" val="106.875"/>
  <p:tag name="LEFT" val="382.8022"/>
  <p:tag name="WIDTH" val="510.75"/>
  <p:tag name="HEIGHT" val="506.25"/>
  <p:tag name="SHAPEREFLECTION" val="-2.147484E+09"/>
  <p:tag name="SHAPEGLOW" val="0"/>
  <p:tag name="SOFTEDGE" val="0"/>
</p:tagLst>
</file>

<file path=ppt/tags/tag32.xml><?xml version="1.0" encoding="utf-8"?>
<p:tagLst xmlns:a="http://schemas.openxmlformats.org/drawingml/2006/main" xmlns:r="http://schemas.openxmlformats.org/officeDocument/2006/relationships" xmlns:p="http://schemas.openxmlformats.org/presentationml/2006/main">
  <p:tag name="TOP" val="76.82181"/>
  <p:tag name="LEFT" val="355.9451"/>
  <p:tag name="WIDTH" val="567.233"/>
  <p:tag name="HEIGHT" val="567.233"/>
  <p:tag name="SHAPEREFLECTION" val="-2.147484E+09"/>
  <p:tag name="SHAPEGLOW" val="0"/>
  <p:tag name="SOFTEDGE" val="0"/>
</p:tagLst>
</file>

<file path=ppt/tags/tag33.xml><?xml version="1.0" encoding="utf-8"?>
<p:tagLst xmlns:a="http://schemas.openxmlformats.org/drawingml/2006/main" xmlns:r="http://schemas.openxmlformats.org/officeDocument/2006/relationships" xmlns:p="http://schemas.openxmlformats.org/presentationml/2006/main">
  <p:tag name="TOP" val="106.875"/>
  <p:tag name="LEFT" val="382.8022"/>
  <p:tag name="WIDTH" val="510.75"/>
  <p:tag name="HEIGHT" val="506.25"/>
  <p:tag name="SHAPEREFLECTION" val="-2.147484E+09"/>
  <p:tag name="SHAPEGLOW" val="0"/>
  <p:tag name="SOFTEDGE" val="0"/>
</p:tagLst>
</file>

<file path=ppt/tags/tag34.xml><?xml version="1.0" encoding="utf-8"?>
<p:tagLst xmlns:a="http://schemas.openxmlformats.org/drawingml/2006/main" xmlns:r="http://schemas.openxmlformats.org/officeDocument/2006/relationships" xmlns:p="http://schemas.openxmlformats.org/presentationml/2006/main">
  <p:tag name="TOP" val="76.82181"/>
  <p:tag name="LEFT" val="355.9451"/>
  <p:tag name="WIDTH" val="567.233"/>
  <p:tag name="HEIGHT" val="567.233"/>
  <p:tag name="SHAPEREFLECTION" val="-2.147484E+09"/>
  <p:tag name="SHAPEGLOW" val="0"/>
  <p:tag name="SOFTEDGE" val="0"/>
</p:tagLst>
</file>

<file path=ppt/tags/tag35.xml><?xml version="1.0" encoding="utf-8"?>
<p:tagLst xmlns:a="http://schemas.openxmlformats.org/drawingml/2006/main" xmlns:r="http://schemas.openxmlformats.org/officeDocument/2006/relationships" xmlns:p="http://schemas.openxmlformats.org/presentationml/2006/main">
  <p:tag name="TOP" val="106.875"/>
  <p:tag name="LEFT" val="382.8022"/>
  <p:tag name="WIDTH" val="510.75"/>
  <p:tag name="HEIGHT" val="506.25"/>
  <p:tag name="SHAPEREFLECTION" val="-2.147484E+09"/>
  <p:tag name="SHAPEGLOW" val="0"/>
  <p:tag name="SOFTEDGE" val="0"/>
</p:tagLst>
</file>

<file path=ppt/tags/tag36.xml><?xml version="1.0" encoding="utf-8"?>
<p:tagLst xmlns:a="http://schemas.openxmlformats.org/drawingml/2006/main" xmlns:r="http://schemas.openxmlformats.org/officeDocument/2006/relationships" xmlns:p="http://schemas.openxmlformats.org/presentationml/2006/main">
  <p:tag name="TOP" val="176.2911"/>
  <p:tag name="LEFT" val="222.4254"/>
  <p:tag name="WIDTH" val="363.8819"/>
  <p:tag name="HEIGHT" val="363.8819"/>
  <p:tag name="SHAPEREFLECTION" val="-2.147484E+09"/>
  <p:tag name="SHAPEGLOW" val="0"/>
  <p:tag name="SOFTEDGE" val="0"/>
</p:tagLst>
</file>

<file path=ppt/tags/tag37.xml><?xml version="1.0" encoding="utf-8"?>
<p:tagLst xmlns:a="http://schemas.openxmlformats.org/drawingml/2006/main" xmlns:r="http://schemas.openxmlformats.org/officeDocument/2006/relationships" xmlns:p="http://schemas.openxmlformats.org/presentationml/2006/main">
  <p:tag name="TOP" val="76.38354"/>
  <p:tag name="LEFT" val="120.3115"/>
  <p:tag name="WIDTH" val="567.233"/>
  <p:tag name="HEIGHT" val="567.233"/>
  <p:tag name="SHAPEREFLECTION" val="-2.147484E+09"/>
  <p:tag name="SHAPEGLOW" val="0"/>
  <p:tag name="SOFTEDGE" val="0"/>
</p:tagLst>
</file>

<file path=ppt/tags/tag38.xml><?xml version="1.0" encoding="utf-8"?>
<p:tagLst xmlns:a="http://schemas.openxmlformats.org/drawingml/2006/main" xmlns:r="http://schemas.openxmlformats.org/officeDocument/2006/relationships" xmlns:p="http://schemas.openxmlformats.org/presentationml/2006/main">
  <p:tag name="TOP" val="106.4368"/>
  <p:tag name="LEFT" val="147.1686"/>
  <p:tag name="WIDTH" val="510.75"/>
  <p:tag name="HEIGHT" val="506.25"/>
  <p:tag name="SHAPEREFLECTION" val="-2.147484E+09"/>
  <p:tag name="SHAPEGLOW" val="0"/>
  <p:tag name="SOFTEDGE" val="0"/>
</p:tagLst>
</file>

<file path=ppt/tags/tag39.xml><?xml version="1.0" encoding="utf-8"?>
<p:tagLst xmlns:a="http://schemas.openxmlformats.org/drawingml/2006/main" xmlns:r="http://schemas.openxmlformats.org/officeDocument/2006/relationships" xmlns:p="http://schemas.openxmlformats.org/presentationml/2006/main">
  <p:tag name="ISLIDE.ICON" val="#407006;#405084;#405085;#406994;#405352;#405366;#405352;#391686;#376312;#372780;#405021;#381144;#371882;#371882;#381144;#399883;#393710;#399397;#399537;#391667;#407208;#406994;"/>
</p:tagLst>
</file>

<file path=ppt/tags/tag4.xml><?xml version="1.0" encoding="utf-8"?>
<p:tagLst xmlns:a="http://schemas.openxmlformats.org/drawingml/2006/main" xmlns:r="http://schemas.openxmlformats.org/officeDocument/2006/relationships" xmlns:p="http://schemas.openxmlformats.org/presentationml/2006/main">
  <p:tag name="TOP" val="411.6283"/>
  <p:tag name="LEFT" val="774.2341"/>
  <p:tag name="WIDTH" val="60.75"/>
  <p:tag name="HEIGHT" val="58.5"/>
  <p:tag name="SHAPEREFLECTION" val="-2.147484E+09"/>
  <p:tag name="SHAPEGLOW" val="0"/>
  <p:tag name="SOFTEDGE" val="0"/>
</p:tagLst>
</file>

<file path=ppt/tags/tag5.xml><?xml version="1.0" encoding="utf-8"?>
<p:tagLst xmlns:a="http://schemas.openxmlformats.org/drawingml/2006/main" xmlns:r="http://schemas.openxmlformats.org/officeDocument/2006/relationships" xmlns:p="http://schemas.openxmlformats.org/presentationml/2006/main">
  <p:tag name="TOP" val="333.1365"/>
  <p:tag name="LEFT" val="666.4199"/>
  <p:tag name="WIDTH" val="65.70008"/>
  <p:tag name="HEIGHT" val="69.75"/>
  <p:tag name="SHAPEREFLECTION" val="-2.147484E+09"/>
  <p:tag name="SHAPEGLOW" val="0"/>
  <p:tag name="SOFTEDGE" val="0"/>
</p:tagLst>
</file>

<file path=ppt/tags/tag6.xml><?xml version="1.0" encoding="utf-8"?>
<p:tagLst xmlns:a="http://schemas.openxmlformats.org/drawingml/2006/main" xmlns:r="http://schemas.openxmlformats.org/officeDocument/2006/relationships" xmlns:p="http://schemas.openxmlformats.org/presentationml/2006/main">
  <p:tag name="TOP" val="36.6911"/>
  <p:tag name="LEFT" val="532.6173"/>
  <p:tag name="WIDTH" val="568.4488"/>
  <p:tag name="HEIGHT" val="398.6419"/>
  <p:tag name="SHAPEREFLECTION" val="-2.147484E+09"/>
  <p:tag name="SHAPEGLOW" val="0"/>
  <p:tag name="SOFTEDGE" val="0"/>
</p:tagLst>
</file>

<file path=ppt/tags/tag7.xml><?xml version="1.0" encoding="utf-8"?>
<p:tagLst xmlns:a="http://schemas.openxmlformats.org/drawingml/2006/main" xmlns:r="http://schemas.openxmlformats.org/officeDocument/2006/relationships" xmlns:p="http://schemas.openxmlformats.org/presentationml/2006/main">
  <p:tag name="TOP" val="496.6436"/>
  <p:tag name="LEFT" val="743.6458"/>
  <p:tag name="WIDTH" val="100.9725"/>
  <p:tag name="HEIGHT" val="139.8554"/>
  <p:tag name="SHAPEREFLECTION" val="-2.147484E+09"/>
  <p:tag name="SHAPEGLOW" val="0"/>
  <p:tag name="SOFTEDGE" val="0"/>
</p:tagLst>
</file>

<file path=ppt/tags/tag8.xml><?xml version="1.0" encoding="utf-8"?>
<p:tagLst xmlns:a="http://schemas.openxmlformats.org/drawingml/2006/main" xmlns:r="http://schemas.openxmlformats.org/officeDocument/2006/relationships" xmlns:p="http://schemas.openxmlformats.org/presentationml/2006/main">
  <p:tag name="TOP" val="438.5672"/>
  <p:tag name="LEFT" val="743.6458"/>
  <p:tag name="WIDTH" val="100.9725"/>
  <p:tag name="HEIGHT" val="102.5231"/>
  <p:tag name="SHAPEREFLECTION" val="-2.147484E+09"/>
  <p:tag name="SHAPEGLOW" val="0"/>
  <p:tag name="SOFTEDGE" val="0"/>
</p:tagLst>
</file>

<file path=ppt/tags/tag9.xml><?xml version="1.0" encoding="utf-8"?>
<p:tagLst xmlns:a="http://schemas.openxmlformats.org/drawingml/2006/main" xmlns:r="http://schemas.openxmlformats.org/officeDocument/2006/relationships" xmlns:p="http://schemas.openxmlformats.org/presentationml/2006/main">
  <p:tag name="TOP" val="500.8465"/>
  <p:tag name="LEFT" val="732.7008"/>
  <p:tag name="WIDTH" val="123.7348"/>
  <p:tag name="HEIGHT" val="136.4117"/>
  <p:tag name="SHAPEREFLECTION" val="-2.147484E+09"/>
  <p:tag name="SHAPEGLOW" val="0"/>
  <p:tag name="SOFTEDGE" val="0"/>
  <p:tag name="FONTSIZE" val="76.8"/>
  <p:tag name="MARGINBOTTOM" val="2.88"/>
  <p:tag name="MARGINLEFT" val="5.76"/>
  <p:tag name="MARGINRIGHT" val="5.76"/>
  <p:tag name="MARGINTOP" val="2.88"/>
  <p:tag name="LINERULEAFTER" val="0"/>
  <p:tag name="TEXTREFLECTION" val="-2.147484E+09"/>
  <p:tag name="TEXTGLOW" val="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2">
      <a:majorFont>
        <a:latin typeface="Calibri Light"/>
        <a:ea typeface="问藏书房"/>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5158</TotalTime>
  <Words>994</Words>
  <Application>Microsoft Office PowerPoint</Application>
  <PresentationFormat>自定义</PresentationFormat>
  <Paragraphs>113</Paragraphs>
  <Slides>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7</vt:i4>
      </vt:variant>
    </vt:vector>
  </HeadingPairs>
  <TitlesOfParts>
    <vt:vector size="19" baseType="lpstr">
      <vt:lpstr>问藏书房</vt:lpstr>
      <vt:lpstr>字魂24号-镇魂手书</vt:lpstr>
      <vt:lpstr>Arial</vt:lpstr>
      <vt:lpstr>等线</vt:lpstr>
      <vt:lpstr>等线 Light</vt:lpstr>
      <vt:lpstr>新愚公拼搏体</vt:lpstr>
      <vt:lpstr>iFonts航天遨游体</vt:lpstr>
      <vt:lpstr>微软雅黑</vt:lpstr>
      <vt:lpstr>Calibri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金 振华</dc:creator>
  <cp:lastModifiedBy>金 振华</cp:lastModifiedBy>
  <cp:revision>267</cp:revision>
  <dcterms:created xsi:type="dcterms:W3CDTF">2021-02-22T03:35:21Z</dcterms:created>
  <dcterms:modified xsi:type="dcterms:W3CDTF">2021-05-15T09:31:48Z</dcterms:modified>
</cp:coreProperties>
</file>