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2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drawings/drawing1.xml" ContentType="application/vnd.openxmlformats-officedocument.drawingml.chartshapes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drawings/drawing2.xml" ContentType="application/vnd.openxmlformats-officedocument.drawingml.chartshapes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drawings/drawing3.xml" ContentType="application/vnd.openxmlformats-officedocument.drawingml.chartshapes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drawings/drawing4.xml" ContentType="application/vnd.openxmlformats-officedocument.drawingml.chartshapes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drawings/drawing5.xml" ContentType="application/vnd.openxmlformats-officedocument.drawingml.chartshapes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drawings/drawing6.xml" ContentType="application/vnd.openxmlformats-officedocument.drawingml.chartshapes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drawings/drawing7.xml" ContentType="application/vnd.openxmlformats-officedocument.drawingml.chartshapes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drawings/drawing8.xml" ContentType="application/vnd.openxmlformats-officedocument.drawingml.chartshapes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1731" userDrawn="1">
          <p15:clr>
            <a:srgbClr val="A4A3A4"/>
          </p15:clr>
        </p15:guide>
        <p15:guide id="3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850"/>
    <a:srgbClr val="E87071"/>
    <a:srgbClr val="01ACBE"/>
    <a:srgbClr val="663A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53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26" y="240"/>
      </p:cViewPr>
      <p:guideLst>
        <p:guide pos="1731"/>
        <p:guide orient="horz" pos="21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0.xlsx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chartUserShapes" Target="../drawings/drawing2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chartUserShapes" Target="../drawings/drawing3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2.xlsx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chartUserShapes" Target="../drawings/drawing4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3.xlsx"/><Relationship Id="rId2" Type="http://schemas.microsoft.com/office/2011/relationships/chartColorStyle" Target="colors13.xml"/><Relationship Id="rId1" Type="http://schemas.microsoft.com/office/2011/relationships/chartStyle" Target="style13.xml"/><Relationship Id="rId4" Type="http://schemas.openxmlformats.org/officeDocument/2006/relationships/chartUserShapes" Target="../drawings/drawing5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4.xlsx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chartUserShapes" Target="../drawings/drawing6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5.xlsx"/><Relationship Id="rId2" Type="http://schemas.microsoft.com/office/2011/relationships/chartColorStyle" Target="colors15.xml"/><Relationship Id="rId1" Type="http://schemas.microsoft.com/office/2011/relationships/chartStyle" Target="style15.xml"/><Relationship Id="rId4" Type="http://schemas.openxmlformats.org/officeDocument/2006/relationships/chartUserShapes" Target="../drawings/drawing7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6.xlsx"/><Relationship Id="rId2" Type="http://schemas.microsoft.com/office/2011/relationships/chartColorStyle" Target="colors16.xml"/><Relationship Id="rId1" Type="http://schemas.microsoft.com/office/2011/relationships/chartStyle" Target="style16.xml"/><Relationship Id="rId4" Type="http://schemas.openxmlformats.org/officeDocument/2006/relationships/chartUserShapes" Target="../drawings/drawing8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9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0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1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chemeClr val="bg1">
                  <a:alpha val="70000"/>
                </a:schemeClr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accent1"/>
              </a:solidFill>
              <a:ln w="5715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FFB850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marker>
              <c:symbol val="circle"/>
              <c:size val="12"/>
              <c:spPr>
                <a:solidFill>
                  <a:srgbClr val="01ACBE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2"/>
            <c:marker>
              <c:symbol val="circle"/>
              <c:size val="12"/>
              <c:spPr>
                <a:solidFill>
                  <a:srgbClr val="E87071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3"/>
            <c:marker>
              <c:symbol val="circle"/>
              <c:size val="12"/>
              <c:spPr>
                <a:solidFill>
                  <a:srgbClr val="00AF92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4"/>
            <c:marker>
              <c:symbol val="circle"/>
              <c:size val="12"/>
              <c:spPr>
                <a:solidFill>
                  <a:srgbClr val="663A77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0.2</c:v>
                </c:pt>
                <c:pt idx="1">
                  <c:v>0.3</c:v>
                </c:pt>
                <c:pt idx="2">
                  <c:v>0.5</c:v>
                </c:pt>
                <c:pt idx="3">
                  <c:v>0.4</c:v>
                </c:pt>
                <c:pt idx="4">
                  <c:v>0.6</c:v>
                </c:pt>
              </c:numCache>
            </c:numRef>
          </c:val>
          <c:smooth val="0"/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2103687840"/>
        <c:axId val="-2103691104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2.8</c:v>
                      </c:pt>
                    </c:numCache>
                  </c:numRef>
                </c:val>
                <c:smooth val="0"/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zh-CN"/>
                    </a:p>
                  </c:txPr>
                  <c:dLblPos val="t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smooth val="0"/>
              </c15:ser>
            </c15:filteredLineSeries>
          </c:ext>
        </c:extLst>
      </c:lineChart>
      <c:catAx>
        <c:axId val="-210368784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103691104"/>
        <c:crosses val="autoZero"/>
        <c:auto val="1"/>
        <c:lblAlgn val="ctr"/>
        <c:lblOffset val="100"/>
        <c:noMultiLvlLbl val="0"/>
      </c:catAx>
      <c:valAx>
        <c:axId val="-210369110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21036878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B8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E87071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663A77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77750760477385"/>
          <c:y val="8.8007667861696504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1ACB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FFB8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E87071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663A77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B954"/>
            </a:solidFill>
            <a:ln w="15875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FFB850"/>
              </a:solidFill>
              <a:ln w="15875">
                <a:gradFill flip="none" rotWithShape="1">
                  <a:gsLst>
                    <a:gs pos="100000">
                      <a:schemeClr val="bg1"/>
                    </a:gs>
                    <a:gs pos="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innerShdw blurRad="63500" dist="38100" dir="13500000">
                  <a:prstClr val="black">
                    <a:alpha val="50000"/>
                  </a:prstClr>
                </a:inn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PROJECT1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72</c:v>
                </c:pt>
                <c:pt idx="3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87071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PROJECT1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70</c:v>
                </c:pt>
                <c:pt idx="2">
                  <c:v>53</c:v>
                </c:pt>
                <c:pt idx="3">
                  <c:v>40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01ACBE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PROJECT1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60</c:v>
                </c:pt>
                <c:pt idx="1">
                  <c:v>80</c:v>
                </c:pt>
                <c:pt idx="2">
                  <c:v>90</c:v>
                </c:pt>
                <c:pt idx="3">
                  <c:v>40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solidFill>
              <a:srgbClr val="663A77"/>
            </a:solidFill>
            <a:ln w="15875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38100" dir="135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PROJECT1</c:v>
                </c:pt>
                <c:pt idx="1">
                  <c:v>PROJECT 2</c:v>
                </c:pt>
                <c:pt idx="2">
                  <c:v>PROJECT 3</c:v>
                </c:pt>
                <c:pt idx="3">
                  <c:v>PROJECT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90</c:v>
                </c:pt>
                <c:pt idx="1">
                  <c:v>100</c:v>
                </c:pt>
                <c:pt idx="2">
                  <c:v>50</c:v>
                </c:pt>
                <c:pt idx="3">
                  <c:v>70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2103696000"/>
        <c:axId val="-2103699264"/>
      </c:barChart>
      <c:catAx>
        <c:axId val="-2103696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-2103699264"/>
        <c:crosses val="autoZero"/>
        <c:auto val="1"/>
        <c:lblAlgn val="ctr"/>
        <c:lblOffset val="100"/>
        <c:noMultiLvlLbl val="0"/>
      </c:catAx>
      <c:valAx>
        <c:axId val="-2103699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-2103696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60910270678464"/>
          <c:y val="0.88136440506389413"/>
          <c:w val="0.47056016230266101"/>
          <c:h val="0.114854347541295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gradFill>
                <a:gsLst>
                  <a:gs pos="100000">
                    <a:srgbClr val="FFCF89"/>
                  </a:gs>
                  <a:gs pos="0">
                    <a:srgbClr val="FFA015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rgbClr val="FFDBA7"/>
                    </a:gs>
                    <a:gs pos="100000">
                      <a:srgbClr val="FFAC33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1"/>
              <c:layout>
                <c:manualLayout>
                  <c:x val="0.16141801658052654"/>
                  <c:y val="0.2429321960123309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gradFill>
                <a:gsLst>
                  <a:gs pos="100000">
                    <a:srgbClr val="01D7ED"/>
                  </a:gs>
                  <a:gs pos="0">
                    <a:srgbClr val="019BAB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rgbClr val="01D7ED"/>
                    </a:gs>
                    <a:gs pos="100000">
                      <a:srgbClr val="019BAB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1"/>
              <c:layout>
                <c:manualLayout>
                  <c:x val="0.23190259807832383"/>
                  <c:y val="-1.079896681002595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4345170094183385E-3"/>
          <c:y val="3.2931255910678879E-2"/>
          <c:w val="0.96844062579279655"/>
          <c:h val="0.8965017671378663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50800" cap="rnd">
              <a:solidFill>
                <a:schemeClr val="bg1">
                  <a:alpha val="70000"/>
                </a:schemeClr>
              </a:solidFill>
              <a:round/>
            </a:ln>
            <a:effectLst/>
          </c:spPr>
          <c:marker>
            <c:symbol val="circle"/>
            <c:size val="12"/>
            <c:spPr>
              <a:solidFill>
                <a:schemeClr val="accent1"/>
              </a:solidFill>
              <a:ln w="57150">
                <a:noFill/>
              </a:ln>
              <a:effectLst/>
            </c:spPr>
          </c:marker>
          <c:dPt>
            <c:idx val="0"/>
            <c:marker>
              <c:symbol val="circle"/>
              <c:size val="12"/>
              <c:spPr>
                <a:solidFill>
                  <a:srgbClr val="FFB850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1"/>
            <c:marker>
              <c:symbol val="circle"/>
              <c:size val="12"/>
              <c:spPr>
                <a:solidFill>
                  <a:srgbClr val="01ACBE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2"/>
            <c:marker>
              <c:symbol val="circle"/>
              <c:size val="12"/>
              <c:spPr>
                <a:solidFill>
                  <a:srgbClr val="E87071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dPt>
            <c:idx val="3"/>
            <c:marker>
              <c:symbol val="circle"/>
              <c:size val="12"/>
              <c:spPr>
                <a:solidFill>
                  <a:srgbClr val="00AF92"/>
                </a:solidFill>
                <a:ln w="57150">
                  <a:noFill/>
                </a:ln>
                <a:effectLst>
                  <a:outerShdw blurRad="114300" dist="25400" dir="2700000" algn="tl" rotWithShape="0">
                    <a:prstClr val="black">
                      <a:alpha val="25000"/>
                    </a:prstClr>
                  </a:outerShdw>
                </a:effectLst>
                <a:scene3d>
                  <a:camera prst="orthographicFront"/>
                  <a:lightRig rig="threePt" dir="t"/>
                </a:scene3d>
                <a:sp3d prstMaterial="softEdge">
                  <a:bevelT w="50800" h="12700"/>
                </a:sp3d>
              </c:spPr>
            </c:marker>
            <c:bubble3D val="0"/>
            <c:spPr>
              <a:ln w="50800" cap="rnd">
                <a:solidFill>
                  <a:schemeClr val="bg1">
                    <a:alpha val="70000"/>
                  </a:schemeClr>
                </a:solidFill>
                <a:round/>
              </a:ln>
              <a:effectLst>
                <a:outerShdw blurRad="114300" dist="25400" dir="2700000" algn="tl" rotWithShape="0">
                  <a:prstClr val="black">
                    <a:alpha val="25000"/>
                  </a:prstClr>
                </a:outerShdw>
              </a:effectLst>
            </c:spPr>
          </c:dPt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0.4</c:v>
                </c:pt>
                <c:pt idx="1">
                  <c:v>0.2</c:v>
                </c:pt>
                <c:pt idx="2">
                  <c:v>0.6</c:v>
                </c:pt>
                <c:pt idx="3">
                  <c:v>0.8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3692736"/>
        <c:axId val="-2103687296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2.8</c:v>
                      </c:pt>
                    </c:numCache>
                  </c:numRef>
                </c:val>
                <c:smooth val="0"/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smooth val="0"/>
              </c15:ser>
            </c15:filteredLineSeries>
          </c:ext>
        </c:extLst>
      </c:lineChart>
      <c:catAx>
        <c:axId val="-21036927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03687296"/>
        <c:crosses val="autoZero"/>
        <c:auto val="1"/>
        <c:lblAlgn val="ctr"/>
        <c:lblOffset val="100"/>
        <c:noMultiLvlLbl val="0"/>
      </c:catAx>
      <c:valAx>
        <c:axId val="-2103687296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-2103692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16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gradFill>
                <a:gsLst>
                  <a:gs pos="100000">
                    <a:srgbClr val="F0A2A2"/>
                  </a:gs>
                  <a:gs pos="0">
                    <a:srgbClr val="E45A5A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rgbClr val="F0A2A2"/>
                    </a:gs>
                    <a:gs pos="100000">
                      <a:srgbClr val="E45A5A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1"/>
              <c:layout>
                <c:manualLayout>
                  <c:x val="0.16494224565541643"/>
                  <c:y val="-0.362362544355698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63500" dist="38100" dir="2700000" algn="tl" rotWithShape="0">
                <a:prstClr val="black">
                  <a:alpha val="40000"/>
                </a:prstClr>
              </a:outerShdw>
            </a:effectLst>
          </c:spPr>
          <c:dPt>
            <c:idx val="0"/>
            <c:bubble3D val="0"/>
            <c:explosion val="27"/>
            <c:spPr>
              <a:solidFill>
                <a:schemeClr val="bg1">
                  <a:lumMod val="95000"/>
                </a:schemeClr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762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gradFill>
                <a:gsLst>
                  <a:gs pos="100000">
                    <a:srgbClr val="9154AA"/>
                  </a:gs>
                  <a:gs pos="0">
                    <a:srgbClr val="593268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rgbClr val="9154AA"/>
                    </a:gs>
                    <a:gs pos="100000">
                      <a:srgbClr val="593268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Lbls>
            <c:dLbl>
              <c:idx val="1"/>
              <c:layout>
                <c:manualLayout>
                  <c:x val="0.19489819279198028"/>
                  <c:y val="-0.2269124224614927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bg1"/>
                        </a:solidFill>
                        <a:latin typeface="Impact" panose="020B0806030902050204" pitchFamily="34" charset="0"/>
                        <a:ea typeface="+mn-ea"/>
                        <a:cs typeface="+mn-cs"/>
                      </a:defRPr>
                    </a:pPr>
                    <a:fld id="{706CB938-0E8C-43F4-AC4E-9E248BF65610}" type="VALUE">
                      <a:rPr lang="en-US" altLang="zh-CN" sz="280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pPr>
                        <a:defRPr sz="2800">
                          <a:solidFill>
                            <a:schemeClr val="bg1"/>
                          </a:solidFill>
                          <a:latin typeface="Impact" panose="020B0806030902050204" pitchFamily="34" charset="0"/>
                        </a:defRPr>
                      </a:pPr>
                      <a:t>[值]</a:t>
                    </a:fld>
                    <a:r>
                      <a:rPr lang="en-US" altLang="zh-CN" sz="1800" dirty="0" smtClean="0">
                        <a:solidFill>
                          <a:schemeClr val="bg1"/>
                        </a:solidFill>
                        <a:latin typeface="Impact" panose="020B0806030902050204" pitchFamily="34" charset="0"/>
                      </a:rPr>
                      <a:t>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bg1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853758368309688"/>
                      <c:h val="0.33614230364822811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8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FFB85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17475"/>
            </a:solidFill>
            <a:ln>
              <a:noFill/>
            </a:ln>
          </c:spPr>
          <c:dPt>
            <c:idx val="0"/>
            <c:bubble3D val="0"/>
            <c:spPr>
              <a:solidFill>
                <a:srgbClr val="F17475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20</c:v>
                </c:pt>
                <c:pt idx="1">
                  <c:v>80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8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1B3C5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FFB850"/>
            </a:solidFill>
            <a:ln>
              <a:noFill/>
            </a:ln>
          </c:spPr>
          <c:dPt>
            <c:idx val="0"/>
            <c:bubble3D val="0"/>
            <c:spPr>
              <a:solidFill>
                <a:srgbClr val="00AF92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60325" cap="rnd">
              <a:solidFill>
                <a:srgbClr val="FBFBFB"/>
              </a:solidFill>
              <a:round/>
            </a:ln>
            <a:effectLst>
              <a:outerShdw blurRad="114300" dist="38100" dir="2700000" algn="tl" rotWithShape="0">
                <a:prstClr val="black">
                  <a:alpha val="25000"/>
                </a:prstClr>
              </a:outerShdw>
            </a:effectLst>
          </c:spPr>
          <c:marker>
            <c:symbol val="circle"/>
            <c:size val="5"/>
            <c:spPr>
              <a:noFill/>
              <a:ln w="9525">
                <a:noFill/>
              </a:ln>
              <a:effectLst>
                <a:outerShdw blurRad="114300" dist="38100" dir="2700000" algn="tl" rotWithShape="0">
                  <a:prstClr val="black">
                    <a:alpha val="25000"/>
                  </a:prstClr>
                </a:outerShdw>
              </a:effectLst>
            </c:spPr>
          </c:marker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0.45</c:v>
                </c:pt>
                <c:pt idx="1">
                  <c:v>1.1000000000000001</c:v>
                </c:pt>
                <c:pt idx="2">
                  <c:v>0.63</c:v>
                </c:pt>
                <c:pt idx="3">
                  <c:v>1.8</c:v>
                </c:pt>
                <c:pt idx="4">
                  <c:v>2.5499999999999998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03701440"/>
        <c:axId val="-2103690560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2"/>
                    </a:solidFill>
                    <a:ln w="9525">
                      <a:solidFill>
                        <a:schemeClr val="accent2"/>
                      </a:solidFill>
                    </a:ln>
                    <a:effectLst/>
                  </c:spPr>
                </c:marker>
                <c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2.8</c:v>
                      </c:pt>
                      <c:pt idx="4">
                        <c:v>5</c:v>
                      </c:pt>
                    </c:numCache>
                  </c:numRef>
                </c:val>
                <c:smooth val="0"/>
              </c15:ser>
            </c15:filteredLineSeries>
            <c15:filteredLine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ln w="28575" cap="rnd">
                    <a:solidFill>
                      <a:schemeClr val="accent3"/>
                    </a:solidFill>
                    <a:round/>
                  </a:ln>
                  <a:effectLst/>
                </c:spPr>
                <c:marker>
                  <c:symbol val="circle"/>
                  <c:size val="5"/>
                  <c:spPr>
                    <a:solidFill>
                      <a:schemeClr val="accent3"/>
                    </a:solidFill>
                    <a:ln w="9525">
                      <a:solidFill>
                        <a:schemeClr val="accent3"/>
                      </a:solidFill>
                    </a:ln>
                    <a:effectLst/>
                  </c:spPr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  <c:pt idx="4">
                        <c:v>5</c:v>
                      </c:pt>
                    </c:numCache>
                  </c:numRef>
                </c:val>
                <c:smooth val="0"/>
              </c15:ser>
            </c15:filteredLineSeries>
          </c:ext>
        </c:extLst>
      </c:lineChart>
      <c:catAx>
        <c:axId val="-2103701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defRPr>
            </a:pPr>
            <a:endParaRPr lang="zh-CN"/>
          </a:p>
        </c:txPr>
        <c:crossAx val="-2103690560"/>
        <c:crosses val="autoZero"/>
        <c:auto val="1"/>
        <c:lblAlgn val="ctr"/>
        <c:lblOffset val="100"/>
        <c:noMultiLvlLbl val="0"/>
      </c:catAx>
      <c:valAx>
        <c:axId val="-2103690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-21037014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663A77"/>
            </a:solidFill>
            <a:ln>
              <a:noFill/>
            </a:ln>
          </c:spPr>
          <c:dPt>
            <c:idx val="0"/>
            <c:bubble3D val="0"/>
            <c:spPr>
              <a:solidFill>
                <a:srgbClr val="663A7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1ACBE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E8707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FB850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19</c:v>
                </c:pt>
                <c:pt idx="1">
                  <c:v>20</c:v>
                </c:pt>
                <c:pt idx="2">
                  <c:v>24</c:v>
                </c:pt>
                <c:pt idx="3">
                  <c:v>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1"/>
            <c:bubble3D val="0"/>
            <c:spPr>
              <a:solidFill>
                <a:srgbClr val="01ACB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282818" y="452146"/>
          <a:ext cx="1413952" cy="1413938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98ED1-C41C-4B56-BFA7-2FEC4073CCE0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13C0F-206E-41C7-AA85-FE13C7C871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277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2291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776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39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74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85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/>
              <a:t>19/5/2021</a:t>
            </a:fld>
            <a:endParaRPr lang="en-J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24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9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9416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288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695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27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85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5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33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08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197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FF18F7-D800-4B2B-8067-B3D7712626F9}" type="datetimeFigureOut">
              <a:rPr lang="zh-CN" altLang="en-US" smtClean="0"/>
              <a:t>2021/5/19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BA6B9-1E9D-4CBF-BD2F-06A0D3323E9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997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JM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/>
              <a:t>19/5/2021</a:t>
            </a:fld>
            <a:endParaRPr lang="en-J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83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16.xml"/><Relationship Id="rId4" Type="http://schemas.openxmlformats.org/officeDocument/2006/relationships/chart" Target="../charts/chart1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21.xml"/><Relationship Id="rId4" Type="http://schemas.openxmlformats.org/officeDocument/2006/relationships/chart" Target="../charts/chart20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6.xml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6690282" y="1112986"/>
            <a:ext cx="1613220" cy="16132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6000"/>
                </a:schemeClr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88900" dir="27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6691153" y="1117483"/>
            <a:ext cx="1622493" cy="1608722"/>
            <a:chOff x="6691153" y="1044913"/>
            <a:chExt cx="1622493" cy="1608722"/>
          </a:xfrm>
        </p:grpSpPr>
        <p:sp>
          <p:nvSpPr>
            <p:cNvPr id="16" name="饼形 15"/>
            <p:cNvSpPr/>
            <p:nvPr/>
          </p:nvSpPr>
          <p:spPr>
            <a:xfrm>
              <a:off x="6691153" y="1045366"/>
              <a:ext cx="1608270" cy="1608269"/>
            </a:xfrm>
            <a:prstGeom prst="pie">
              <a:avLst>
                <a:gd name="adj1" fmla="val 14902540"/>
                <a:gd name="adj2" fmla="val 5363059"/>
              </a:avLst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4" name="饼形 113"/>
            <p:cNvSpPr/>
            <p:nvPr/>
          </p:nvSpPr>
          <p:spPr>
            <a:xfrm rot="12484872">
              <a:off x="6705376" y="1044913"/>
              <a:ext cx="1608270" cy="1608269"/>
            </a:xfrm>
            <a:prstGeom prst="pie">
              <a:avLst>
                <a:gd name="adj1" fmla="val 1373304"/>
                <a:gd name="adj2" fmla="val 16334365"/>
              </a:avLst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962587" y="1386894"/>
            <a:ext cx="1065403" cy="1065402"/>
            <a:chOff x="6962587" y="1314324"/>
            <a:chExt cx="1065403" cy="1065402"/>
          </a:xfrm>
        </p:grpSpPr>
        <p:sp>
          <p:nvSpPr>
            <p:cNvPr id="12" name="椭圆 11"/>
            <p:cNvSpPr/>
            <p:nvPr/>
          </p:nvSpPr>
          <p:spPr>
            <a:xfrm>
              <a:off x="6962587" y="1314324"/>
              <a:ext cx="1065403" cy="1065402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7000"/>
                  </a:schemeClr>
                </a:gs>
              </a:gsLst>
              <a:lin ang="2700000" scaled="1"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9" name="Group 18"/>
            <p:cNvGrpSpPr>
              <a:grpSpLocks noChangeAspect="1"/>
            </p:cNvGrpSpPr>
            <p:nvPr/>
          </p:nvGrpSpPr>
          <p:grpSpPr bwMode="auto">
            <a:xfrm>
              <a:off x="7278710" y="1606356"/>
              <a:ext cx="353010" cy="328938"/>
              <a:chOff x="3802" y="2858"/>
              <a:chExt cx="616" cy="574"/>
            </a:xfrm>
            <a:solidFill>
              <a:srgbClr val="663A77"/>
            </a:solidFill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30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340053" y="4281472"/>
            <a:ext cx="2512389" cy="1101048"/>
            <a:chOff x="3401288" y="4323861"/>
            <a:chExt cx="2512389" cy="1101048"/>
          </a:xfrm>
        </p:grpSpPr>
        <p:grpSp>
          <p:nvGrpSpPr>
            <p:cNvPr id="46" name="组合 45"/>
            <p:cNvGrpSpPr/>
            <p:nvPr/>
          </p:nvGrpSpPr>
          <p:grpSpPr>
            <a:xfrm>
              <a:off x="3401288" y="4323861"/>
              <a:ext cx="582783" cy="82015"/>
              <a:chOff x="3401288" y="4323861"/>
              <a:chExt cx="582783" cy="82015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3902056" y="4323861"/>
                <a:ext cx="82015" cy="8201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5" name="直接连接符 44"/>
              <p:cNvCxnSpPr>
                <a:stCxn id="43" idx="2"/>
              </p:cNvCxnSpPr>
              <p:nvPr/>
            </p:nvCxnSpPr>
            <p:spPr>
              <a:xfrm flipH="1" flipV="1">
                <a:off x="3401288" y="4360105"/>
                <a:ext cx="500768" cy="476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 flipH="1">
              <a:off x="5330894" y="5342894"/>
              <a:ext cx="582783" cy="82015"/>
              <a:chOff x="3401288" y="4323861"/>
              <a:chExt cx="582783" cy="82015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902056" y="4323861"/>
                <a:ext cx="82015" cy="8201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49" name="直接连接符 48"/>
              <p:cNvCxnSpPr>
                <a:stCxn id="48" idx="2"/>
              </p:cNvCxnSpPr>
              <p:nvPr/>
            </p:nvCxnSpPr>
            <p:spPr>
              <a:xfrm flipH="1" flipV="1">
                <a:off x="3401288" y="4360105"/>
                <a:ext cx="500768" cy="476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" name="椭圆 6"/>
          <p:cNvSpPr/>
          <p:nvPr/>
        </p:nvSpPr>
        <p:spPr>
          <a:xfrm>
            <a:off x="5703808" y="2086725"/>
            <a:ext cx="1613220" cy="16132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6000"/>
                </a:schemeClr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88900" dir="27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5707654" y="2086725"/>
            <a:ext cx="1648283" cy="1620019"/>
            <a:chOff x="5707654" y="2014155"/>
            <a:chExt cx="1648283" cy="1620019"/>
          </a:xfrm>
        </p:grpSpPr>
        <p:sp>
          <p:nvSpPr>
            <p:cNvPr id="15" name="饼形 14"/>
            <p:cNvSpPr/>
            <p:nvPr/>
          </p:nvSpPr>
          <p:spPr>
            <a:xfrm>
              <a:off x="5707654" y="2014155"/>
              <a:ext cx="1608270" cy="1608269"/>
            </a:xfrm>
            <a:prstGeom prst="pie">
              <a:avLst>
                <a:gd name="adj1" fmla="val 15881530"/>
                <a:gd name="adj2" fmla="val 6846204"/>
              </a:avLst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3" name="饼形 112"/>
            <p:cNvSpPr/>
            <p:nvPr/>
          </p:nvSpPr>
          <p:spPr>
            <a:xfrm rot="11004960">
              <a:off x="5747667" y="2025905"/>
              <a:ext cx="1608270" cy="1608269"/>
            </a:xfrm>
            <a:prstGeom prst="pie">
              <a:avLst>
                <a:gd name="adj1" fmla="val 18508197"/>
                <a:gd name="adj2" fmla="val 3232548"/>
              </a:avLst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4739820" y="3064185"/>
            <a:ext cx="1613220" cy="16132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6000"/>
                </a:schemeClr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88900" dir="27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5852442" y="4917060"/>
            <a:ext cx="1923123" cy="839378"/>
            <a:chOff x="7109327" y="3179834"/>
            <a:chExt cx="1923123" cy="839378"/>
          </a:xfrm>
        </p:grpSpPr>
        <p:sp>
          <p:nvSpPr>
            <p:cNvPr id="51" name="文本框 50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4321128" y="3291230"/>
            <a:ext cx="2512389" cy="1101048"/>
            <a:chOff x="3401288" y="4323861"/>
            <a:chExt cx="2512389" cy="1101048"/>
          </a:xfrm>
        </p:grpSpPr>
        <p:grpSp>
          <p:nvGrpSpPr>
            <p:cNvPr id="58" name="组合 57"/>
            <p:cNvGrpSpPr/>
            <p:nvPr/>
          </p:nvGrpSpPr>
          <p:grpSpPr>
            <a:xfrm>
              <a:off x="3401288" y="4323861"/>
              <a:ext cx="582783" cy="82015"/>
              <a:chOff x="3401288" y="4323861"/>
              <a:chExt cx="582783" cy="82015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3902056" y="4323861"/>
                <a:ext cx="82015" cy="8201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3" name="直接连接符 62"/>
              <p:cNvCxnSpPr>
                <a:stCxn id="62" idx="2"/>
              </p:cNvCxnSpPr>
              <p:nvPr/>
            </p:nvCxnSpPr>
            <p:spPr>
              <a:xfrm flipH="1" flipV="1">
                <a:off x="3401288" y="4360105"/>
                <a:ext cx="500768" cy="476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组合 58"/>
            <p:cNvGrpSpPr/>
            <p:nvPr/>
          </p:nvGrpSpPr>
          <p:grpSpPr>
            <a:xfrm flipH="1">
              <a:off x="5330894" y="5342894"/>
              <a:ext cx="582783" cy="82015"/>
              <a:chOff x="3401288" y="4323861"/>
              <a:chExt cx="582783" cy="82015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3902056" y="4323861"/>
                <a:ext cx="82015" cy="8201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61" name="直接连接符 60"/>
              <p:cNvCxnSpPr>
                <a:stCxn id="60" idx="2"/>
              </p:cNvCxnSpPr>
              <p:nvPr/>
            </p:nvCxnSpPr>
            <p:spPr>
              <a:xfrm flipH="1" flipV="1">
                <a:off x="3401288" y="4360105"/>
                <a:ext cx="500768" cy="476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/>
          <p:cNvGrpSpPr/>
          <p:nvPr/>
        </p:nvGrpSpPr>
        <p:grpSpPr>
          <a:xfrm>
            <a:off x="6814003" y="3934992"/>
            <a:ext cx="1923123" cy="839378"/>
            <a:chOff x="7109327" y="3179834"/>
            <a:chExt cx="1923123" cy="839378"/>
          </a:xfrm>
        </p:grpSpPr>
        <p:sp>
          <p:nvSpPr>
            <p:cNvPr id="65" name="文本框 64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2588442" y="4056106"/>
            <a:ext cx="870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35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571959" y="3081635"/>
            <a:ext cx="870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46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5313975" y="2266603"/>
            <a:ext cx="2512389" cy="1101048"/>
            <a:chOff x="3401288" y="4323861"/>
            <a:chExt cx="2512389" cy="1101048"/>
          </a:xfrm>
        </p:grpSpPr>
        <p:grpSp>
          <p:nvGrpSpPr>
            <p:cNvPr id="70" name="组合 69"/>
            <p:cNvGrpSpPr/>
            <p:nvPr/>
          </p:nvGrpSpPr>
          <p:grpSpPr>
            <a:xfrm>
              <a:off x="3401288" y="4323861"/>
              <a:ext cx="582783" cy="82015"/>
              <a:chOff x="3401288" y="4323861"/>
              <a:chExt cx="582783" cy="82015"/>
            </a:xfrm>
          </p:grpSpPr>
          <p:sp>
            <p:nvSpPr>
              <p:cNvPr id="74" name="椭圆 73"/>
              <p:cNvSpPr/>
              <p:nvPr/>
            </p:nvSpPr>
            <p:spPr>
              <a:xfrm>
                <a:off x="3902056" y="4323861"/>
                <a:ext cx="82015" cy="8201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5" name="直接连接符 74"/>
              <p:cNvCxnSpPr>
                <a:stCxn id="74" idx="2"/>
              </p:cNvCxnSpPr>
              <p:nvPr/>
            </p:nvCxnSpPr>
            <p:spPr>
              <a:xfrm flipH="1" flipV="1">
                <a:off x="3401288" y="4360105"/>
                <a:ext cx="500768" cy="476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/>
            <p:cNvGrpSpPr/>
            <p:nvPr/>
          </p:nvGrpSpPr>
          <p:grpSpPr>
            <a:xfrm flipH="1">
              <a:off x="5330894" y="5342894"/>
              <a:ext cx="582783" cy="82015"/>
              <a:chOff x="3401288" y="4323861"/>
              <a:chExt cx="582783" cy="82015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3902056" y="4323861"/>
                <a:ext cx="82015" cy="8201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73" name="直接连接符 72"/>
              <p:cNvCxnSpPr>
                <a:stCxn id="72" idx="2"/>
              </p:cNvCxnSpPr>
              <p:nvPr/>
            </p:nvCxnSpPr>
            <p:spPr>
              <a:xfrm flipH="1" flipV="1">
                <a:off x="3401288" y="4360105"/>
                <a:ext cx="500768" cy="476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" name="组合 75"/>
          <p:cNvGrpSpPr/>
          <p:nvPr/>
        </p:nvGrpSpPr>
        <p:grpSpPr>
          <a:xfrm>
            <a:off x="3776606" y="1922905"/>
            <a:ext cx="1923123" cy="839378"/>
            <a:chOff x="7109327" y="3179834"/>
            <a:chExt cx="1923123" cy="839378"/>
          </a:xfrm>
        </p:grpSpPr>
        <p:sp>
          <p:nvSpPr>
            <p:cNvPr id="77" name="文本框 76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7739300" y="3045735"/>
            <a:ext cx="870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58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6307443" y="1282582"/>
            <a:ext cx="2512389" cy="1101048"/>
            <a:chOff x="3401288" y="4323861"/>
            <a:chExt cx="2512389" cy="1101048"/>
          </a:xfrm>
        </p:grpSpPr>
        <p:grpSp>
          <p:nvGrpSpPr>
            <p:cNvPr id="101" name="组合 100"/>
            <p:cNvGrpSpPr/>
            <p:nvPr/>
          </p:nvGrpSpPr>
          <p:grpSpPr>
            <a:xfrm>
              <a:off x="3401288" y="4323861"/>
              <a:ext cx="582783" cy="82015"/>
              <a:chOff x="3401288" y="4323861"/>
              <a:chExt cx="582783" cy="82015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3902056" y="4323861"/>
                <a:ext cx="82015" cy="8201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6" name="直接连接符 105"/>
              <p:cNvCxnSpPr>
                <a:stCxn id="105" idx="2"/>
              </p:cNvCxnSpPr>
              <p:nvPr/>
            </p:nvCxnSpPr>
            <p:spPr>
              <a:xfrm flipH="1" flipV="1">
                <a:off x="3401288" y="4360105"/>
                <a:ext cx="500768" cy="476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2" name="组合 101"/>
            <p:cNvGrpSpPr/>
            <p:nvPr/>
          </p:nvGrpSpPr>
          <p:grpSpPr>
            <a:xfrm flipH="1">
              <a:off x="5330894" y="5342894"/>
              <a:ext cx="582783" cy="82015"/>
              <a:chOff x="3401288" y="4323861"/>
              <a:chExt cx="582783" cy="82015"/>
            </a:xfrm>
          </p:grpSpPr>
          <p:sp>
            <p:nvSpPr>
              <p:cNvPr id="103" name="椭圆 102"/>
              <p:cNvSpPr/>
              <p:nvPr/>
            </p:nvSpPr>
            <p:spPr>
              <a:xfrm>
                <a:off x="3902056" y="4323861"/>
                <a:ext cx="82015" cy="8201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04" name="直接连接符 103"/>
              <p:cNvCxnSpPr>
                <a:stCxn id="103" idx="2"/>
              </p:cNvCxnSpPr>
              <p:nvPr/>
            </p:nvCxnSpPr>
            <p:spPr>
              <a:xfrm flipH="1" flipV="1">
                <a:off x="3401288" y="4360105"/>
                <a:ext cx="500768" cy="4764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7" name="组合 106"/>
          <p:cNvGrpSpPr/>
          <p:nvPr/>
        </p:nvGrpSpPr>
        <p:grpSpPr>
          <a:xfrm>
            <a:off x="4770074" y="938884"/>
            <a:ext cx="1923123" cy="839378"/>
            <a:chOff x="7109327" y="3179834"/>
            <a:chExt cx="1923123" cy="839378"/>
          </a:xfrm>
        </p:grpSpPr>
        <p:sp>
          <p:nvSpPr>
            <p:cNvPr id="108" name="文本框 107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8732768" y="2061714"/>
            <a:ext cx="8707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58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prstClr val="black">
                  <a:lumMod val="50000"/>
                  <a:lumOff val="50000"/>
                </a:prstClr>
              </a:solidFill>
              <a:latin typeface="Impact" panose="020B0806030902050204" pitchFamily="34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743180" y="3066659"/>
            <a:ext cx="1620796" cy="1619941"/>
            <a:chOff x="4743180" y="2994089"/>
            <a:chExt cx="1620796" cy="1619941"/>
          </a:xfrm>
        </p:grpSpPr>
        <p:sp>
          <p:nvSpPr>
            <p:cNvPr id="14" name="饼形 13"/>
            <p:cNvSpPr/>
            <p:nvPr/>
          </p:nvSpPr>
          <p:spPr>
            <a:xfrm>
              <a:off x="4743180" y="2994089"/>
              <a:ext cx="1608270" cy="1608269"/>
            </a:xfrm>
            <a:prstGeom prst="pie">
              <a:avLst>
                <a:gd name="adj1" fmla="val 8259043"/>
                <a:gd name="adj2" fmla="val 18291492"/>
              </a:avLst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2" name="饼形 111"/>
            <p:cNvSpPr/>
            <p:nvPr/>
          </p:nvSpPr>
          <p:spPr>
            <a:xfrm rot="11419332">
              <a:off x="4755706" y="3005761"/>
              <a:ext cx="1608270" cy="1608269"/>
            </a:xfrm>
            <a:prstGeom prst="pie">
              <a:avLst>
                <a:gd name="adj1" fmla="val 10053882"/>
                <a:gd name="adj2" fmla="val 12794967"/>
              </a:avLst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3766028" y="4047017"/>
            <a:ext cx="1613220" cy="1613219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6000"/>
                </a:schemeClr>
              </a:gs>
            </a:gsLst>
            <a:lin ang="27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88900" dir="2700000" algn="tl" rotWithShape="0">
              <a:prstClr val="black">
                <a:alpha val="35000"/>
              </a:prstClr>
            </a:outerShdw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977716" y="2354303"/>
            <a:ext cx="1065403" cy="1065402"/>
            <a:chOff x="5977716" y="2281733"/>
            <a:chExt cx="1065403" cy="1065402"/>
          </a:xfrm>
        </p:grpSpPr>
        <p:sp>
          <p:nvSpPr>
            <p:cNvPr id="11" name="椭圆 10"/>
            <p:cNvSpPr/>
            <p:nvPr/>
          </p:nvSpPr>
          <p:spPr>
            <a:xfrm>
              <a:off x="5977716" y="2281733"/>
              <a:ext cx="1065403" cy="1065402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7000"/>
                  </a:schemeClr>
                </a:gs>
              </a:gsLst>
              <a:lin ang="2700000" scaled="1"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5" name="Group 13"/>
            <p:cNvGrpSpPr>
              <a:grpSpLocks noChangeAspect="1"/>
            </p:cNvGrpSpPr>
            <p:nvPr/>
          </p:nvGrpSpPr>
          <p:grpSpPr bwMode="auto">
            <a:xfrm>
              <a:off x="6298479" y="2523793"/>
              <a:ext cx="423876" cy="428881"/>
              <a:chOff x="2426" y="2781"/>
              <a:chExt cx="593" cy="600"/>
            </a:xfrm>
            <a:solidFill>
              <a:srgbClr val="E87071"/>
            </a:solidFill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36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5013728" y="3338093"/>
            <a:ext cx="1065403" cy="1065402"/>
            <a:chOff x="5013728" y="3265523"/>
            <a:chExt cx="1065403" cy="1065402"/>
          </a:xfrm>
        </p:grpSpPr>
        <p:sp>
          <p:nvSpPr>
            <p:cNvPr id="10" name="椭圆 9"/>
            <p:cNvSpPr/>
            <p:nvPr/>
          </p:nvSpPr>
          <p:spPr>
            <a:xfrm>
              <a:off x="5013728" y="3265523"/>
              <a:ext cx="1065403" cy="1065402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7000"/>
                  </a:schemeClr>
                </a:gs>
              </a:gsLst>
              <a:lin ang="2700000" scaled="1"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5346082" y="3504005"/>
              <a:ext cx="400693" cy="436036"/>
              <a:chOff x="4873620" y="1965325"/>
              <a:chExt cx="269882" cy="293688"/>
            </a:xfrm>
            <a:solidFill>
              <a:srgbClr val="FFB850"/>
            </a:solidFill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39" name="Freeform 502"/>
              <p:cNvSpPr>
                <a:spLocks/>
              </p:cNvSpPr>
              <p:nvPr/>
            </p:nvSpPr>
            <p:spPr bwMode="auto">
              <a:xfrm>
                <a:off x="4873620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503"/>
              <p:cNvSpPr>
                <a:spLocks/>
              </p:cNvSpPr>
              <p:nvPr/>
            </p:nvSpPr>
            <p:spPr bwMode="auto">
              <a:xfrm>
                <a:off x="4884737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504"/>
              <p:cNvSpPr>
                <a:spLocks/>
              </p:cNvSpPr>
              <p:nvPr/>
            </p:nvSpPr>
            <p:spPr bwMode="auto">
              <a:xfrm>
                <a:off x="4940303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505"/>
              <p:cNvSpPr>
                <a:spLocks/>
              </p:cNvSpPr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3768503" y="4049491"/>
            <a:ext cx="1625699" cy="1610745"/>
            <a:chOff x="3768503" y="3976921"/>
            <a:chExt cx="1625699" cy="1610745"/>
          </a:xfrm>
        </p:grpSpPr>
        <p:sp>
          <p:nvSpPr>
            <p:cNvPr id="13" name="饼形 12"/>
            <p:cNvSpPr/>
            <p:nvPr/>
          </p:nvSpPr>
          <p:spPr>
            <a:xfrm>
              <a:off x="3768503" y="3979397"/>
              <a:ext cx="1608270" cy="1608269"/>
            </a:xfrm>
            <a:prstGeom prst="pie">
              <a:avLst>
                <a:gd name="adj1" fmla="val 10183545"/>
                <a:gd name="adj2" fmla="val 16200000"/>
              </a:avLst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饼形 98"/>
            <p:cNvSpPr/>
            <p:nvPr/>
          </p:nvSpPr>
          <p:spPr>
            <a:xfrm rot="10800000">
              <a:off x="3785932" y="3976921"/>
              <a:ext cx="1608270" cy="1608269"/>
            </a:xfrm>
            <a:prstGeom prst="pie">
              <a:avLst>
                <a:gd name="adj1" fmla="val 12417477"/>
                <a:gd name="adj2" fmla="val 14093188"/>
              </a:avLst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39936" y="4317716"/>
            <a:ext cx="1065403" cy="1065402"/>
            <a:chOff x="4039936" y="4245146"/>
            <a:chExt cx="1065403" cy="1065402"/>
          </a:xfrm>
        </p:grpSpPr>
        <p:sp>
          <p:nvSpPr>
            <p:cNvPr id="9" name="椭圆 8"/>
            <p:cNvSpPr/>
            <p:nvPr/>
          </p:nvSpPr>
          <p:spPr>
            <a:xfrm>
              <a:off x="4039936" y="4245146"/>
              <a:ext cx="1065403" cy="1065402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7000"/>
                  </a:schemeClr>
                </a:gs>
              </a:gsLst>
              <a:lin ang="2700000" scaled="1"/>
            </a:gradFill>
            <a:ln w="127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4408125" y="4461049"/>
              <a:ext cx="347592" cy="407337"/>
              <a:chOff x="1776" y="1776"/>
              <a:chExt cx="64" cy="75"/>
            </a:xfrm>
            <a:solidFill>
              <a:srgbClr val="01ACBE"/>
            </a:solidFill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0659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750"/>
                            </p:stCondLst>
                            <p:childTnLst>
                              <p:par>
                                <p:cTn id="3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2" dur="1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2" dur="15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8" dur="15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8" dur="1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6" presetClass="emph" presetSubtype="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94" dur="150" fill="hold"/>
                                        <p:tgtEl>
                                          <p:spTgt spid="4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ntr" presetSubtype="3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6750"/>
                            </p:stCondLst>
                            <p:childTnLst>
                              <p:par>
                                <p:cTn id="10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7" grpId="0" animBg="1"/>
      <p:bldP spid="7" grpId="1" animBg="1"/>
      <p:bldP spid="6" grpId="0" animBg="1"/>
      <p:bldP spid="6" grpId="1" animBg="1"/>
      <p:bldP spid="67" grpId="0"/>
      <p:bldP spid="68" grpId="0"/>
      <p:bldP spid="79" grpId="0"/>
      <p:bldP spid="110" grpId="0"/>
      <p:bldP spid="5" grpId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 rot="16200000">
            <a:off x="3584250" y="-236317"/>
            <a:ext cx="5023499" cy="7504803"/>
            <a:chOff x="5863698" y="873284"/>
            <a:chExt cx="3977251" cy="5941768"/>
          </a:xfrm>
        </p:grpSpPr>
        <p:sp>
          <p:nvSpPr>
            <p:cNvPr id="6" name="圆角矩形 5"/>
            <p:cNvSpPr/>
            <p:nvPr/>
          </p:nvSpPr>
          <p:spPr>
            <a:xfrm>
              <a:off x="5863698" y="955766"/>
              <a:ext cx="3977251" cy="5859286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8100000" scaled="0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8100000" scaled="0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6020187" y="1143000"/>
              <a:ext cx="3664269" cy="5503127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109405" y="1233420"/>
              <a:ext cx="3485833" cy="234632"/>
              <a:chOff x="2149635" y="1165383"/>
              <a:chExt cx="3485831" cy="234634"/>
            </a:xfrm>
          </p:grpSpPr>
          <p:grpSp>
            <p:nvGrpSpPr>
              <p:cNvPr id="39" name="组合 38"/>
              <p:cNvGrpSpPr/>
              <p:nvPr/>
            </p:nvGrpSpPr>
            <p:grpSpPr>
              <a:xfrm>
                <a:off x="2149635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67" name="椭圆 66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椭圆 67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2510880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1" name="组合 40"/>
              <p:cNvGrpSpPr/>
              <p:nvPr/>
            </p:nvGrpSpPr>
            <p:grpSpPr>
              <a:xfrm>
                <a:off x="2872124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2" name="组合 41"/>
              <p:cNvGrpSpPr/>
              <p:nvPr/>
            </p:nvGrpSpPr>
            <p:grpSpPr>
              <a:xfrm>
                <a:off x="3233369" y="1165385"/>
                <a:ext cx="234632" cy="234632"/>
                <a:chOff x="2483014" y="1114427"/>
                <a:chExt cx="209550" cy="209550"/>
              </a:xfrm>
            </p:grpSpPr>
            <p:sp>
              <p:nvSpPr>
                <p:cNvPr id="61" name="椭圆 60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椭圆 61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3" name="组合 42"/>
              <p:cNvGrpSpPr/>
              <p:nvPr/>
            </p:nvGrpSpPr>
            <p:grpSpPr>
              <a:xfrm>
                <a:off x="3594615" y="1165383"/>
                <a:ext cx="234632" cy="234632"/>
                <a:chOff x="2483014" y="1114427"/>
                <a:chExt cx="209550" cy="209550"/>
              </a:xfrm>
            </p:grpSpPr>
            <p:sp>
              <p:nvSpPr>
                <p:cNvPr id="59" name="椭圆 58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椭圆 59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4" name="组合 43"/>
              <p:cNvGrpSpPr/>
              <p:nvPr/>
            </p:nvGrpSpPr>
            <p:grpSpPr>
              <a:xfrm>
                <a:off x="3955858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57" name="椭圆 56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椭圆 57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" name="组合 44"/>
              <p:cNvGrpSpPr/>
              <p:nvPr/>
            </p:nvGrpSpPr>
            <p:grpSpPr>
              <a:xfrm>
                <a:off x="4317103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55" name="椭圆 54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6" name="组合 45"/>
              <p:cNvGrpSpPr/>
              <p:nvPr/>
            </p:nvGrpSpPr>
            <p:grpSpPr>
              <a:xfrm>
                <a:off x="4678347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53" name="椭圆 52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" name="组合 46"/>
              <p:cNvGrpSpPr/>
              <p:nvPr/>
            </p:nvGrpSpPr>
            <p:grpSpPr>
              <a:xfrm>
                <a:off x="5039590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8" name="组合 47"/>
              <p:cNvGrpSpPr/>
              <p:nvPr/>
            </p:nvGrpSpPr>
            <p:grpSpPr>
              <a:xfrm>
                <a:off x="5400834" y="1165384"/>
                <a:ext cx="234632" cy="234632"/>
                <a:chOff x="2483014" y="1114427"/>
                <a:chExt cx="209550" cy="209550"/>
              </a:xfrm>
            </p:grpSpPr>
            <p:sp>
              <p:nvSpPr>
                <p:cNvPr id="49" name="椭圆 48"/>
                <p:cNvSpPr/>
                <p:nvPr/>
              </p:nvSpPr>
              <p:spPr>
                <a:xfrm>
                  <a:off x="2483014" y="1114427"/>
                  <a:ext cx="209550" cy="209550"/>
                </a:xfrm>
                <a:prstGeom prst="ellipse">
                  <a:avLst/>
                </a:prstGeom>
                <a:gradFill>
                  <a:gsLst>
                    <a:gs pos="75000">
                      <a:schemeClr val="bg1">
                        <a:lumMod val="95000"/>
                      </a:schemeClr>
                    </a:gs>
                    <a:gs pos="55000">
                      <a:schemeClr val="bg1">
                        <a:lumMod val="65000"/>
                      </a:schemeClr>
                    </a:gs>
                    <a:gs pos="35000">
                      <a:schemeClr val="bg1">
                        <a:lumMod val="95000"/>
                      </a:schemeClr>
                    </a:gs>
                    <a:gs pos="17000">
                      <a:schemeClr val="bg1">
                        <a:lumMod val="65000"/>
                      </a:schemeClr>
                    </a:gs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</a:gradFill>
                <a:ln>
                  <a:noFill/>
                </a:ln>
                <a:effectLst>
                  <a:outerShdw blurRad="12700" dist="127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2502060" y="1133475"/>
                  <a:ext cx="171450" cy="171450"/>
                </a:xfrm>
                <a:prstGeom prst="ellipse">
                  <a:avLst/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  <a:effectLst>
                  <a:innerShdw blurRad="12700" dist="127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6169861" y="873285"/>
              <a:ext cx="94671" cy="485002"/>
              <a:chOff x="2244455" y="772894"/>
              <a:chExt cx="94658" cy="485003"/>
            </a:xfrm>
          </p:grpSpPr>
          <p:sp>
            <p:nvSpPr>
              <p:cNvPr id="37" name="圆角矩形 36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532517" y="873285"/>
              <a:ext cx="94671" cy="485002"/>
              <a:chOff x="2244455" y="772894"/>
              <a:chExt cx="94658" cy="485003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圆角矩形 3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895173" y="873285"/>
              <a:ext cx="94671" cy="485002"/>
              <a:chOff x="2244455" y="772894"/>
              <a:chExt cx="94658" cy="485003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257828" y="873285"/>
              <a:ext cx="94671" cy="485002"/>
              <a:chOff x="2244455" y="772894"/>
              <a:chExt cx="94658" cy="485003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圆角矩形 3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620483" y="873285"/>
              <a:ext cx="94671" cy="485002"/>
              <a:chOff x="2244455" y="772894"/>
              <a:chExt cx="94658" cy="485003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7983141" y="873285"/>
              <a:ext cx="94671" cy="485002"/>
              <a:chOff x="2244455" y="772894"/>
              <a:chExt cx="94658" cy="485003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8345797" y="873284"/>
              <a:ext cx="94671" cy="485002"/>
              <a:chOff x="2244455" y="772894"/>
              <a:chExt cx="94658" cy="485003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708451" y="873285"/>
              <a:ext cx="94671" cy="485002"/>
              <a:chOff x="2244455" y="772894"/>
              <a:chExt cx="94658" cy="485003"/>
            </a:xfrm>
          </p:grpSpPr>
          <p:sp>
            <p:nvSpPr>
              <p:cNvPr id="23" name="圆角矩形 22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9071105" y="873285"/>
              <a:ext cx="94671" cy="485002"/>
              <a:chOff x="2244455" y="772894"/>
              <a:chExt cx="94658" cy="485003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9433759" y="873285"/>
              <a:ext cx="94671" cy="485002"/>
              <a:chOff x="2244455" y="772894"/>
              <a:chExt cx="94658" cy="485003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2244455" y="772894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2313407" y="772895"/>
                <a:ext cx="25706" cy="48500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905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9" name="椭圆 98"/>
          <p:cNvSpPr/>
          <p:nvPr/>
        </p:nvSpPr>
        <p:spPr>
          <a:xfrm rot="1860000">
            <a:off x="4472229" y="2748394"/>
            <a:ext cx="25701" cy="25701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268808" y="4637922"/>
            <a:ext cx="1634832" cy="1227887"/>
            <a:chOff x="3268808" y="4637922"/>
            <a:chExt cx="1634832" cy="1227887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 rot="5400000">
              <a:off x="2726156" y="5180574"/>
              <a:ext cx="1227887" cy="142583"/>
            </a:xfrm>
            <a:prstGeom prst="rect">
              <a:avLst/>
            </a:prstGeom>
          </p:spPr>
        </p:pic>
        <p:sp>
          <p:nvSpPr>
            <p:cNvPr id="220" name="矩形 219"/>
            <p:cNvSpPr/>
            <p:nvPr/>
          </p:nvSpPr>
          <p:spPr>
            <a:xfrm>
              <a:off x="3411391" y="5717492"/>
              <a:ext cx="1492249" cy="112688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19" name="组合 218"/>
            <p:cNvGrpSpPr/>
            <p:nvPr/>
          </p:nvGrpSpPr>
          <p:grpSpPr>
            <a:xfrm>
              <a:off x="3438732" y="4867220"/>
              <a:ext cx="1453735" cy="806561"/>
              <a:chOff x="5813057" y="1493091"/>
              <a:chExt cx="1453735" cy="806561"/>
            </a:xfrm>
          </p:grpSpPr>
          <p:sp>
            <p:nvSpPr>
              <p:cNvPr id="217" name="文本框 216"/>
              <p:cNvSpPr txBox="1"/>
              <p:nvPr/>
            </p:nvSpPr>
            <p:spPr>
              <a:xfrm>
                <a:off x="5813057" y="1493091"/>
                <a:ext cx="14537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18" name="文本框 217"/>
              <p:cNvSpPr txBox="1"/>
              <p:nvPr/>
            </p:nvSpPr>
            <p:spPr>
              <a:xfrm>
                <a:off x="5829276" y="1745654"/>
                <a:ext cx="139004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4761058" y="4637921"/>
            <a:ext cx="1642709" cy="1227888"/>
            <a:chOff x="4761058" y="4637921"/>
            <a:chExt cx="1642709" cy="1227888"/>
          </a:xfrm>
        </p:grpSpPr>
        <p:sp>
          <p:nvSpPr>
            <p:cNvPr id="221" name="矩形 220"/>
            <p:cNvSpPr/>
            <p:nvPr/>
          </p:nvSpPr>
          <p:spPr>
            <a:xfrm>
              <a:off x="4892063" y="5717492"/>
              <a:ext cx="1492249" cy="112688"/>
            </a:xfrm>
            <a:prstGeom prst="rect">
              <a:avLst/>
            </a:prstGeom>
            <a:solidFill>
              <a:srgbClr val="0D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6" name="图片 145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 rot="5400000">
              <a:off x="4218406" y="5180573"/>
              <a:ext cx="1227888" cy="142583"/>
            </a:xfrm>
            <a:prstGeom prst="rect">
              <a:avLst/>
            </a:prstGeom>
          </p:spPr>
        </p:pic>
        <p:grpSp>
          <p:nvGrpSpPr>
            <p:cNvPr id="224" name="组合 223"/>
            <p:cNvGrpSpPr/>
            <p:nvPr/>
          </p:nvGrpSpPr>
          <p:grpSpPr>
            <a:xfrm>
              <a:off x="4950032" y="4867220"/>
              <a:ext cx="1453735" cy="806561"/>
              <a:chOff x="5813057" y="1493091"/>
              <a:chExt cx="1453735" cy="806561"/>
            </a:xfrm>
          </p:grpSpPr>
          <p:sp>
            <p:nvSpPr>
              <p:cNvPr id="225" name="文本框 224"/>
              <p:cNvSpPr txBox="1"/>
              <p:nvPr/>
            </p:nvSpPr>
            <p:spPr>
              <a:xfrm>
                <a:off x="5813057" y="1493091"/>
                <a:ext cx="14537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DACB9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26" name="文本框 225"/>
              <p:cNvSpPr txBox="1"/>
              <p:nvPr/>
            </p:nvSpPr>
            <p:spPr>
              <a:xfrm>
                <a:off x="5829276" y="1745654"/>
                <a:ext cx="139004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6253308" y="4637922"/>
            <a:ext cx="1661759" cy="1227887"/>
            <a:chOff x="6253308" y="4637922"/>
            <a:chExt cx="1661759" cy="1227887"/>
          </a:xfrm>
        </p:grpSpPr>
        <p:sp>
          <p:nvSpPr>
            <p:cNvPr id="222" name="矩形 221"/>
            <p:cNvSpPr/>
            <p:nvPr/>
          </p:nvSpPr>
          <p:spPr>
            <a:xfrm>
              <a:off x="6384312" y="5717492"/>
              <a:ext cx="1492249" cy="112688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7" name="图片 146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 rot="5400000">
              <a:off x="5710656" y="5180574"/>
              <a:ext cx="1227887" cy="142583"/>
            </a:xfrm>
            <a:prstGeom prst="rect">
              <a:avLst/>
            </a:prstGeom>
          </p:spPr>
        </p:pic>
        <p:grpSp>
          <p:nvGrpSpPr>
            <p:cNvPr id="227" name="组合 226"/>
            <p:cNvGrpSpPr/>
            <p:nvPr/>
          </p:nvGrpSpPr>
          <p:grpSpPr>
            <a:xfrm>
              <a:off x="6461332" y="4867220"/>
              <a:ext cx="1453735" cy="806561"/>
              <a:chOff x="5813057" y="1493091"/>
              <a:chExt cx="1453735" cy="806561"/>
            </a:xfrm>
          </p:grpSpPr>
          <p:sp>
            <p:nvSpPr>
              <p:cNvPr id="228" name="文本框 227"/>
              <p:cNvSpPr txBox="1"/>
              <p:nvPr/>
            </p:nvSpPr>
            <p:spPr>
              <a:xfrm>
                <a:off x="5813057" y="1493091"/>
                <a:ext cx="14537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29" name="文本框 228"/>
              <p:cNvSpPr txBox="1"/>
              <p:nvPr/>
            </p:nvSpPr>
            <p:spPr>
              <a:xfrm>
                <a:off x="5829276" y="1745654"/>
                <a:ext cx="139004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7745558" y="4637922"/>
            <a:ext cx="1680810" cy="1227887"/>
            <a:chOff x="7745558" y="4637922"/>
            <a:chExt cx="1680810" cy="1227887"/>
          </a:xfrm>
        </p:grpSpPr>
        <p:sp>
          <p:nvSpPr>
            <p:cNvPr id="223" name="矩形 222"/>
            <p:cNvSpPr/>
            <p:nvPr/>
          </p:nvSpPr>
          <p:spPr>
            <a:xfrm>
              <a:off x="7880181" y="5717492"/>
              <a:ext cx="1492249" cy="112688"/>
            </a:xfrm>
            <a:prstGeom prst="rect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48" name="图片 147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 rot="5400000">
              <a:off x="7202906" y="5180574"/>
              <a:ext cx="1227887" cy="142583"/>
            </a:xfrm>
            <a:prstGeom prst="rect">
              <a:avLst/>
            </a:prstGeom>
          </p:spPr>
        </p:pic>
        <p:pic>
          <p:nvPicPr>
            <p:cNvPr id="149" name="图片 148"/>
            <p:cNvPicPr>
              <a:picLocks noChangeAspect="1"/>
            </p:cNvPicPr>
            <p:nvPr/>
          </p:nvPicPr>
          <p:blipFill rotWithShape="1">
            <a:blip r:embed="rId2"/>
            <a:srcRect t="55896"/>
            <a:stretch/>
          </p:blipFill>
          <p:spPr>
            <a:xfrm rot="5400000">
              <a:off x="8695156" y="5180574"/>
              <a:ext cx="1227887" cy="142583"/>
            </a:xfrm>
            <a:prstGeom prst="rect">
              <a:avLst/>
            </a:prstGeom>
          </p:spPr>
        </p:pic>
        <p:grpSp>
          <p:nvGrpSpPr>
            <p:cNvPr id="230" name="组合 229"/>
            <p:cNvGrpSpPr/>
            <p:nvPr/>
          </p:nvGrpSpPr>
          <p:grpSpPr>
            <a:xfrm>
              <a:off x="7972633" y="4867220"/>
              <a:ext cx="1453735" cy="806561"/>
              <a:chOff x="5813057" y="1493091"/>
              <a:chExt cx="1453735" cy="806561"/>
            </a:xfrm>
          </p:grpSpPr>
          <p:sp>
            <p:nvSpPr>
              <p:cNvPr id="231" name="文本框 230"/>
              <p:cNvSpPr txBox="1"/>
              <p:nvPr/>
            </p:nvSpPr>
            <p:spPr>
              <a:xfrm>
                <a:off x="5813057" y="1493091"/>
                <a:ext cx="145373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32" name="文本框 231"/>
              <p:cNvSpPr txBox="1"/>
              <p:nvPr/>
            </p:nvSpPr>
            <p:spPr>
              <a:xfrm>
                <a:off x="5829276" y="1745654"/>
                <a:ext cx="1390041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3622169" y="1438163"/>
            <a:ext cx="1000117" cy="3248641"/>
            <a:chOff x="3622169" y="1438163"/>
            <a:chExt cx="1000117" cy="3248641"/>
          </a:xfrm>
        </p:grpSpPr>
        <p:sp>
          <p:nvSpPr>
            <p:cNvPr id="252" name="圆角矩形 251"/>
            <p:cNvSpPr/>
            <p:nvPr/>
          </p:nvSpPr>
          <p:spPr>
            <a:xfrm>
              <a:off x="3858230" y="1438163"/>
              <a:ext cx="513140" cy="2660874"/>
            </a:xfrm>
            <a:prstGeom prst="roundRect">
              <a:avLst>
                <a:gd name="adj" fmla="val 50000"/>
              </a:avLst>
            </a:prstGeom>
            <a:solidFill>
              <a:srgbClr val="FFB850">
                <a:alpha val="9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0" name="Group 4"/>
            <p:cNvGrpSpPr>
              <a:grpSpLocks noChangeAspect="1"/>
            </p:cNvGrpSpPr>
            <p:nvPr/>
          </p:nvGrpSpPr>
          <p:grpSpPr bwMode="auto">
            <a:xfrm>
              <a:off x="3996095" y="3641864"/>
              <a:ext cx="237410" cy="278216"/>
              <a:chOff x="1776" y="1776"/>
              <a:chExt cx="64" cy="75"/>
            </a:xfrm>
            <a:solidFill>
              <a:schemeClr val="bg1"/>
            </a:solidFill>
          </p:grpSpPr>
          <p:sp>
            <p:nvSpPr>
              <p:cNvPr id="111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6" name="文本框 255"/>
            <p:cNvSpPr txBox="1"/>
            <p:nvPr/>
          </p:nvSpPr>
          <p:spPr>
            <a:xfrm>
              <a:off x="3778575" y="1590999"/>
              <a:ext cx="672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Impact" panose="020B0806030902050204" pitchFamily="34" charset="0"/>
                </a:rPr>
                <a:t>90</a:t>
              </a:r>
              <a:r>
                <a:rPr lang="en-US" altLang="zh-CN" sz="12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62" name="组合 261"/>
            <p:cNvGrpSpPr/>
            <p:nvPr/>
          </p:nvGrpSpPr>
          <p:grpSpPr>
            <a:xfrm>
              <a:off x="3622169" y="4097839"/>
              <a:ext cx="1000117" cy="588965"/>
              <a:chOff x="1719016" y="4252736"/>
              <a:chExt cx="1000117" cy="588965"/>
            </a:xfrm>
          </p:grpSpPr>
          <p:sp>
            <p:nvSpPr>
              <p:cNvPr id="260" name="文本框 259"/>
              <p:cNvSpPr txBox="1"/>
              <p:nvPr/>
            </p:nvSpPr>
            <p:spPr>
              <a:xfrm>
                <a:off x="1719016" y="4252736"/>
                <a:ext cx="10001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8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61" name="文本框 260"/>
              <p:cNvSpPr txBox="1"/>
              <p:nvPr/>
            </p:nvSpPr>
            <p:spPr>
              <a:xfrm>
                <a:off x="1862681" y="4610869"/>
                <a:ext cx="74041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5124828" y="1964173"/>
            <a:ext cx="1000117" cy="2722631"/>
            <a:chOff x="5124828" y="1964173"/>
            <a:chExt cx="1000117" cy="2722631"/>
          </a:xfrm>
        </p:grpSpPr>
        <p:sp>
          <p:nvSpPr>
            <p:cNvPr id="253" name="圆角矩形 252"/>
            <p:cNvSpPr/>
            <p:nvPr/>
          </p:nvSpPr>
          <p:spPr>
            <a:xfrm>
              <a:off x="5373763" y="1964173"/>
              <a:ext cx="513140" cy="2134864"/>
            </a:xfrm>
            <a:prstGeom prst="roundRect">
              <a:avLst>
                <a:gd name="adj" fmla="val 50000"/>
              </a:avLst>
            </a:prstGeom>
            <a:solidFill>
              <a:srgbClr val="0DAC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15" name="Group 18"/>
            <p:cNvGrpSpPr>
              <a:grpSpLocks noChangeAspect="1"/>
            </p:cNvGrpSpPr>
            <p:nvPr/>
          </p:nvGrpSpPr>
          <p:grpSpPr bwMode="auto">
            <a:xfrm>
              <a:off x="5509778" y="3668637"/>
              <a:ext cx="241111" cy="224669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116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7" name="文本框 256"/>
            <p:cNvSpPr txBox="1"/>
            <p:nvPr/>
          </p:nvSpPr>
          <p:spPr>
            <a:xfrm>
              <a:off x="5301545" y="2055151"/>
              <a:ext cx="672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Impact" panose="020B0806030902050204" pitchFamily="34" charset="0"/>
                </a:rPr>
                <a:t>70</a:t>
              </a:r>
              <a:r>
                <a:rPr lang="en-US" altLang="zh-CN" sz="12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72" name="组合 271"/>
            <p:cNvGrpSpPr/>
            <p:nvPr/>
          </p:nvGrpSpPr>
          <p:grpSpPr>
            <a:xfrm>
              <a:off x="5124828" y="4097839"/>
              <a:ext cx="1000117" cy="588965"/>
              <a:chOff x="1719016" y="4252736"/>
              <a:chExt cx="1000117" cy="588965"/>
            </a:xfrm>
          </p:grpSpPr>
          <p:sp>
            <p:nvSpPr>
              <p:cNvPr id="273" name="文本框 272"/>
              <p:cNvSpPr txBox="1"/>
              <p:nvPr/>
            </p:nvSpPr>
            <p:spPr>
              <a:xfrm>
                <a:off x="1719016" y="4252736"/>
                <a:ext cx="10001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0DACB9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800" dirty="0">
                  <a:solidFill>
                    <a:srgbClr val="0DACB9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4" name="文本框 273"/>
              <p:cNvSpPr txBox="1"/>
              <p:nvPr/>
            </p:nvSpPr>
            <p:spPr>
              <a:xfrm>
                <a:off x="1862681" y="4610869"/>
                <a:ext cx="74041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9" name="组合 78"/>
          <p:cNvGrpSpPr/>
          <p:nvPr/>
        </p:nvGrpSpPr>
        <p:grpSpPr>
          <a:xfrm>
            <a:off x="6654851" y="2420443"/>
            <a:ext cx="1000117" cy="2266361"/>
            <a:chOff x="6654851" y="2420443"/>
            <a:chExt cx="1000117" cy="2266361"/>
          </a:xfrm>
        </p:grpSpPr>
        <p:sp>
          <p:nvSpPr>
            <p:cNvPr id="254" name="圆角矩形 253"/>
            <p:cNvSpPr/>
            <p:nvPr/>
          </p:nvSpPr>
          <p:spPr>
            <a:xfrm>
              <a:off x="6889297" y="2420443"/>
              <a:ext cx="513140" cy="1678593"/>
            </a:xfrm>
            <a:prstGeom prst="roundRect">
              <a:avLst>
                <a:gd name="adj" fmla="val 50000"/>
              </a:avLst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1" name="Group 13"/>
            <p:cNvGrpSpPr>
              <a:grpSpLocks noChangeAspect="1"/>
            </p:cNvGrpSpPr>
            <p:nvPr/>
          </p:nvGrpSpPr>
          <p:grpSpPr bwMode="auto">
            <a:xfrm>
              <a:off x="7001110" y="3634506"/>
              <a:ext cx="289514" cy="292932"/>
              <a:chOff x="2426" y="2781"/>
              <a:chExt cx="593" cy="600"/>
            </a:xfrm>
            <a:solidFill>
              <a:schemeClr val="bg1"/>
            </a:solidFill>
          </p:grpSpPr>
          <p:sp>
            <p:nvSpPr>
              <p:cNvPr id="122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58" name="文本框 257"/>
            <p:cNvSpPr txBox="1"/>
            <p:nvPr/>
          </p:nvSpPr>
          <p:spPr>
            <a:xfrm>
              <a:off x="6809642" y="2550409"/>
              <a:ext cx="672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12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75" name="组合 274"/>
            <p:cNvGrpSpPr/>
            <p:nvPr/>
          </p:nvGrpSpPr>
          <p:grpSpPr>
            <a:xfrm>
              <a:off x="6654851" y="4097839"/>
              <a:ext cx="1000117" cy="588965"/>
              <a:chOff x="1719016" y="4252736"/>
              <a:chExt cx="1000117" cy="588965"/>
            </a:xfrm>
          </p:grpSpPr>
          <p:sp>
            <p:nvSpPr>
              <p:cNvPr id="276" name="文本框 275"/>
              <p:cNvSpPr txBox="1"/>
              <p:nvPr/>
            </p:nvSpPr>
            <p:spPr>
              <a:xfrm>
                <a:off x="1719016" y="4252736"/>
                <a:ext cx="10001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8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77" name="文本框 276"/>
              <p:cNvSpPr txBox="1"/>
              <p:nvPr/>
            </p:nvSpPr>
            <p:spPr>
              <a:xfrm>
                <a:off x="1862681" y="4610869"/>
                <a:ext cx="74041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8156032" y="2903651"/>
            <a:ext cx="1000117" cy="1783153"/>
            <a:chOff x="8156032" y="2903651"/>
            <a:chExt cx="1000117" cy="1783153"/>
          </a:xfrm>
        </p:grpSpPr>
        <p:sp>
          <p:nvSpPr>
            <p:cNvPr id="255" name="圆角矩形 254"/>
            <p:cNvSpPr/>
            <p:nvPr/>
          </p:nvSpPr>
          <p:spPr>
            <a:xfrm>
              <a:off x="8404830" y="2903651"/>
              <a:ext cx="513140" cy="1195385"/>
            </a:xfrm>
            <a:prstGeom prst="roundRect">
              <a:avLst>
                <a:gd name="adj" fmla="val 50000"/>
              </a:avLst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Freeform 108"/>
            <p:cNvSpPr>
              <a:spLocks noEditPoints="1"/>
            </p:cNvSpPr>
            <p:nvPr/>
          </p:nvSpPr>
          <p:spPr bwMode="auto">
            <a:xfrm>
              <a:off x="8509343" y="3628369"/>
              <a:ext cx="304113" cy="305206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9" name="文本框 258"/>
            <p:cNvSpPr txBox="1"/>
            <p:nvPr/>
          </p:nvSpPr>
          <p:spPr>
            <a:xfrm>
              <a:off x="8325174" y="3008082"/>
              <a:ext cx="672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prstClr val="white"/>
                  </a:solidFill>
                  <a:latin typeface="Impact" panose="020B0806030902050204" pitchFamily="34" charset="0"/>
                </a:rPr>
                <a:t>30</a:t>
              </a:r>
              <a:r>
                <a:rPr lang="en-US" altLang="zh-CN" sz="1200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78" name="组合 277"/>
            <p:cNvGrpSpPr/>
            <p:nvPr/>
          </p:nvGrpSpPr>
          <p:grpSpPr>
            <a:xfrm>
              <a:off x="8156032" y="4097839"/>
              <a:ext cx="1000117" cy="588965"/>
              <a:chOff x="1719016" y="4252736"/>
              <a:chExt cx="1000117" cy="588965"/>
            </a:xfrm>
          </p:grpSpPr>
          <p:sp>
            <p:nvSpPr>
              <p:cNvPr id="279" name="文本框 278"/>
              <p:cNvSpPr txBox="1"/>
              <p:nvPr/>
            </p:nvSpPr>
            <p:spPr>
              <a:xfrm>
                <a:off x="1719016" y="4252736"/>
                <a:ext cx="10001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8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280" name="文本框 279"/>
              <p:cNvSpPr txBox="1"/>
              <p:nvPr/>
            </p:nvSpPr>
            <p:spPr>
              <a:xfrm>
                <a:off x="1862681" y="4610869"/>
                <a:ext cx="740410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9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OPTION</a:t>
                </a:r>
                <a:endParaRPr lang="zh-CN" altLang="en-US" sz="9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pic>
        <p:nvPicPr>
          <p:cNvPr id="233" name="图片 23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 flipH="1" flipV="1">
            <a:off x="3045540" y="3486219"/>
            <a:ext cx="6561953" cy="10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35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4756151"/>
            <a:ext cx="12192000" cy="1301681"/>
          </a:xfrm>
          <a:prstGeom prst="rect">
            <a:avLst/>
          </a:prstGeom>
          <a:gradFill flip="none" rotWithShape="1">
            <a:gsLst>
              <a:gs pos="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974185" y="3239408"/>
            <a:ext cx="1861259" cy="1513114"/>
            <a:chOff x="7974185" y="3486150"/>
            <a:chExt cx="1861259" cy="1513114"/>
          </a:xfrm>
        </p:grpSpPr>
        <p:sp>
          <p:nvSpPr>
            <p:cNvPr id="9" name="同侧圆角矩形 8"/>
            <p:cNvSpPr/>
            <p:nvPr/>
          </p:nvSpPr>
          <p:spPr>
            <a:xfrm>
              <a:off x="7974185" y="3486150"/>
              <a:ext cx="1615730" cy="1513114"/>
            </a:xfrm>
            <a:prstGeom prst="round2SameRect">
              <a:avLst>
                <a:gd name="adj1" fmla="val 11008"/>
                <a:gd name="adj2" fmla="val 0"/>
              </a:avLst>
            </a:prstGeom>
            <a:gradFill>
              <a:gsLst>
                <a:gs pos="74000">
                  <a:srgbClr val="E3E3E3"/>
                </a:gs>
                <a:gs pos="50000">
                  <a:srgbClr val="ECECEC"/>
                </a:gs>
                <a:gs pos="0">
                  <a:srgbClr val="F9F9F9"/>
                </a:gs>
                <a:gs pos="98000">
                  <a:schemeClr val="bg1">
                    <a:lumMod val="95000"/>
                  </a:schemeClr>
                </a:gs>
                <a:gs pos="98000">
                  <a:schemeClr val="tx1">
                    <a:lumMod val="50000"/>
                    <a:lumOff val="50000"/>
                    <a:alpha val="55000"/>
                  </a:schemeClr>
                </a:gs>
                <a:gs pos="100000">
                  <a:schemeClr val="bg1">
                    <a:lumMod val="50000"/>
                    <a:alpha val="26000"/>
                  </a:schemeClr>
                </a:gs>
              </a:gsLst>
              <a:lin ang="0" scaled="0"/>
            </a:gradFill>
            <a:ln>
              <a:noFill/>
            </a:ln>
            <a:effectLst>
              <a:reflection blurRad="6350" stA="50000" endA="300" endPos="55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054977" y="3554628"/>
              <a:ext cx="1780467" cy="806563"/>
              <a:chOff x="1783117" y="4920655"/>
              <a:chExt cx="1780467" cy="806563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1783117" y="4920655"/>
                <a:ext cx="17804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1801454" y="5173220"/>
                <a:ext cx="138378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" name="Freeform 108"/>
            <p:cNvSpPr>
              <a:spLocks noEditPoints="1"/>
            </p:cNvSpPr>
            <p:nvPr/>
          </p:nvSpPr>
          <p:spPr bwMode="auto">
            <a:xfrm>
              <a:off x="8633462" y="4454647"/>
              <a:ext cx="395120" cy="396538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rgbClr val="8F52A8"/>
            </a:solidFill>
            <a:ln>
              <a:noFill/>
            </a:ln>
            <a:effectLst>
              <a:reflection blurRad="6350" stA="50000" endA="300" endPos="81000" dist="444500" dir="5400000" sy="-100000" algn="bl" rotWithShape="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392785" y="1776369"/>
            <a:ext cx="1852909" cy="2976154"/>
            <a:chOff x="4392785" y="2023111"/>
            <a:chExt cx="1852909" cy="2976154"/>
          </a:xfrm>
        </p:grpSpPr>
        <p:sp>
          <p:nvSpPr>
            <p:cNvPr id="7" name="同侧圆角矩形 6"/>
            <p:cNvSpPr/>
            <p:nvPr/>
          </p:nvSpPr>
          <p:spPr>
            <a:xfrm>
              <a:off x="4392785" y="2023111"/>
              <a:ext cx="1615730" cy="2976154"/>
            </a:xfrm>
            <a:prstGeom prst="round2SameRect">
              <a:avLst>
                <a:gd name="adj1" fmla="val 11008"/>
                <a:gd name="adj2" fmla="val 0"/>
              </a:avLst>
            </a:prstGeom>
            <a:gradFill>
              <a:gsLst>
                <a:gs pos="74000">
                  <a:srgbClr val="E3E3E3"/>
                </a:gs>
                <a:gs pos="50000">
                  <a:srgbClr val="ECECEC"/>
                </a:gs>
                <a:gs pos="0">
                  <a:srgbClr val="F9F9F9"/>
                </a:gs>
                <a:gs pos="98000">
                  <a:schemeClr val="bg1">
                    <a:lumMod val="95000"/>
                  </a:schemeClr>
                </a:gs>
                <a:gs pos="98000">
                  <a:schemeClr val="tx1">
                    <a:lumMod val="50000"/>
                    <a:lumOff val="50000"/>
                    <a:alpha val="55000"/>
                  </a:schemeClr>
                </a:gs>
                <a:gs pos="100000">
                  <a:schemeClr val="bg1">
                    <a:lumMod val="50000"/>
                    <a:alpha val="26000"/>
                  </a:schemeClr>
                </a:gs>
              </a:gsLst>
              <a:lin ang="0" scaled="0"/>
            </a:gradFill>
            <a:ln>
              <a:noFill/>
            </a:ln>
            <a:effectLst>
              <a:reflection blurRad="6350" stA="50000" endA="300" endPos="55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9" name="Group 18"/>
            <p:cNvGrpSpPr>
              <a:grpSpLocks noChangeAspect="1"/>
            </p:cNvGrpSpPr>
            <p:nvPr/>
          </p:nvGrpSpPr>
          <p:grpSpPr bwMode="auto">
            <a:xfrm>
              <a:off x="5046423" y="4506964"/>
              <a:ext cx="313265" cy="291904"/>
              <a:chOff x="3802" y="2858"/>
              <a:chExt cx="616" cy="574"/>
            </a:xfrm>
            <a:solidFill>
              <a:srgbClr val="0DACB9"/>
            </a:solidFill>
            <a:effectLst>
              <a:reflection blurRad="6350" stA="50000" endA="300" endPos="81000" dist="444500" dir="5400000" sy="-100000" algn="bl" rotWithShape="0"/>
            </a:effectLst>
          </p:grpSpPr>
          <p:sp>
            <p:nvSpPr>
              <p:cNvPr id="20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4465227" y="2162476"/>
              <a:ext cx="1780467" cy="806563"/>
              <a:chOff x="1783117" y="4920655"/>
              <a:chExt cx="1780467" cy="806563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783117" y="4920655"/>
                <a:ext cx="17804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1801454" y="5173220"/>
                <a:ext cx="138378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183485" y="2888888"/>
            <a:ext cx="1858155" cy="1863634"/>
            <a:chOff x="6183485" y="3135630"/>
            <a:chExt cx="1858155" cy="1863634"/>
          </a:xfrm>
        </p:grpSpPr>
        <p:sp>
          <p:nvSpPr>
            <p:cNvPr id="8" name="同侧圆角矩形 7"/>
            <p:cNvSpPr/>
            <p:nvPr/>
          </p:nvSpPr>
          <p:spPr>
            <a:xfrm>
              <a:off x="6183485" y="3135630"/>
              <a:ext cx="1615730" cy="1863634"/>
            </a:xfrm>
            <a:prstGeom prst="round2SameRect">
              <a:avLst>
                <a:gd name="adj1" fmla="val 11008"/>
                <a:gd name="adj2" fmla="val 0"/>
              </a:avLst>
            </a:prstGeom>
            <a:gradFill>
              <a:gsLst>
                <a:gs pos="74000">
                  <a:srgbClr val="E3E3E3"/>
                </a:gs>
                <a:gs pos="50000">
                  <a:srgbClr val="ECECEC"/>
                </a:gs>
                <a:gs pos="0">
                  <a:srgbClr val="F9F9F9"/>
                </a:gs>
                <a:gs pos="98000">
                  <a:schemeClr val="bg1">
                    <a:lumMod val="95000"/>
                  </a:schemeClr>
                </a:gs>
                <a:gs pos="98000">
                  <a:schemeClr val="tx1">
                    <a:lumMod val="50000"/>
                    <a:lumOff val="50000"/>
                    <a:alpha val="55000"/>
                  </a:schemeClr>
                </a:gs>
                <a:gs pos="100000">
                  <a:schemeClr val="bg1">
                    <a:lumMod val="50000"/>
                    <a:alpha val="26000"/>
                  </a:schemeClr>
                </a:gs>
              </a:gsLst>
              <a:lin ang="0" scaled="0"/>
            </a:gradFill>
            <a:ln>
              <a:noFill/>
            </a:ln>
            <a:effectLst>
              <a:reflection blurRad="6350" stA="50000" endA="300" endPos="55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25" name="Group 13"/>
            <p:cNvGrpSpPr>
              <a:grpSpLocks noChangeAspect="1"/>
            </p:cNvGrpSpPr>
            <p:nvPr/>
          </p:nvGrpSpPr>
          <p:grpSpPr bwMode="auto">
            <a:xfrm>
              <a:off x="6838487" y="4462619"/>
              <a:ext cx="376153" cy="380595"/>
              <a:chOff x="2426" y="2781"/>
              <a:chExt cx="593" cy="600"/>
            </a:xfrm>
            <a:solidFill>
              <a:srgbClr val="E87071"/>
            </a:solidFill>
            <a:effectLst>
              <a:reflection blurRad="6350" stA="50000" endA="300" endPos="81000" dist="444500" dir="5400000" sy="-100000" algn="bl" rotWithShape="0"/>
            </a:effectLst>
          </p:grpSpPr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261173" y="3186439"/>
              <a:ext cx="1780467" cy="806563"/>
              <a:chOff x="1783117" y="4920655"/>
              <a:chExt cx="1780467" cy="806563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783117" y="4920655"/>
                <a:ext cx="17804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801454" y="5173220"/>
                <a:ext cx="138378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602085" y="2157369"/>
            <a:ext cx="1881809" cy="2595154"/>
            <a:chOff x="2602085" y="2404111"/>
            <a:chExt cx="1881809" cy="2595154"/>
          </a:xfrm>
        </p:grpSpPr>
        <p:sp>
          <p:nvSpPr>
            <p:cNvPr id="6" name="同侧圆角矩形 5"/>
            <p:cNvSpPr/>
            <p:nvPr/>
          </p:nvSpPr>
          <p:spPr>
            <a:xfrm>
              <a:off x="2602085" y="2404111"/>
              <a:ext cx="1615730" cy="2595154"/>
            </a:xfrm>
            <a:prstGeom prst="round2SameRect">
              <a:avLst>
                <a:gd name="adj1" fmla="val 11008"/>
                <a:gd name="adj2" fmla="val 0"/>
              </a:avLst>
            </a:prstGeom>
            <a:gradFill>
              <a:gsLst>
                <a:gs pos="74000">
                  <a:srgbClr val="E3E3E3"/>
                </a:gs>
                <a:gs pos="50000">
                  <a:srgbClr val="ECECEC"/>
                </a:gs>
                <a:gs pos="0">
                  <a:srgbClr val="F9F9F9"/>
                </a:gs>
                <a:gs pos="98000">
                  <a:schemeClr val="bg1">
                    <a:lumMod val="95000"/>
                  </a:schemeClr>
                </a:gs>
                <a:gs pos="98000">
                  <a:schemeClr val="tx1">
                    <a:lumMod val="50000"/>
                    <a:lumOff val="50000"/>
                    <a:alpha val="55000"/>
                  </a:schemeClr>
                </a:gs>
                <a:gs pos="100000">
                  <a:schemeClr val="bg1">
                    <a:lumMod val="50000"/>
                    <a:alpha val="26000"/>
                  </a:schemeClr>
                </a:gs>
              </a:gsLst>
              <a:lin ang="0" scaled="0"/>
            </a:gradFill>
            <a:ln>
              <a:noFill/>
            </a:ln>
            <a:effectLst>
              <a:reflection blurRad="6350" stA="50000" endA="300" endPos="55000" dist="508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4" name="Group 4"/>
            <p:cNvGrpSpPr>
              <a:grpSpLocks noChangeAspect="1"/>
            </p:cNvGrpSpPr>
            <p:nvPr/>
          </p:nvGrpSpPr>
          <p:grpSpPr bwMode="auto">
            <a:xfrm>
              <a:off x="3253893" y="4472179"/>
              <a:ext cx="308457" cy="361475"/>
              <a:chOff x="1776" y="1776"/>
              <a:chExt cx="64" cy="75"/>
            </a:xfrm>
            <a:solidFill>
              <a:srgbClr val="FFB850"/>
            </a:solidFill>
            <a:effectLst>
              <a:reflection blurRad="6350" stA="50000" endA="300" endPos="81000" dist="444500" dir="5400000" sy="-100000" algn="bl" rotWithShape="0"/>
            </a:effectLst>
          </p:grpSpPr>
          <p:sp>
            <p:nvSpPr>
              <p:cNvPr id="15" name="Freeform 5"/>
              <p:cNvSpPr>
                <a:spLocks/>
              </p:cNvSpPr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6"/>
              <p:cNvSpPr>
                <a:spLocks/>
              </p:cNvSpPr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8"/>
              <p:cNvSpPr>
                <a:spLocks/>
              </p:cNvSpPr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703427" y="2501718"/>
              <a:ext cx="1780467" cy="806563"/>
              <a:chOff x="1783117" y="4920655"/>
              <a:chExt cx="1780467" cy="80656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1783117" y="4920655"/>
                <a:ext cx="17804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1801454" y="5173220"/>
                <a:ext cx="138378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3200641" y="1628492"/>
            <a:ext cx="833177" cy="478076"/>
            <a:chOff x="3200641" y="1589484"/>
            <a:chExt cx="833177" cy="478076"/>
          </a:xfrm>
        </p:grpSpPr>
        <p:sp>
          <p:nvSpPr>
            <p:cNvPr id="43" name="任意多边形 42"/>
            <p:cNvSpPr/>
            <p:nvPr/>
          </p:nvSpPr>
          <p:spPr>
            <a:xfrm>
              <a:off x="3774045" y="1809935"/>
              <a:ext cx="259773" cy="257625"/>
            </a:xfrm>
            <a:custGeom>
              <a:avLst/>
              <a:gdLst>
                <a:gd name="connsiteX0" fmla="*/ 0 w 314325"/>
                <a:gd name="connsiteY0" fmla="*/ 0 h 342900"/>
                <a:gd name="connsiteX1" fmla="*/ 314325 w 314325"/>
                <a:gd name="connsiteY1" fmla="*/ 0 h 342900"/>
                <a:gd name="connsiteX2" fmla="*/ 314325 w 314325"/>
                <a:gd name="connsiteY2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325" h="342900">
                  <a:moveTo>
                    <a:pt x="0" y="0"/>
                  </a:moveTo>
                  <a:lnTo>
                    <a:pt x="314325" y="0"/>
                  </a:lnTo>
                  <a:lnTo>
                    <a:pt x="314325" y="34290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200641" y="1589484"/>
              <a:ext cx="672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56</a:t>
              </a:r>
              <a:r>
                <a:rPr lang="en-US" altLang="zh-CN" sz="12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38871" y="1215997"/>
            <a:ext cx="833177" cy="478076"/>
            <a:chOff x="3200641" y="1589484"/>
            <a:chExt cx="833177" cy="478076"/>
          </a:xfrm>
        </p:grpSpPr>
        <p:sp>
          <p:nvSpPr>
            <p:cNvPr id="47" name="任意多边形 46"/>
            <p:cNvSpPr/>
            <p:nvPr/>
          </p:nvSpPr>
          <p:spPr>
            <a:xfrm>
              <a:off x="3774045" y="1809935"/>
              <a:ext cx="259773" cy="257625"/>
            </a:xfrm>
            <a:custGeom>
              <a:avLst/>
              <a:gdLst>
                <a:gd name="connsiteX0" fmla="*/ 0 w 314325"/>
                <a:gd name="connsiteY0" fmla="*/ 0 h 342900"/>
                <a:gd name="connsiteX1" fmla="*/ 314325 w 314325"/>
                <a:gd name="connsiteY1" fmla="*/ 0 h 342900"/>
                <a:gd name="connsiteX2" fmla="*/ 314325 w 314325"/>
                <a:gd name="connsiteY2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325" h="342900">
                  <a:moveTo>
                    <a:pt x="0" y="0"/>
                  </a:moveTo>
                  <a:lnTo>
                    <a:pt x="314325" y="0"/>
                  </a:lnTo>
                  <a:lnTo>
                    <a:pt x="314325" y="34290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200641" y="1589484"/>
              <a:ext cx="672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0DACB9"/>
                  </a:solidFill>
                  <a:latin typeface="Impact" panose="020B0806030902050204" pitchFamily="34" charset="0"/>
                </a:rPr>
                <a:t>67</a:t>
              </a:r>
              <a:r>
                <a:rPr lang="en-US" altLang="zh-CN" sz="1200" dirty="0">
                  <a:solidFill>
                    <a:srgbClr val="0DACB9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0DACB9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734817" y="2348866"/>
            <a:ext cx="833177" cy="478076"/>
            <a:chOff x="3200641" y="1589484"/>
            <a:chExt cx="833177" cy="478076"/>
          </a:xfrm>
        </p:grpSpPr>
        <p:sp>
          <p:nvSpPr>
            <p:cNvPr id="50" name="任意多边形 49"/>
            <p:cNvSpPr/>
            <p:nvPr/>
          </p:nvSpPr>
          <p:spPr>
            <a:xfrm>
              <a:off x="3774045" y="1809935"/>
              <a:ext cx="259773" cy="257625"/>
            </a:xfrm>
            <a:custGeom>
              <a:avLst/>
              <a:gdLst>
                <a:gd name="connsiteX0" fmla="*/ 0 w 314325"/>
                <a:gd name="connsiteY0" fmla="*/ 0 h 342900"/>
                <a:gd name="connsiteX1" fmla="*/ 314325 w 314325"/>
                <a:gd name="connsiteY1" fmla="*/ 0 h 342900"/>
                <a:gd name="connsiteX2" fmla="*/ 314325 w 314325"/>
                <a:gd name="connsiteY2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325" h="342900">
                  <a:moveTo>
                    <a:pt x="0" y="0"/>
                  </a:moveTo>
                  <a:lnTo>
                    <a:pt x="314325" y="0"/>
                  </a:lnTo>
                  <a:lnTo>
                    <a:pt x="314325" y="34290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200641" y="1589484"/>
              <a:ext cx="672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43</a:t>
              </a:r>
              <a:r>
                <a:rPr lang="en-US" altLang="zh-CN" sz="12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551413" y="2714186"/>
            <a:ext cx="833177" cy="478076"/>
            <a:chOff x="3200641" y="1589484"/>
            <a:chExt cx="833177" cy="478076"/>
          </a:xfrm>
        </p:grpSpPr>
        <p:sp>
          <p:nvSpPr>
            <p:cNvPr id="53" name="任意多边形 52"/>
            <p:cNvSpPr/>
            <p:nvPr/>
          </p:nvSpPr>
          <p:spPr>
            <a:xfrm>
              <a:off x="3774045" y="1809935"/>
              <a:ext cx="259773" cy="257625"/>
            </a:xfrm>
            <a:custGeom>
              <a:avLst/>
              <a:gdLst>
                <a:gd name="connsiteX0" fmla="*/ 0 w 314325"/>
                <a:gd name="connsiteY0" fmla="*/ 0 h 342900"/>
                <a:gd name="connsiteX1" fmla="*/ 314325 w 314325"/>
                <a:gd name="connsiteY1" fmla="*/ 0 h 342900"/>
                <a:gd name="connsiteX2" fmla="*/ 314325 w 314325"/>
                <a:gd name="connsiteY2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4325" h="342900">
                  <a:moveTo>
                    <a:pt x="0" y="0"/>
                  </a:moveTo>
                  <a:lnTo>
                    <a:pt x="314325" y="0"/>
                  </a:lnTo>
                  <a:lnTo>
                    <a:pt x="314325" y="342900"/>
                  </a:lnTo>
                </a:path>
              </a:pathLst>
            </a:custGeom>
            <a:noFill/>
            <a:ln w="19050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200641" y="1589484"/>
              <a:ext cx="672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F52A8"/>
                  </a:solidFill>
                  <a:latin typeface="Impact" panose="020B0806030902050204" pitchFamily="34" charset="0"/>
                </a:rPr>
                <a:t>31</a:t>
              </a:r>
              <a:r>
                <a:rPr lang="en-US" altLang="zh-CN" sz="1200" dirty="0">
                  <a:solidFill>
                    <a:srgbClr val="8F52A8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8F52A8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4702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decel="56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decel="56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decel="56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roup 4"/>
          <p:cNvGrpSpPr>
            <a:grpSpLocks noChangeAspect="1"/>
          </p:cNvGrpSpPr>
          <p:nvPr/>
        </p:nvGrpSpPr>
        <p:grpSpPr bwMode="auto">
          <a:xfrm>
            <a:off x="2698901" y="1466877"/>
            <a:ext cx="260048" cy="304746"/>
            <a:chOff x="1776" y="1776"/>
            <a:chExt cx="64" cy="75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106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0" name="Group 18"/>
          <p:cNvGrpSpPr>
            <a:grpSpLocks noChangeAspect="1"/>
          </p:cNvGrpSpPr>
          <p:nvPr/>
        </p:nvGrpSpPr>
        <p:grpSpPr bwMode="auto">
          <a:xfrm>
            <a:off x="4779675" y="1496204"/>
            <a:ext cx="264101" cy="246093"/>
            <a:chOff x="3802" y="2858"/>
            <a:chExt cx="616" cy="574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111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4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6" name="Group 13"/>
          <p:cNvGrpSpPr>
            <a:grpSpLocks noChangeAspect="1"/>
          </p:cNvGrpSpPr>
          <p:nvPr/>
        </p:nvGrpSpPr>
        <p:grpSpPr bwMode="auto">
          <a:xfrm>
            <a:off x="6835966" y="1458818"/>
            <a:ext cx="317118" cy="320865"/>
            <a:chOff x="2426" y="2781"/>
            <a:chExt cx="593" cy="600"/>
          </a:xfrm>
          <a:solidFill>
            <a:schemeClr val="bg1">
              <a:lumMod val="65000"/>
            </a:schemeClr>
          </a:solidFill>
          <a:effectLst/>
        </p:grpSpPr>
        <p:sp>
          <p:nvSpPr>
            <p:cNvPr id="117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9" name="Freeform 108"/>
          <p:cNvSpPr>
            <a:spLocks noEditPoints="1"/>
          </p:cNvSpPr>
          <p:nvPr/>
        </p:nvSpPr>
        <p:spPr bwMode="auto">
          <a:xfrm>
            <a:off x="8912420" y="1453753"/>
            <a:ext cx="329811" cy="330994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949896" y="1023519"/>
            <a:ext cx="195005" cy="5130275"/>
            <a:chOff x="1694626" y="1023519"/>
            <a:chExt cx="195005" cy="513027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-826283" y="3544428"/>
              <a:ext cx="5130275" cy="88457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-719735" y="3544428"/>
              <a:ext cx="5130275" cy="88457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3311522" y="1023519"/>
            <a:ext cx="195005" cy="5130275"/>
            <a:chOff x="1694626" y="1023519"/>
            <a:chExt cx="195005" cy="513027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-826283" y="3544428"/>
              <a:ext cx="5130275" cy="88457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-719735" y="3544428"/>
              <a:ext cx="5130275" cy="88457"/>
            </a:xfrm>
            <a:prstGeom prst="rect">
              <a:avLst/>
            </a:prstGeom>
          </p:spPr>
        </p:pic>
      </p:grpSp>
      <p:grpSp>
        <p:nvGrpSpPr>
          <p:cNvPr id="37" name="组合 36"/>
          <p:cNvGrpSpPr/>
          <p:nvPr/>
        </p:nvGrpSpPr>
        <p:grpSpPr>
          <a:xfrm>
            <a:off x="4076726" y="1023519"/>
            <a:ext cx="195005" cy="5130275"/>
            <a:chOff x="1694626" y="1023519"/>
            <a:chExt cx="195005" cy="513027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-826283" y="3544428"/>
              <a:ext cx="5130275" cy="88457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-719735" y="3544428"/>
              <a:ext cx="5130275" cy="88457"/>
            </a:xfrm>
            <a:prstGeom prst="rect">
              <a:avLst/>
            </a:prstGeom>
          </p:spPr>
        </p:pic>
      </p:grpSp>
      <p:grpSp>
        <p:nvGrpSpPr>
          <p:cNvPr id="40" name="组合 39"/>
          <p:cNvGrpSpPr/>
          <p:nvPr/>
        </p:nvGrpSpPr>
        <p:grpSpPr>
          <a:xfrm>
            <a:off x="5414086" y="1023519"/>
            <a:ext cx="195005" cy="5130275"/>
            <a:chOff x="1694626" y="1023519"/>
            <a:chExt cx="195005" cy="513027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-826283" y="3544428"/>
              <a:ext cx="5130275" cy="88457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-719735" y="3544428"/>
              <a:ext cx="5130275" cy="88457"/>
            </a:xfrm>
            <a:prstGeom prst="rect">
              <a:avLst/>
            </a:prstGeom>
          </p:spPr>
        </p:pic>
      </p:grpSp>
      <p:grpSp>
        <p:nvGrpSpPr>
          <p:cNvPr id="43" name="组合 42"/>
          <p:cNvGrpSpPr/>
          <p:nvPr/>
        </p:nvGrpSpPr>
        <p:grpSpPr>
          <a:xfrm>
            <a:off x="6197626" y="1023519"/>
            <a:ext cx="195005" cy="5130275"/>
            <a:chOff x="1694626" y="1023519"/>
            <a:chExt cx="195005" cy="513027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-826283" y="3544428"/>
              <a:ext cx="5130275" cy="88457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-719735" y="3544428"/>
              <a:ext cx="5130275" cy="88457"/>
            </a:xfrm>
            <a:prstGeom prst="rect">
              <a:avLst/>
            </a:prstGeom>
          </p:spPr>
        </p:pic>
      </p:grpSp>
      <p:grpSp>
        <p:nvGrpSpPr>
          <p:cNvPr id="46" name="组合 45"/>
          <p:cNvGrpSpPr/>
          <p:nvPr/>
        </p:nvGrpSpPr>
        <p:grpSpPr>
          <a:xfrm>
            <a:off x="7557604" y="1023519"/>
            <a:ext cx="195005" cy="5130275"/>
            <a:chOff x="1694626" y="1023519"/>
            <a:chExt cx="195005" cy="513027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-826283" y="3544428"/>
              <a:ext cx="5130275" cy="88457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-719735" y="3544428"/>
              <a:ext cx="5130275" cy="88457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8318526" y="1023519"/>
            <a:ext cx="195005" cy="5130275"/>
            <a:chOff x="1694626" y="1023519"/>
            <a:chExt cx="195005" cy="513027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-826283" y="3544428"/>
              <a:ext cx="5130275" cy="88457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-719735" y="3544428"/>
              <a:ext cx="5130275" cy="88457"/>
            </a:xfrm>
            <a:prstGeom prst="rect">
              <a:avLst/>
            </a:prstGeom>
          </p:spPr>
        </p:pic>
      </p:grpSp>
      <p:grpSp>
        <p:nvGrpSpPr>
          <p:cNvPr id="52" name="组合 51"/>
          <p:cNvGrpSpPr/>
          <p:nvPr/>
        </p:nvGrpSpPr>
        <p:grpSpPr>
          <a:xfrm>
            <a:off x="9664093" y="1023519"/>
            <a:ext cx="195005" cy="5130275"/>
            <a:chOff x="1694626" y="1023519"/>
            <a:chExt cx="195005" cy="513027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>
              <a:off x="-826283" y="3544428"/>
              <a:ext cx="5130275" cy="88457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 flipH="1">
              <a:off x="-719735" y="3544428"/>
              <a:ext cx="5130275" cy="88457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1459633" y="1759698"/>
            <a:ext cx="2430638" cy="4593364"/>
            <a:chOff x="1459633" y="1759698"/>
            <a:chExt cx="2430638" cy="4593364"/>
          </a:xfrm>
        </p:grpSpPr>
        <p:grpSp>
          <p:nvGrpSpPr>
            <p:cNvPr id="57" name="组合 56"/>
            <p:cNvGrpSpPr/>
            <p:nvPr/>
          </p:nvGrpSpPr>
          <p:grpSpPr>
            <a:xfrm>
              <a:off x="1459633" y="1759698"/>
              <a:ext cx="2097234" cy="4593364"/>
              <a:chOff x="1407644" y="1503353"/>
              <a:chExt cx="2097234" cy="4593364"/>
            </a:xfrm>
          </p:grpSpPr>
          <p:sp>
            <p:nvSpPr>
              <p:cNvPr id="55" name="平行四边形 54"/>
              <p:cNvSpPr/>
              <p:nvPr/>
            </p:nvSpPr>
            <p:spPr>
              <a:xfrm rot="16200000" flipV="1">
                <a:off x="-504706" y="3486301"/>
                <a:ext cx="4593364" cy="627468"/>
              </a:xfrm>
              <a:prstGeom prst="parallelogram">
                <a:avLst>
                  <a:gd name="adj" fmla="val 85166"/>
                </a:avLst>
              </a:prstGeom>
              <a:gradFill>
                <a:gsLst>
                  <a:gs pos="0">
                    <a:schemeClr val="tx1">
                      <a:alpha val="40000"/>
                    </a:schemeClr>
                  </a:gs>
                  <a:gs pos="51000">
                    <a:srgbClr val="6D6D6D">
                      <a:alpha val="20000"/>
                    </a:srgb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平行四边形 55"/>
              <p:cNvSpPr/>
              <p:nvPr/>
            </p:nvSpPr>
            <p:spPr>
              <a:xfrm>
                <a:off x="1407644" y="5532441"/>
                <a:ext cx="2097234" cy="537028"/>
              </a:xfrm>
              <a:prstGeom prst="parallelogram">
                <a:avLst>
                  <a:gd name="adj" fmla="val 106824"/>
                </a:avLst>
              </a:prstGeom>
              <a:gradFill>
                <a:gsLst>
                  <a:gs pos="0">
                    <a:schemeClr val="tx1">
                      <a:alpha val="40000"/>
                    </a:schemeClr>
                  </a:gs>
                  <a:gs pos="51000">
                    <a:srgbClr val="6D6D6D">
                      <a:alpha val="20000"/>
                    </a:srgb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2053329" y="1868920"/>
              <a:ext cx="1836942" cy="3997552"/>
              <a:chOff x="3108438" y="1698171"/>
              <a:chExt cx="1836942" cy="3997552"/>
            </a:xfrm>
            <a:effectLst/>
          </p:grpSpPr>
          <p:sp>
            <p:nvSpPr>
              <p:cNvPr id="5" name="梯形 4"/>
              <p:cNvSpPr/>
              <p:nvPr/>
            </p:nvSpPr>
            <p:spPr>
              <a:xfrm rot="5400000">
                <a:off x="1346143" y="3460466"/>
                <a:ext cx="3997552" cy="472962"/>
              </a:xfrm>
              <a:prstGeom prst="trapezoid">
                <a:avLst>
                  <a:gd name="adj" fmla="val 205544"/>
                </a:avLst>
              </a:prstGeom>
              <a:solidFill>
                <a:srgbClr val="F692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3581401" y="2674621"/>
                <a:ext cx="1363979" cy="2044652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 flipH="1">
                <a:off x="3108438" y="1698171"/>
                <a:ext cx="1836942" cy="976450"/>
              </a:xfrm>
              <a:prstGeom prst="parallelogram">
                <a:avLst>
                  <a:gd name="adj" fmla="val 48411"/>
                </a:avLst>
              </a:prstGeom>
              <a:solidFill>
                <a:srgbClr val="FFD39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 flipH="1" flipV="1">
                <a:off x="3108438" y="4714606"/>
                <a:ext cx="1836942" cy="976450"/>
              </a:xfrm>
              <a:prstGeom prst="parallelogram">
                <a:avLst>
                  <a:gd name="adj" fmla="val 48411"/>
                </a:avLst>
              </a:prstGeom>
              <a:solidFill>
                <a:srgbClr val="FFA72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581401" y="2658858"/>
                <a:ext cx="1363979" cy="45719"/>
              </a:xfrm>
              <a:prstGeom prst="ellipse">
                <a:avLst/>
              </a:prstGeom>
              <a:gradFill>
                <a:gsLst>
                  <a:gs pos="5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3576300" y="1759698"/>
            <a:ext cx="2434871" cy="4593364"/>
            <a:chOff x="3576300" y="1759698"/>
            <a:chExt cx="2434871" cy="4593364"/>
          </a:xfrm>
        </p:grpSpPr>
        <p:grpSp>
          <p:nvGrpSpPr>
            <p:cNvPr id="67" name="组合 66"/>
            <p:cNvGrpSpPr/>
            <p:nvPr/>
          </p:nvGrpSpPr>
          <p:grpSpPr>
            <a:xfrm>
              <a:off x="3576300" y="1759698"/>
              <a:ext cx="2097234" cy="4593364"/>
              <a:chOff x="1407644" y="1503353"/>
              <a:chExt cx="2097234" cy="4593364"/>
            </a:xfrm>
          </p:grpSpPr>
          <p:sp>
            <p:nvSpPr>
              <p:cNvPr id="68" name="平行四边形 67"/>
              <p:cNvSpPr/>
              <p:nvPr/>
            </p:nvSpPr>
            <p:spPr>
              <a:xfrm rot="16200000" flipV="1">
                <a:off x="-504706" y="3486301"/>
                <a:ext cx="4593364" cy="627468"/>
              </a:xfrm>
              <a:prstGeom prst="parallelogram">
                <a:avLst>
                  <a:gd name="adj" fmla="val 85166"/>
                </a:avLst>
              </a:prstGeom>
              <a:gradFill>
                <a:gsLst>
                  <a:gs pos="0">
                    <a:schemeClr val="tx1">
                      <a:alpha val="40000"/>
                    </a:schemeClr>
                  </a:gs>
                  <a:gs pos="51000">
                    <a:srgbClr val="6D6D6D">
                      <a:alpha val="20000"/>
                    </a:srgb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平行四边形 68"/>
              <p:cNvSpPr/>
              <p:nvPr/>
            </p:nvSpPr>
            <p:spPr>
              <a:xfrm>
                <a:off x="1407644" y="5532441"/>
                <a:ext cx="2097234" cy="537028"/>
              </a:xfrm>
              <a:prstGeom prst="parallelogram">
                <a:avLst>
                  <a:gd name="adj" fmla="val 106824"/>
                </a:avLst>
              </a:prstGeom>
              <a:gradFill>
                <a:gsLst>
                  <a:gs pos="0">
                    <a:schemeClr val="tx1">
                      <a:alpha val="40000"/>
                    </a:schemeClr>
                  </a:gs>
                  <a:gs pos="51000">
                    <a:srgbClr val="6D6D6D">
                      <a:alpha val="20000"/>
                    </a:srgb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4174229" y="1868920"/>
              <a:ext cx="1836942" cy="3997552"/>
              <a:chOff x="3108438" y="1698171"/>
              <a:chExt cx="1836942" cy="3997552"/>
            </a:xfrm>
          </p:grpSpPr>
          <p:sp>
            <p:nvSpPr>
              <p:cNvPr id="13" name="梯形 12"/>
              <p:cNvSpPr/>
              <p:nvPr/>
            </p:nvSpPr>
            <p:spPr>
              <a:xfrm rot="5400000">
                <a:off x="1346143" y="3460466"/>
                <a:ext cx="3997552" cy="472962"/>
              </a:xfrm>
              <a:prstGeom prst="trapezoid">
                <a:avLst>
                  <a:gd name="adj" fmla="val 205544"/>
                </a:avLst>
              </a:prstGeom>
              <a:solidFill>
                <a:srgbClr val="C31F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3581401" y="2674621"/>
                <a:ext cx="1363979" cy="2044652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平行四边形 14"/>
              <p:cNvSpPr/>
              <p:nvPr/>
            </p:nvSpPr>
            <p:spPr>
              <a:xfrm flipH="1">
                <a:off x="3108438" y="1698171"/>
                <a:ext cx="1836942" cy="976450"/>
              </a:xfrm>
              <a:prstGeom prst="parallelogram">
                <a:avLst>
                  <a:gd name="adj" fmla="val 48411"/>
                </a:avLst>
              </a:prstGeom>
              <a:solidFill>
                <a:srgbClr val="EF999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平行四边形 15"/>
              <p:cNvSpPr/>
              <p:nvPr/>
            </p:nvSpPr>
            <p:spPr>
              <a:xfrm flipH="1" flipV="1">
                <a:off x="3108438" y="4714606"/>
                <a:ext cx="1836942" cy="976450"/>
              </a:xfrm>
              <a:prstGeom prst="parallelogram">
                <a:avLst>
                  <a:gd name="adj" fmla="val 48411"/>
                </a:avLst>
              </a:prstGeom>
              <a:solidFill>
                <a:srgbClr val="E143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581401" y="2658858"/>
                <a:ext cx="1363979" cy="45719"/>
              </a:xfrm>
              <a:prstGeom prst="ellipse">
                <a:avLst/>
              </a:prstGeom>
              <a:gradFill>
                <a:gsLst>
                  <a:gs pos="5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692966" y="1759698"/>
            <a:ext cx="2439105" cy="4593364"/>
            <a:chOff x="5692966" y="1759698"/>
            <a:chExt cx="2439105" cy="4593364"/>
          </a:xfrm>
        </p:grpSpPr>
        <p:grpSp>
          <p:nvGrpSpPr>
            <p:cNvPr id="70" name="组合 69"/>
            <p:cNvGrpSpPr/>
            <p:nvPr/>
          </p:nvGrpSpPr>
          <p:grpSpPr>
            <a:xfrm>
              <a:off x="5692966" y="1759698"/>
              <a:ext cx="2097234" cy="4593364"/>
              <a:chOff x="1407644" y="1503353"/>
              <a:chExt cx="2097234" cy="4593364"/>
            </a:xfrm>
          </p:grpSpPr>
          <p:sp>
            <p:nvSpPr>
              <p:cNvPr id="71" name="平行四边形 70"/>
              <p:cNvSpPr/>
              <p:nvPr/>
            </p:nvSpPr>
            <p:spPr>
              <a:xfrm rot="16200000" flipV="1">
                <a:off x="-504706" y="3486301"/>
                <a:ext cx="4593364" cy="627468"/>
              </a:xfrm>
              <a:prstGeom prst="parallelogram">
                <a:avLst>
                  <a:gd name="adj" fmla="val 85166"/>
                </a:avLst>
              </a:prstGeom>
              <a:gradFill>
                <a:gsLst>
                  <a:gs pos="0">
                    <a:schemeClr val="tx1">
                      <a:alpha val="40000"/>
                    </a:schemeClr>
                  </a:gs>
                  <a:gs pos="51000">
                    <a:srgbClr val="6D6D6D">
                      <a:alpha val="20000"/>
                    </a:srgb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平行四边形 71"/>
              <p:cNvSpPr/>
              <p:nvPr/>
            </p:nvSpPr>
            <p:spPr>
              <a:xfrm>
                <a:off x="1407644" y="5532441"/>
                <a:ext cx="2097234" cy="537028"/>
              </a:xfrm>
              <a:prstGeom prst="parallelogram">
                <a:avLst>
                  <a:gd name="adj" fmla="val 106824"/>
                </a:avLst>
              </a:prstGeom>
              <a:gradFill>
                <a:gsLst>
                  <a:gs pos="0">
                    <a:schemeClr val="tx1">
                      <a:alpha val="40000"/>
                    </a:schemeClr>
                  </a:gs>
                  <a:gs pos="51000">
                    <a:srgbClr val="6D6D6D">
                      <a:alpha val="20000"/>
                    </a:srgb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295129" y="1868920"/>
              <a:ext cx="1836942" cy="3997552"/>
              <a:chOff x="3108438" y="1698171"/>
              <a:chExt cx="1836942" cy="3997552"/>
            </a:xfrm>
          </p:grpSpPr>
          <p:sp>
            <p:nvSpPr>
              <p:cNvPr id="19" name="梯形 18"/>
              <p:cNvSpPr/>
              <p:nvPr/>
            </p:nvSpPr>
            <p:spPr>
              <a:xfrm rot="5400000">
                <a:off x="1346143" y="3460466"/>
                <a:ext cx="3997552" cy="472962"/>
              </a:xfrm>
              <a:prstGeom prst="trapezoid">
                <a:avLst>
                  <a:gd name="adj" fmla="val 205544"/>
                </a:avLst>
              </a:prstGeom>
              <a:solidFill>
                <a:srgbClr val="0CA1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3581401" y="2674621"/>
                <a:ext cx="1363979" cy="2044652"/>
              </a:xfrm>
              <a:prstGeom prst="rect">
                <a:avLst/>
              </a:prstGeom>
              <a:solidFill>
                <a:srgbClr val="0FCC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 flipH="1">
                <a:off x="3108438" y="1698171"/>
                <a:ext cx="1836942" cy="976450"/>
              </a:xfrm>
              <a:prstGeom prst="parallelogram">
                <a:avLst>
                  <a:gd name="adj" fmla="val 48411"/>
                </a:avLst>
              </a:prstGeom>
              <a:solidFill>
                <a:srgbClr val="20E1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平行四边形 21"/>
              <p:cNvSpPr/>
              <p:nvPr/>
            </p:nvSpPr>
            <p:spPr>
              <a:xfrm flipH="1" flipV="1">
                <a:off x="3108438" y="4714606"/>
                <a:ext cx="1836942" cy="976450"/>
              </a:xfrm>
              <a:prstGeom prst="parallelogram">
                <a:avLst>
                  <a:gd name="adj" fmla="val 48411"/>
                </a:avLst>
              </a:prstGeom>
              <a:solidFill>
                <a:srgbClr val="0DACB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3581401" y="2658858"/>
                <a:ext cx="1363979" cy="45719"/>
              </a:xfrm>
              <a:prstGeom prst="ellipse">
                <a:avLst/>
              </a:prstGeom>
              <a:gradFill>
                <a:gsLst>
                  <a:gs pos="5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7809633" y="1759698"/>
            <a:ext cx="2443338" cy="4593364"/>
            <a:chOff x="7809633" y="1759698"/>
            <a:chExt cx="2443338" cy="4593364"/>
          </a:xfrm>
        </p:grpSpPr>
        <p:grpSp>
          <p:nvGrpSpPr>
            <p:cNvPr id="73" name="组合 72"/>
            <p:cNvGrpSpPr/>
            <p:nvPr/>
          </p:nvGrpSpPr>
          <p:grpSpPr>
            <a:xfrm>
              <a:off x="7809633" y="1759698"/>
              <a:ext cx="2097234" cy="4593364"/>
              <a:chOff x="1407644" y="1503353"/>
              <a:chExt cx="2097234" cy="4593364"/>
            </a:xfrm>
          </p:grpSpPr>
          <p:sp>
            <p:nvSpPr>
              <p:cNvPr id="74" name="平行四边形 73"/>
              <p:cNvSpPr/>
              <p:nvPr/>
            </p:nvSpPr>
            <p:spPr>
              <a:xfrm rot="16200000" flipV="1">
                <a:off x="-504706" y="3486301"/>
                <a:ext cx="4593364" cy="627468"/>
              </a:xfrm>
              <a:prstGeom prst="parallelogram">
                <a:avLst>
                  <a:gd name="adj" fmla="val 85166"/>
                </a:avLst>
              </a:prstGeom>
              <a:gradFill>
                <a:gsLst>
                  <a:gs pos="0">
                    <a:schemeClr val="tx1">
                      <a:alpha val="40000"/>
                    </a:schemeClr>
                  </a:gs>
                  <a:gs pos="51000">
                    <a:srgbClr val="6D6D6D">
                      <a:alpha val="20000"/>
                    </a:srgb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平行四边形 74"/>
              <p:cNvSpPr/>
              <p:nvPr/>
            </p:nvSpPr>
            <p:spPr>
              <a:xfrm>
                <a:off x="1407644" y="5532441"/>
                <a:ext cx="2097234" cy="537028"/>
              </a:xfrm>
              <a:prstGeom prst="parallelogram">
                <a:avLst>
                  <a:gd name="adj" fmla="val 106824"/>
                </a:avLst>
              </a:prstGeom>
              <a:gradFill>
                <a:gsLst>
                  <a:gs pos="0">
                    <a:schemeClr val="tx1">
                      <a:alpha val="40000"/>
                    </a:schemeClr>
                  </a:gs>
                  <a:gs pos="51000">
                    <a:srgbClr val="6D6D6D">
                      <a:alpha val="20000"/>
                    </a:srgbClr>
                  </a:gs>
                  <a:gs pos="100000">
                    <a:schemeClr val="bg1">
                      <a:lumMod val="85000"/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8416029" y="1868920"/>
              <a:ext cx="1836942" cy="3997552"/>
              <a:chOff x="3108438" y="1698171"/>
              <a:chExt cx="1836942" cy="3997552"/>
            </a:xfrm>
          </p:grpSpPr>
          <p:sp>
            <p:nvSpPr>
              <p:cNvPr id="25" name="梯形 24"/>
              <p:cNvSpPr/>
              <p:nvPr/>
            </p:nvSpPr>
            <p:spPr>
              <a:xfrm rot="5400000">
                <a:off x="1346143" y="3460466"/>
                <a:ext cx="3997552" cy="472962"/>
              </a:xfrm>
              <a:prstGeom prst="trapezoid">
                <a:avLst>
                  <a:gd name="adj" fmla="val 205544"/>
                </a:avLst>
              </a:prstGeom>
              <a:solidFill>
                <a:srgbClr val="4D2C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581401" y="2674621"/>
                <a:ext cx="1363979" cy="2044652"/>
              </a:xfrm>
              <a:prstGeom prst="rect">
                <a:avLst/>
              </a:prstGeom>
              <a:solidFill>
                <a:srgbClr val="7B46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平行四边形 26"/>
              <p:cNvSpPr/>
              <p:nvPr/>
            </p:nvSpPr>
            <p:spPr>
              <a:xfrm flipH="1">
                <a:off x="3108438" y="1698171"/>
                <a:ext cx="1836942" cy="976450"/>
              </a:xfrm>
              <a:prstGeom prst="parallelogram">
                <a:avLst>
                  <a:gd name="adj" fmla="val 48411"/>
                </a:avLst>
              </a:prstGeom>
              <a:solidFill>
                <a:srgbClr val="A26CB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平行四边形 27"/>
              <p:cNvSpPr/>
              <p:nvPr/>
            </p:nvSpPr>
            <p:spPr>
              <a:xfrm flipH="1" flipV="1">
                <a:off x="3108438" y="4714606"/>
                <a:ext cx="1836942" cy="976450"/>
              </a:xfrm>
              <a:prstGeom prst="parallelogram">
                <a:avLst>
                  <a:gd name="adj" fmla="val 48411"/>
                </a:avLst>
              </a:pr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3581401" y="2658858"/>
                <a:ext cx="1363979" cy="45719"/>
              </a:xfrm>
              <a:prstGeom prst="ellipse">
                <a:avLst/>
              </a:prstGeom>
              <a:gradFill>
                <a:gsLst>
                  <a:gs pos="5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2478092" y="1986559"/>
            <a:ext cx="1429716" cy="3779528"/>
            <a:chOff x="2478092" y="1986559"/>
            <a:chExt cx="1429716" cy="3779528"/>
          </a:xfrm>
        </p:grpSpPr>
        <p:grpSp>
          <p:nvGrpSpPr>
            <p:cNvPr id="77" name="组合 76"/>
            <p:cNvGrpSpPr/>
            <p:nvPr/>
          </p:nvGrpSpPr>
          <p:grpSpPr>
            <a:xfrm>
              <a:off x="2478092" y="1986559"/>
              <a:ext cx="1000117" cy="802083"/>
              <a:chOff x="2556702" y="3498420"/>
              <a:chExt cx="1000117" cy="802083"/>
            </a:xfrm>
            <a:scene3d>
              <a:camera prst="perspectiveLeft">
                <a:rot lat="2590430" lon="1524813" rev="1089400"/>
              </a:camera>
              <a:lightRig rig="threePt" dir="t"/>
            </a:scene3d>
          </p:grpSpPr>
          <p:sp>
            <p:nvSpPr>
              <p:cNvPr id="78" name="文本框 77"/>
              <p:cNvSpPr txBox="1"/>
              <p:nvPr/>
            </p:nvSpPr>
            <p:spPr>
              <a:xfrm>
                <a:off x="2556702" y="3498420"/>
                <a:ext cx="10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2697192" y="3931171"/>
                <a:ext cx="7404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STEP</a:t>
                </a:r>
                <a:endParaRPr lang="zh-CN" altLang="en-US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2480570" y="5181312"/>
              <a:ext cx="969760" cy="584775"/>
            </a:xfrm>
            <a:prstGeom prst="rect">
              <a:avLst/>
            </a:prstGeom>
            <a:noFill/>
            <a:scene3d>
              <a:camera prst="perspectiveLeft">
                <a:rot lat="19430172" lon="2229684" rev="2015603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10</a:t>
              </a:r>
              <a:r>
                <a:rPr lang="en-US" altLang="zh-CN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2505691" y="3470218"/>
              <a:ext cx="1402117" cy="806563"/>
              <a:chOff x="2960170" y="1587427"/>
              <a:chExt cx="1402117" cy="806563"/>
            </a:xfrm>
          </p:grpSpPr>
          <p:sp>
            <p:nvSpPr>
              <p:cNvPr id="93" name="文本框 92"/>
              <p:cNvSpPr txBox="1"/>
              <p:nvPr/>
            </p:nvSpPr>
            <p:spPr>
              <a:xfrm>
                <a:off x="2960170" y="1587427"/>
                <a:ext cx="140211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4" name="文本框 93"/>
              <p:cNvSpPr txBox="1"/>
              <p:nvPr/>
            </p:nvSpPr>
            <p:spPr>
              <a:xfrm>
                <a:off x="2978507" y="1839992"/>
                <a:ext cx="138378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4590525" y="1986559"/>
            <a:ext cx="1438184" cy="3779528"/>
            <a:chOff x="4590525" y="1986559"/>
            <a:chExt cx="1438184" cy="3779528"/>
          </a:xfrm>
        </p:grpSpPr>
        <p:grpSp>
          <p:nvGrpSpPr>
            <p:cNvPr id="80" name="组合 79"/>
            <p:cNvGrpSpPr/>
            <p:nvPr/>
          </p:nvGrpSpPr>
          <p:grpSpPr>
            <a:xfrm>
              <a:off x="4590525" y="1986559"/>
              <a:ext cx="1000117" cy="802083"/>
              <a:chOff x="2556702" y="3498420"/>
              <a:chExt cx="1000117" cy="802083"/>
            </a:xfrm>
            <a:scene3d>
              <a:camera prst="perspectiveLeft">
                <a:rot lat="2590430" lon="1524813" rev="1089400"/>
              </a:camera>
              <a:lightRig rig="threePt" dir="t"/>
            </a:scene3d>
          </p:grpSpPr>
          <p:sp>
            <p:nvSpPr>
              <p:cNvPr id="81" name="文本框 80"/>
              <p:cNvSpPr txBox="1"/>
              <p:nvPr/>
            </p:nvSpPr>
            <p:spPr>
              <a:xfrm>
                <a:off x="2556702" y="3498420"/>
                <a:ext cx="10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36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2697192" y="3931171"/>
                <a:ext cx="7404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STEP</a:t>
                </a:r>
                <a:endParaRPr lang="zh-CN" altLang="en-US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sp>
          <p:nvSpPr>
            <p:cNvPr id="90" name="文本框 89"/>
            <p:cNvSpPr txBox="1"/>
            <p:nvPr/>
          </p:nvSpPr>
          <p:spPr>
            <a:xfrm>
              <a:off x="4601470" y="5181312"/>
              <a:ext cx="969760" cy="584775"/>
            </a:xfrm>
            <a:prstGeom prst="rect">
              <a:avLst/>
            </a:prstGeom>
            <a:noFill/>
            <a:scene3d>
              <a:camera prst="perspectiveLeft">
                <a:rot lat="19430172" lon="2229684" rev="2015603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20</a:t>
              </a:r>
              <a:r>
                <a:rPr lang="en-US" altLang="zh-CN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4626592" y="3470218"/>
              <a:ext cx="1402117" cy="806563"/>
              <a:chOff x="2960170" y="1587427"/>
              <a:chExt cx="1402117" cy="806563"/>
            </a:xfrm>
          </p:grpSpPr>
          <p:sp>
            <p:nvSpPr>
              <p:cNvPr id="97" name="文本框 96"/>
              <p:cNvSpPr txBox="1"/>
              <p:nvPr/>
            </p:nvSpPr>
            <p:spPr>
              <a:xfrm>
                <a:off x="2960170" y="1587427"/>
                <a:ext cx="140211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2978507" y="1839992"/>
                <a:ext cx="138378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6702958" y="1986559"/>
            <a:ext cx="1446650" cy="3779528"/>
            <a:chOff x="6702958" y="1986559"/>
            <a:chExt cx="1446650" cy="3779528"/>
          </a:xfrm>
        </p:grpSpPr>
        <p:grpSp>
          <p:nvGrpSpPr>
            <p:cNvPr id="83" name="组合 82"/>
            <p:cNvGrpSpPr/>
            <p:nvPr/>
          </p:nvGrpSpPr>
          <p:grpSpPr>
            <a:xfrm>
              <a:off x="6702958" y="1986559"/>
              <a:ext cx="1000117" cy="802083"/>
              <a:chOff x="2556702" y="3498420"/>
              <a:chExt cx="1000117" cy="802083"/>
            </a:xfrm>
            <a:scene3d>
              <a:camera prst="perspectiveLeft">
                <a:rot lat="2590430" lon="1524813" rev="1089400"/>
              </a:camera>
              <a:lightRig rig="threePt" dir="t"/>
            </a:scene3d>
          </p:grpSpPr>
          <p:sp>
            <p:nvSpPr>
              <p:cNvPr id="84" name="文本框 83"/>
              <p:cNvSpPr txBox="1"/>
              <p:nvPr/>
            </p:nvSpPr>
            <p:spPr>
              <a:xfrm>
                <a:off x="2556702" y="3498420"/>
                <a:ext cx="10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36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2697192" y="3931171"/>
                <a:ext cx="7404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STEP</a:t>
                </a:r>
                <a:endParaRPr lang="zh-CN" altLang="en-US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6722370" y="5181312"/>
              <a:ext cx="969760" cy="584775"/>
            </a:xfrm>
            <a:prstGeom prst="rect">
              <a:avLst/>
            </a:prstGeom>
            <a:noFill/>
            <a:scene3d>
              <a:camera prst="perspectiveLeft">
                <a:rot lat="19430172" lon="2229684" rev="2015603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30</a:t>
              </a:r>
              <a:r>
                <a:rPr lang="en-US" altLang="zh-CN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6747491" y="3470218"/>
              <a:ext cx="1402117" cy="806563"/>
              <a:chOff x="2960170" y="1587427"/>
              <a:chExt cx="1402117" cy="806563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2960170" y="1587427"/>
                <a:ext cx="140211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2978507" y="1839992"/>
                <a:ext cx="138378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4" name="组合 63"/>
          <p:cNvGrpSpPr/>
          <p:nvPr/>
        </p:nvGrpSpPr>
        <p:grpSpPr>
          <a:xfrm>
            <a:off x="8815391" y="1986559"/>
            <a:ext cx="1455117" cy="3779528"/>
            <a:chOff x="8815391" y="1986559"/>
            <a:chExt cx="1455117" cy="3779528"/>
          </a:xfrm>
        </p:grpSpPr>
        <p:grpSp>
          <p:nvGrpSpPr>
            <p:cNvPr id="86" name="组合 85"/>
            <p:cNvGrpSpPr/>
            <p:nvPr/>
          </p:nvGrpSpPr>
          <p:grpSpPr>
            <a:xfrm>
              <a:off x="8815391" y="1986559"/>
              <a:ext cx="1000117" cy="802083"/>
              <a:chOff x="2556702" y="3498420"/>
              <a:chExt cx="1000117" cy="802083"/>
            </a:xfrm>
            <a:scene3d>
              <a:camera prst="perspectiveLeft">
                <a:rot lat="2590430" lon="1524813" rev="1089400"/>
              </a:camera>
              <a:lightRig rig="threePt" dir="t"/>
            </a:scene3d>
          </p:grpSpPr>
          <p:sp>
            <p:nvSpPr>
              <p:cNvPr id="87" name="文本框 86"/>
              <p:cNvSpPr txBox="1"/>
              <p:nvPr/>
            </p:nvSpPr>
            <p:spPr>
              <a:xfrm>
                <a:off x="2556702" y="3498420"/>
                <a:ext cx="100011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36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2697192" y="3931171"/>
                <a:ext cx="74041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prstClr val="white"/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STEP</a:t>
                </a:r>
                <a:endParaRPr lang="zh-CN" altLang="en-US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sp>
          <p:nvSpPr>
            <p:cNvPr id="92" name="文本框 91"/>
            <p:cNvSpPr txBox="1"/>
            <p:nvPr/>
          </p:nvSpPr>
          <p:spPr>
            <a:xfrm>
              <a:off x="8843270" y="5181312"/>
              <a:ext cx="969760" cy="584775"/>
            </a:xfrm>
            <a:prstGeom prst="rect">
              <a:avLst/>
            </a:prstGeom>
            <a:noFill/>
            <a:scene3d>
              <a:camera prst="perspectiveLeft">
                <a:rot lat="19430172" lon="2229684" rev="2015603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prstClr val="white"/>
                  </a:solidFill>
                  <a:latin typeface="Impact" panose="020B0806030902050204" pitchFamily="34" charset="0"/>
                </a:rPr>
                <a:t>40</a:t>
              </a:r>
              <a:r>
                <a:rPr lang="en-US" altLang="zh-CN" dirty="0">
                  <a:solidFill>
                    <a:prstClr val="whit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8868391" y="3470218"/>
              <a:ext cx="1402117" cy="806563"/>
              <a:chOff x="2960170" y="1587427"/>
              <a:chExt cx="1402117" cy="806563"/>
            </a:xfrm>
          </p:grpSpPr>
          <p:sp>
            <p:nvSpPr>
              <p:cNvPr id="103" name="文本框 102"/>
              <p:cNvSpPr txBox="1"/>
              <p:nvPr/>
            </p:nvSpPr>
            <p:spPr>
              <a:xfrm>
                <a:off x="2960170" y="1587427"/>
                <a:ext cx="140211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2978507" y="1839992"/>
                <a:ext cx="1383780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white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5125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repeatCount="600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2.77556E-17 -0.06852 " pathEditMode="relative" rAng="0" ptsTypes="AA">
                                      <p:cBhvr>
                                        <p:cTn id="6" dur="1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6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2.77556E-17 -0.06852 " pathEditMode="relative" rAng="0" ptsTypes="AA">
                                      <p:cBhvr>
                                        <p:cTn id="14" dur="1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repeatCount="600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2.77556E-17 -0.06852 " pathEditMode="relative" rAng="0" ptsTypes="AA">
                                      <p:cBhvr>
                                        <p:cTn id="18" dur="1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path" presetSubtype="0" repeatCount="6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2.77556E-17 -0.06852 " pathEditMode="relative" rAng="0" ptsTypes="AA">
                                      <p:cBhvr>
                                        <p:cTn id="26" dur="1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repeatCount="600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2.77556E-17 -0.06852 " pathEditMode="relative" rAng="0" ptsTypes="AA">
                                      <p:cBhvr>
                                        <p:cTn id="30" dur="1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2" presetClass="path" presetSubtype="0" repeatCount="6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2.77556E-17 -0.06852 " pathEditMode="relative" rAng="0" ptsTypes="AA">
                                      <p:cBhvr>
                                        <p:cTn id="38" dur="1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repeatCount="6000" accel="50000" decel="5000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2.77556E-17 -0.06852 " pathEditMode="relative" rAng="0" ptsTypes="AA">
                                      <p:cBhvr>
                                        <p:cTn id="42" dur="1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path" presetSubtype="0" repeatCount="600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1.11111E-6 L 2.77556E-17 -0.06852 " pathEditMode="relative" rAng="0" ptsTypes="AA">
                                      <p:cBhvr>
                                        <p:cTn id="50" dur="1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381250" y="4769919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3A77"/>
              </a:gs>
              <a:gs pos="100000">
                <a:srgbClr val="40254B"/>
              </a:gs>
            </a:gsLst>
            <a:lin ang="4800000" scaled="0"/>
          </a:gradFill>
          <a:ln w="25400">
            <a:gradFill>
              <a:gsLst>
                <a:gs pos="0">
                  <a:srgbClr val="7F4995"/>
                </a:gs>
                <a:gs pos="100000">
                  <a:srgbClr val="40254B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922609" y="5862565"/>
            <a:ext cx="6301401" cy="439677"/>
          </a:xfrm>
          <a:prstGeom prst="ellipse">
            <a:avLst/>
          </a:prstGeom>
          <a:gradFill flip="none" rotWithShape="1">
            <a:gsLst>
              <a:gs pos="56000">
                <a:srgbClr val="989B89">
                  <a:alpha val="51000"/>
                </a:srgbClr>
              </a:gs>
              <a:gs pos="29000">
                <a:srgbClr val="9EA191">
                  <a:alpha val="86000"/>
                </a:srgbClr>
              </a:gs>
              <a:gs pos="0">
                <a:srgbClr val="9EA191"/>
              </a:gs>
              <a:gs pos="100000">
                <a:srgbClr val="9EA191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552822" y="4886606"/>
            <a:ext cx="742950" cy="648000"/>
            <a:chOff x="2552822" y="4886606"/>
            <a:chExt cx="742950" cy="648000"/>
          </a:xfrm>
        </p:grpSpPr>
        <p:sp>
          <p:nvSpPr>
            <p:cNvPr id="7" name="椭圆 6"/>
            <p:cNvSpPr/>
            <p:nvPr/>
          </p:nvSpPr>
          <p:spPr>
            <a:xfrm>
              <a:off x="2603561" y="4886606"/>
              <a:ext cx="648000" cy="648000"/>
            </a:xfrm>
            <a:prstGeom prst="ellipse">
              <a:avLst/>
            </a:prstGeom>
            <a:gradFill>
              <a:gsLst>
                <a:gs pos="39000">
                  <a:srgbClr val="DEDEDE"/>
                </a:gs>
                <a:gs pos="100000">
                  <a:schemeClr val="bg1"/>
                </a:gs>
                <a:gs pos="0">
                  <a:srgbClr val="B4B6A8"/>
                </a:gs>
              </a:gsLst>
              <a:lin ang="4800000" scaled="0"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800000" scaled="0"/>
              </a:gradFill>
            </a:ln>
            <a:effectLst>
              <a:outerShdw blurRad="88900" dist="63500" dir="4200000" algn="tl" rotWithShape="0">
                <a:srgbClr val="291830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552822" y="4952257"/>
              <a:ext cx="742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663A77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E</a:t>
              </a:r>
              <a:endParaRPr lang="zh-CN" altLang="en-US" sz="2800" dirty="0">
                <a:solidFill>
                  <a:srgbClr val="663A77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787799" y="4920099"/>
            <a:ext cx="4313653" cy="610774"/>
            <a:chOff x="3787799" y="4920099"/>
            <a:chExt cx="4313653" cy="610774"/>
          </a:xfrm>
        </p:grpSpPr>
        <p:sp>
          <p:nvSpPr>
            <p:cNvPr id="9" name="矩形 8"/>
            <p:cNvSpPr/>
            <p:nvPr/>
          </p:nvSpPr>
          <p:spPr>
            <a:xfrm>
              <a:off x="3891937" y="5352788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891937" y="5352788"/>
              <a:ext cx="3320754" cy="1780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087413" y="4920099"/>
              <a:ext cx="958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FBFBE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92%</a:t>
              </a:r>
              <a:endParaRPr lang="zh-CN" altLang="en-US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787799" y="4949116"/>
              <a:ext cx="2298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BFBE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sp>
        <p:nvSpPr>
          <p:cNvPr id="13" name="任意多边形 12"/>
          <p:cNvSpPr>
            <a:spLocks noChangeAspect="1"/>
          </p:cNvSpPr>
          <p:nvPr/>
        </p:nvSpPr>
        <p:spPr>
          <a:xfrm flipH="1">
            <a:off x="4351187" y="4643484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19000">
                <a:srgbClr val="382F28"/>
              </a:gs>
              <a:gs pos="0">
                <a:srgbClr val="4E403C"/>
              </a:gs>
              <a:gs pos="100000">
                <a:srgbClr val="42372F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3143250" y="3858693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0AF92"/>
              </a:gs>
              <a:gs pos="100000">
                <a:srgbClr val="007662"/>
              </a:gs>
            </a:gsLst>
            <a:lin ang="10200000" scaled="0"/>
          </a:gradFill>
          <a:ln w="25400">
            <a:gradFill>
              <a:gsLst>
                <a:gs pos="0">
                  <a:srgbClr val="00C4A3"/>
                </a:gs>
                <a:gs pos="100000">
                  <a:srgbClr val="007662"/>
                </a:gs>
              </a:gsLst>
              <a:lin ang="10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8865235" y="3975067"/>
            <a:ext cx="742950" cy="648000"/>
            <a:chOff x="8865235" y="3975067"/>
            <a:chExt cx="742950" cy="648000"/>
          </a:xfrm>
        </p:grpSpPr>
        <p:sp>
          <p:nvSpPr>
            <p:cNvPr id="17" name="椭圆 16"/>
            <p:cNvSpPr/>
            <p:nvPr/>
          </p:nvSpPr>
          <p:spPr>
            <a:xfrm>
              <a:off x="8915974" y="3975067"/>
              <a:ext cx="648000" cy="648000"/>
            </a:xfrm>
            <a:prstGeom prst="ellipse">
              <a:avLst/>
            </a:prstGeom>
            <a:gradFill>
              <a:gsLst>
                <a:gs pos="39000">
                  <a:srgbClr val="DEDEDE"/>
                </a:gs>
                <a:gs pos="100000">
                  <a:schemeClr val="bg1"/>
                </a:gs>
                <a:gs pos="0">
                  <a:srgbClr val="B4B6A8"/>
                </a:gs>
              </a:gsLst>
              <a:lin ang="4800000" scaled="0"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800000" scaled="0"/>
              </a:gradFill>
            </a:ln>
            <a:effectLst>
              <a:outerShdw blurRad="88900" dist="63500" dir="4200000" algn="tl" rotWithShape="0">
                <a:srgbClr val="006453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65235" y="4040718"/>
              <a:ext cx="742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AF92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D</a:t>
              </a:r>
              <a:endParaRPr lang="zh-CN" altLang="en-US" sz="2800" dirty="0">
                <a:solidFill>
                  <a:srgbClr val="00AF92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787799" y="4005105"/>
            <a:ext cx="4313653" cy="619942"/>
            <a:chOff x="3787799" y="4005105"/>
            <a:chExt cx="4313653" cy="619942"/>
          </a:xfrm>
        </p:grpSpPr>
        <p:sp>
          <p:nvSpPr>
            <p:cNvPr id="15" name="矩形 14"/>
            <p:cNvSpPr/>
            <p:nvPr/>
          </p:nvSpPr>
          <p:spPr>
            <a:xfrm>
              <a:off x="3891937" y="4444982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891937" y="4446962"/>
              <a:ext cx="2400913" cy="1780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087413" y="4005105"/>
              <a:ext cx="958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FBFBE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87%</a:t>
              </a:r>
              <a:endParaRPr lang="zh-CN" altLang="en-US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787799" y="4021824"/>
              <a:ext cx="2298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BFBE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sp>
        <p:nvSpPr>
          <p:cNvPr id="21" name="任意多边形 20"/>
          <p:cNvSpPr>
            <a:spLocks noChangeAspect="1"/>
          </p:cNvSpPr>
          <p:nvPr/>
        </p:nvSpPr>
        <p:spPr>
          <a:xfrm>
            <a:off x="3117850" y="3757240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26000">
                <a:srgbClr val="00826C">
                  <a:alpha val="80000"/>
                </a:srgbClr>
              </a:gs>
              <a:gs pos="0">
                <a:srgbClr val="00826C"/>
              </a:gs>
              <a:gs pos="100000">
                <a:srgbClr val="009E84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381250" y="2946833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87071"/>
              </a:gs>
              <a:gs pos="100000">
                <a:srgbClr val="E14747"/>
              </a:gs>
            </a:gsLst>
            <a:lin ang="4800000" scaled="0"/>
          </a:gradFill>
          <a:ln w="25400">
            <a:gradFill>
              <a:gsLst>
                <a:gs pos="100000">
                  <a:srgbClr val="E14747"/>
                </a:gs>
                <a:gs pos="0">
                  <a:srgbClr val="ED8F8F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552822" y="3059816"/>
            <a:ext cx="742950" cy="648000"/>
            <a:chOff x="2552822" y="3059816"/>
            <a:chExt cx="742950" cy="648000"/>
          </a:xfrm>
        </p:grpSpPr>
        <p:sp>
          <p:nvSpPr>
            <p:cNvPr id="25" name="椭圆 24"/>
            <p:cNvSpPr/>
            <p:nvPr/>
          </p:nvSpPr>
          <p:spPr>
            <a:xfrm>
              <a:off x="2603561" y="3059816"/>
              <a:ext cx="648000" cy="648000"/>
            </a:xfrm>
            <a:prstGeom prst="ellipse">
              <a:avLst/>
            </a:prstGeom>
            <a:gradFill>
              <a:gsLst>
                <a:gs pos="39000">
                  <a:srgbClr val="DEDEDE"/>
                </a:gs>
                <a:gs pos="100000">
                  <a:schemeClr val="bg1"/>
                </a:gs>
                <a:gs pos="0">
                  <a:srgbClr val="B4B6A8"/>
                </a:gs>
              </a:gsLst>
              <a:lin ang="4800000" scaled="0"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800000" scaled="0"/>
              </a:gradFill>
            </a:ln>
            <a:effectLst>
              <a:outerShdw blurRad="88900" dist="63500" dir="4200000" algn="tl" rotWithShape="0">
                <a:srgbClr val="B31D1D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2552822" y="3125467"/>
              <a:ext cx="742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E87071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C</a:t>
              </a:r>
              <a:endParaRPr lang="zh-CN" altLang="en-US" sz="2800" dirty="0">
                <a:solidFill>
                  <a:srgbClr val="E87071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787799" y="3101699"/>
            <a:ext cx="4313653" cy="611274"/>
            <a:chOff x="3787799" y="3101699"/>
            <a:chExt cx="4313653" cy="611274"/>
          </a:xfrm>
        </p:grpSpPr>
        <p:sp>
          <p:nvSpPr>
            <p:cNvPr id="23" name="矩形 22"/>
            <p:cNvSpPr/>
            <p:nvPr/>
          </p:nvSpPr>
          <p:spPr>
            <a:xfrm>
              <a:off x="3891937" y="3532908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891937" y="3534888"/>
              <a:ext cx="2784179" cy="1780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87799" y="3108359"/>
              <a:ext cx="2298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BFBE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087413" y="3101699"/>
              <a:ext cx="958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FBFBE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76%</a:t>
              </a:r>
              <a:endParaRPr lang="zh-CN" altLang="en-US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29" name="任意多边形 28"/>
          <p:cNvSpPr>
            <a:spLocks noChangeAspect="1"/>
          </p:cNvSpPr>
          <p:nvPr/>
        </p:nvSpPr>
        <p:spPr>
          <a:xfrm flipH="1">
            <a:off x="4351187" y="2855491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24000">
                <a:srgbClr val="DD2B2B">
                  <a:alpha val="80000"/>
                </a:srgbClr>
              </a:gs>
              <a:gs pos="0">
                <a:srgbClr val="DD2B2B"/>
              </a:gs>
              <a:gs pos="100000">
                <a:srgbClr val="E87071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3143250" y="2032433"/>
            <a:ext cx="6667500" cy="89535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018B99"/>
              </a:gs>
              <a:gs pos="0">
                <a:srgbClr val="01ACBE"/>
              </a:gs>
            </a:gsLst>
            <a:lin ang="10200000" scaled="0"/>
            <a:tileRect/>
          </a:gradFill>
          <a:ln w="25400">
            <a:gradFill>
              <a:gsLst>
                <a:gs pos="0">
                  <a:srgbClr val="01B4C7"/>
                </a:gs>
                <a:gs pos="100000">
                  <a:srgbClr val="018B99"/>
                </a:gs>
              </a:gsLst>
              <a:lin ang="10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3787799" y="2175514"/>
            <a:ext cx="4313653" cy="591278"/>
            <a:chOff x="3787799" y="2175514"/>
            <a:chExt cx="4313653" cy="591278"/>
          </a:xfrm>
        </p:grpSpPr>
        <p:sp>
          <p:nvSpPr>
            <p:cNvPr id="31" name="矩形 30"/>
            <p:cNvSpPr/>
            <p:nvPr/>
          </p:nvSpPr>
          <p:spPr>
            <a:xfrm>
              <a:off x="3891937" y="2586727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891937" y="2588707"/>
              <a:ext cx="1302363" cy="1780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7087413" y="2175514"/>
              <a:ext cx="958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FBFBE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52%</a:t>
              </a:r>
              <a:endParaRPr lang="zh-CN" altLang="en-US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787799" y="2180355"/>
              <a:ext cx="2298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prstClr val="white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prstClr val="white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65235" y="2118955"/>
            <a:ext cx="742950" cy="648000"/>
            <a:chOff x="8865235" y="2118955"/>
            <a:chExt cx="742950" cy="648000"/>
          </a:xfrm>
        </p:grpSpPr>
        <p:sp>
          <p:nvSpPr>
            <p:cNvPr id="35" name="椭圆 34"/>
            <p:cNvSpPr/>
            <p:nvPr/>
          </p:nvSpPr>
          <p:spPr>
            <a:xfrm>
              <a:off x="8915974" y="2118955"/>
              <a:ext cx="648000" cy="648000"/>
            </a:xfrm>
            <a:prstGeom prst="ellipse">
              <a:avLst/>
            </a:prstGeom>
            <a:gradFill>
              <a:gsLst>
                <a:gs pos="39000">
                  <a:srgbClr val="DEDEDE"/>
                </a:gs>
                <a:gs pos="100000">
                  <a:schemeClr val="bg1"/>
                </a:gs>
                <a:gs pos="0">
                  <a:srgbClr val="B4B6A8"/>
                </a:gs>
              </a:gsLst>
              <a:lin ang="4800000" scaled="0"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800000" scaled="0"/>
              </a:gradFill>
            </a:ln>
            <a:effectLst>
              <a:outerShdw blurRad="88900" dist="63500" dir="4200000" algn="tl" rotWithShape="0">
                <a:srgbClr val="015D67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865235" y="2184606"/>
              <a:ext cx="742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ACBE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B</a:t>
              </a:r>
              <a:endParaRPr lang="zh-CN" altLang="en-US" sz="2800" dirty="0">
                <a:solidFill>
                  <a:srgbClr val="01ACBE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  <p:sp>
        <p:nvSpPr>
          <p:cNvPr id="37" name="任意多边形 36"/>
          <p:cNvSpPr>
            <a:spLocks noChangeAspect="1"/>
          </p:cNvSpPr>
          <p:nvPr/>
        </p:nvSpPr>
        <p:spPr>
          <a:xfrm>
            <a:off x="3109612" y="1926634"/>
            <a:ext cx="4751688" cy="718716"/>
          </a:xfrm>
          <a:custGeom>
            <a:avLst/>
            <a:gdLst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0 w 7992888"/>
              <a:gd name="connsiteY5" fmla="*/ 767307 h 1186352"/>
              <a:gd name="connsiteX6" fmla="*/ 47862 w 7992888"/>
              <a:gd name="connsiteY6" fmla="*/ 604192 h 1186352"/>
              <a:gd name="connsiteX7" fmla="*/ 846974 w 7992888"/>
              <a:gd name="connsiteY7" fmla="*/ 4925 h 1186352"/>
              <a:gd name="connsiteX8" fmla="*/ 932928 w 7992888"/>
              <a:gd name="connsiteY8" fmla="*/ 633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47862 w 7992888"/>
              <a:gd name="connsiteY5" fmla="*/ 604192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32928 w 7992888"/>
              <a:gd name="connsiteY0" fmla="*/ 0 h 1186352"/>
              <a:gd name="connsiteX1" fmla="*/ 945604 w 7992888"/>
              <a:gd name="connsiteY1" fmla="*/ 0 h 1186352"/>
              <a:gd name="connsiteX2" fmla="*/ 7992888 w 7992888"/>
              <a:gd name="connsiteY2" fmla="*/ 0 h 1186352"/>
              <a:gd name="connsiteX3" fmla="*/ 13398 w 7992888"/>
              <a:gd name="connsiteY3" fmla="*/ 1186352 h 1186352"/>
              <a:gd name="connsiteX4" fmla="*/ 0 w 7992888"/>
              <a:gd name="connsiteY4" fmla="*/ 1140693 h 1186352"/>
              <a:gd name="connsiteX5" fmla="*/ 110773 w 7992888"/>
              <a:gd name="connsiteY5" fmla="*/ 638437 h 1186352"/>
              <a:gd name="connsiteX6" fmla="*/ 846974 w 7992888"/>
              <a:gd name="connsiteY6" fmla="*/ 4925 h 1186352"/>
              <a:gd name="connsiteX7" fmla="*/ 932928 w 7992888"/>
              <a:gd name="connsiteY7" fmla="*/ 633 h 1186352"/>
              <a:gd name="connsiteX8" fmla="*/ 932928 w 7992888"/>
              <a:gd name="connsiteY8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  <a:gd name="connsiteX0" fmla="*/ 919530 w 7979490"/>
              <a:gd name="connsiteY0" fmla="*/ 0 h 1186352"/>
              <a:gd name="connsiteX1" fmla="*/ 932206 w 7979490"/>
              <a:gd name="connsiteY1" fmla="*/ 0 h 1186352"/>
              <a:gd name="connsiteX2" fmla="*/ 7979490 w 7979490"/>
              <a:gd name="connsiteY2" fmla="*/ 0 h 1186352"/>
              <a:gd name="connsiteX3" fmla="*/ 0 w 7979490"/>
              <a:gd name="connsiteY3" fmla="*/ 1186352 h 1186352"/>
              <a:gd name="connsiteX4" fmla="*/ 97375 w 7979490"/>
              <a:gd name="connsiteY4" fmla="*/ 638437 h 1186352"/>
              <a:gd name="connsiteX5" fmla="*/ 833576 w 7979490"/>
              <a:gd name="connsiteY5" fmla="*/ 4925 h 1186352"/>
              <a:gd name="connsiteX6" fmla="*/ 919530 w 7979490"/>
              <a:gd name="connsiteY6" fmla="*/ 633 h 1186352"/>
              <a:gd name="connsiteX7" fmla="*/ 919530 w 7979490"/>
              <a:gd name="connsiteY7" fmla="*/ 0 h 1186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979490" h="1186352">
                <a:moveTo>
                  <a:pt x="919530" y="0"/>
                </a:moveTo>
                <a:lnTo>
                  <a:pt x="932206" y="0"/>
                </a:lnTo>
                <a:lnTo>
                  <a:pt x="7979490" y="0"/>
                </a:lnTo>
                <a:lnTo>
                  <a:pt x="0" y="1186352"/>
                </a:lnTo>
                <a:cubicBezTo>
                  <a:pt x="32458" y="1003714"/>
                  <a:pt x="6499" y="816795"/>
                  <a:pt x="97375" y="638437"/>
                </a:cubicBezTo>
                <a:cubicBezTo>
                  <a:pt x="280859" y="356303"/>
                  <a:pt x="468751" y="41566"/>
                  <a:pt x="833576" y="4925"/>
                </a:cubicBezTo>
                <a:lnTo>
                  <a:pt x="919530" y="633"/>
                </a:lnTo>
                <a:lnTo>
                  <a:pt x="919530" y="0"/>
                </a:lnTo>
                <a:close/>
              </a:path>
            </a:pathLst>
          </a:custGeom>
          <a:gradFill flip="none" rotWithShape="1">
            <a:gsLst>
              <a:gs pos="17000">
                <a:srgbClr val="016E79"/>
              </a:gs>
              <a:gs pos="0">
                <a:srgbClr val="016E79"/>
              </a:gs>
              <a:gs pos="100000">
                <a:srgbClr val="01ACBE">
                  <a:alpha val="0"/>
                </a:srgbClr>
              </a:gs>
            </a:gsLst>
            <a:lin ang="5400000" scaled="0"/>
            <a:tileRect/>
          </a:gradFill>
          <a:ln w="25400" cap="flat" cmpd="sng" algn="ctr">
            <a:noFill/>
            <a:prstDash val="solid"/>
          </a:ln>
          <a:effectLst>
            <a:softEdge rad="63500"/>
          </a:effectLst>
        </p:spPr>
        <p:txBody>
          <a:bodyPr rtlCol="0" anchor="ctr"/>
          <a:lstStyle/>
          <a:p>
            <a:pPr algn="ctr">
              <a:defRPr/>
            </a:pPr>
            <a:endParaRPr lang="zh-CN" altLang="en-US" kern="0" smtClean="0">
              <a:solidFill>
                <a:prstClr val="white"/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2381250" y="1108508"/>
            <a:ext cx="6667500" cy="89535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B850"/>
              </a:gs>
              <a:gs pos="100000">
                <a:srgbClr val="FFA41D"/>
              </a:gs>
            </a:gsLst>
            <a:lin ang="4800000" scaled="0"/>
          </a:gradFill>
          <a:ln w="25400">
            <a:gradFill>
              <a:gsLst>
                <a:gs pos="0">
                  <a:srgbClr val="FFCC81"/>
                </a:gs>
                <a:gs pos="100000">
                  <a:srgbClr val="FFAB2E"/>
                </a:gs>
              </a:gsLst>
              <a:lin ang="4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787799" y="1295727"/>
            <a:ext cx="4313653" cy="600828"/>
            <a:chOff x="3787799" y="1295727"/>
            <a:chExt cx="4313653" cy="600828"/>
          </a:xfrm>
        </p:grpSpPr>
        <p:sp>
          <p:nvSpPr>
            <p:cNvPr id="39" name="矩形 38"/>
            <p:cNvSpPr/>
            <p:nvPr/>
          </p:nvSpPr>
          <p:spPr>
            <a:xfrm>
              <a:off x="3891937" y="1716490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891937" y="1718470"/>
              <a:ext cx="2022179" cy="178085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087413" y="1311461"/>
              <a:ext cx="9580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FBFBE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35%</a:t>
              </a:r>
              <a:endParaRPr lang="zh-CN" altLang="en-US" dirty="0">
                <a:solidFill>
                  <a:srgbClr val="FBFBE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787799" y="1295727"/>
              <a:ext cx="22988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FBFBE1"/>
                  </a:solidFill>
                  <a:latin typeface="方正正黑简体" panose="02000000000000000000" pitchFamily="2" charset="-122"/>
                  <a:ea typeface="方正正黑简体" panose="02000000000000000000" pitchFamily="2" charset="-122"/>
                </a:rPr>
                <a:t>在此添加标题</a:t>
              </a:r>
              <a:endParaRPr lang="zh-CN" altLang="en-US" sz="2000" dirty="0">
                <a:solidFill>
                  <a:srgbClr val="FBFBE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552822" y="1233135"/>
            <a:ext cx="742950" cy="648000"/>
            <a:chOff x="2552822" y="1233135"/>
            <a:chExt cx="742950" cy="648000"/>
          </a:xfrm>
        </p:grpSpPr>
        <p:sp>
          <p:nvSpPr>
            <p:cNvPr id="43" name="椭圆 42"/>
            <p:cNvSpPr/>
            <p:nvPr/>
          </p:nvSpPr>
          <p:spPr>
            <a:xfrm>
              <a:off x="2603561" y="1233135"/>
              <a:ext cx="648000" cy="648000"/>
            </a:xfrm>
            <a:prstGeom prst="ellipse">
              <a:avLst/>
            </a:prstGeom>
            <a:gradFill>
              <a:gsLst>
                <a:gs pos="39000">
                  <a:srgbClr val="DEDEDE"/>
                </a:gs>
                <a:gs pos="100000">
                  <a:schemeClr val="bg1"/>
                </a:gs>
                <a:gs pos="0">
                  <a:srgbClr val="B4B6A8"/>
                </a:gs>
              </a:gsLst>
              <a:lin ang="4800000" scaled="0"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4800000" scaled="0"/>
              </a:gradFill>
            </a:ln>
            <a:effectLst>
              <a:outerShdw blurRad="88900" dist="63500" dir="4200000" algn="tl" rotWithShape="0">
                <a:srgbClr val="B06900"/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552822" y="1298786"/>
              <a:ext cx="742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B850"/>
                  </a:solidFill>
                  <a:latin typeface="Hiragino Sans GB W6" panose="020B0600000000000000" pitchFamily="34" charset="-122"/>
                  <a:ea typeface="Hiragino Sans GB W6" panose="020B0600000000000000" pitchFamily="34" charset="-122"/>
                </a:rPr>
                <a:t>A</a:t>
              </a:r>
              <a:endParaRPr lang="zh-CN" altLang="en-US" sz="2800" dirty="0">
                <a:solidFill>
                  <a:srgbClr val="FFB850"/>
                </a:solidFill>
                <a:latin typeface="Hiragino Sans GB W6" panose="020B0600000000000000" pitchFamily="34" charset="-122"/>
                <a:ea typeface="Hiragino Sans GB W6" panose="020B06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8697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1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1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1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1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0" dur="150" fill="hold"/>
                                        <p:tgtEl>
                                          <p:spTgt spid="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2" presetClass="path" presetSubtype="0" decel="3200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75E-6 -3.33333E-6 L 0.46172 -0.00115 " pathEditMode="relative" rAng="0" ptsTypes="AA">
                                      <p:cBhvr>
                                        <p:cTn id="52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6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64" dur="150" fill="hold"/>
                                        <p:tgtEl>
                                          <p:spTgt spid="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"/>
                            </p:stCondLst>
                            <p:childTnLst>
                              <p:par>
                                <p:cTn id="66" presetID="42" presetClass="path" presetSubtype="0" decel="32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 L -0.44687 0 " pathEditMode="relative" rAng="0" ptsTypes="AA">
                                      <p:cBhvr>
                                        <p:cTn id="67" dur="3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9" dur="15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50"/>
                            </p:stCondLst>
                            <p:childTnLst>
                              <p:par>
                                <p:cTn id="81" presetID="42" presetClass="path" presetSubtype="0" decel="32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33333E-6 L 0.46172 -0.00115 " pathEditMode="relative" rAng="0" ptsTypes="AA">
                                      <p:cBhvr>
                                        <p:cTn id="82" dur="3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5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65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3" dur="1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2200"/>
                            </p:stCondLst>
                            <p:childTnLst>
                              <p:par>
                                <p:cTn id="95" presetID="42" presetClass="path" presetSubtype="0" decel="32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0 L -0.44687 0 " pathEditMode="relative" rAng="0" ptsTypes="AA">
                                      <p:cBhvr>
                                        <p:cTn id="96" dur="3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4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8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08" dur="1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0"/>
                            </p:stCondLst>
                            <p:childTnLst>
                              <p:par>
                                <p:cTn id="110" presetID="42" presetClass="path" presetSubtype="0" decel="32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-3.33333E-6 L 0.46172 -0.00115 " pathEditMode="relative" rAng="0" ptsTypes="AA">
                                      <p:cBhvr>
                                        <p:cTn id="11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86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150"/>
                            </p:stCondLst>
                            <p:childTnLst>
                              <p:par>
                                <p:cTn id="1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4" grpId="0" animBg="1"/>
      <p:bldP spid="21" grpId="0" animBg="1"/>
      <p:bldP spid="22" grpId="0" animBg="1"/>
      <p:bldP spid="29" grpId="0" animBg="1"/>
      <p:bldP spid="30" grpId="0" animBg="1"/>
      <p:bldP spid="37" grpId="0" animBg="1"/>
      <p:bldP spid="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733348" y="4479408"/>
            <a:ext cx="8624082" cy="1692390"/>
            <a:chOff x="2733348" y="4551978"/>
            <a:chExt cx="8624082" cy="1692390"/>
          </a:xfrm>
        </p:grpSpPr>
        <p:sp>
          <p:nvSpPr>
            <p:cNvPr id="84" name="椭圆 76"/>
            <p:cNvSpPr/>
            <p:nvPr/>
          </p:nvSpPr>
          <p:spPr>
            <a:xfrm>
              <a:off x="2733348" y="5349376"/>
              <a:ext cx="8624082" cy="894992"/>
            </a:xfrm>
            <a:custGeom>
              <a:avLst/>
              <a:gdLst>
                <a:gd name="connsiteX0" fmla="*/ 0 w 7405687"/>
                <a:gd name="connsiteY0" fmla="*/ 464468 h 928935"/>
                <a:gd name="connsiteX1" fmla="*/ 3702844 w 7405687"/>
                <a:gd name="connsiteY1" fmla="*/ 0 h 928935"/>
                <a:gd name="connsiteX2" fmla="*/ 7405688 w 7405687"/>
                <a:gd name="connsiteY2" fmla="*/ 464468 h 928935"/>
                <a:gd name="connsiteX3" fmla="*/ 3702844 w 7405687"/>
                <a:gd name="connsiteY3" fmla="*/ 928936 h 928935"/>
                <a:gd name="connsiteX4" fmla="*/ 0 w 7405687"/>
                <a:gd name="connsiteY4" fmla="*/ 464468 h 928935"/>
                <a:gd name="connsiteX0" fmla="*/ 2 w 7405690"/>
                <a:gd name="connsiteY0" fmla="*/ 464468 h 791776"/>
                <a:gd name="connsiteX1" fmla="*/ 3702846 w 7405690"/>
                <a:gd name="connsiteY1" fmla="*/ 0 h 791776"/>
                <a:gd name="connsiteX2" fmla="*/ 7405690 w 7405690"/>
                <a:gd name="connsiteY2" fmla="*/ 464468 h 791776"/>
                <a:gd name="connsiteX3" fmla="*/ 3718086 w 7405690"/>
                <a:gd name="connsiteY3" fmla="*/ 791776 h 791776"/>
                <a:gd name="connsiteX4" fmla="*/ 2 w 7405690"/>
                <a:gd name="connsiteY4" fmla="*/ 464468 h 791776"/>
                <a:gd name="connsiteX0" fmla="*/ 2 w 7405690"/>
                <a:gd name="connsiteY0" fmla="*/ 464468 h 843641"/>
                <a:gd name="connsiteX1" fmla="*/ 3702846 w 7405690"/>
                <a:gd name="connsiteY1" fmla="*/ 0 h 843641"/>
                <a:gd name="connsiteX2" fmla="*/ 7405690 w 7405690"/>
                <a:gd name="connsiteY2" fmla="*/ 464468 h 843641"/>
                <a:gd name="connsiteX3" fmla="*/ 3718086 w 7405690"/>
                <a:gd name="connsiteY3" fmla="*/ 791776 h 843641"/>
                <a:gd name="connsiteX4" fmla="*/ 2 w 7405690"/>
                <a:gd name="connsiteY4" fmla="*/ 464468 h 843641"/>
                <a:gd name="connsiteX0" fmla="*/ 2 w 7405690"/>
                <a:gd name="connsiteY0" fmla="*/ 464468 h 843641"/>
                <a:gd name="connsiteX1" fmla="*/ 3702846 w 7405690"/>
                <a:gd name="connsiteY1" fmla="*/ 0 h 843641"/>
                <a:gd name="connsiteX2" fmla="*/ 7405690 w 7405690"/>
                <a:gd name="connsiteY2" fmla="*/ 464468 h 843641"/>
                <a:gd name="connsiteX3" fmla="*/ 3718086 w 7405690"/>
                <a:gd name="connsiteY3" fmla="*/ 791776 h 843641"/>
                <a:gd name="connsiteX4" fmla="*/ 2 w 7405690"/>
                <a:gd name="connsiteY4" fmla="*/ 464468 h 843641"/>
                <a:gd name="connsiteX0" fmla="*/ 2 w 7462840"/>
                <a:gd name="connsiteY0" fmla="*/ 479769 h 858942"/>
                <a:gd name="connsiteX1" fmla="*/ 3702846 w 7462840"/>
                <a:gd name="connsiteY1" fmla="*/ 15301 h 858942"/>
                <a:gd name="connsiteX2" fmla="*/ 7462840 w 7462840"/>
                <a:gd name="connsiteY2" fmla="*/ 251169 h 858942"/>
                <a:gd name="connsiteX3" fmla="*/ 3718086 w 7462840"/>
                <a:gd name="connsiteY3" fmla="*/ 807077 h 858942"/>
                <a:gd name="connsiteX4" fmla="*/ 2 w 7462840"/>
                <a:gd name="connsiteY4" fmla="*/ 479769 h 858942"/>
                <a:gd name="connsiteX0" fmla="*/ 3 w 7396166"/>
                <a:gd name="connsiteY0" fmla="*/ 377973 h 844577"/>
                <a:gd name="connsiteX1" fmla="*/ 3636172 w 7396166"/>
                <a:gd name="connsiteY1" fmla="*/ 8755 h 844577"/>
                <a:gd name="connsiteX2" fmla="*/ 7396166 w 7396166"/>
                <a:gd name="connsiteY2" fmla="*/ 244623 h 844577"/>
                <a:gd name="connsiteX3" fmla="*/ 3651412 w 7396166"/>
                <a:gd name="connsiteY3" fmla="*/ 800531 h 844577"/>
                <a:gd name="connsiteX4" fmla="*/ 3 w 7396166"/>
                <a:gd name="connsiteY4" fmla="*/ 377973 h 844577"/>
                <a:gd name="connsiteX0" fmla="*/ 3 w 7396166"/>
                <a:gd name="connsiteY0" fmla="*/ 377973 h 810841"/>
                <a:gd name="connsiteX1" fmla="*/ 3636172 w 7396166"/>
                <a:gd name="connsiteY1" fmla="*/ 8755 h 810841"/>
                <a:gd name="connsiteX2" fmla="*/ 7396166 w 7396166"/>
                <a:gd name="connsiteY2" fmla="*/ 244623 h 810841"/>
                <a:gd name="connsiteX3" fmla="*/ 3651412 w 7396166"/>
                <a:gd name="connsiteY3" fmla="*/ 800531 h 810841"/>
                <a:gd name="connsiteX4" fmla="*/ 3 w 7396166"/>
                <a:gd name="connsiteY4" fmla="*/ 377973 h 810841"/>
                <a:gd name="connsiteX0" fmla="*/ 83427 w 7479590"/>
                <a:gd name="connsiteY0" fmla="*/ 377973 h 848102"/>
                <a:gd name="connsiteX1" fmla="*/ 3719596 w 7479590"/>
                <a:gd name="connsiteY1" fmla="*/ 8755 h 848102"/>
                <a:gd name="connsiteX2" fmla="*/ 7479590 w 7479590"/>
                <a:gd name="connsiteY2" fmla="*/ 244623 h 848102"/>
                <a:gd name="connsiteX3" fmla="*/ 3734836 w 7479590"/>
                <a:gd name="connsiteY3" fmla="*/ 800531 h 848102"/>
                <a:gd name="connsiteX4" fmla="*/ 1375809 w 7479590"/>
                <a:gd name="connsiteY4" fmla="*/ 793947 h 848102"/>
                <a:gd name="connsiteX5" fmla="*/ 83427 w 7479590"/>
                <a:gd name="connsiteY5" fmla="*/ 377973 h 848102"/>
                <a:gd name="connsiteX0" fmla="*/ 98865 w 7272778"/>
                <a:gd name="connsiteY0" fmla="*/ 249652 h 840431"/>
                <a:gd name="connsiteX1" fmla="*/ 3512784 w 7272778"/>
                <a:gd name="connsiteY1" fmla="*/ 1084 h 840431"/>
                <a:gd name="connsiteX2" fmla="*/ 7272778 w 7272778"/>
                <a:gd name="connsiteY2" fmla="*/ 236952 h 840431"/>
                <a:gd name="connsiteX3" fmla="*/ 3528024 w 7272778"/>
                <a:gd name="connsiteY3" fmla="*/ 792860 h 840431"/>
                <a:gd name="connsiteX4" fmla="*/ 1168997 w 7272778"/>
                <a:gd name="connsiteY4" fmla="*/ 786276 h 840431"/>
                <a:gd name="connsiteX5" fmla="*/ 98865 w 7272778"/>
                <a:gd name="connsiteY5" fmla="*/ 249652 h 840431"/>
                <a:gd name="connsiteX0" fmla="*/ 98865 w 7272778"/>
                <a:gd name="connsiteY0" fmla="*/ 249652 h 816812"/>
                <a:gd name="connsiteX1" fmla="*/ 3512784 w 7272778"/>
                <a:gd name="connsiteY1" fmla="*/ 1084 h 816812"/>
                <a:gd name="connsiteX2" fmla="*/ 7272778 w 7272778"/>
                <a:gd name="connsiteY2" fmla="*/ 236952 h 816812"/>
                <a:gd name="connsiteX3" fmla="*/ 3514908 w 7272778"/>
                <a:gd name="connsiteY3" fmla="*/ 726825 h 816812"/>
                <a:gd name="connsiteX4" fmla="*/ 1168997 w 7272778"/>
                <a:gd name="connsiteY4" fmla="*/ 786276 h 816812"/>
                <a:gd name="connsiteX5" fmla="*/ 98865 w 7272778"/>
                <a:gd name="connsiteY5" fmla="*/ 249652 h 816812"/>
                <a:gd name="connsiteX0" fmla="*/ 143520 w 7317433"/>
                <a:gd name="connsiteY0" fmla="*/ 249652 h 797522"/>
                <a:gd name="connsiteX1" fmla="*/ 3557439 w 7317433"/>
                <a:gd name="connsiteY1" fmla="*/ 1084 h 797522"/>
                <a:gd name="connsiteX2" fmla="*/ 7317433 w 7317433"/>
                <a:gd name="connsiteY2" fmla="*/ 236952 h 797522"/>
                <a:gd name="connsiteX3" fmla="*/ 3559563 w 7317433"/>
                <a:gd name="connsiteY3" fmla="*/ 726825 h 797522"/>
                <a:gd name="connsiteX4" fmla="*/ 951323 w 7317433"/>
                <a:gd name="connsiteY4" fmla="*/ 759861 h 797522"/>
                <a:gd name="connsiteX5" fmla="*/ 143520 w 7317433"/>
                <a:gd name="connsiteY5" fmla="*/ 249652 h 797522"/>
                <a:gd name="connsiteX0" fmla="*/ 145311 w 7306108"/>
                <a:gd name="connsiteY0" fmla="*/ 84258 h 830236"/>
                <a:gd name="connsiteX1" fmla="*/ 3546114 w 7306108"/>
                <a:gd name="connsiteY1" fmla="*/ 33798 h 830236"/>
                <a:gd name="connsiteX2" fmla="*/ 7306108 w 7306108"/>
                <a:gd name="connsiteY2" fmla="*/ 269666 h 830236"/>
                <a:gd name="connsiteX3" fmla="*/ 3548238 w 7306108"/>
                <a:gd name="connsiteY3" fmla="*/ 759539 h 830236"/>
                <a:gd name="connsiteX4" fmla="*/ 939998 w 7306108"/>
                <a:gd name="connsiteY4" fmla="*/ 792575 h 830236"/>
                <a:gd name="connsiteX5" fmla="*/ 145311 w 7306108"/>
                <a:gd name="connsiteY5" fmla="*/ 84258 h 830236"/>
                <a:gd name="connsiteX0" fmla="*/ 143520 w 7317433"/>
                <a:gd name="connsiteY0" fmla="*/ 146522 h 800050"/>
                <a:gd name="connsiteX1" fmla="*/ 3557439 w 7317433"/>
                <a:gd name="connsiteY1" fmla="*/ 3612 h 800050"/>
                <a:gd name="connsiteX2" fmla="*/ 7317433 w 7317433"/>
                <a:gd name="connsiteY2" fmla="*/ 239480 h 800050"/>
                <a:gd name="connsiteX3" fmla="*/ 3559563 w 7317433"/>
                <a:gd name="connsiteY3" fmla="*/ 729353 h 800050"/>
                <a:gd name="connsiteX4" fmla="*/ 951323 w 7317433"/>
                <a:gd name="connsiteY4" fmla="*/ 762389 h 800050"/>
                <a:gd name="connsiteX5" fmla="*/ 143520 w 7317433"/>
                <a:gd name="connsiteY5" fmla="*/ 146522 h 800050"/>
                <a:gd name="connsiteX0" fmla="*/ 145279 w 7319192"/>
                <a:gd name="connsiteY0" fmla="*/ 147549 h 870963"/>
                <a:gd name="connsiteX1" fmla="*/ 3559198 w 7319192"/>
                <a:gd name="connsiteY1" fmla="*/ 4639 h 870963"/>
                <a:gd name="connsiteX2" fmla="*/ 7319192 w 7319192"/>
                <a:gd name="connsiteY2" fmla="*/ 240507 h 870963"/>
                <a:gd name="connsiteX3" fmla="*/ 3561322 w 7319192"/>
                <a:gd name="connsiteY3" fmla="*/ 730380 h 870963"/>
                <a:gd name="connsiteX4" fmla="*/ 944475 w 7319192"/>
                <a:gd name="connsiteY4" fmla="*/ 850088 h 870963"/>
                <a:gd name="connsiteX5" fmla="*/ 145279 w 7319192"/>
                <a:gd name="connsiteY5" fmla="*/ 147549 h 870963"/>
                <a:gd name="connsiteX0" fmla="*/ 143520 w 7317433"/>
                <a:gd name="connsiteY0" fmla="*/ 146988 h 833289"/>
                <a:gd name="connsiteX1" fmla="*/ 3557439 w 7317433"/>
                <a:gd name="connsiteY1" fmla="*/ 4078 h 833289"/>
                <a:gd name="connsiteX2" fmla="*/ 7317433 w 7317433"/>
                <a:gd name="connsiteY2" fmla="*/ 239946 h 833289"/>
                <a:gd name="connsiteX3" fmla="*/ 3559563 w 7317433"/>
                <a:gd name="connsiteY3" fmla="*/ 729819 h 833289"/>
                <a:gd name="connsiteX4" fmla="*/ 951324 w 7317433"/>
                <a:gd name="connsiteY4" fmla="*/ 806191 h 833289"/>
                <a:gd name="connsiteX5" fmla="*/ 143520 w 7317433"/>
                <a:gd name="connsiteY5" fmla="*/ 146988 h 833289"/>
                <a:gd name="connsiteX0" fmla="*/ 143520 w 7317433"/>
                <a:gd name="connsiteY0" fmla="*/ 147549 h 870962"/>
                <a:gd name="connsiteX1" fmla="*/ 3557439 w 7317433"/>
                <a:gd name="connsiteY1" fmla="*/ 4639 h 870962"/>
                <a:gd name="connsiteX2" fmla="*/ 7317433 w 7317433"/>
                <a:gd name="connsiteY2" fmla="*/ 240507 h 870962"/>
                <a:gd name="connsiteX3" fmla="*/ 3559563 w 7317433"/>
                <a:gd name="connsiteY3" fmla="*/ 730380 h 870962"/>
                <a:gd name="connsiteX4" fmla="*/ 951324 w 7317433"/>
                <a:gd name="connsiteY4" fmla="*/ 850088 h 870962"/>
                <a:gd name="connsiteX5" fmla="*/ 143520 w 7317433"/>
                <a:gd name="connsiteY5" fmla="*/ 147549 h 870962"/>
                <a:gd name="connsiteX0" fmla="*/ 141782 w 7315695"/>
                <a:gd name="connsiteY0" fmla="*/ 147092 h 840557"/>
                <a:gd name="connsiteX1" fmla="*/ 3555701 w 7315695"/>
                <a:gd name="connsiteY1" fmla="*/ 4182 h 840557"/>
                <a:gd name="connsiteX2" fmla="*/ 7315695 w 7315695"/>
                <a:gd name="connsiteY2" fmla="*/ 240050 h 840557"/>
                <a:gd name="connsiteX3" fmla="*/ 3557825 w 7315695"/>
                <a:gd name="connsiteY3" fmla="*/ 729923 h 840557"/>
                <a:gd name="connsiteX4" fmla="*/ 958194 w 7315695"/>
                <a:gd name="connsiteY4" fmla="*/ 814962 h 840557"/>
                <a:gd name="connsiteX5" fmla="*/ 141782 w 7315695"/>
                <a:gd name="connsiteY5" fmla="*/ 147092 h 840557"/>
                <a:gd name="connsiteX0" fmla="*/ 146491 w 7285974"/>
                <a:gd name="connsiteY0" fmla="*/ 132741 h 843540"/>
                <a:gd name="connsiteX1" fmla="*/ 3525980 w 7285974"/>
                <a:gd name="connsiteY1" fmla="*/ 7165 h 843540"/>
                <a:gd name="connsiteX2" fmla="*/ 7285974 w 7285974"/>
                <a:gd name="connsiteY2" fmla="*/ 243033 h 843540"/>
                <a:gd name="connsiteX3" fmla="*/ 3528104 w 7285974"/>
                <a:gd name="connsiteY3" fmla="*/ 732906 h 843540"/>
                <a:gd name="connsiteX4" fmla="*/ 928473 w 7285974"/>
                <a:gd name="connsiteY4" fmla="*/ 817945 h 843540"/>
                <a:gd name="connsiteX5" fmla="*/ 146491 w 7285974"/>
                <a:gd name="connsiteY5" fmla="*/ 132741 h 843540"/>
                <a:gd name="connsiteX0" fmla="*/ 94107 w 7233590"/>
                <a:gd name="connsiteY0" fmla="*/ 153796 h 864595"/>
                <a:gd name="connsiteX1" fmla="*/ 3473596 w 7233590"/>
                <a:gd name="connsiteY1" fmla="*/ 28220 h 864595"/>
                <a:gd name="connsiteX2" fmla="*/ 7233590 w 7233590"/>
                <a:gd name="connsiteY2" fmla="*/ 264088 h 864595"/>
                <a:gd name="connsiteX3" fmla="*/ 3475720 w 7233590"/>
                <a:gd name="connsiteY3" fmla="*/ 753961 h 864595"/>
                <a:gd name="connsiteX4" fmla="*/ 876089 w 7233590"/>
                <a:gd name="connsiteY4" fmla="*/ 839000 h 864595"/>
                <a:gd name="connsiteX5" fmla="*/ 94107 w 7233590"/>
                <a:gd name="connsiteY5" fmla="*/ 153796 h 864595"/>
                <a:gd name="connsiteX0" fmla="*/ 45087 w 7184570"/>
                <a:gd name="connsiteY0" fmla="*/ 185778 h 896577"/>
                <a:gd name="connsiteX1" fmla="*/ 3424576 w 7184570"/>
                <a:gd name="connsiteY1" fmla="*/ 60202 h 896577"/>
                <a:gd name="connsiteX2" fmla="*/ 7184570 w 7184570"/>
                <a:gd name="connsiteY2" fmla="*/ 296070 h 896577"/>
                <a:gd name="connsiteX3" fmla="*/ 3426700 w 7184570"/>
                <a:gd name="connsiteY3" fmla="*/ 785943 h 896577"/>
                <a:gd name="connsiteX4" fmla="*/ 827069 w 7184570"/>
                <a:gd name="connsiteY4" fmla="*/ 870982 h 896577"/>
                <a:gd name="connsiteX5" fmla="*/ 45087 w 7184570"/>
                <a:gd name="connsiteY5" fmla="*/ 185778 h 896577"/>
                <a:gd name="connsiteX0" fmla="*/ 45087 w 7184570"/>
                <a:gd name="connsiteY0" fmla="*/ 165917 h 876716"/>
                <a:gd name="connsiteX1" fmla="*/ 3424576 w 7184570"/>
                <a:gd name="connsiteY1" fmla="*/ 40341 h 876716"/>
                <a:gd name="connsiteX2" fmla="*/ 7184570 w 7184570"/>
                <a:gd name="connsiteY2" fmla="*/ 276209 h 876716"/>
                <a:gd name="connsiteX3" fmla="*/ 3426700 w 7184570"/>
                <a:gd name="connsiteY3" fmla="*/ 766082 h 876716"/>
                <a:gd name="connsiteX4" fmla="*/ 827069 w 7184570"/>
                <a:gd name="connsiteY4" fmla="*/ 851121 h 876716"/>
                <a:gd name="connsiteX5" fmla="*/ 45087 w 7184570"/>
                <a:gd name="connsiteY5" fmla="*/ 165917 h 876716"/>
                <a:gd name="connsiteX0" fmla="*/ 48827 w 7145272"/>
                <a:gd name="connsiteY0" fmla="*/ 162068 h 881534"/>
                <a:gd name="connsiteX1" fmla="*/ 3385278 w 7145272"/>
                <a:gd name="connsiteY1" fmla="*/ 45159 h 881534"/>
                <a:gd name="connsiteX2" fmla="*/ 7145272 w 7145272"/>
                <a:gd name="connsiteY2" fmla="*/ 281027 h 881534"/>
                <a:gd name="connsiteX3" fmla="*/ 3387402 w 7145272"/>
                <a:gd name="connsiteY3" fmla="*/ 770900 h 881534"/>
                <a:gd name="connsiteX4" fmla="*/ 787771 w 7145272"/>
                <a:gd name="connsiteY4" fmla="*/ 855939 h 881534"/>
                <a:gd name="connsiteX5" fmla="*/ 48827 w 7145272"/>
                <a:gd name="connsiteY5" fmla="*/ 162068 h 881534"/>
                <a:gd name="connsiteX0" fmla="*/ 48827 w 7145272"/>
                <a:gd name="connsiteY0" fmla="*/ 162068 h 874370"/>
                <a:gd name="connsiteX1" fmla="*/ 3385278 w 7145272"/>
                <a:gd name="connsiteY1" fmla="*/ 45159 h 874370"/>
                <a:gd name="connsiteX2" fmla="*/ 7145272 w 7145272"/>
                <a:gd name="connsiteY2" fmla="*/ 281027 h 874370"/>
                <a:gd name="connsiteX3" fmla="*/ 3387402 w 7145272"/>
                <a:gd name="connsiteY3" fmla="*/ 770900 h 874370"/>
                <a:gd name="connsiteX4" fmla="*/ 787771 w 7145272"/>
                <a:gd name="connsiteY4" fmla="*/ 847272 h 874370"/>
                <a:gd name="connsiteX5" fmla="*/ 48827 w 7145272"/>
                <a:gd name="connsiteY5" fmla="*/ 162068 h 874370"/>
                <a:gd name="connsiteX0" fmla="*/ 48091 w 7144536"/>
                <a:gd name="connsiteY0" fmla="*/ 162068 h 874370"/>
                <a:gd name="connsiteX1" fmla="*/ 3384542 w 7144536"/>
                <a:gd name="connsiteY1" fmla="*/ 45159 h 874370"/>
                <a:gd name="connsiteX2" fmla="*/ 7144536 w 7144536"/>
                <a:gd name="connsiteY2" fmla="*/ 281027 h 874370"/>
                <a:gd name="connsiteX3" fmla="*/ 3386666 w 7144536"/>
                <a:gd name="connsiteY3" fmla="*/ 770900 h 874370"/>
                <a:gd name="connsiteX4" fmla="*/ 787035 w 7144536"/>
                <a:gd name="connsiteY4" fmla="*/ 847272 h 874370"/>
                <a:gd name="connsiteX5" fmla="*/ 48091 w 7144536"/>
                <a:gd name="connsiteY5" fmla="*/ 162068 h 874370"/>
                <a:gd name="connsiteX0" fmla="*/ 48091 w 7144536"/>
                <a:gd name="connsiteY0" fmla="*/ 162068 h 849539"/>
                <a:gd name="connsiteX1" fmla="*/ 3384542 w 7144536"/>
                <a:gd name="connsiteY1" fmla="*/ 45159 h 849539"/>
                <a:gd name="connsiteX2" fmla="*/ 7144536 w 7144536"/>
                <a:gd name="connsiteY2" fmla="*/ 281027 h 849539"/>
                <a:gd name="connsiteX3" fmla="*/ 3386666 w 7144536"/>
                <a:gd name="connsiteY3" fmla="*/ 770900 h 849539"/>
                <a:gd name="connsiteX4" fmla="*/ 787035 w 7144536"/>
                <a:gd name="connsiteY4" fmla="*/ 847272 h 849539"/>
                <a:gd name="connsiteX5" fmla="*/ 48091 w 7144536"/>
                <a:gd name="connsiteY5" fmla="*/ 162068 h 849539"/>
                <a:gd name="connsiteX0" fmla="*/ 48091 w 7213769"/>
                <a:gd name="connsiteY0" fmla="*/ 162891 h 850362"/>
                <a:gd name="connsiteX1" fmla="*/ 3384542 w 7213769"/>
                <a:gd name="connsiteY1" fmla="*/ 45982 h 850362"/>
                <a:gd name="connsiteX2" fmla="*/ 7213769 w 7213769"/>
                <a:gd name="connsiteY2" fmla="*/ 295057 h 850362"/>
                <a:gd name="connsiteX3" fmla="*/ 3386666 w 7213769"/>
                <a:gd name="connsiteY3" fmla="*/ 771723 h 850362"/>
                <a:gd name="connsiteX4" fmla="*/ 787035 w 7213769"/>
                <a:gd name="connsiteY4" fmla="*/ 848095 h 850362"/>
                <a:gd name="connsiteX5" fmla="*/ 48091 w 7213769"/>
                <a:gd name="connsiteY5" fmla="*/ 162891 h 850362"/>
                <a:gd name="connsiteX0" fmla="*/ 48091 w 7179153"/>
                <a:gd name="connsiteY0" fmla="*/ 163717 h 851188"/>
                <a:gd name="connsiteX1" fmla="*/ 3384542 w 7179153"/>
                <a:gd name="connsiteY1" fmla="*/ 46808 h 851188"/>
                <a:gd name="connsiteX2" fmla="*/ 7179153 w 7179153"/>
                <a:gd name="connsiteY2" fmla="*/ 309091 h 851188"/>
                <a:gd name="connsiteX3" fmla="*/ 3386666 w 7179153"/>
                <a:gd name="connsiteY3" fmla="*/ 772549 h 851188"/>
                <a:gd name="connsiteX4" fmla="*/ 787035 w 7179153"/>
                <a:gd name="connsiteY4" fmla="*/ 848921 h 851188"/>
                <a:gd name="connsiteX5" fmla="*/ 48091 w 7179153"/>
                <a:gd name="connsiteY5" fmla="*/ 163717 h 851188"/>
                <a:gd name="connsiteX0" fmla="*/ 48091 w 7479160"/>
                <a:gd name="connsiteY0" fmla="*/ 165379 h 852850"/>
                <a:gd name="connsiteX1" fmla="*/ 3384542 w 7479160"/>
                <a:gd name="connsiteY1" fmla="*/ 48470 h 852850"/>
                <a:gd name="connsiteX2" fmla="*/ 7479160 w 7479160"/>
                <a:gd name="connsiteY2" fmla="*/ 337167 h 852850"/>
                <a:gd name="connsiteX3" fmla="*/ 3386666 w 7479160"/>
                <a:gd name="connsiteY3" fmla="*/ 774211 h 852850"/>
                <a:gd name="connsiteX4" fmla="*/ 787035 w 7479160"/>
                <a:gd name="connsiteY4" fmla="*/ 850583 h 852850"/>
                <a:gd name="connsiteX5" fmla="*/ 48091 w 7479160"/>
                <a:gd name="connsiteY5" fmla="*/ 165379 h 852850"/>
                <a:gd name="connsiteX0" fmla="*/ 48091 w 7649964"/>
                <a:gd name="connsiteY0" fmla="*/ 165379 h 851944"/>
                <a:gd name="connsiteX1" fmla="*/ 3384542 w 7649964"/>
                <a:gd name="connsiteY1" fmla="*/ 48470 h 851944"/>
                <a:gd name="connsiteX2" fmla="*/ 7479160 w 7649964"/>
                <a:gd name="connsiteY2" fmla="*/ 337167 h 851944"/>
                <a:gd name="connsiteX3" fmla="*/ 6671448 w 7649964"/>
                <a:gd name="connsiteY3" fmla="*/ 600608 h 851944"/>
                <a:gd name="connsiteX4" fmla="*/ 3386666 w 7649964"/>
                <a:gd name="connsiteY4" fmla="*/ 774211 h 851944"/>
                <a:gd name="connsiteX5" fmla="*/ 787035 w 7649964"/>
                <a:gd name="connsiteY5" fmla="*/ 850583 h 851944"/>
                <a:gd name="connsiteX6" fmla="*/ 48091 w 7649964"/>
                <a:gd name="connsiteY6" fmla="*/ 165379 h 851944"/>
                <a:gd name="connsiteX0" fmla="*/ 48091 w 7669509"/>
                <a:gd name="connsiteY0" fmla="*/ 154032 h 840597"/>
                <a:gd name="connsiteX1" fmla="*/ 3384542 w 7669509"/>
                <a:gd name="connsiteY1" fmla="*/ 37123 h 840597"/>
                <a:gd name="connsiteX2" fmla="*/ 7502238 w 7669509"/>
                <a:gd name="connsiteY2" fmla="*/ 140920 h 840597"/>
                <a:gd name="connsiteX3" fmla="*/ 6671448 w 7669509"/>
                <a:gd name="connsiteY3" fmla="*/ 589261 h 840597"/>
                <a:gd name="connsiteX4" fmla="*/ 3386666 w 7669509"/>
                <a:gd name="connsiteY4" fmla="*/ 762864 h 840597"/>
                <a:gd name="connsiteX5" fmla="*/ 787035 w 7669509"/>
                <a:gd name="connsiteY5" fmla="*/ 839236 h 840597"/>
                <a:gd name="connsiteX6" fmla="*/ 48091 w 7669509"/>
                <a:gd name="connsiteY6" fmla="*/ 154032 h 840597"/>
                <a:gd name="connsiteX0" fmla="*/ 48091 w 7758967"/>
                <a:gd name="connsiteY0" fmla="*/ 154032 h 840597"/>
                <a:gd name="connsiteX1" fmla="*/ 3384542 w 7758967"/>
                <a:gd name="connsiteY1" fmla="*/ 37123 h 840597"/>
                <a:gd name="connsiteX2" fmla="*/ 7606086 w 7758967"/>
                <a:gd name="connsiteY2" fmla="*/ 140920 h 840597"/>
                <a:gd name="connsiteX3" fmla="*/ 6671448 w 7758967"/>
                <a:gd name="connsiteY3" fmla="*/ 589261 h 840597"/>
                <a:gd name="connsiteX4" fmla="*/ 3386666 w 7758967"/>
                <a:gd name="connsiteY4" fmla="*/ 762864 h 840597"/>
                <a:gd name="connsiteX5" fmla="*/ 787035 w 7758967"/>
                <a:gd name="connsiteY5" fmla="*/ 839236 h 840597"/>
                <a:gd name="connsiteX6" fmla="*/ 48091 w 7758967"/>
                <a:gd name="connsiteY6" fmla="*/ 154032 h 840597"/>
                <a:gd name="connsiteX0" fmla="*/ 48091 w 7445537"/>
                <a:gd name="connsiteY0" fmla="*/ 150922 h 837487"/>
                <a:gd name="connsiteX1" fmla="*/ 3384542 w 7445537"/>
                <a:gd name="connsiteY1" fmla="*/ 34013 h 837487"/>
                <a:gd name="connsiteX2" fmla="*/ 7225308 w 7445537"/>
                <a:gd name="connsiteY2" fmla="*/ 84982 h 837487"/>
                <a:gd name="connsiteX3" fmla="*/ 6671448 w 7445537"/>
                <a:gd name="connsiteY3" fmla="*/ 586151 h 837487"/>
                <a:gd name="connsiteX4" fmla="*/ 3386666 w 7445537"/>
                <a:gd name="connsiteY4" fmla="*/ 759754 h 837487"/>
                <a:gd name="connsiteX5" fmla="*/ 787035 w 7445537"/>
                <a:gd name="connsiteY5" fmla="*/ 836126 h 837487"/>
                <a:gd name="connsiteX6" fmla="*/ 48091 w 7445537"/>
                <a:gd name="connsiteY6" fmla="*/ 150922 h 837487"/>
                <a:gd name="connsiteX0" fmla="*/ 48091 w 7427418"/>
                <a:gd name="connsiteY0" fmla="*/ 150922 h 837487"/>
                <a:gd name="connsiteX1" fmla="*/ 3384542 w 7427418"/>
                <a:gd name="connsiteY1" fmla="*/ 34013 h 837487"/>
                <a:gd name="connsiteX2" fmla="*/ 7225308 w 7427418"/>
                <a:gd name="connsiteY2" fmla="*/ 84982 h 837487"/>
                <a:gd name="connsiteX3" fmla="*/ 6590677 w 7427418"/>
                <a:gd name="connsiteY3" fmla="*/ 599359 h 837487"/>
                <a:gd name="connsiteX4" fmla="*/ 3386666 w 7427418"/>
                <a:gd name="connsiteY4" fmla="*/ 759754 h 837487"/>
                <a:gd name="connsiteX5" fmla="*/ 787035 w 7427418"/>
                <a:gd name="connsiteY5" fmla="*/ 836126 h 837487"/>
                <a:gd name="connsiteX6" fmla="*/ 48091 w 7427418"/>
                <a:gd name="connsiteY6" fmla="*/ 150922 h 837487"/>
                <a:gd name="connsiteX0" fmla="*/ 48091 w 7427418"/>
                <a:gd name="connsiteY0" fmla="*/ 150922 h 779763"/>
                <a:gd name="connsiteX1" fmla="*/ 3384542 w 7427418"/>
                <a:gd name="connsiteY1" fmla="*/ 34013 h 779763"/>
                <a:gd name="connsiteX2" fmla="*/ 7225308 w 7427418"/>
                <a:gd name="connsiteY2" fmla="*/ 84982 h 779763"/>
                <a:gd name="connsiteX3" fmla="*/ 6590677 w 7427418"/>
                <a:gd name="connsiteY3" fmla="*/ 599359 h 779763"/>
                <a:gd name="connsiteX4" fmla="*/ 3386666 w 7427418"/>
                <a:gd name="connsiteY4" fmla="*/ 759754 h 779763"/>
                <a:gd name="connsiteX5" fmla="*/ 787035 w 7427418"/>
                <a:gd name="connsiteY5" fmla="*/ 756883 h 779763"/>
                <a:gd name="connsiteX6" fmla="*/ 48091 w 7427418"/>
                <a:gd name="connsiteY6" fmla="*/ 150922 h 779763"/>
                <a:gd name="connsiteX0" fmla="*/ 48091 w 7427418"/>
                <a:gd name="connsiteY0" fmla="*/ 132724 h 814394"/>
                <a:gd name="connsiteX1" fmla="*/ 3384542 w 7427418"/>
                <a:gd name="connsiteY1" fmla="*/ 68644 h 814394"/>
                <a:gd name="connsiteX2" fmla="*/ 7225308 w 7427418"/>
                <a:gd name="connsiteY2" fmla="*/ 119613 h 814394"/>
                <a:gd name="connsiteX3" fmla="*/ 6590677 w 7427418"/>
                <a:gd name="connsiteY3" fmla="*/ 633990 h 814394"/>
                <a:gd name="connsiteX4" fmla="*/ 3386666 w 7427418"/>
                <a:gd name="connsiteY4" fmla="*/ 794385 h 814394"/>
                <a:gd name="connsiteX5" fmla="*/ 787035 w 7427418"/>
                <a:gd name="connsiteY5" fmla="*/ 791514 h 814394"/>
                <a:gd name="connsiteX6" fmla="*/ 48091 w 7427418"/>
                <a:gd name="connsiteY6" fmla="*/ 132724 h 814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27418" h="814394">
                  <a:moveTo>
                    <a:pt x="48091" y="132724"/>
                  </a:moveTo>
                  <a:cubicBezTo>
                    <a:pt x="239995" y="-123747"/>
                    <a:pt x="2188339" y="70829"/>
                    <a:pt x="3384542" y="68644"/>
                  </a:cubicBezTo>
                  <a:cubicBezTo>
                    <a:pt x="4580745" y="66459"/>
                    <a:pt x="5945053" y="102623"/>
                    <a:pt x="7225308" y="119613"/>
                  </a:cubicBezTo>
                  <a:cubicBezTo>
                    <a:pt x="7701970" y="211636"/>
                    <a:pt x="7272759" y="561149"/>
                    <a:pt x="6590677" y="633990"/>
                  </a:cubicBezTo>
                  <a:cubicBezTo>
                    <a:pt x="5908595" y="706831"/>
                    <a:pt x="4296246" y="752723"/>
                    <a:pt x="3386666" y="794385"/>
                  </a:cubicBezTo>
                  <a:cubicBezTo>
                    <a:pt x="2477086" y="836047"/>
                    <a:pt x="1430033" y="801269"/>
                    <a:pt x="787035" y="791514"/>
                  </a:cubicBezTo>
                  <a:cubicBezTo>
                    <a:pt x="187074" y="643083"/>
                    <a:pt x="-126598" y="441198"/>
                    <a:pt x="48091" y="132724"/>
                  </a:cubicBezTo>
                  <a:close/>
                </a:path>
              </a:pathLst>
            </a:custGeom>
            <a:gradFill>
              <a:gsLst>
                <a:gs pos="71000">
                  <a:schemeClr val="tx1">
                    <a:alpha val="6000"/>
                  </a:schemeClr>
                </a:gs>
                <a:gs pos="57000">
                  <a:schemeClr val="tx1">
                    <a:alpha val="21000"/>
                  </a:schemeClr>
                </a:gs>
                <a:gs pos="43000">
                  <a:schemeClr val="tx1">
                    <a:alpha val="41000"/>
                  </a:schemeClr>
                </a:gs>
                <a:gs pos="0">
                  <a:schemeClr val="tx1">
                    <a:alpha val="77000"/>
                  </a:schemeClr>
                </a:gs>
                <a:gs pos="100000">
                  <a:schemeClr val="bg1">
                    <a:lumMod val="50000"/>
                    <a:alpha val="0"/>
                  </a:schemeClr>
                </a:gs>
              </a:gsLst>
              <a:lin ang="5220000" scaled="0"/>
            </a:gradFill>
            <a:ln>
              <a:noFill/>
            </a:ln>
            <a:effectLst>
              <a:softEdge rad="304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五边形 84"/>
            <p:cNvSpPr/>
            <p:nvPr/>
          </p:nvSpPr>
          <p:spPr>
            <a:xfrm>
              <a:off x="3858061" y="4551978"/>
              <a:ext cx="6853811" cy="1193643"/>
            </a:xfrm>
            <a:prstGeom prst="homePlate">
              <a:avLst>
                <a:gd name="adj" fmla="val 38830"/>
              </a:avLst>
            </a:prstGeom>
            <a:gradFill>
              <a:gsLst>
                <a:gs pos="0">
                  <a:srgbClr val="EE8E00"/>
                </a:gs>
                <a:gs pos="100000">
                  <a:srgbClr val="FFCE85"/>
                </a:gs>
              </a:gsLst>
              <a:lin ang="0" scaled="0"/>
            </a:gradFill>
            <a:ln>
              <a:noFill/>
            </a:ln>
            <a:effectLst>
              <a:reflection blurRad="6350" stA="50000" endA="300" endPos="90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文本框 154"/>
            <p:cNvSpPr txBox="1"/>
            <p:nvPr/>
          </p:nvSpPr>
          <p:spPr>
            <a:xfrm>
              <a:off x="6387652" y="4751789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6" name="文本框 155"/>
            <p:cNvSpPr txBox="1"/>
            <p:nvPr/>
          </p:nvSpPr>
          <p:spPr>
            <a:xfrm>
              <a:off x="6365695" y="5005028"/>
              <a:ext cx="2158545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749736" y="4397750"/>
            <a:ext cx="2236606" cy="2598658"/>
            <a:chOff x="2749736" y="4470320"/>
            <a:chExt cx="2236606" cy="2598658"/>
          </a:xfrm>
        </p:grpSpPr>
        <p:grpSp>
          <p:nvGrpSpPr>
            <p:cNvPr id="5" name="组合 4"/>
            <p:cNvGrpSpPr/>
            <p:nvPr/>
          </p:nvGrpSpPr>
          <p:grpSpPr>
            <a:xfrm>
              <a:off x="3023035" y="4544852"/>
              <a:ext cx="1670057" cy="2524126"/>
              <a:chOff x="3023035" y="4544852"/>
              <a:chExt cx="1670057" cy="2524126"/>
            </a:xfrm>
          </p:grpSpPr>
          <p:sp>
            <p:nvSpPr>
              <p:cNvPr id="82" name="平行四边形 81"/>
              <p:cNvSpPr/>
              <p:nvPr/>
            </p:nvSpPr>
            <p:spPr>
              <a:xfrm rot="5400000" flipH="1" flipV="1">
                <a:off x="2747048" y="5957963"/>
                <a:ext cx="1387001" cy="835027"/>
              </a:xfrm>
              <a:prstGeom prst="parallelogram">
                <a:avLst>
                  <a:gd name="adj" fmla="val 31901"/>
                </a:avLst>
              </a:prstGeom>
              <a:gradFill flip="none" rotWithShape="1">
                <a:gsLst>
                  <a:gs pos="0">
                    <a:srgbClr val="F29000">
                      <a:alpha val="84000"/>
                    </a:srgbClr>
                  </a:gs>
                  <a:gs pos="100000">
                    <a:srgbClr val="FFCE85">
                      <a:alpha val="0"/>
                    </a:srgbClr>
                  </a:gs>
                </a:gsLst>
                <a:lin ang="114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平行四边形 82"/>
              <p:cNvSpPr/>
              <p:nvPr/>
            </p:nvSpPr>
            <p:spPr>
              <a:xfrm rot="16200000" flipV="1">
                <a:off x="3582076" y="5957963"/>
                <a:ext cx="1387002" cy="835027"/>
              </a:xfrm>
              <a:prstGeom prst="parallelogram">
                <a:avLst>
                  <a:gd name="adj" fmla="val 31901"/>
                </a:avLst>
              </a:prstGeom>
              <a:gradFill flip="none" rotWithShape="1">
                <a:gsLst>
                  <a:gs pos="0">
                    <a:srgbClr val="F29000">
                      <a:alpha val="94000"/>
                    </a:srgbClr>
                  </a:gs>
                  <a:gs pos="100000">
                    <a:srgbClr val="FFCE85">
                      <a:alpha val="0"/>
                    </a:srgbClr>
                  </a:gs>
                </a:gsLst>
                <a:lin ang="102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08" name="组合 107"/>
              <p:cNvGrpSpPr/>
              <p:nvPr/>
            </p:nvGrpSpPr>
            <p:grpSpPr>
              <a:xfrm>
                <a:off x="3023036" y="4544852"/>
                <a:ext cx="1670056" cy="1462250"/>
                <a:chOff x="2857503" y="3700575"/>
                <a:chExt cx="2656140" cy="2337367"/>
              </a:xfrm>
            </p:grpSpPr>
            <p:sp>
              <p:nvSpPr>
                <p:cNvPr id="109" name="平行四边形 108"/>
                <p:cNvSpPr/>
                <p:nvPr/>
              </p:nvSpPr>
              <p:spPr>
                <a:xfrm rot="5400000" flipH="1" flipV="1">
                  <a:off x="2563596" y="4415965"/>
                  <a:ext cx="1915884" cy="1328069"/>
                </a:xfrm>
                <a:prstGeom prst="parallelogram">
                  <a:avLst>
                    <a:gd name="adj" fmla="val 31901"/>
                  </a:avLst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0" name="平行四边形 109"/>
                <p:cNvSpPr/>
                <p:nvPr/>
              </p:nvSpPr>
              <p:spPr>
                <a:xfrm rot="16200000" flipV="1">
                  <a:off x="3891666" y="4415965"/>
                  <a:ext cx="1915884" cy="1328069"/>
                </a:xfrm>
                <a:prstGeom prst="parallelogram">
                  <a:avLst>
                    <a:gd name="adj" fmla="val 31901"/>
                  </a:avLst>
                </a:prstGeom>
                <a:solidFill>
                  <a:srgbClr val="FF9B0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任意多边形 110"/>
                <p:cNvSpPr/>
                <p:nvPr/>
              </p:nvSpPr>
              <p:spPr>
                <a:xfrm>
                  <a:off x="2857503" y="3700575"/>
                  <a:ext cx="2656140" cy="852488"/>
                </a:xfrm>
                <a:custGeom>
                  <a:avLst/>
                  <a:gdLst>
                    <a:gd name="connsiteX0" fmla="*/ 1328070 w 2656140"/>
                    <a:gd name="connsiteY0" fmla="*/ 0 h 852488"/>
                    <a:gd name="connsiteX1" fmla="*/ 2656140 w 2656140"/>
                    <a:gd name="connsiteY1" fmla="*/ 426244 h 852488"/>
                    <a:gd name="connsiteX2" fmla="*/ 1328070 w 2656140"/>
                    <a:gd name="connsiteY2" fmla="*/ 852488 h 852488"/>
                    <a:gd name="connsiteX3" fmla="*/ 0 w 2656140"/>
                    <a:gd name="connsiteY3" fmla="*/ 426244 h 852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56140" h="852488">
                      <a:moveTo>
                        <a:pt x="1328070" y="0"/>
                      </a:moveTo>
                      <a:lnTo>
                        <a:pt x="2656140" y="426244"/>
                      </a:lnTo>
                      <a:lnTo>
                        <a:pt x="1328070" y="852488"/>
                      </a:lnTo>
                      <a:lnTo>
                        <a:pt x="0" y="426244"/>
                      </a:lnTo>
                      <a:close/>
                    </a:path>
                  </a:pathLst>
                </a:custGeom>
                <a:solidFill>
                  <a:srgbClr val="FFCE8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8" name="Group 41"/>
              <p:cNvGrpSpPr>
                <a:grpSpLocks noChangeAspect="1"/>
              </p:cNvGrpSpPr>
              <p:nvPr/>
            </p:nvGrpSpPr>
            <p:grpSpPr bwMode="auto">
              <a:xfrm>
                <a:off x="4065304" y="5145158"/>
                <a:ext cx="420545" cy="505930"/>
                <a:chOff x="3783" y="2089"/>
                <a:chExt cx="116" cy="142"/>
              </a:xfrm>
              <a:solidFill>
                <a:schemeClr val="bg1"/>
              </a:solidFill>
              <a:effectLst/>
              <a:scene3d>
                <a:camera prst="orthographicFront">
                  <a:rot lat="20238001" lon="2190000" rev="60000"/>
                </a:camera>
                <a:lightRig rig="threePt" dir="t"/>
              </a:scene3d>
            </p:grpSpPr>
            <p:sp>
              <p:nvSpPr>
                <p:cNvPr id="129" name="Freeform 42"/>
                <p:cNvSpPr>
                  <a:spLocks/>
                </p:cNvSpPr>
                <p:nvPr/>
              </p:nvSpPr>
              <p:spPr bwMode="auto">
                <a:xfrm>
                  <a:off x="3791" y="2221"/>
                  <a:ext cx="20" cy="10"/>
                </a:xfrm>
                <a:custGeom>
                  <a:avLst/>
                  <a:gdLst>
                    <a:gd name="T0" fmla="*/ 8 w 8"/>
                    <a:gd name="T1" fmla="*/ 0 h 4"/>
                    <a:gd name="T2" fmla="*/ 1 w 8"/>
                    <a:gd name="T3" fmla="*/ 0 h 4"/>
                    <a:gd name="T4" fmla="*/ 0 w 8"/>
                    <a:gd name="T5" fmla="*/ 0 h 4"/>
                    <a:gd name="T6" fmla="*/ 0 w 8"/>
                    <a:gd name="T7" fmla="*/ 4 h 4"/>
                    <a:gd name="T8" fmla="*/ 1 w 8"/>
                    <a:gd name="T9" fmla="*/ 4 h 4"/>
                    <a:gd name="T10" fmla="*/ 8 w 8"/>
                    <a:gd name="T11" fmla="*/ 4 h 4"/>
                    <a:gd name="T12" fmla="*/ 8 w 8"/>
                    <a:gd name="T13" fmla="*/ 4 h 4"/>
                    <a:gd name="T14" fmla="*/ 8 w 8"/>
                    <a:gd name="T15" fmla="*/ 0 h 4"/>
                    <a:gd name="T16" fmla="*/ 8 w 8"/>
                    <a:gd name="T17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4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1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4"/>
                        <a:pt x="8" y="4"/>
                        <a:pt x="8" y="4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0" name="Freeform 43"/>
                <p:cNvSpPr>
                  <a:spLocks/>
                </p:cNvSpPr>
                <p:nvPr/>
              </p:nvSpPr>
              <p:spPr bwMode="auto">
                <a:xfrm>
                  <a:off x="3818" y="2208"/>
                  <a:ext cx="23" cy="23"/>
                </a:xfrm>
                <a:custGeom>
                  <a:avLst/>
                  <a:gdLst>
                    <a:gd name="T0" fmla="*/ 8 w 9"/>
                    <a:gd name="T1" fmla="*/ 0 h 9"/>
                    <a:gd name="T2" fmla="*/ 1 w 9"/>
                    <a:gd name="T3" fmla="*/ 0 h 9"/>
                    <a:gd name="T4" fmla="*/ 0 w 9"/>
                    <a:gd name="T5" fmla="*/ 1 h 9"/>
                    <a:gd name="T6" fmla="*/ 0 w 9"/>
                    <a:gd name="T7" fmla="*/ 9 h 9"/>
                    <a:gd name="T8" fmla="*/ 1 w 9"/>
                    <a:gd name="T9" fmla="*/ 9 h 9"/>
                    <a:gd name="T10" fmla="*/ 8 w 9"/>
                    <a:gd name="T11" fmla="*/ 9 h 9"/>
                    <a:gd name="T12" fmla="*/ 9 w 9"/>
                    <a:gd name="T13" fmla="*/ 9 h 9"/>
                    <a:gd name="T14" fmla="*/ 9 w 9"/>
                    <a:gd name="T15" fmla="*/ 1 h 9"/>
                    <a:gd name="T16" fmla="*/ 8 w 9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9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1"/>
                        <a:pt x="0" y="1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0" y="9"/>
                        <a:pt x="1" y="9"/>
                        <a:pt x="1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9" y="9"/>
                        <a:pt x="9" y="9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1" name="Freeform 44"/>
                <p:cNvSpPr>
                  <a:spLocks/>
                </p:cNvSpPr>
                <p:nvPr/>
              </p:nvSpPr>
              <p:spPr bwMode="auto">
                <a:xfrm>
                  <a:off x="3849" y="2184"/>
                  <a:ext cx="20" cy="47"/>
                </a:xfrm>
                <a:custGeom>
                  <a:avLst/>
                  <a:gdLst>
                    <a:gd name="T0" fmla="*/ 7 w 8"/>
                    <a:gd name="T1" fmla="*/ 0 h 19"/>
                    <a:gd name="T2" fmla="*/ 0 w 8"/>
                    <a:gd name="T3" fmla="*/ 0 h 19"/>
                    <a:gd name="T4" fmla="*/ 0 w 8"/>
                    <a:gd name="T5" fmla="*/ 1 h 19"/>
                    <a:gd name="T6" fmla="*/ 0 w 8"/>
                    <a:gd name="T7" fmla="*/ 19 h 19"/>
                    <a:gd name="T8" fmla="*/ 0 w 8"/>
                    <a:gd name="T9" fmla="*/ 19 h 19"/>
                    <a:gd name="T10" fmla="*/ 7 w 8"/>
                    <a:gd name="T11" fmla="*/ 19 h 19"/>
                    <a:gd name="T12" fmla="*/ 8 w 8"/>
                    <a:gd name="T13" fmla="*/ 19 h 19"/>
                    <a:gd name="T14" fmla="*/ 8 w 8"/>
                    <a:gd name="T15" fmla="*/ 1 h 19"/>
                    <a:gd name="T16" fmla="*/ 7 w 8"/>
                    <a:gd name="T17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8" y="19"/>
                        <a:pt x="8" y="19"/>
                        <a:pt x="8" y="19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0"/>
                        <a:pt x="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 45"/>
                <p:cNvSpPr>
                  <a:spLocks/>
                </p:cNvSpPr>
                <p:nvPr/>
              </p:nvSpPr>
              <p:spPr bwMode="auto">
                <a:xfrm>
                  <a:off x="3877" y="2161"/>
                  <a:ext cx="22" cy="70"/>
                </a:xfrm>
                <a:custGeom>
                  <a:avLst/>
                  <a:gdLst>
                    <a:gd name="T0" fmla="*/ 8 w 9"/>
                    <a:gd name="T1" fmla="*/ 0 h 28"/>
                    <a:gd name="T2" fmla="*/ 1 w 9"/>
                    <a:gd name="T3" fmla="*/ 0 h 28"/>
                    <a:gd name="T4" fmla="*/ 0 w 9"/>
                    <a:gd name="T5" fmla="*/ 1 h 28"/>
                    <a:gd name="T6" fmla="*/ 0 w 9"/>
                    <a:gd name="T7" fmla="*/ 28 h 28"/>
                    <a:gd name="T8" fmla="*/ 1 w 9"/>
                    <a:gd name="T9" fmla="*/ 28 h 28"/>
                    <a:gd name="T10" fmla="*/ 8 w 9"/>
                    <a:gd name="T11" fmla="*/ 28 h 28"/>
                    <a:gd name="T12" fmla="*/ 9 w 9"/>
                    <a:gd name="T13" fmla="*/ 28 h 28"/>
                    <a:gd name="T14" fmla="*/ 9 w 9"/>
                    <a:gd name="T15" fmla="*/ 1 h 28"/>
                    <a:gd name="T16" fmla="*/ 8 w 9"/>
                    <a:gd name="T17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9" h="28">
                      <a:moveTo>
                        <a:pt x="8" y="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8"/>
                        <a:pt x="0" y="28"/>
                        <a:pt x="1" y="28"/>
                      </a:cubicBezTo>
                      <a:cubicBezTo>
                        <a:pt x="8" y="28"/>
                        <a:pt x="8" y="28"/>
                        <a:pt x="8" y="28"/>
                      </a:cubicBezTo>
                      <a:cubicBezTo>
                        <a:pt x="8" y="28"/>
                        <a:pt x="9" y="28"/>
                        <a:pt x="9" y="2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9" y="1"/>
                        <a:pt x="8" y="0"/>
                        <a:pt x="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 46"/>
                <p:cNvSpPr>
                  <a:spLocks/>
                </p:cNvSpPr>
                <p:nvPr/>
              </p:nvSpPr>
              <p:spPr bwMode="auto">
                <a:xfrm>
                  <a:off x="3821" y="2089"/>
                  <a:ext cx="23" cy="27"/>
                </a:xfrm>
                <a:custGeom>
                  <a:avLst/>
                  <a:gdLst>
                    <a:gd name="T0" fmla="*/ 5 w 9"/>
                    <a:gd name="T1" fmla="*/ 10 h 11"/>
                    <a:gd name="T2" fmla="*/ 8 w 9"/>
                    <a:gd name="T3" fmla="*/ 4 h 11"/>
                    <a:gd name="T4" fmla="*/ 5 w 9"/>
                    <a:gd name="T5" fmla="*/ 0 h 11"/>
                    <a:gd name="T6" fmla="*/ 0 w 9"/>
                    <a:gd name="T7" fmla="*/ 4 h 11"/>
                    <a:gd name="T8" fmla="*/ 5 w 9"/>
                    <a:gd name="T9" fmla="*/ 10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" h="11">
                      <a:moveTo>
                        <a:pt x="5" y="10"/>
                      </a:moveTo>
                      <a:cubicBezTo>
                        <a:pt x="8" y="10"/>
                        <a:pt x="8" y="7"/>
                        <a:pt x="8" y="4"/>
                      </a:cubicBezTo>
                      <a:cubicBezTo>
                        <a:pt x="9" y="2"/>
                        <a:pt x="7" y="0"/>
                        <a:pt x="5" y="0"/>
                      </a:cubicBezTo>
                      <a:cubicBezTo>
                        <a:pt x="2" y="0"/>
                        <a:pt x="0" y="2"/>
                        <a:pt x="0" y="4"/>
                      </a:cubicBezTo>
                      <a:cubicBezTo>
                        <a:pt x="1" y="8"/>
                        <a:pt x="4" y="11"/>
                        <a:pt x="5" y="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Freeform 47"/>
                <p:cNvSpPr>
                  <a:spLocks/>
                </p:cNvSpPr>
                <p:nvPr/>
              </p:nvSpPr>
              <p:spPr bwMode="auto">
                <a:xfrm>
                  <a:off x="3785" y="2164"/>
                  <a:ext cx="36" cy="44"/>
                </a:xfrm>
                <a:custGeom>
                  <a:avLst/>
                  <a:gdLst>
                    <a:gd name="T0" fmla="*/ 12 w 14"/>
                    <a:gd name="T1" fmla="*/ 1 h 18"/>
                    <a:gd name="T2" fmla="*/ 10 w 14"/>
                    <a:gd name="T3" fmla="*/ 0 h 18"/>
                    <a:gd name="T4" fmla="*/ 8 w 14"/>
                    <a:gd name="T5" fmla="*/ 6 h 18"/>
                    <a:gd name="T6" fmla="*/ 1 w 14"/>
                    <a:gd name="T7" fmla="*/ 14 h 18"/>
                    <a:gd name="T8" fmla="*/ 1 w 14"/>
                    <a:gd name="T9" fmla="*/ 17 h 18"/>
                    <a:gd name="T10" fmla="*/ 4 w 14"/>
                    <a:gd name="T11" fmla="*/ 17 h 18"/>
                    <a:gd name="T12" fmla="*/ 12 w 14"/>
                    <a:gd name="T13" fmla="*/ 9 h 18"/>
                    <a:gd name="T14" fmla="*/ 13 w 14"/>
                    <a:gd name="T15" fmla="*/ 8 h 18"/>
                    <a:gd name="T16" fmla="*/ 14 w 14"/>
                    <a:gd name="T17" fmla="*/ 3 h 18"/>
                    <a:gd name="T18" fmla="*/ 12 w 14"/>
                    <a:gd name="T19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4" h="18">
                      <a:moveTo>
                        <a:pt x="12" y="1"/>
                      </a:moveTo>
                      <a:cubicBezTo>
                        <a:pt x="11" y="1"/>
                        <a:pt x="10" y="0"/>
                        <a:pt x="10" y="0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6"/>
                        <a:pt x="1" y="17"/>
                      </a:cubicBezTo>
                      <a:cubicBezTo>
                        <a:pt x="2" y="18"/>
                        <a:pt x="4" y="18"/>
                        <a:pt x="4" y="17"/>
                      </a:cubicBezTo>
                      <a:cubicBezTo>
                        <a:pt x="12" y="9"/>
                        <a:pt x="12" y="9"/>
                        <a:pt x="12" y="9"/>
                      </a:cubicBezTo>
                      <a:cubicBezTo>
                        <a:pt x="12" y="9"/>
                        <a:pt x="13" y="8"/>
                        <a:pt x="13" y="8"/>
                      </a:cubicBezTo>
                      <a:cubicBezTo>
                        <a:pt x="14" y="3"/>
                        <a:pt x="14" y="3"/>
                        <a:pt x="14" y="3"/>
                      </a:cubicBezTo>
                      <a:cubicBezTo>
                        <a:pt x="13" y="2"/>
                        <a:pt x="13" y="2"/>
                        <a:pt x="12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5" name="Freeform 48"/>
                <p:cNvSpPr>
                  <a:spLocks/>
                </p:cNvSpPr>
                <p:nvPr/>
              </p:nvSpPr>
              <p:spPr bwMode="auto">
                <a:xfrm>
                  <a:off x="3836" y="2116"/>
                  <a:ext cx="33" cy="20"/>
                </a:xfrm>
                <a:custGeom>
                  <a:avLst/>
                  <a:gdLst>
                    <a:gd name="T0" fmla="*/ 6 w 13"/>
                    <a:gd name="T1" fmla="*/ 8 h 8"/>
                    <a:gd name="T2" fmla="*/ 12 w 13"/>
                    <a:gd name="T3" fmla="*/ 4 h 8"/>
                    <a:gd name="T4" fmla="*/ 12 w 13"/>
                    <a:gd name="T5" fmla="*/ 1 h 8"/>
                    <a:gd name="T6" fmla="*/ 10 w 13"/>
                    <a:gd name="T7" fmla="*/ 1 h 8"/>
                    <a:gd name="T8" fmla="*/ 5 w 13"/>
                    <a:gd name="T9" fmla="*/ 4 h 8"/>
                    <a:gd name="T10" fmla="*/ 1 w 13"/>
                    <a:gd name="T11" fmla="*/ 3 h 8"/>
                    <a:gd name="T12" fmla="*/ 1 w 13"/>
                    <a:gd name="T13" fmla="*/ 5 h 8"/>
                    <a:gd name="T14" fmla="*/ 0 w 13"/>
                    <a:gd name="T15" fmla="*/ 7 h 8"/>
                    <a:gd name="T16" fmla="*/ 5 w 13"/>
                    <a:gd name="T17" fmla="*/ 8 h 8"/>
                    <a:gd name="T18" fmla="*/ 6 w 13"/>
                    <a:gd name="T19" fmla="*/ 8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3" h="8">
                      <a:moveTo>
                        <a:pt x="6" y="8"/>
                      </a:move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2" y="1"/>
                      </a:cubicBezTo>
                      <a:cubicBezTo>
                        <a:pt x="12" y="1"/>
                        <a:pt x="11" y="0"/>
                        <a:pt x="10" y="1"/>
                      </a:cubicBezTo>
                      <a:cubicBezTo>
                        <a:pt x="5" y="4"/>
                        <a:pt x="5" y="4"/>
                        <a:pt x="5" y="4"/>
                      </a:cubicBezTo>
                      <a:cubicBezTo>
                        <a:pt x="1" y="3"/>
                        <a:pt x="1" y="3"/>
                        <a:pt x="1" y="3"/>
                      </a:cubicBezTo>
                      <a:cubicBezTo>
                        <a:pt x="1" y="3"/>
                        <a:pt x="1" y="4"/>
                        <a:pt x="1" y="5"/>
                      </a:cubicBezTo>
                      <a:cubicBezTo>
                        <a:pt x="1" y="6"/>
                        <a:pt x="0" y="7"/>
                        <a:pt x="0" y="7"/>
                      </a:cubicBezTo>
                      <a:cubicBezTo>
                        <a:pt x="5" y="8"/>
                        <a:pt x="5" y="8"/>
                        <a:pt x="5" y="8"/>
                      </a:cubicBezTo>
                      <a:cubicBezTo>
                        <a:pt x="5" y="8"/>
                        <a:pt x="6" y="8"/>
                        <a:pt x="6" y="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6" name="Freeform 49"/>
                <p:cNvSpPr>
                  <a:spLocks/>
                </p:cNvSpPr>
                <p:nvPr/>
              </p:nvSpPr>
              <p:spPr bwMode="auto">
                <a:xfrm>
                  <a:off x="3783" y="2116"/>
                  <a:ext cx="58" cy="87"/>
                </a:xfrm>
                <a:custGeom>
                  <a:avLst/>
                  <a:gdLst>
                    <a:gd name="T0" fmla="*/ 18 w 23"/>
                    <a:gd name="T1" fmla="*/ 17 h 35"/>
                    <a:gd name="T2" fmla="*/ 21 w 23"/>
                    <a:gd name="T3" fmla="*/ 5 h 35"/>
                    <a:gd name="T4" fmla="*/ 21 w 23"/>
                    <a:gd name="T5" fmla="*/ 2 h 35"/>
                    <a:gd name="T6" fmla="*/ 20 w 23"/>
                    <a:gd name="T7" fmla="*/ 2 h 35"/>
                    <a:gd name="T8" fmla="*/ 19 w 23"/>
                    <a:gd name="T9" fmla="*/ 7 h 35"/>
                    <a:gd name="T10" fmla="*/ 20 w 23"/>
                    <a:gd name="T11" fmla="*/ 3 h 35"/>
                    <a:gd name="T12" fmla="*/ 20 w 23"/>
                    <a:gd name="T13" fmla="*/ 2 h 35"/>
                    <a:gd name="T14" fmla="*/ 20 w 23"/>
                    <a:gd name="T15" fmla="*/ 1 h 35"/>
                    <a:gd name="T16" fmla="*/ 19 w 23"/>
                    <a:gd name="T17" fmla="*/ 1 h 35"/>
                    <a:gd name="T18" fmla="*/ 18 w 23"/>
                    <a:gd name="T19" fmla="*/ 2 h 35"/>
                    <a:gd name="T20" fmla="*/ 19 w 23"/>
                    <a:gd name="T21" fmla="*/ 3 h 35"/>
                    <a:gd name="T22" fmla="*/ 18 w 23"/>
                    <a:gd name="T23" fmla="*/ 6 h 35"/>
                    <a:gd name="T24" fmla="*/ 17 w 23"/>
                    <a:gd name="T25" fmla="*/ 0 h 35"/>
                    <a:gd name="T26" fmla="*/ 17 w 23"/>
                    <a:gd name="T27" fmla="*/ 0 h 35"/>
                    <a:gd name="T28" fmla="*/ 17 w 23"/>
                    <a:gd name="T29" fmla="*/ 0 h 35"/>
                    <a:gd name="T30" fmla="*/ 15 w 23"/>
                    <a:gd name="T31" fmla="*/ 0 h 35"/>
                    <a:gd name="T32" fmla="*/ 8 w 23"/>
                    <a:gd name="T33" fmla="*/ 0 h 35"/>
                    <a:gd name="T34" fmla="*/ 1 w 23"/>
                    <a:gd name="T35" fmla="*/ 5 h 35"/>
                    <a:gd name="T36" fmla="*/ 1 w 23"/>
                    <a:gd name="T37" fmla="*/ 8 h 35"/>
                    <a:gd name="T38" fmla="*/ 4 w 23"/>
                    <a:gd name="T39" fmla="*/ 8 h 35"/>
                    <a:gd name="T40" fmla="*/ 4 w 23"/>
                    <a:gd name="T41" fmla="*/ 8 h 35"/>
                    <a:gd name="T42" fmla="*/ 9 w 23"/>
                    <a:gd name="T43" fmla="*/ 4 h 35"/>
                    <a:gd name="T44" fmla="*/ 13 w 23"/>
                    <a:gd name="T45" fmla="*/ 4 h 35"/>
                    <a:gd name="T46" fmla="*/ 12 w 23"/>
                    <a:gd name="T47" fmla="*/ 4 h 35"/>
                    <a:gd name="T48" fmla="*/ 9 w 23"/>
                    <a:gd name="T49" fmla="*/ 15 h 35"/>
                    <a:gd name="T50" fmla="*/ 10 w 23"/>
                    <a:gd name="T51" fmla="*/ 16 h 35"/>
                    <a:gd name="T52" fmla="*/ 14 w 23"/>
                    <a:gd name="T53" fmla="*/ 20 h 35"/>
                    <a:gd name="T54" fmla="*/ 18 w 23"/>
                    <a:gd name="T55" fmla="*/ 24 h 35"/>
                    <a:gd name="T56" fmla="*/ 17 w 23"/>
                    <a:gd name="T57" fmla="*/ 32 h 35"/>
                    <a:gd name="T58" fmla="*/ 19 w 23"/>
                    <a:gd name="T59" fmla="*/ 35 h 35"/>
                    <a:gd name="T60" fmla="*/ 22 w 23"/>
                    <a:gd name="T61" fmla="*/ 33 h 35"/>
                    <a:gd name="T62" fmla="*/ 23 w 23"/>
                    <a:gd name="T63" fmla="*/ 24 h 35"/>
                    <a:gd name="T64" fmla="*/ 23 w 23"/>
                    <a:gd name="T65" fmla="*/ 22 h 35"/>
                    <a:gd name="T66" fmla="*/ 18 w 23"/>
                    <a:gd name="T67" fmla="*/ 17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23" h="35">
                      <a:moveTo>
                        <a:pt x="18" y="17"/>
                      </a:moveTo>
                      <a:cubicBezTo>
                        <a:pt x="19" y="10"/>
                        <a:pt x="21" y="6"/>
                        <a:pt x="21" y="5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5"/>
                        <a:pt x="19" y="7"/>
                        <a:pt x="19" y="7"/>
                      </a:cubicBezTo>
                      <a:cubicBezTo>
                        <a:pt x="19" y="7"/>
                        <a:pt x="20" y="4"/>
                        <a:pt x="20" y="3"/>
                      </a:cubicBezTo>
                      <a:cubicBezTo>
                        <a:pt x="20" y="2"/>
                        <a:pt x="20" y="2"/>
                        <a:pt x="20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1"/>
                      </a:cubicBezTo>
                      <a:cubicBezTo>
                        <a:pt x="19" y="1"/>
                        <a:pt x="18" y="2"/>
                        <a:pt x="18" y="2"/>
                      </a:cubicBezTo>
                      <a:cubicBezTo>
                        <a:pt x="18" y="2"/>
                        <a:pt x="18" y="2"/>
                        <a:pt x="19" y="3"/>
                      </a:cubicBezTo>
                      <a:cubicBezTo>
                        <a:pt x="19" y="3"/>
                        <a:pt x="18" y="4"/>
                        <a:pt x="18" y="6"/>
                      </a:cubicBezTo>
                      <a:cubicBezTo>
                        <a:pt x="18" y="1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6" y="0"/>
                        <a:pt x="15" y="0"/>
                        <a:pt x="15" y="0"/>
                      </a:cubicBezTo>
                      <a:cubicBezTo>
                        <a:pt x="13" y="0"/>
                        <a:pt x="11" y="0"/>
                        <a:pt x="8" y="0"/>
                      </a:cubicBezTo>
                      <a:cubicBezTo>
                        <a:pt x="8" y="0"/>
                        <a:pt x="1" y="5"/>
                        <a:pt x="1" y="5"/>
                      </a:cubicBezTo>
                      <a:cubicBezTo>
                        <a:pt x="0" y="6"/>
                        <a:pt x="0" y="7"/>
                        <a:pt x="1" y="8"/>
                      </a:cubicBezTo>
                      <a:cubicBezTo>
                        <a:pt x="2" y="8"/>
                        <a:pt x="3" y="9"/>
                        <a:pt x="4" y="8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4" y="8"/>
                        <a:pt x="9" y="4"/>
                        <a:pt x="9" y="4"/>
                      </a:cubicBezTo>
                      <a:cubicBezTo>
                        <a:pt x="9" y="4"/>
                        <a:pt x="13" y="4"/>
                        <a:pt x="13" y="4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1" y="7"/>
                        <a:pt x="9" y="13"/>
                        <a:pt x="9" y="15"/>
                      </a:cubicBezTo>
                      <a:cubicBezTo>
                        <a:pt x="9" y="15"/>
                        <a:pt x="10" y="15"/>
                        <a:pt x="10" y="16"/>
                      </a:cubicBezTo>
                      <a:cubicBezTo>
                        <a:pt x="10" y="16"/>
                        <a:pt x="11" y="18"/>
                        <a:pt x="14" y="20"/>
                      </a:cubicBezTo>
                      <a:cubicBezTo>
                        <a:pt x="14" y="20"/>
                        <a:pt x="18" y="24"/>
                        <a:pt x="18" y="24"/>
                      </a:cubicBezTo>
                      <a:cubicBezTo>
                        <a:pt x="18" y="24"/>
                        <a:pt x="17" y="32"/>
                        <a:pt x="17" y="32"/>
                      </a:cubicBezTo>
                      <a:cubicBezTo>
                        <a:pt x="17" y="34"/>
                        <a:pt x="18" y="35"/>
                        <a:pt x="19" y="35"/>
                      </a:cubicBezTo>
                      <a:cubicBezTo>
                        <a:pt x="20" y="35"/>
                        <a:pt x="21" y="35"/>
                        <a:pt x="22" y="33"/>
                      </a:cubicBezTo>
                      <a:cubicBezTo>
                        <a:pt x="22" y="33"/>
                        <a:pt x="23" y="24"/>
                        <a:pt x="23" y="24"/>
                      </a:cubicBezTo>
                      <a:cubicBezTo>
                        <a:pt x="23" y="23"/>
                        <a:pt x="23" y="22"/>
                        <a:pt x="23" y="22"/>
                      </a:cubicBezTo>
                      <a:cubicBezTo>
                        <a:pt x="22" y="21"/>
                        <a:pt x="18" y="17"/>
                        <a:pt x="18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57" name="文本框 156"/>
              <p:cNvSpPr txBox="1"/>
              <p:nvPr/>
            </p:nvSpPr>
            <p:spPr>
              <a:xfrm>
                <a:off x="3099616" y="5090159"/>
                <a:ext cx="660400" cy="646331"/>
              </a:xfrm>
              <a:prstGeom prst="rect">
                <a:avLst/>
              </a:prstGeom>
              <a:noFill/>
              <a:scene3d>
                <a:camera prst="orthographicFront">
                  <a:rot lat="20428945" lon="19984105" rev="21487365"/>
                </a:camera>
                <a:lightRig rig="threePt" dir="t"/>
              </a:scene3d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12" name="任意多边形 111"/>
            <p:cNvSpPr/>
            <p:nvPr/>
          </p:nvSpPr>
          <p:spPr>
            <a:xfrm>
              <a:off x="3023464" y="4538404"/>
              <a:ext cx="835028" cy="533314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" fmla="*/ 1328070 w 1328070"/>
                <a:gd name="connsiteY0" fmla="*/ 0 h 852488"/>
                <a:gd name="connsiteX1" fmla="*/ 1328070 w 1328070"/>
                <a:gd name="connsiteY1" fmla="*/ 852488 h 852488"/>
                <a:gd name="connsiteX2" fmla="*/ 0 w 1328070"/>
                <a:gd name="connsiteY2" fmla="*/ 426244 h 852488"/>
                <a:gd name="connsiteX3" fmla="*/ 1328070 w 1328070"/>
                <a:gd name="connsiteY3" fmla="*/ 0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8070" h="852488">
                  <a:moveTo>
                    <a:pt x="1328070" y="0"/>
                  </a:moveTo>
                  <a:lnTo>
                    <a:pt x="1328070" y="852488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>
              <a:gsLst>
                <a:gs pos="0">
                  <a:srgbClr val="FF9B09">
                    <a:alpha val="25000"/>
                  </a:srgbClr>
                </a:gs>
                <a:gs pos="100000">
                  <a:srgbClr val="FF9B09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2749736" y="4470320"/>
              <a:ext cx="2236606" cy="375706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" fmla="*/ 1328070 w 2656140"/>
                <a:gd name="connsiteY0" fmla="*/ 0 h 426244"/>
                <a:gd name="connsiteX1" fmla="*/ 2656140 w 2656140"/>
                <a:gd name="connsiteY1" fmla="*/ 426244 h 426244"/>
                <a:gd name="connsiteX2" fmla="*/ 0 w 2656140"/>
                <a:gd name="connsiteY2" fmla="*/ 426244 h 426244"/>
                <a:gd name="connsiteX3" fmla="*/ 1328070 w 2656140"/>
                <a:gd name="connsiteY3" fmla="*/ 0 h 42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140" h="426244">
                  <a:moveTo>
                    <a:pt x="1328070" y="0"/>
                  </a:moveTo>
                  <a:lnTo>
                    <a:pt x="2656140" y="426244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F9B09">
                    <a:alpha val="36000"/>
                  </a:srgbClr>
                </a:gs>
                <a:gs pos="98000">
                  <a:srgbClr val="FF9B09">
                    <a:alpha val="0"/>
                  </a:srgbClr>
                </a:gs>
              </a:gsLst>
              <a:lin ang="3600000" scaled="0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6" name="文本框 115"/>
          <p:cNvSpPr txBox="1"/>
          <p:nvPr/>
        </p:nvSpPr>
        <p:spPr>
          <a:xfrm>
            <a:off x="6665483" y="1123811"/>
            <a:ext cx="119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10</a:t>
            </a:r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7815682" y="2334034"/>
            <a:ext cx="119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15</a:t>
            </a:r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9126269" y="3541360"/>
            <a:ext cx="119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3</a:t>
            </a:r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0</a:t>
            </a:r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10714691" y="4722286"/>
            <a:ext cx="119148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45</a:t>
            </a:r>
            <a:r>
              <a:rPr lang="en-US" altLang="zh-CN" sz="28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%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023035" y="3275386"/>
            <a:ext cx="8116505" cy="1704034"/>
            <a:chOff x="3023035" y="3347956"/>
            <a:chExt cx="8116505" cy="1704034"/>
          </a:xfrm>
        </p:grpSpPr>
        <p:grpSp>
          <p:nvGrpSpPr>
            <p:cNvPr id="18" name="组合 17"/>
            <p:cNvGrpSpPr/>
            <p:nvPr/>
          </p:nvGrpSpPr>
          <p:grpSpPr>
            <a:xfrm>
              <a:off x="3023035" y="3347956"/>
              <a:ext cx="8116505" cy="1704034"/>
              <a:chOff x="3023035" y="3347956"/>
              <a:chExt cx="8116505" cy="1704034"/>
            </a:xfrm>
          </p:grpSpPr>
          <p:sp>
            <p:nvSpPr>
              <p:cNvPr id="86" name="任意多边形 85"/>
              <p:cNvSpPr/>
              <p:nvPr/>
            </p:nvSpPr>
            <p:spPr>
              <a:xfrm>
                <a:off x="3298336" y="4375899"/>
                <a:ext cx="7841204" cy="676091"/>
              </a:xfrm>
              <a:custGeom>
                <a:avLst/>
                <a:gdLst>
                  <a:gd name="connsiteX0" fmla="*/ 0 w 3454400"/>
                  <a:gd name="connsiteY0" fmla="*/ 0 h 246743"/>
                  <a:gd name="connsiteX1" fmla="*/ 537029 w 3454400"/>
                  <a:gd name="connsiteY1" fmla="*/ 246743 h 246743"/>
                  <a:gd name="connsiteX2" fmla="*/ 3454400 w 3454400"/>
                  <a:gd name="connsiteY2" fmla="*/ 116114 h 246743"/>
                  <a:gd name="connsiteX3" fmla="*/ 0 w 3454400"/>
                  <a:gd name="connsiteY3" fmla="*/ 0 h 246743"/>
                  <a:gd name="connsiteX0" fmla="*/ 0 w 3469640"/>
                  <a:gd name="connsiteY0" fmla="*/ 0 h 246743"/>
                  <a:gd name="connsiteX1" fmla="*/ 537029 w 3469640"/>
                  <a:gd name="connsiteY1" fmla="*/ 246743 h 246743"/>
                  <a:gd name="connsiteX2" fmla="*/ 3469640 w 3469640"/>
                  <a:gd name="connsiteY2" fmla="*/ 123734 h 246743"/>
                  <a:gd name="connsiteX3" fmla="*/ 0 w 3469640"/>
                  <a:gd name="connsiteY3" fmla="*/ 0 h 246743"/>
                  <a:gd name="connsiteX0" fmla="*/ 0 w 3446780"/>
                  <a:gd name="connsiteY0" fmla="*/ 0 h 246743"/>
                  <a:gd name="connsiteX1" fmla="*/ 537029 w 3446780"/>
                  <a:gd name="connsiteY1" fmla="*/ 246743 h 246743"/>
                  <a:gd name="connsiteX2" fmla="*/ 3446780 w 3446780"/>
                  <a:gd name="connsiteY2" fmla="*/ 108494 h 246743"/>
                  <a:gd name="connsiteX3" fmla="*/ 0 w 3446780"/>
                  <a:gd name="connsiteY3" fmla="*/ 0 h 246743"/>
                  <a:gd name="connsiteX0" fmla="*/ 0 w 3689887"/>
                  <a:gd name="connsiteY0" fmla="*/ 0 h 246743"/>
                  <a:gd name="connsiteX1" fmla="*/ 537029 w 3689887"/>
                  <a:gd name="connsiteY1" fmla="*/ 246743 h 246743"/>
                  <a:gd name="connsiteX2" fmla="*/ 3689887 w 3689887"/>
                  <a:gd name="connsiteY2" fmla="*/ 63240 h 246743"/>
                  <a:gd name="connsiteX3" fmla="*/ 0 w 3689887"/>
                  <a:gd name="connsiteY3" fmla="*/ 0 h 246743"/>
                  <a:gd name="connsiteX0" fmla="*/ 0 w 4190884"/>
                  <a:gd name="connsiteY0" fmla="*/ 0 h 246743"/>
                  <a:gd name="connsiteX1" fmla="*/ 537029 w 4190884"/>
                  <a:gd name="connsiteY1" fmla="*/ 246743 h 246743"/>
                  <a:gd name="connsiteX2" fmla="*/ 4190884 w 4190884"/>
                  <a:gd name="connsiteY2" fmla="*/ 58097 h 246743"/>
                  <a:gd name="connsiteX3" fmla="*/ 0 w 4190884"/>
                  <a:gd name="connsiteY3" fmla="*/ 0 h 246743"/>
                  <a:gd name="connsiteX0" fmla="*/ 0 w 4182671"/>
                  <a:gd name="connsiteY0" fmla="*/ 0 h 246743"/>
                  <a:gd name="connsiteX1" fmla="*/ 537029 w 4182671"/>
                  <a:gd name="connsiteY1" fmla="*/ 246743 h 246743"/>
                  <a:gd name="connsiteX2" fmla="*/ 4182671 w 4182671"/>
                  <a:gd name="connsiteY2" fmla="*/ 22099 h 246743"/>
                  <a:gd name="connsiteX3" fmla="*/ 0 w 4182671"/>
                  <a:gd name="connsiteY3" fmla="*/ 0 h 246743"/>
                  <a:gd name="connsiteX0" fmla="*/ 0 w 4158032"/>
                  <a:gd name="connsiteY0" fmla="*/ 0 h 246743"/>
                  <a:gd name="connsiteX1" fmla="*/ 537029 w 4158032"/>
                  <a:gd name="connsiteY1" fmla="*/ 246743 h 246743"/>
                  <a:gd name="connsiteX2" fmla="*/ 4158032 w 4158032"/>
                  <a:gd name="connsiteY2" fmla="*/ 47812 h 246743"/>
                  <a:gd name="connsiteX3" fmla="*/ 0 w 4158032"/>
                  <a:gd name="connsiteY3" fmla="*/ 0 h 246743"/>
                  <a:gd name="connsiteX0" fmla="*/ 0 w 4158032"/>
                  <a:gd name="connsiteY0" fmla="*/ 0 h 293026"/>
                  <a:gd name="connsiteX1" fmla="*/ 582762 w 4158032"/>
                  <a:gd name="connsiteY1" fmla="*/ 293026 h 293026"/>
                  <a:gd name="connsiteX2" fmla="*/ 4158032 w 4158032"/>
                  <a:gd name="connsiteY2" fmla="*/ 47812 h 293026"/>
                  <a:gd name="connsiteX3" fmla="*/ 0 w 4158032"/>
                  <a:gd name="connsiteY3" fmla="*/ 0 h 293026"/>
                  <a:gd name="connsiteX0" fmla="*/ 0 w 4158032"/>
                  <a:gd name="connsiteY0" fmla="*/ 0 h 354736"/>
                  <a:gd name="connsiteX1" fmla="*/ 546175 w 4158032"/>
                  <a:gd name="connsiteY1" fmla="*/ 354736 h 354736"/>
                  <a:gd name="connsiteX2" fmla="*/ 4158032 w 4158032"/>
                  <a:gd name="connsiteY2" fmla="*/ 47812 h 354736"/>
                  <a:gd name="connsiteX3" fmla="*/ 0 w 4158032"/>
                  <a:gd name="connsiteY3" fmla="*/ 0 h 354736"/>
                  <a:gd name="connsiteX0" fmla="*/ 0 w 4176325"/>
                  <a:gd name="connsiteY0" fmla="*/ 0 h 401019"/>
                  <a:gd name="connsiteX1" fmla="*/ 564468 w 4176325"/>
                  <a:gd name="connsiteY1" fmla="*/ 401019 h 401019"/>
                  <a:gd name="connsiteX2" fmla="*/ 4176325 w 4176325"/>
                  <a:gd name="connsiteY2" fmla="*/ 94095 h 401019"/>
                  <a:gd name="connsiteX3" fmla="*/ 0 w 4176325"/>
                  <a:gd name="connsiteY3" fmla="*/ 0 h 401019"/>
                  <a:gd name="connsiteX0" fmla="*/ 0 w 4176325"/>
                  <a:gd name="connsiteY0" fmla="*/ 0 h 365021"/>
                  <a:gd name="connsiteX1" fmla="*/ 564468 w 4176325"/>
                  <a:gd name="connsiteY1" fmla="*/ 365021 h 365021"/>
                  <a:gd name="connsiteX2" fmla="*/ 4176325 w 4176325"/>
                  <a:gd name="connsiteY2" fmla="*/ 94095 h 365021"/>
                  <a:gd name="connsiteX3" fmla="*/ 0 w 4176325"/>
                  <a:gd name="connsiteY3" fmla="*/ 0 h 365021"/>
                  <a:gd name="connsiteX0" fmla="*/ 0 w 4176325"/>
                  <a:gd name="connsiteY0" fmla="*/ 0 h 365021"/>
                  <a:gd name="connsiteX1" fmla="*/ 564468 w 4176325"/>
                  <a:gd name="connsiteY1" fmla="*/ 365021 h 365021"/>
                  <a:gd name="connsiteX2" fmla="*/ 4176325 w 4176325"/>
                  <a:gd name="connsiteY2" fmla="*/ 94095 h 365021"/>
                  <a:gd name="connsiteX3" fmla="*/ 0 w 4176325"/>
                  <a:gd name="connsiteY3" fmla="*/ 0 h 365021"/>
                  <a:gd name="connsiteX0" fmla="*/ 0 w 4176325"/>
                  <a:gd name="connsiteY0" fmla="*/ 0 h 365021"/>
                  <a:gd name="connsiteX1" fmla="*/ 564468 w 4176325"/>
                  <a:gd name="connsiteY1" fmla="*/ 365021 h 365021"/>
                  <a:gd name="connsiteX2" fmla="*/ 4176325 w 4176325"/>
                  <a:gd name="connsiteY2" fmla="*/ 73525 h 365021"/>
                  <a:gd name="connsiteX3" fmla="*/ 0 w 4176325"/>
                  <a:gd name="connsiteY3" fmla="*/ 0 h 365021"/>
                  <a:gd name="connsiteX0" fmla="*/ 0 w 4286085"/>
                  <a:gd name="connsiteY0" fmla="*/ 0 h 365021"/>
                  <a:gd name="connsiteX1" fmla="*/ 564468 w 4286085"/>
                  <a:gd name="connsiteY1" fmla="*/ 365021 h 365021"/>
                  <a:gd name="connsiteX2" fmla="*/ 4286085 w 4286085"/>
                  <a:gd name="connsiteY2" fmla="*/ 87238 h 365021"/>
                  <a:gd name="connsiteX3" fmla="*/ 0 w 4286085"/>
                  <a:gd name="connsiteY3" fmla="*/ 0 h 365021"/>
                  <a:gd name="connsiteX0" fmla="*/ 0 w 4310476"/>
                  <a:gd name="connsiteY0" fmla="*/ 0 h 323881"/>
                  <a:gd name="connsiteX1" fmla="*/ 588859 w 4310476"/>
                  <a:gd name="connsiteY1" fmla="*/ 323881 h 323881"/>
                  <a:gd name="connsiteX2" fmla="*/ 4310476 w 4310476"/>
                  <a:gd name="connsiteY2" fmla="*/ 46098 h 323881"/>
                  <a:gd name="connsiteX3" fmla="*/ 0 w 4310476"/>
                  <a:gd name="connsiteY3" fmla="*/ 0 h 323881"/>
                  <a:gd name="connsiteX0" fmla="*/ 0 w 4310476"/>
                  <a:gd name="connsiteY0" fmla="*/ 0 h 389020"/>
                  <a:gd name="connsiteX1" fmla="*/ 710815 w 4310476"/>
                  <a:gd name="connsiteY1" fmla="*/ 389020 h 389020"/>
                  <a:gd name="connsiteX2" fmla="*/ 4310476 w 4310476"/>
                  <a:gd name="connsiteY2" fmla="*/ 46098 h 389020"/>
                  <a:gd name="connsiteX3" fmla="*/ 0 w 4310476"/>
                  <a:gd name="connsiteY3" fmla="*/ 0 h 389020"/>
                  <a:gd name="connsiteX0" fmla="*/ 0 w 4310476"/>
                  <a:gd name="connsiteY0" fmla="*/ 0 h 365021"/>
                  <a:gd name="connsiteX1" fmla="*/ 655380 w 4310476"/>
                  <a:gd name="connsiteY1" fmla="*/ 365021 h 365021"/>
                  <a:gd name="connsiteX2" fmla="*/ 4310476 w 4310476"/>
                  <a:gd name="connsiteY2" fmla="*/ 46098 h 365021"/>
                  <a:gd name="connsiteX3" fmla="*/ 0 w 4310476"/>
                  <a:gd name="connsiteY3" fmla="*/ 0 h 3650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10476" h="365021">
                    <a:moveTo>
                      <a:pt x="0" y="0"/>
                    </a:moveTo>
                    <a:lnTo>
                      <a:pt x="655380" y="365021"/>
                    </a:lnTo>
                    <a:lnTo>
                      <a:pt x="4310476" y="46098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rgbClr val="865000"/>
                  </a:gs>
                  <a:gs pos="100000">
                    <a:srgbClr val="FFA63E">
                      <a:alpha val="0"/>
                    </a:srgbClr>
                  </a:gs>
                </a:gsLst>
                <a:lin ang="5400000" scaled="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五边形 86"/>
              <p:cNvSpPr/>
              <p:nvPr/>
            </p:nvSpPr>
            <p:spPr>
              <a:xfrm>
                <a:off x="3023035" y="3347956"/>
                <a:ext cx="6095565" cy="1202133"/>
              </a:xfrm>
              <a:prstGeom prst="homePlate">
                <a:avLst>
                  <a:gd name="adj" fmla="val 38830"/>
                </a:avLst>
              </a:prstGeom>
              <a:gradFill>
                <a:gsLst>
                  <a:gs pos="0">
                    <a:srgbClr val="006E7A"/>
                  </a:gs>
                  <a:gs pos="100000">
                    <a:srgbClr val="01DAF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3" name="文本框 152"/>
            <p:cNvSpPr txBox="1"/>
            <p:nvPr/>
          </p:nvSpPr>
          <p:spPr>
            <a:xfrm>
              <a:off x="5613954" y="3575717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>
              <a:off x="5591997" y="3828956"/>
              <a:ext cx="2188760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188008" y="3277682"/>
            <a:ext cx="1670056" cy="1462250"/>
            <a:chOff x="2188008" y="3350252"/>
            <a:chExt cx="1670056" cy="1462250"/>
          </a:xfrm>
        </p:grpSpPr>
        <p:grpSp>
          <p:nvGrpSpPr>
            <p:cNvPr id="93" name="组合 92"/>
            <p:cNvGrpSpPr/>
            <p:nvPr/>
          </p:nvGrpSpPr>
          <p:grpSpPr>
            <a:xfrm>
              <a:off x="2188008" y="3350252"/>
              <a:ext cx="1670056" cy="1462250"/>
              <a:chOff x="2857503" y="3700575"/>
              <a:chExt cx="2656140" cy="2337367"/>
            </a:xfrm>
          </p:grpSpPr>
          <p:sp>
            <p:nvSpPr>
              <p:cNvPr id="94" name="平行四边形 93"/>
              <p:cNvSpPr/>
              <p:nvPr/>
            </p:nvSpPr>
            <p:spPr>
              <a:xfrm rot="5400000" flipH="1" flipV="1">
                <a:off x="256359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平行四边形 94"/>
              <p:cNvSpPr/>
              <p:nvPr/>
            </p:nvSpPr>
            <p:spPr>
              <a:xfrm rot="16200000" flipV="1">
                <a:off x="389166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0080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任意多边形 95"/>
              <p:cNvSpPr/>
              <p:nvPr/>
            </p:nvSpPr>
            <p:spPr>
              <a:xfrm>
                <a:off x="2857503" y="3700575"/>
                <a:ext cx="2656140" cy="852488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6140" h="852488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1328070" y="852488"/>
                    </a:lnTo>
                    <a:lnTo>
                      <a:pt x="0" y="426244"/>
                    </a:lnTo>
                    <a:close/>
                  </a:path>
                </a:pathLst>
              </a:custGeom>
              <a:solidFill>
                <a:srgbClr val="01DA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5" name="任意多边形 104"/>
            <p:cNvSpPr/>
            <p:nvPr/>
          </p:nvSpPr>
          <p:spPr>
            <a:xfrm>
              <a:off x="2191842" y="3350312"/>
              <a:ext cx="835028" cy="533314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" fmla="*/ 1328070 w 1328070"/>
                <a:gd name="connsiteY0" fmla="*/ 0 h 852488"/>
                <a:gd name="connsiteX1" fmla="*/ 1328070 w 1328070"/>
                <a:gd name="connsiteY1" fmla="*/ 852488 h 852488"/>
                <a:gd name="connsiteX2" fmla="*/ 0 w 1328070"/>
                <a:gd name="connsiteY2" fmla="*/ 426244 h 852488"/>
                <a:gd name="connsiteX3" fmla="*/ 1328070 w 1328070"/>
                <a:gd name="connsiteY3" fmla="*/ 0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8070" h="852488">
                  <a:moveTo>
                    <a:pt x="1328070" y="0"/>
                  </a:moveTo>
                  <a:lnTo>
                    <a:pt x="1328070" y="852488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>
              <a:gsLst>
                <a:gs pos="0">
                  <a:srgbClr val="00808E">
                    <a:alpha val="25000"/>
                  </a:srgbClr>
                </a:gs>
                <a:gs pos="100000">
                  <a:srgbClr val="00808E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0" name="Group 52"/>
            <p:cNvGrpSpPr>
              <a:grpSpLocks noChangeAspect="1"/>
            </p:cNvGrpSpPr>
            <p:nvPr/>
          </p:nvGrpSpPr>
          <p:grpSpPr bwMode="auto">
            <a:xfrm>
              <a:off x="3196435" y="3972271"/>
              <a:ext cx="505659" cy="501301"/>
              <a:chOff x="3783" y="2102"/>
              <a:chExt cx="116" cy="115"/>
            </a:xfrm>
            <a:solidFill>
              <a:schemeClr val="bg1"/>
            </a:solidFill>
            <a:effectLst/>
            <a:scene3d>
              <a:camera prst="orthographicFront">
                <a:rot lat="20235381" lon="2192695" rev="60000"/>
              </a:camera>
              <a:lightRig rig="threePt" dir="t"/>
            </a:scene3d>
          </p:grpSpPr>
          <p:sp>
            <p:nvSpPr>
              <p:cNvPr id="121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58" name="文本框 157"/>
            <p:cNvSpPr txBox="1"/>
            <p:nvPr/>
          </p:nvSpPr>
          <p:spPr>
            <a:xfrm>
              <a:off x="2286108" y="3907533"/>
              <a:ext cx="660400" cy="646331"/>
            </a:xfrm>
            <a:prstGeom prst="rect">
              <a:avLst/>
            </a:prstGeom>
            <a:noFill/>
            <a:scene3d>
              <a:camera prst="orthographicFront">
                <a:rot lat="20428945" lon="19984105" rev="2148736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47893" y="2081670"/>
            <a:ext cx="4889500" cy="3172435"/>
            <a:chOff x="3447893" y="2154240"/>
            <a:chExt cx="4889500" cy="3172435"/>
          </a:xfrm>
        </p:grpSpPr>
        <p:sp>
          <p:nvSpPr>
            <p:cNvPr id="88" name="任意多边形 87"/>
            <p:cNvSpPr/>
            <p:nvPr/>
          </p:nvSpPr>
          <p:spPr>
            <a:xfrm>
              <a:off x="3483275" y="2771238"/>
              <a:ext cx="2588129" cy="2555437"/>
            </a:xfrm>
            <a:custGeom>
              <a:avLst/>
              <a:gdLst>
                <a:gd name="connsiteX0" fmla="*/ 165100 w 1155700"/>
                <a:gd name="connsiteY0" fmla="*/ 1320800 h 1320800"/>
                <a:gd name="connsiteX1" fmla="*/ 1155700 w 1155700"/>
                <a:gd name="connsiteY1" fmla="*/ 0 h 1320800"/>
                <a:gd name="connsiteX2" fmla="*/ 0 w 1155700"/>
                <a:gd name="connsiteY2" fmla="*/ 317500 h 1320800"/>
                <a:gd name="connsiteX3" fmla="*/ 165100 w 1155700"/>
                <a:gd name="connsiteY3" fmla="*/ 1320800 h 1320800"/>
                <a:gd name="connsiteX0" fmla="*/ 165100 w 1155700"/>
                <a:gd name="connsiteY0" fmla="*/ 1320800 h 1320800"/>
                <a:gd name="connsiteX1" fmla="*/ 472658 w 1155700"/>
                <a:gd name="connsiteY1" fmla="*/ 528516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531172 w 1155700"/>
                <a:gd name="connsiteY1" fmla="*/ 518763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560429 w 1155700"/>
                <a:gd name="connsiteY1" fmla="*/ 548019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618942 w 1155700"/>
                <a:gd name="connsiteY1" fmla="*/ 606533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540924 w 1155700"/>
                <a:gd name="connsiteY1" fmla="*/ 567524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540924 w 1155700"/>
                <a:gd name="connsiteY1" fmla="*/ 567524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540924 w 1155700"/>
                <a:gd name="connsiteY1" fmla="*/ 567524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609189 w 1155700"/>
                <a:gd name="connsiteY1" fmla="*/ 557771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609189 w 1155700"/>
                <a:gd name="connsiteY1" fmla="*/ 557771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609189 w 1155700"/>
                <a:gd name="connsiteY1" fmla="*/ 557771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609189 w 1155700"/>
                <a:gd name="connsiteY1" fmla="*/ 557771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609189 w 1155700"/>
                <a:gd name="connsiteY1" fmla="*/ 577275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667702 w 1155700"/>
                <a:gd name="connsiteY1" fmla="*/ 596780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155700"/>
                <a:gd name="connsiteY0" fmla="*/ 1320800 h 1320800"/>
                <a:gd name="connsiteX1" fmla="*/ 667702 w 1155700"/>
                <a:gd name="connsiteY1" fmla="*/ 596780 h 1320800"/>
                <a:gd name="connsiteX2" fmla="*/ 1155700 w 1155700"/>
                <a:gd name="connsiteY2" fmla="*/ 0 h 1320800"/>
                <a:gd name="connsiteX3" fmla="*/ 0 w 1155700"/>
                <a:gd name="connsiteY3" fmla="*/ 317500 h 1320800"/>
                <a:gd name="connsiteX4" fmla="*/ 165100 w 1155700"/>
                <a:gd name="connsiteY4" fmla="*/ 1320800 h 1320800"/>
                <a:gd name="connsiteX0" fmla="*/ 165100 w 1204461"/>
                <a:gd name="connsiteY0" fmla="*/ 1330552 h 1330552"/>
                <a:gd name="connsiteX1" fmla="*/ 667702 w 1204461"/>
                <a:gd name="connsiteY1" fmla="*/ 606532 h 1330552"/>
                <a:gd name="connsiteX2" fmla="*/ 1204461 w 1204461"/>
                <a:gd name="connsiteY2" fmla="*/ 0 h 1330552"/>
                <a:gd name="connsiteX3" fmla="*/ 0 w 1204461"/>
                <a:gd name="connsiteY3" fmla="*/ 327252 h 1330552"/>
                <a:gd name="connsiteX4" fmla="*/ 165100 w 1204461"/>
                <a:gd name="connsiteY4" fmla="*/ 1330552 h 1330552"/>
                <a:gd name="connsiteX0" fmla="*/ 165100 w 1282479"/>
                <a:gd name="connsiteY0" fmla="*/ 1359809 h 1359809"/>
                <a:gd name="connsiteX1" fmla="*/ 667702 w 1282479"/>
                <a:gd name="connsiteY1" fmla="*/ 635789 h 1359809"/>
                <a:gd name="connsiteX2" fmla="*/ 1282479 w 1282479"/>
                <a:gd name="connsiteY2" fmla="*/ 0 h 1359809"/>
                <a:gd name="connsiteX3" fmla="*/ 0 w 1282479"/>
                <a:gd name="connsiteY3" fmla="*/ 356509 h 1359809"/>
                <a:gd name="connsiteX4" fmla="*/ 165100 w 1282479"/>
                <a:gd name="connsiteY4" fmla="*/ 1359809 h 1359809"/>
                <a:gd name="connsiteX0" fmla="*/ 165100 w 1282479"/>
                <a:gd name="connsiteY0" fmla="*/ 1359809 h 1359809"/>
                <a:gd name="connsiteX1" fmla="*/ 667702 w 1282479"/>
                <a:gd name="connsiteY1" fmla="*/ 635789 h 1359809"/>
                <a:gd name="connsiteX2" fmla="*/ 1282479 w 1282479"/>
                <a:gd name="connsiteY2" fmla="*/ 0 h 1359809"/>
                <a:gd name="connsiteX3" fmla="*/ 0 w 1282479"/>
                <a:gd name="connsiteY3" fmla="*/ 356509 h 1359809"/>
                <a:gd name="connsiteX4" fmla="*/ 165100 w 1282479"/>
                <a:gd name="connsiteY4" fmla="*/ 1359809 h 1359809"/>
                <a:gd name="connsiteX0" fmla="*/ 165100 w 1282479"/>
                <a:gd name="connsiteY0" fmla="*/ 1359809 h 1359809"/>
                <a:gd name="connsiteX1" fmla="*/ 706711 w 1282479"/>
                <a:gd name="connsiteY1" fmla="*/ 645541 h 1359809"/>
                <a:gd name="connsiteX2" fmla="*/ 1282479 w 1282479"/>
                <a:gd name="connsiteY2" fmla="*/ 0 h 1359809"/>
                <a:gd name="connsiteX3" fmla="*/ 0 w 1282479"/>
                <a:gd name="connsiteY3" fmla="*/ 356509 h 1359809"/>
                <a:gd name="connsiteX4" fmla="*/ 165100 w 1282479"/>
                <a:gd name="connsiteY4" fmla="*/ 1359809 h 1359809"/>
                <a:gd name="connsiteX0" fmla="*/ 28569 w 1145948"/>
                <a:gd name="connsiteY0" fmla="*/ 1359809 h 1359809"/>
                <a:gd name="connsiteX1" fmla="*/ 570180 w 1145948"/>
                <a:gd name="connsiteY1" fmla="*/ 645541 h 1359809"/>
                <a:gd name="connsiteX2" fmla="*/ 1145948 w 1145948"/>
                <a:gd name="connsiteY2" fmla="*/ 0 h 1359809"/>
                <a:gd name="connsiteX3" fmla="*/ 0 w 1145948"/>
                <a:gd name="connsiteY3" fmla="*/ 415022 h 1359809"/>
                <a:gd name="connsiteX4" fmla="*/ 28569 w 1145948"/>
                <a:gd name="connsiteY4" fmla="*/ 1359809 h 1359809"/>
                <a:gd name="connsiteX0" fmla="*/ 77330 w 1194709"/>
                <a:gd name="connsiteY0" fmla="*/ 1359809 h 1359809"/>
                <a:gd name="connsiteX1" fmla="*/ 618941 w 1194709"/>
                <a:gd name="connsiteY1" fmla="*/ 645541 h 1359809"/>
                <a:gd name="connsiteX2" fmla="*/ 1194709 w 1194709"/>
                <a:gd name="connsiteY2" fmla="*/ 0 h 1359809"/>
                <a:gd name="connsiteX3" fmla="*/ 0 w 1194709"/>
                <a:gd name="connsiteY3" fmla="*/ 356509 h 1359809"/>
                <a:gd name="connsiteX4" fmla="*/ 77330 w 1194709"/>
                <a:gd name="connsiteY4" fmla="*/ 1359809 h 1359809"/>
                <a:gd name="connsiteX0" fmla="*/ 77330 w 1194709"/>
                <a:gd name="connsiteY0" fmla="*/ 1359809 h 1359809"/>
                <a:gd name="connsiteX1" fmla="*/ 618941 w 1194709"/>
                <a:gd name="connsiteY1" fmla="*/ 626245 h 1359809"/>
                <a:gd name="connsiteX2" fmla="*/ 1194709 w 1194709"/>
                <a:gd name="connsiteY2" fmla="*/ 0 h 1359809"/>
                <a:gd name="connsiteX3" fmla="*/ 0 w 1194709"/>
                <a:gd name="connsiteY3" fmla="*/ 356509 h 1359809"/>
                <a:gd name="connsiteX4" fmla="*/ 77330 w 1194709"/>
                <a:gd name="connsiteY4" fmla="*/ 1359809 h 1359809"/>
                <a:gd name="connsiteX0" fmla="*/ 77330 w 1242256"/>
                <a:gd name="connsiteY0" fmla="*/ 1294203 h 1294203"/>
                <a:gd name="connsiteX1" fmla="*/ 618941 w 1242256"/>
                <a:gd name="connsiteY1" fmla="*/ 560639 h 1294203"/>
                <a:gd name="connsiteX2" fmla="*/ 1242256 w 1242256"/>
                <a:gd name="connsiteY2" fmla="*/ 0 h 1294203"/>
                <a:gd name="connsiteX3" fmla="*/ 0 w 1242256"/>
                <a:gd name="connsiteY3" fmla="*/ 290903 h 1294203"/>
                <a:gd name="connsiteX4" fmla="*/ 77330 w 1242256"/>
                <a:gd name="connsiteY4" fmla="*/ 1294203 h 1294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42256" h="1294203">
                  <a:moveTo>
                    <a:pt x="77330" y="1294203"/>
                  </a:moveTo>
                  <a:cubicBezTo>
                    <a:pt x="228610" y="1078869"/>
                    <a:pt x="467661" y="775973"/>
                    <a:pt x="618941" y="560639"/>
                  </a:cubicBezTo>
                  <a:cubicBezTo>
                    <a:pt x="804361" y="390970"/>
                    <a:pt x="939809" y="306201"/>
                    <a:pt x="1242256" y="0"/>
                  </a:cubicBezTo>
                  <a:lnTo>
                    <a:pt x="0" y="290903"/>
                  </a:lnTo>
                  <a:lnTo>
                    <a:pt x="77330" y="1294203"/>
                  </a:lnTo>
                  <a:close/>
                </a:path>
              </a:pathLst>
            </a:custGeom>
            <a:gradFill flip="none" rotWithShape="1">
              <a:gsLst>
                <a:gs pos="30000">
                  <a:srgbClr val="00343A">
                    <a:alpha val="45882"/>
                  </a:srgbClr>
                </a:gs>
                <a:gs pos="53000">
                  <a:srgbClr val="00A6B8">
                    <a:alpha val="0"/>
                  </a:srgbClr>
                </a:gs>
              </a:gsLst>
              <a:lin ang="2700000" scaled="1"/>
              <a:tileRect/>
            </a:gradFill>
            <a:ln>
              <a:noFill/>
            </a:ln>
            <a:effectLst>
              <a:softEdge rad="215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3447893" y="3218151"/>
              <a:ext cx="4889500" cy="469900"/>
            </a:xfrm>
            <a:custGeom>
              <a:avLst/>
              <a:gdLst>
                <a:gd name="connsiteX0" fmla="*/ 0 w 5207000"/>
                <a:gd name="connsiteY0" fmla="*/ 622300 h 622300"/>
                <a:gd name="connsiteX1" fmla="*/ 5207000 w 5207000"/>
                <a:gd name="connsiteY1" fmla="*/ 114300 h 622300"/>
                <a:gd name="connsiteX2" fmla="*/ 952500 w 5207000"/>
                <a:gd name="connsiteY2" fmla="*/ 0 h 622300"/>
                <a:gd name="connsiteX3" fmla="*/ 0 w 5207000"/>
                <a:gd name="connsiteY3" fmla="*/ 622300 h 622300"/>
                <a:gd name="connsiteX0" fmla="*/ 0 w 5249768"/>
                <a:gd name="connsiteY0" fmla="*/ 469900 h 469900"/>
                <a:gd name="connsiteX1" fmla="*/ 5249768 w 5249768"/>
                <a:gd name="connsiteY1" fmla="*/ 114300 h 469900"/>
                <a:gd name="connsiteX2" fmla="*/ 995268 w 5249768"/>
                <a:gd name="connsiteY2" fmla="*/ 0 h 469900"/>
                <a:gd name="connsiteX3" fmla="*/ 0 w 5249768"/>
                <a:gd name="connsiteY3" fmla="*/ 469900 h 469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49768" h="469900">
                  <a:moveTo>
                    <a:pt x="0" y="469900"/>
                  </a:moveTo>
                  <a:lnTo>
                    <a:pt x="5249768" y="114300"/>
                  </a:lnTo>
                  <a:lnTo>
                    <a:pt x="995268" y="0"/>
                  </a:lnTo>
                  <a:lnTo>
                    <a:pt x="0" y="469900"/>
                  </a:lnTo>
                  <a:close/>
                </a:path>
              </a:pathLst>
            </a:custGeom>
            <a:gradFill>
              <a:gsLst>
                <a:gs pos="16000">
                  <a:schemeClr val="tx1">
                    <a:alpha val="53000"/>
                  </a:schemeClr>
                </a:gs>
                <a:gs pos="65000">
                  <a:srgbClr val="01D0E6">
                    <a:alpha val="0"/>
                  </a:srgbClr>
                </a:gs>
              </a:gsLst>
              <a:lin ang="522000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五边形 89"/>
            <p:cNvSpPr/>
            <p:nvPr/>
          </p:nvSpPr>
          <p:spPr>
            <a:xfrm>
              <a:off x="3858062" y="2154240"/>
              <a:ext cx="3903226" cy="1193850"/>
            </a:xfrm>
            <a:prstGeom prst="homePlate">
              <a:avLst>
                <a:gd name="adj" fmla="val 38830"/>
              </a:avLst>
            </a:prstGeom>
            <a:gradFill>
              <a:gsLst>
                <a:gs pos="0">
                  <a:srgbClr val="CE2020"/>
                </a:gs>
                <a:gs pos="100000">
                  <a:srgbClr val="EE9393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5042361" y="2383499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5020403" y="2636738"/>
              <a:ext cx="213287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749736" y="2032526"/>
            <a:ext cx="2236606" cy="1522590"/>
            <a:chOff x="2749736" y="2105096"/>
            <a:chExt cx="2236606" cy="1522590"/>
          </a:xfrm>
        </p:grpSpPr>
        <p:grpSp>
          <p:nvGrpSpPr>
            <p:cNvPr id="101" name="组合 100"/>
            <p:cNvGrpSpPr/>
            <p:nvPr/>
          </p:nvGrpSpPr>
          <p:grpSpPr>
            <a:xfrm>
              <a:off x="3025550" y="2161214"/>
              <a:ext cx="1670056" cy="1462250"/>
              <a:chOff x="2857503" y="3700575"/>
              <a:chExt cx="2656140" cy="2337367"/>
            </a:xfrm>
          </p:grpSpPr>
          <p:sp>
            <p:nvSpPr>
              <p:cNvPr id="102" name="平行四边形 101"/>
              <p:cNvSpPr/>
              <p:nvPr/>
            </p:nvSpPr>
            <p:spPr>
              <a:xfrm rot="5400000" flipH="1" flipV="1">
                <a:off x="256359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平行四边形 102"/>
              <p:cNvSpPr/>
              <p:nvPr/>
            </p:nvSpPr>
            <p:spPr>
              <a:xfrm rot="16200000" flipV="1">
                <a:off x="389166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E34B4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2857503" y="3700575"/>
                <a:ext cx="2656140" cy="852488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6140" h="852488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1328070" y="852488"/>
                    </a:lnTo>
                    <a:lnTo>
                      <a:pt x="0" y="426244"/>
                    </a:lnTo>
                    <a:close/>
                  </a:path>
                </a:pathLst>
              </a:custGeom>
              <a:solidFill>
                <a:srgbClr val="EF9B9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6" name="任意多边形 105"/>
            <p:cNvSpPr/>
            <p:nvPr/>
          </p:nvSpPr>
          <p:spPr>
            <a:xfrm>
              <a:off x="3031269" y="2162026"/>
              <a:ext cx="835028" cy="533314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" fmla="*/ 1328070 w 1328070"/>
                <a:gd name="connsiteY0" fmla="*/ 0 h 852488"/>
                <a:gd name="connsiteX1" fmla="*/ 1328070 w 1328070"/>
                <a:gd name="connsiteY1" fmla="*/ 852488 h 852488"/>
                <a:gd name="connsiteX2" fmla="*/ 0 w 1328070"/>
                <a:gd name="connsiteY2" fmla="*/ 426244 h 852488"/>
                <a:gd name="connsiteX3" fmla="*/ 1328070 w 1328070"/>
                <a:gd name="connsiteY3" fmla="*/ 0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8070" h="852488">
                  <a:moveTo>
                    <a:pt x="1328070" y="0"/>
                  </a:moveTo>
                  <a:lnTo>
                    <a:pt x="1328070" y="852488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>
              <a:gsLst>
                <a:gs pos="0">
                  <a:srgbClr val="E34B4B">
                    <a:alpha val="25000"/>
                  </a:srgbClr>
                </a:gs>
                <a:gs pos="100000">
                  <a:srgbClr val="E34B4B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2749736" y="2105096"/>
              <a:ext cx="2236606" cy="375706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" fmla="*/ 1328070 w 2656140"/>
                <a:gd name="connsiteY0" fmla="*/ 0 h 426244"/>
                <a:gd name="connsiteX1" fmla="*/ 2656140 w 2656140"/>
                <a:gd name="connsiteY1" fmla="*/ 426244 h 426244"/>
                <a:gd name="connsiteX2" fmla="*/ 0 w 2656140"/>
                <a:gd name="connsiteY2" fmla="*/ 426244 h 426244"/>
                <a:gd name="connsiteX3" fmla="*/ 1328070 w 2656140"/>
                <a:gd name="connsiteY3" fmla="*/ 0 h 426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56140" h="426244">
                  <a:moveTo>
                    <a:pt x="1328070" y="0"/>
                  </a:moveTo>
                  <a:lnTo>
                    <a:pt x="2656140" y="426244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34B4B">
                    <a:alpha val="30000"/>
                  </a:srgbClr>
                </a:gs>
                <a:gs pos="98000">
                  <a:srgbClr val="E34B4B">
                    <a:alpha val="0"/>
                  </a:srgbClr>
                </a:gs>
              </a:gsLst>
              <a:lin ang="3600000" scaled="0"/>
              <a:tileRect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7" name="Group 62"/>
            <p:cNvGrpSpPr>
              <a:grpSpLocks noChangeAspect="1"/>
            </p:cNvGrpSpPr>
            <p:nvPr/>
          </p:nvGrpSpPr>
          <p:grpSpPr bwMode="auto">
            <a:xfrm>
              <a:off x="3999991" y="2875184"/>
              <a:ext cx="544077" cy="434417"/>
              <a:chOff x="3775" y="2110"/>
              <a:chExt cx="129" cy="103"/>
            </a:xfrm>
            <a:solidFill>
              <a:schemeClr val="bg1"/>
            </a:solidFill>
            <a:effectLst/>
            <a:scene3d>
              <a:camera prst="orthographicFront">
                <a:rot lat="20238000" lon="2190000" rev="60000"/>
              </a:camera>
              <a:lightRig rig="threePt" dir="t"/>
            </a:scene3d>
          </p:grpSpPr>
          <p:sp>
            <p:nvSpPr>
              <p:cNvPr id="138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5" name="平行四边形 75"/>
            <p:cNvSpPr/>
            <p:nvPr/>
          </p:nvSpPr>
          <p:spPr>
            <a:xfrm rot="5400000" flipH="1" flipV="1">
              <a:off x="3163635" y="2940928"/>
              <a:ext cx="538489" cy="835027"/>
            </a:xfrm>
            <a:custGeom>
              <a:avLst/>
              <a:gdLst>
                <a:gd name="connsiteX0" fmla="*/ 0 w 1198571"/>
                <a:gd name="connsiteY0" fmla="*/ 835027 h 835027"/>
                <a:gd name="connsiteX1" fmla="*/ 266382 w 1198571"/>
                <a:gd name="connsiteY1" fmla="*/ 0 h 835027"/>
                <a:gd name="connsiteX2" fmla="*/ 1198571 w 1198571"/>
                <a:gd name="connsiteY2" fmla="*/ 0 h 835027"/>
                <a:gd name="connsiteX3" fmla="*/ 932189 w 1198571"/>
                <a:gd name="connsiteY3" fmla="*/ 835027 h 835027"/>
                <a:gd name="connsiteX4" fmla="*/ 0 w 1198571"/>
                <a:gd name="connsiteY4" fmla="*/ 835027 h 835027"/>
                <a:gd name="connsiteX0" fmla="*/ 0 w 932189"/>
                <a:gd name="connsiteY0" fmla="*/ 835027 h 835027"/>
                <a:gd name="connsiteX1" fmla="*/ 266382 w 932189"/>
                <a:gd name="connsiteY1" fmla="*/ 0 h 835027"/>
                <a:gd name="connsiteX2" fmla="*/ 932189 w 932189"/>
                <a:gd name="connsiteY2" fmla="*/ 835027 h 835027"/>
                <a:gd name="connsiteX3" fmla="*/ 0 w 932189"/>
                <a:gd name="connsiteY3" fmla="*/ 835027 h 835027"/>
                <a:gd name="connsiteX0" fmla="*/ 0 w 538489"/>
                <a:gd name="connsiteY0" fmla="*/ 835027 h 835027"/>
                <a:gd name="connsiteX1" fmla="*/ 266382 w 538489"/>
                <a:gd name="connsiteY1" fmla="*/ 0 h 835027"/>
                <a:gd name="connsiteX2" fmla="*/ 538489 w 538489"/>
                <a:gd name="connsiteY2" fmla="*/ 828677 h 835027"/>
                <a:gd name="connsiteX3" fmla="*/ 0 w 538489"/>
                <a:gd name="connsiteY3" fmla="*/ 835027 h 835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8489" h="835027">
                  <a:moveTo>
                    <a:pt x="0" y="835027"/>
                  </a:moveTo>
                  <a:lnTo>
                    <a:pt x="266382" y="0"/>
                  </a:lnTo>
                  <a:lnTo>
                    <a:pt x="538489" y="828677"/>
                  </a:lnTo>
                  <a:lnTo>
                    <a:pt x="0" y="835027"/>
                  </a:lnTo>
                  <a:close/>
                </a:path>
              </a:pathLst>
            </a:custGeom>
            <a:gradFill>
              <a:gsLst>
                <a:gs pos="0">
                  <a:srgbClr val="E34B4B">
                    <a:alpha val="50000"/>
                  </a:srgbClr>
                </a:gs>
                <a:gs pos="100000">
                  <a:srgbClr val="E34B4B">
                    <a:alpha val="0"/>
                  </a:srgbClr>
                </a:gs>
              </a:gsLst>
              <a:lin ang="3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文本框 158"/>
            <p:cNvSpPr txBox="1"/>
            <p:nvPr/>
          </p:nvSpPr>
          <p:spPr>
            <a:xfrm>
              <a:off x="3022149" y="2702394"/>
              <a:ext cx="829501" cy="646331"/>
            </a:xfrm>
            <a:prstGeom prst="rect">
              <a:avLst/>
            </a:prstGeom>
            <a:noFill/>
            <a:scene3d>
              <a:camera prst="orthographicFront">
                <a:rot lat="20428945" lon="19984105" rev="2148736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906276" y="896780"/>
            <a:ext cx="4937649" cy="1689805"/>
            <a:chOff x="2906276" y="969350"/>
            <a:chExt cx="4937649" cy="1689805"/>
          </a:xfrm>
        </p:grpSpPr>
        <p:sp>
          <p:nvSpPr>
            <p:cNvPr id="91" name="任意多边形 90"/>
            <p:cNvSpPr/>
            <p:nvPr/>
          </p:nvSpPr>
          <p:spPr>
            <a:xfrm>
              <a:off x="2906276" y="1983064"/>
              <a:ext cx="4937649" cy="676091"/>
            </a:xfrm>
            <a:custGeom>
              <a:avLst/>
              <a:gdLst>
                <a:gd name="connsiteX0" fmla="*/ 0 w 3454400"/>
                <a:gd name="connsiteY0" fmla="*/ 0 h 246743"/>
                <a:gd name="connsiteX1" fmla="*/ 537029 w 3454400"/>
                <a:gd name="connsiteY1" fmla="*/ 246743 h 246743"/>
                <a:gd name="connsiteX2" fmla="*/ 3454400 w 3454400"/>
                <a:gd name="connsiteY2" fmla="*/ 116114 h 246743"/>
                <a:gd name="connsiteX3" fmla="*/ 0 w 3454400"/>
                <a:gd name="connsiteY3" fmla="*/ 0 h 246743"/>
                <a:gd name="connsiteX0" fmla="*/ 0 w 3469640"/>
                <a:gd name="connsiteY0" fmla="*/ 0 h 246743"/>
                <a:gd name="connsiteX1" fmla="*/ 537029 w 3469640"/>
                <a:gd name="connsiteY1" fmla="*/ 246743 h 246743"/>
                <a:gd name="connsiteX2" fmla="*/ 3469640 w 3469640"/>
                <a:gd name="connsiteY2" fmla="*/ 123734 h 246743"/>
                <a:gd name="connsiteX3" fmla="*/ 0 w 3469640"/>
                <a:gd name="connsiteY3" fmla="*/ 0 h 246743"/>
                <a:gd name="connsiteX0" fmla="*/ 0 w 3446780"/>
                <a:gd name="connsiteY0" fmla="*/ 0 h 246743"/>
                <a:gd name="connsiteX1" fmla="*/ 537029 w 3446780"/>
                <a:gd name="connsiteY1" fmla="*/ 246743 h 246743"/>
                <a:gd name="connsiteX2" fmla="*/ 3446780 w 3446780"/>
                <a:gd name="connsiteY2" fmla="*/ 108494 h 246743"/>
                <a:gd name="connsiteX3" fmla="*/ 0 w 3446780"/>
                <a:gd name="connsiteY3" fmla="*/ 0 h 246743"/>
                <a:gd name="connsiteX0" fmla="*/ 0 w 3689887"/>
                <a:gd name="connsiteY0" fmla="*/ 0 h 246743"/>
                <a:gd name="connsiteX1" fmla="*/ 537029 w 3689887"/>
                <a:gd name="connsiteY1" fmla="*/ 246743 h 246743"/>
                <a:gd name="connsiteX2" fmla="*/ 3689887 w 3689887"/>
                <a:gd name="connsiteY2" fmla="*/ 63240 h 246743"/>
                <a:gd name="connsiteX3" fmla="*/ 0 w 3689887"/>
                <a:gd name="connsiteY3" fmla="*/ 0 h 246743"/>
                <a:gd name="connsiteX0" fmla="*/ 0 w 4190884"/>
                <a:gd name="connsiteY0" fmla="*/ 0 h 246743"/>
                <a:gd name="connsiteX1" fmla="*/ 537029 w 4190884"/>
                <a:gd name="connsiteY1" fmla="*/ 246743 h 246743"/>
                <a:gd name="connsiteX2" fmla="*/ 4190884 w 4190884"/>
                <a:gd name="connsiteY2" fmla="*/ 58097 h 246743"/>
                <a:gd name="connsiteX3" fmla="*/ 0 w 4190884"/>
                <a:gd name="connsiteY3" fmla="*/ 0 h 246743"/>
                <a:gd name="connsiteX0" fmla="*/ 0 w 4182671"/>
                <a:gd name="connsiteY0" fmla="*/ 0 h 246743"/>
                <a:gd name="connsiteX1" fmla="*/ 537029 w 4182671"/>
                <a:gd name="connsiteY1" fmla="*/ 246743 h 246743"/>
                <a:gd name="connsiteX2" fmla="*/ 4182671 w 4182671"/>
                <a:gd name="connsiteY2" fmla="*/ 22099 h 246743"/>
                <a:gd name="connsiteX3" fmla="*/ 0 w 4182671"/>
                <a:gd name="connsiteY3" fmla="*/ 0 h 246743"/>
                <a:gd name="connsiteX0" fmla="*/ 0 w 4158032"/>
                <a:gd name="connsiteY0" fmla="*/ 0 h 246743"/>
                <a:gd name="connsiteX1" fmla="*/ 537029 w 4158032"/>
                <a:gd name="connsiteY1" fmla="*/ 246743 h 246743"/>
                <a:gd name="connsiteX2" fmla="*/ 4158032 w 4158032"/>
                <a:gd name="connsiteY2" fmla="*/ 47812 h 246743"/>
                <a:gd name="connsiteX3" fmla="*/ 0 w 4158032"/>
                <a:gd name="connsiteY3" fmla="*/ 0 h 246743"/>
                <a:gd name="connsiteX0" fmla="*/ 0 w 4158032"/>
                <a:gd name="connsiteY0" fmla="*/ 0 h 293026"/>
                <a:gd name="connsiteX1" fmla="*/ 582762 w 4158032"/>
                <a:gd name="connsiteY1" fmla="*/ 293026 h 293026"/>
                <a:gd name="connsiteX2" fmla="*/ 4158032 w 4158032"/>
                <a:gd name="connsiteY2" fmla="*/ 47812 h 293026"/>
                <a:gd name="connsiteX3" fmla="*/ 0 w 4158032"/>
                <a:gd name="connsiteY3" fmla="*/ 0 h 293026"/>
                <a:gd name="connsiteX0" fmla="*/ 0 w 4158032"/>
                <a:gd name="connsiteY0" fmla="*/ 0 h 354736"/>
                <a:gd name="connsiteX1" fmla="*/ 546175 w 4158032"/>
                <a:gd name="connsiteY1" fmla="*/ 354736 h 354736"/>
                <a:gd name="connsiteX2" fmla="*/ 4158032 w 4158032"/>
                <a:gd name="connsiteY2" fmla="*/ 47812 h 354736"/>
                <a:gd name="connsiteX3" fmla="*/ 0 w 4158032"/>
                <a:gd name="connsiteY3" fmla="*/ 0 h 354736"/>
                <a:gd name="connsiteX0" fmla="*/ 0 w 4176325"/>
                <a:gd name="connsiteY0" fmla="*/ 0 h 401019"/>
                <a:gd name="connsiteX1" fmla="*/ 564468 w 4176325"/>
                <a:gd name="connsiteY1" fmla="*/ 401019 h 401019"/>
                <a:gd name="connsiteX2" fmla="*/ 4176325 w 4176325"/>
                <a:gd name="connsiteY2" fmla="*/ 94095 h 401019"/>
                <a:gd name="connsiteX3" fmla="*/ 0 w 4176325"/>
                <a:gd name="connsiteY3" fmla="*/ 0 h 401019"/>
                <a:gd name="connsiteX0" fmla="*/ 0 w 4176325"/>
                <a:gd name="connsiteY0" fmla="*/ 0 h 365021"/>
                <a:gd name="connsiteX1" fmla="*/ 564468 w 4176325"/>
                <a:gd name="connsiteY1" fmla="*/ 365021 h 365021"/>
                <a:gd name="connsiteX2" fmla="*/ 4176325 w 4176325"/>
                <a:gd name="connsiteY2" fmla="*/ 94095 h 365021"/>
                <a:gd name="connsiteX3" fmla="*/ 0 w 4176325"/>
                <a:gd name="connsiteY3" fmla="*/ 0 h 365021"/>
                <a:gd name="connsiteX0" fmla="*/ 0 w 4176325"/>
                <a:gd name="connsiteY0" fmla="*/ 0 h 365021"/>
                <a:gd name="connsiteX1" fmla="*/ 564468 w 4176325"/>
                <a:gd name="connsiteY1" fmla="*/ 365021 h 365021"/>
                <a:gd name="connsiteX2" fmla="*/ 4176325 w 4176325"/>
                <a:gd name="connsiteY2" fmla="*/ 94095 h 365021"/>
                <a:gd name="connsiteX3" fmla="*/ 0 w 4176325"/>
                <a:gd name="connsiteY3" fmla="*/ 0 h 365021"/>
                <a:gd name="connsiteX0" fmla="*/ 0 w 4176325"/>
                <a:gd name="connsiteY0" fmla="*/ 0 h 365021"/>
                <a:gd name="connsiteX1" fmla="*/ 564468 w 4176325"/>
                <a:gd name="connsiteY1" fmla="*/ 365021 h 365021"/>
                <a:gd name="connsiteX2" fmla="*/ 4176325 w 4176325"/>
                <a:gd name="connsiteY2" fmla="*/ 73525 h 365021"/>
                <a:gd name="connsiteX3" fmla="*/ 0 w 4176325"/>
                <a:gd name="connsiteY3" fmla="*/ 0 h 365021"/>
                <a:gd name="connsiteX0" fmla="*/ 0 w 4286085"/>
                <a:gd name="connsiteY0" fmla="*/ 0 h 365021"/>
                <a:gd name="connsiteX1" fmla="*/ 564468 w 4286085"/>
                <a:gd name="connsiteY1" fmla="*/ 365021 h 365021"/>
                <a:gd name="connsiteX2" fmla="*/ 4286085 w 4286085"/>
                <a:gd name="connsiteY2" fmla="*/ 87238 h 365021"/>
                <a:gd name="connsiteX3" fmla="*/ 0 w 4286085"/>
                <a:gd name="connsiteY3" fmla="*/ 0 h 365021"/>
                <a:gd name="connsiteX0" fmla="*/ 0 w 4310476"/>
                <a:gd name="connsiteY0" fmla="*/ 0 h 323881"/>
                <a:gd name="connsiteX1" fmla="*/ 588859 w 4310476"/>
                <a:gd name="connsiteY1" fmla="*/ 323881 h 323881"/>
                <a:gd name="connsiteX2" fmla="*/ 4310476 w 4310476"/>
                <a:gd name="connsiteY2" fmla="*/ 46098 h 323881"/>
                <a:gd name="connsiteX3" fmla="*/ 0 w 4310476"/>
                <a:gd name="connsiteY3" fmla="*/ 0 h 323881"/>
                <a:gd name="connsiteX0" fmla="*/ 0 w 4310476"/>
                <a:gd name="connsiteY0" fmla="*/ 0 h 389020"/>
                <a:gd name="connsiteX1" fmla="*/ 710815 w 4310476"/>
                <a:gd name="connsiteY1" fmla="*/ 389020 h 389020"/>
                <a:gd name="connsiteX2" fmla="*/ 4310476 w 4310476"/>
                <a:gd name="connsiteY2" fmla="*/ 46098 h 389020"/>
                <a:gd name="connsiteX3" fmla="*/ 0 w 4310476"/>
                <a:gd name="connsiteY3" fmla="*/ 0 h 389020"/>
                <a:gd name="connsiteX0" fmla="*/ 0 w 4310476"/>
                <a:gd name="connsiteY0" fmla="*/ 0 h 365021"/>
                <a:gd name="connsiteX1" fmla="*/ 655380 w 4310476"/>
                <a:gd name="connsiteY1" fmla="*/ 365021 h 365021"/>
                <a:gd name="connsiteX2" fmla="*/ 4310476 w 4310476"/>
                <a:gd name="connsiteY2" fmla="*/ 46098 h 365021"/>
                <a:gd name="connsiteX3" fmla="*/ 0 w 4310476"/>
                <a:gd name="connsiteY3" fmla="*/ 0 h 365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10476" h="365021">
                  <a:moveTo>
                    <a:pt x="0" y="0"/>
                  </a:moveTo>
                  <a:lnTo>
                    <a:pt x="655380" y="365021"/>
                  </a:lnTo>
                  <a:lnTo>
                    <a:pt x="4310476" y="4609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3D0909"/>
                </a:gs>
                <a:gs pos="100000">
                  <a:srgbClr val="EC8484">
                    <a:alpha val="0"/>
                  </a:srgbClr>
                </a:gs>
              </a:gsLst>
              <a:lin ang="5400000" scaled="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五边形 91"/>
            <p:cNvSpPr/>
            <p:nvPr/>
          </p:nvSpPr>
          <p:spPr>
            <a:xfrm>
              <a:off x="3023035" y="969350"/>
              <a:ext cx="3646279" cy="1193850"/>
            </a:xfrm>
            <a:prstGeom prst="homePlate">
              <a:avLst>
                <a:gd name="adj" fmla="val 38830"/>
              </a:avLst>
            </a:prstGeom>
            <a:gradFill>
              <a:gsLst>
                <a:gs pos="0">
                  <a:srgbClr val="371F41"/>
                </a:gs>
                <a:gs pos="100000">
                  <a:srgbClr val="985CB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4100966" y="1154016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4079008" y="1407255"/>
              <a:ext cx="212634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1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195352" y="897395"/>
            <a:ext cx="1670056" cy="1462250"/>
            <a:chOff x="2195352" y="969965"/>
            <a:chExt cx="1670056" cy="1462250"/>
          </a:xfrm>
        </p:grpSpPr>
        <p:grpSp>
          <p:nvGrpSpPr>
            <p:cNvPr id="97" name="组合 96"/>
            <p:cNvGrpSpPr/>
            <p:nvPr/>
          </p:nvGrpSpPr>
          <p:grpSpPr>
            <a:xfrm>
              <a:off x="2195352" y="969965"/>
              <a:ext cx="1670056" cy="1462250"/>
              <a:chOff x="2857503" y="3700575"/>
              <a:chExt cx="2656140" cy="2337367"/>
            </a:xfrm>
          </p:grpSpPr>
          <p:sp>
            <p:nvSpPr>
              <p:cNvPr id="98" name="平行四边形 97"/>
              <p:cNvSpPr/>
              <p:nvPr/>
            </p:nvSpPr>
            <p:spPr>
              <a:xfrm rot="5400000" flipH="1" flipV="1">
                <a:off x="256359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平行四边形 98"/>
              <p:cNvSpPr/>
              <p:nvPr/>
            </p:nvSpPr>
            <p:spPr>
              <a:xfrm rot="16200000" flipV="1">
                <a:off x="3891666" y="4415965"/>
                <a:ext cx="1915884" cy="1328069"/>
              </a:xfrm>
              <a:prstGeom prst="parallelogram">
                <a:avLst>
                  <a:gd name="adj" fmla="val 31901"/>
                </a:avLst>
              </a:prstGeom>
              <a:solidFill>
                <a:srgbClr val="4628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任意多边形 99"/>
              <p:cNvSpPr/>
              <p:nvPr/>
            </p:nvSpPr>
            <p:spPr>
              <a:xfrm>
                <a:off x="2857503" y="3700575"/>
                <a:ext cx="2656140" cy="852488"/>
              </a:xfrm>
              <a:custGeom>
                <a:avLst/>
                <a:gdLst>
                  <a:gd name="connsiteX0" fmla="*/ 1328070 w 2656140"/>
                  <a:gd name="connsiteY0" fmla="*/ 0 h 852488"/>
                  <a:gd name="connsiteX1" fmla="*/ 2656140 w 2656140"/>
                  <a:gd name="connsiteY1" fmla="*/ 426244 h 852488"/>
                  <a:gd name="connsiteX2" fmla="*/ 1328070 w 2656140"/>
                  <a:gd name="connsiteY2" fmla="*/ 852488 h 852488"/>
                  <a:gd name="connsiteX3" fmla="*/ 0 w 2656140"/>
                  <a:gd name="connsiteY3" fmla="*/ 426244 h 852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6140" h="852488">
                    <a:moveTo>
                      <a:pt x="1328070" y="0"/>
                    </a:moveTo>
                    <a:lnTo>
                      <a:pt x="2656140" y="426244"/>
                    </a:lnTo>
                    <a:lnTo>
                      <a:pt x="1328070" y="852488"/>
                    </a:lnTo>
                    <a:lnTo>
                      <a:pt x="0" y="426244"/>
                    </a:lnTo>
                    <a:close/>
                  </a:path>
                </a:pathLst>
              </a:custGeom>
              <a:solidFill>
                <a:srgbClr val="985C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任意多边形 106"/>
            <p:cNvSpPr/>
            <p:nvPr/>
          </p:nvSpPr>
          <p:spPr>
            <a:xfrm>
              <a:off x="2197534" y="973161"/>
              <a:ext cx="835028" cy="533314"/>
            </a:xfrm>
            <a:custGeom>
              <a:avLst/>
              <a:gdLst>
                <a:gd name="connsiteX0" fmla="*/ 1328070 w 2656140"/>
                <a:gd name="connsiteY0" fmla="*/ 0 h 852488"/>
                <a:gd name="connsiteX1" fmla="*/ 2656140 w 2656140"/>
                <a:gd name="connsiteY1" fmla="*/ 426244 h 852488"/>
                <a:gd name="connsiteX2" fmla="*/ 1328070 w 2656140"/>
                <a:gd name="connsiteY2" fmla="*/ 852488 h 852488"/>
                <a:gd name="connsiteX3" fmla="*/ 0 w 2656140"/>
                <a:gd name="connsiteY3" fmla="*/ 426244 h 852488"/>
                <a:gd name="connsiteX0" fmla="*/ 1328070 w 1328070"/>
                <a:gd name="connsiteY0" fmla="*/ 0 h 852488"/>
                <a:gd name="connsiteX1" fmla="*/ 1328070 w 1328070"/>
                <a:gd name="connsiteY1" fmla="*/ 852488 h 852488"/>
                <a:gd name="connsiteX2" fmla="*/ 0 w 1328070"/>
                <a:gd name="connsiteY2" fmla="*/ 426244 h 852488"/>
                <a:gd name="connsiteX3" fmla="*/ 1328070 w 1328070"/>
                <a:gd name="connsiteY3" fmla="*/ 0 h 852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8070" h="852488">
                  <a:moveTo>
                    <a:pt x="1328070" y="0"/>
                  </a:moveTo>
                  <a:lnTo>
                    <a:pt x="1328070" y="852488"/>
                  </a:lnTo>
                  <a:lnTo>
                    <a:pt x="0" y="426244"/>
                  </a:lnTo>
                  <a:lnTo>
                    <a:pt x="1328070" y="0"/>
                  </a:lnTo>
                  <a:close/>
                </a:path>
              </a:pathLst>
            </a:custGeom>
            <a:gradFill>
              <a:gsLst>
                <a:gs pos="0">
                  <a:srgbClr val="462852">
                    <a:alpha val="25000"/>
                  </a:srgbClr>
                </a:gs>
                <a:gs pos="100000">
                  <a:srgbClr val="462852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3134070" y="1530855"/>
              <a:ext cx="612951" cy="590581"/>
              <a:chOff x="6105730" y="1273212"/>
              <a:chExt cx="506571" cy="488084"/>
            </a:xfrm>
            <a:solidFill>
              <a:schemeClr val="bg1"/>
            </a:solidFill>
            <a:effectLst/>
            <a:scene3d>
              <a:camera prst="orthographicFront">
                <a:rot lat="20238001" lon="2190000" rev="60000"/>
              </a:camera>
              <a:lightRig rig="threePt" dir="t"/>
            </a:scene3d>
          </p:grpSpPr>
          <p:sp>
            <p:nvSpPr>
              <p:cNvPr id="142" name="Freeform 69"/>
              <p:cNvSpPr>
                <a:spLocks/>
              </p:cNvSpPr>
              <p:nvPr/>
            </p:nvSpPr>
            <p:spPr bwMode="auto">
              <a:xfrm>
                <a:off x="6105730" y="1624485"/>
                <a:ext cx="506571" cy="136811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70"/>
              <p:cNvSpPr>
                <a:spLocks/>
              </p:cNvSpPr>
              <p:nvPr/>
            </p:nvSpPr>
            <p:spPr bwMode="auto">
              <a:xfrm>
                <a:off x="6290610" y="1358257"/>
                <a:ext cx="136811" cy="255135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71"/>
              <p:cNvSpPr>
                <a:spLocks/>
              </p:cNvSpPr>
              <p:nvPr/>
            </p:nvSpPr>
            <p:spPr bwMode="auto">
              <a:xfrm>
                <a:off x="6327586" y="1273212"/>
                <a:ext cx="62859" cy="73952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72"/>
              <p:cNvSpPr>
                <a:spLocks/>
              </p:cNvSpPr>
              <p:nvPr/>
            </p:nvSpPr>
            <p:spPr bwMode="auto">
              <a:xfrm>
                <a:off x="6464397" y="1421116"/>
                <a:ext cx="129416" cy="240344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73"/>
              <p:cNvSpPr>
                <a:spLocks/>
              </p:cNvSpPr>
              <p:nvPr/>
            </p:nvSpPr>
            <p:spPr bwMode="auto">
              <a:xfrm>
                <a:off x="6493978" y="1347164"/>
                <a:ext cx="62859" cy="66557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74"/>
              <p:cNvSpPr>
                <a:spLocks/>
              </p:cNvSpPr>
              <p:nvPr/>
            </p:nvSpPr>
            <p:spPr bwMode="auto">
              <a:xfrm>
                <a:off x="6135311" y="1421116"/>
                <a:ext cx="129416" cy="240344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75"/>
              <p:cNvSpPr>
                <a:spLocks/>
              </p:cNvSpPr>
              <p:nvPr/>
            </p:nvSpPr>
            <p:spPr bwMode="auto">
              <a:xfrm>
                <a:off x="6161194" y="1347164"/>
                <a:ext cx="66557" cy="66557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60" name="文本框 159"/>
            <p:cNvSpPr txBox="1"/>
            <p:nvPr/>
          </p:nvSpPr>
          <p:spPr>
            <a:xfrm>
              <a:off x="2195923" y="1529609"/>
              <a:ext cx="829501" cy="646331"/>
            </a:xfrm>
            <a:prstGeom prst="rect">
              <a:avLst/>
            </a:prstGeom>
            <a:noFill/>
            <a:scene3d>
              <a:camera prst="orthographicFront">
                <a:rot lat="20428945" lon="19984105" rev="21487365"/>
              </a:camera>
              <a:lightRig rig="threePt" dir="t"/>
            </a:scene3d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434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0.52343 0.00046 " pathEditMode="relative" rAng="0" ptsTypes="AA">
                                      <p:cBhvr>
                                        <p:cTn id="9" dur="1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0.52343 7.40741E-7 " pathEditMode="relative" rAng="0" ptsTypes="AA">
                                      <p:cBhvr>
                                        <p:cTn id="12" dur="75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2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0.52343 0.00046 " pathEditMode="relative" rAng="0" ptsTypes="AA">
                                      <p:cBhvr>
                                        <p:cTn id="25" dur="1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2" y="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"/>
                            </p:stCondLst>
                            <p:childTnLst>
                              <p:par>
                                <p:cTn id="27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7.40741E-7 L 0.52343 7.40741E-7 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172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0.28672 -4.07407E-6 " pathEditMode="relative" rAng="0" ptsTypes="AA">
                                      <p:cBhvr>
                                        <p:cTn id="41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"/>
                            </p:stCondLst>
                            <p:childTnLst>
                              <p:par>
                                <p:cTn id="4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07407E-6 L 0.2875 0.0007 " pathEditMode="relative" rAng="0" ptsTypes="AA">
                                      <p:cBhvr>
                                        <p:cTn id="44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23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33333E-6 L 0.2875 3.33333E-6 " pathEditMode="relative" rAng="0" ptsTypes="AA">
                                      <p:cBhvr>
                                        <p:cTn id="57" dur="1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"/>
                            </p:stCondLst>
                            <p:childTnLst>
                              <p:par>
                                <p:cTn id="5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3.33333E-6 L 0.2875 0.00139 " pathEditMode="relative" rAng="0" ptsTypes="AA">
                                      <p:cBhvr>
                                        <p:cTn id="60" dur="750" spd="-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75" y="69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7" grpId="0"/>
      <p:bldP spid="118" grpId="0"/>
      <p:bldP spid="1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175666" y="825339"/>
            <a:ext cx="6316637" cy="6318497"/>
            <a:chOff x="3175666" y="854367"/>
            <a:chExt cx="6316637" cy="6318497"/>
          </a:xfrm>
        </p:grpSpPr>
        <p:sp>
          <p:nvSpPr>
            <p:cNvPr id="64" name="任意多边形 63"/>
            <p:cNvSpPr/>
            <p:nvPr/>
          </p:nvSpPr>
          <p:spPr>
            <a:xfrm rot="16200000" flipH="1" flipV="1">
              <a:off x="6390699" y="4071260"/>
              <a:ext cx="3101439" cy="3101769"/>
            </a:xfrm>
            <a:custGeom>
              <a:avLst/>
              <a:gdLst>
                <a:gd name="connsiteX0" fmla="*/ 1691640 w 3383280"/>
                <a:gd name="connsiteY0" fmla="*/ 0 h 3383640"/>
                <a:gd name="connsiteX1" fmla="*/ 3383280 w 3383280"/>
                <a:gd name="connsiteY1" fmla="*/ 1691640 h 3383640"/>
                <a:gd name="connsiteX2" fmla="*/ 1864601 w 3383280"/>
                <a:gd name="connsiteY2" fmla="*/ 3374547 h 3383640"/>
                <a:gd name="connsiteX3" fmla="*/ 1725867 w 3383280"/>
                <a:gd name="connsiteY3" fmla="*/ 3381552 h 3383640"/>
                <a:gd name="connsiteX4" fmla="*/ 1728000 w 3383280"/>
                <a:gd name="connsiteY4" fmla="*/ 3383640 h 3383640"/>
                <a:gd name="connsiteX5" fmla="*/ 0 w 3383280"/>
                <a:gd name="connsiteY5" fmla="*/ 3383640 h 3383640"/>
                <a:gd name="connsiteX6" fmla="*/ 0 w 3383280"/>
                <a:gd name="connsiteY6" fmla="*/ 1691640 h 3383640"/>
                <a:gd name="connsiteX7" fmla="*/ 1691640 w 3383280"/>
                <a:gd name="connsiteY7" fmla="*/ 0 h 338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280" h="3383640">
                  <a:moveTo>
                    <a:pt x="1691640" y="0"/>
                  </a:moveTo>
                  <a:cubicBezTo>
                    <a:pt x="2625907" y="0"/>
                    <a:pt x="3383280" y="757373"/>
                    <a:pt x="3383280" y="1691640"/>
                  </a:cubicBezTo>
                  <a:cubicBezTo>
                    <a:pt x="3383280" y="2567515"/>
                    <a:pt x="2717620" y="3287918"/>
                    <a:pt x="1864601" y="3374547"/>
                  </a:cubicBezTo>
                  <a:lnTo>
                    <a:pt x="1725867" y="3381552"/>
                  </a:lnTo>
                  <a:lnTo>
                    <a:pt x="1728000" y="3383640"/>
                  </a:lnTo>
                  <a:lnTo>
                    <a:pt x="0" y="3383640"/>
                  </a:lnTo>
                  <a:lnTo>
                    <a:pt x="0" y="1691640"/>
                  </a:lnTo>
                  <a:cubicBezTo>
                    <a:pt x="0" y="757373"/>
                    <a:pt x="757373" y="0"/>
                    <a:pt x="1691640" y="0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8575" cap="flat" cmpd="sng" algn="ctr">
              <a:noFill/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flipH="1">
              <a:off x="3175666" y="854367"/>
              <a:ext cx="3101439" cy="3101770"/>
            </a:xfrm>
            <a:custGeom>
              <a:avLst/>
              <a:gdLst>
                <a:gd name="connsiteX0" fmla="*/ 1691640 w 3383280"/>
                <a:gd name="connsiteY0" fmla="*/ 0 h 3383640"/>
                <a:gd name="connsiteX1" fmla="*/ 3383280 w 3383280"/>
                <a:gd name="connsiteY1" fmla="*/ 1691640 h 3383640"/>
                <a:gd name="connsiteX2" fmla="*/ 1864601 w 3383280"/>
                <a:gd name="connsiteY2" fmla="*/ 3374547 h 3383640"/>
                <a:gd name="connsiteX3" fmla="*/ 1725867 w 3383280"/>
                <a:gd name="connsiteY3" fmla="*/ 3381552 h 3383640"/>
                <a:gd name="connsiteX4" fmla="*/ 1728000 w 3383280"/>
                <a:gd name="connsiteY4" fmla="*/ 3383640 h 3383640"/>
                <a:gd name="connsiteX5" fmla="*/ 0 w 3383280"/>
                <a:gd name="connsiteY5" fmla="*/ 3383640 h 3383640"/>
                <a:gd name="connsiteX6" fmla="*/ 0 w 3383280"/>
                <a:gd name="connsiteY6" fmla="*/ 1691640 h 3383640"/>
                <a:gd name="connsiteX7" fmla="*/ 1691640 w 3383280"/>
                <a:gd name="connsiteY7" fmla="*/ 0 h 338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280" h="3383640">
                  <a:moveTo>
                    <a:pt x="1691640" y="0"/>
                  </a:moveTo>
                  <a:cubicBezTo>
                    <a:pt x="2625907" y="0"/>
                    <a:pt x="3383280" y="757373"/>
                    <a:pt x="3383280" y="1691640"/>
                  </a:cubicBezTo>
                  <a:cubicBezTo>
                    <a:pt x="3383280" y="2567515"/>
                    <a:pt x="2717620" y="3287918"/>
                    <a:pt x="1864601" y="3374547"/>
                  </a:cubicBezTo>
                  <a:lnTo>
                    <a:pt x="1725867" y="3381552"/>
                  </a:lnTo>
                  <a:lnTo>
                    <a:pt x="1728000" y="3383640"/>
                  </a:lnTo>
                  <a:lnTo>
                    <a:pt x="0" y="3383640"/>
                  </a:lnTo>
                  <a:lnTo>
                    <a:pt x="0" y="1691640"/>
                  </a:lnTo>
                  <a:cubicBezTo>
                    <a:pt x="0" y="757373"/>
                    <a:pt x="757373" y="0"/>
                    <a:pt x="169164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ysClr val="window" lastClr="FFFFFF">
                    <a:lumMod val="95000"/>
                  </a:sysClr>
                </a:gs>
                <a:gs pos="0">
                  <a:srgbClr val="D1D1D1"/>
                </a:gs>
              </a:gsLst>
              <a:lin ang="8100000" scaled="1"/>
              <a:tileRect/>
            </a:gradFill>
            <a:ln w="28575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8100000" scaled="1"/>
                <a:tileRect/>
              </a:gradFill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368924" y="1047790"/>
              <a:ext cx="2714924" cy="2714924"/>
            </a:xfrm>
            <a:prstGeom prst="ellipse">
              <a:avLst/>
            </a:prstGeom>
            <a:solidFill>
              <a:srgbClr val="01ADB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114300" dist="25400" dir="13500000">
                <a:prstClr val="black">
                  <a:alpha val="4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984206" y="1898247"/>
              <a:ext cx="1484360" cy="931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6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95</a:t>
              </a:r>
              <a:r>
                <a:rPr kumimoji="0" lang="en-US" altLang="zh-CN" sz="3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%</a:t>
              </a:r>
              <a:endPara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851034" y="4442216"/>
            <a:ext cx="1774865" cy="954939"/>
            <a:chOff x="3756821" y="3849925"/>
            <a:chExt cx="1774865" cy="954939"/>
          </a:xfrm>
        </p:grpSpPr>
        <p:sp>
          <p:nvSpPr>
            <p:cNvPr id="52" name="文本框 51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724805" y="4442216"/>
            <a:ext cx="1774865" cy="954939"/>
            <a:chOff x="3756821" y="3849925"/>
            <a:chExt cx="1774865" cy="954939"/>
          </a:xfrm>
        </p:grpSpPr>
        <p:sp>
          <p:nvSpPr>
            <p:cNvPr id="55" name="文本框 54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171143" y="2159863"/>
            <a:ext cx="1774865" cy="954939"/>
            <a:chOff x="3756821" y="3849925"/>
            <a:chExt cx="1774865" cy="954939"/>
          </a:xfrm>
        </p:grpSpPr>
        <p:sp>
          <p:nvSpPr>
            <p:cNvPr id="58" name="文本框 57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245993" y="1857276"/>
            <a:ext cx="1774865" cy="954939"/>
            <a:chOff x="3756821" y="3849925"/>
            <a:chExt cx="1774865" cy="954939"/>
          </a:xfrm>
        </p:grpSpPr>
        <p:sp>
          <p:nvSpPr>
            <p:cNvPr id="61" name="文本框 60"/>
            <p:cNvSpPr txBox="1"/>
            <p:nvPr/>
          </p:nvSpPr>
          <p:spPr>
            <a:xfrm>
              <a:off x="3756821" y="3849925"/>
              <a:ext cx="17748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DBF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762897" y="4158533"/>
              <a:ext cx="173423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708325" y="2355670"/>
            <a:ext cx="3257601" cy="3237444"/>
            <a:chOff x="4708325" y="2384698"/>
            <a:chExt cx="3257601" cy="3237444"/>
          </a:xfrm>
        </p:grpSpPr>
        <p:grpSp>
          <p:nvGrpSpPr>
            <p:cNvPr id="38" name="组合 37"/>
            <p:cNvGrpSpPr/>
            <p:nvPr/>
          </p:nvGrpSpPr>
          <p:grpSpPr>
            <a:xfrm flipV="1">
              <a:off x="4708325" y="4055558"/>
              <a:ext cx="1566417" cy="1566584"/>
              <a:chOff x="6748780" y="1497648"/>
              <a:chExt cx="3383280" cy="3383640"/>
            </a:xfrm>
          </p:grpSpPr>
          <p:sp>
            <p:nvSpPr>
              <p:cNvPr id="43" name="任意多边形 42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95000"/>
                    </a:sysClr>
                  </a:gs>
                  <a:gs pos="0">
                    <a:srgbClr val="D1D1D1"/>
                  </a:gs>
                </a:gsLst>
                <a:lin ang="13500000" scaled="0"/>
                <a:tileRect/>
              </a:gradFill>
              <a:ln w="285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3500000" scaled="0"/>
                  <a:tileRect/>
                </a:gradFill>
                <a:prstDash val="solid"/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E87071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 dist="25400" dir="8100000">
                  <a:prstClr val="black">
                    <a:alpha val="42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4772881" y="4489278"/>
              <a:ext cx="1484360" cy="705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3</a:t>
              </a:r>
              <a:r>
                <a:rPr kumimoji="0" lang="en-US" altLang="zh-CN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</a:t>
              </a:r>
              <a:r>
                <a:rPr kumimoji="0" lang="en-US" altLang="zh-CN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%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66" name="任意多边形 65"/>
            <p:cNvSpPr/>
            <p:nvPr/>
          </p:nvSpPr>
          <p:spPr>
            <a:xfrm rot="10800000" flipH="1" flipV="1">
              <a:off x="6399509" y="2384698"/>
              <a:ext cx="1566417" cy="1566584"/>
            </a:xfrm>
            <a:custGeom>
              <a:avLst/>
              <a:gdLst>
                <a:gd name="connsiteX0" fmla="*/ 1691640 w 3383280"/>
                <a:gd name="connsiteY0" fmla="*/ 0 h 3383640"/>
                <a:gd name="connsiteX1" fmla="*/ 3383280 w 3383280"/>
                <a:gd name="connsiteY1" fmla="*/ 1691640 h 3383640"/>
                <a:gd name="connsiteX2" fmla="*/ 1864601 w 3383280"/>
                <a:gd name="connsiteY2" fmla="*/ 3374547 h 3383640"/>
                <a:gd name="connsiteX3" fmla="*/ 1725867 w 3383280"/>
                <a:gd name="connsiteY3" fmla="*/ 3381552 h 3383640"/>
                <a:gd name="connsiteX4" fmla="*/ 1728000 w 3383280"/>
                <a:gd name="connsiteY4" fmla="*/ 3383640 h 3383640"/>
                <a:gd name="connsiteX5" fmla="*/ 0 w 3383280"/>
                <a:gd name="connsiteY5" fmla="*/ 3383640 h 3383640"/>
                <a:gd name="connsiteX6" fmla="*/ 0 w 3383280"/>
                <a:gd name="connsiteY6" fmla="*/ 1691640 h 3383640"/>
                <a:gd name="connsiteX7" fmla="*/ 1691640 w 3383280"/>
                <a:gd name="connsiteY7" fmla="*/ 0 h 338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280" h="3383640">
                  <a:moveTo>
                    <a:pt x="1691640" y="0"/>
                  </a:moveTo>
                  <a:cubicBezTo>
                    <a:pt x="2625907" y="0"/>
                    <a:pt x="3383280" y="757373"/>
                    <a:pt x="3383280" y="1691640"/>
                  </a:cubicBezTo>
                  <a:cubicBezTo>
                    <a:pt x="3383280" y="2567515"/>
                    <a:pt x="2717620" y="3287918"/>
                    <a:pt x="1864601" y="3374547"/>
                  </a:cubicBezTo>
                  <a:lnTo>
                    <a:pt x="1725867" y="3381552"/>
                  </a:lnTo>
                  <a:lnTo>
                    <a:pt x="1728000" y="3383640"/>
                  </a:lnTo>
                  <a:lnTo>
                    <a:pt x="0" y="3383640"/>
                  </a:lnTo>
                  <a:lnTo>
                    <a:pt x="0" y="1691640"/>
                  </a:lnTo>
                  <a:cubicBezTo>
                    <a:pt x="0" y="757373"/>
                    <a:pt x="757373" y="0"/>
                    <a:pt x="1691640" y="0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8575" cap="flat" cmpd="sng" algn="ctr">
              <a:noFill/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84949" y="1841500"/>
            <a:ext cx="4292702" cy="4282075"/>
            <a:chOff x="4184949" y="1870528"/>
            <a:chExt cx="4292702" cy="4282075"/>
          </a:xfrm>
        </p:grpSpPr>
        <p:grpSp>
          <p:nvGrpSpPr>
            <p:cNvPr id="37" name="组合 36"/>
            <p:cNvGrpSpPr/>
            <p:nvPr/>
          </p:nvGrpSpPr>
          <p:grpSpPr>
            <a:xfrm flipH="1" flipV="1">
              <a:off x="6390534" y="4065264"/>
              <a:ext cx="2087117" cy="2087339"/>
              <a:chOff x="6748780" y="1497648"/>
              <a:chExt cx="3383280" cy="3383640"/>
            </a:xfrm>
          </p:grpSpPr>
          <p:sp>
            <p:nvSpPr>
              <p:cNvPr id="45" name="任意多边形 44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95000"/>
                    </a:sysClr>
                  </a:gs>
                  <a:gs pos="0">
                    <a:srgbClr val="D1D1D1"/>
                  </a:gs>
                </a:gsLst>
                <a:lin ang="18900000" scaled="1"/>
                <a:tileRect/>
              </a:gradFill>
              <a:ln w="285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  <a:tileRect/>
                </a:gradFill>
                <a:prstDash val="solid"/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663A77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 dist="25400" dir="2700000">
                  <a:prstClr val="black">
                    <a:alpha val="42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" name="文本框 40"/>
            <p:cNvSpPr txBox="1"/>
            <p:nvPr/>
          </p:nvSpPr>
          <p:spPr>
            <a:xfrm>
              <a:off x="6691911" y="4685729"/>
              <a:ext cx="1484360" cy="761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5</a:t>
              </a: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6</a:t>
              </a:r>
              <a:r>
                <a:rPr kumimoji="0" lang="en-US" altLang="zh-CN" sz="2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%</a:t>
              </a:r>
              <a:endPara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10800000" flipV="1">
              <a:off x="4184949" y="1870528"/>
              <a:ext cx="2087117" cy="2087339"/>
            </a:xfrm>
            <a:custGeom>
              <a:avLst/>
              <a:gdLst>
                <a:gd name="connsiteX0" fmla="*/ 1691640 w 3383280"/>
                <a:gd name="connsiteY0" fmla="*/ 0 h 3383640"/>
                <a:gd name="connsiteX1" fmla="*/ 3383280 w 3383280"/>
                <a:gd name="connsiteY1" fmla="*/ 1691640 h 3383640"/>
                <a:gd name="connsiteX2" fmla="*/ 1864601 w 3383280"/>
                <a:gd name="connsiteY2" fmla="*/ 3374547 h 3383640"/>
                <a:gd name="connsiteX3" fmla="*/ 1725867 w 3383280"/>
                <a:gd name="connsiteY3" fmla="*/ 3381552 h 3383640"/>
                <a:gd name="connsiteX4" fmla="*/ 1728000 w 3383280"/>
                <a:gd name="connsiteY4" fmla="*/ 3383640 h 3383640"/>
                <a:gd name="connsiteX5" fmla="*/ 0 w 3383280"/>
                <a:gd name="connsiteY5" fmla="*/ 3383640 h 3383640"/>
                <a:gd name="connsiteX6" fmla="*/ 0 w 3383280"/>
                <a:gd name="connsiteY6" fmla="*/ 1691640 h 3383640"/>
                <a:gd name="connsiteX7" fmla="*/ 1691640 w 3383280"/>
                <a:gd name="connsiteY7" fmla="*/ 0 h 338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280" h="3383640">
                  <a:moveTo>
                    <a:pt x="1691640" y="0"/>
                  </a:moveTo>
                  <a:cubicBezTo>
                    <a:pt x="2625907" y="0"/>
                    <a:pt x="3383280" y="757373"/>
                    <a:pt x="3383280" y="1691640"/>
                  </a:cubicBezTo>
                  <a:cubicBezTo>
                    <a:pt x="3383280" y="2567515"/>
                    <a:pt x="2717620" y="3287918"/>
                    <a:pt x="1864601" y="3374547"/>
                  </a:cubicBezTo>
                  <a:lnTo>
                    <a:pt x="1725867" y="3381552"/>
                  </a:lnTo>
                  <a:lnTo>
                    <a:pt x="1728000" y="3383640"/>
                  </a:lnTo>
                  <a:lnTo>
                    <a:pt x="0" y="3383640"/>
                  </a:lnTo>
                  <a:lnTo>
                    <a:pt x="0" y="1691640"/>
                  </a:lnTo>
                  <a:cubicBezTo>
                    <a:pt x="0" y="757373"/>
                    <a:pt x="757373" y="0"/>
                    <a:pt x="1691640" y="0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8575" cap="flat" cmpd="sng" algn="ctr">
              <a:noFill/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654081" y="1323672"/>
            <a:ext cx="5339613" cy="5304564"/>
            <a:chOff x="3654081" y="1352700"/>
            <a:chExt cx="5339613" cy="5304564"/>
          </a:xfrm>
        </p:grpSpPr>
        <p:grpSp>
          <p:nvGrpSpPr>
            <p:cNvPr id="36" name="组合 35"/>
            <p:cNvGrpSpPr/>
            <p:nvPr/>
          </p:nvGrpSpPr>
          <p:grpSpPr>
            <a:xfrm flipH="1">
              <a:off x="6390534" y="1352700"/>
              <a:ext cx="2603160" cy="2603437"/>
              <a:chOff x="6748780" y="1497648"/>
              <a:chExt cx="3383280" cy="3383640"/>
            </a:xfrm>
          </p:grpSpPr>
          <p:sp>
            <p:nvSpPr>
              <p:cNvPr id="47" name="任意多边形 46"/>
              <p:cNvSpPr/>
              <p:nvPr/>
            </p:nvSpPr>
            <p:spPr>
              <a:xfrm flipH="1">
                <a:off x="6748780" y="1497648"/>
                <a:ext cx="3383280" cy="3383640"/>
              </a:xfrm>
              <a:custGeom>
                <a:avLst/>
                <a:gdLst>
                  <a:gd name="connsiteX0" fmla="*/ 1691640 w 3383280"/>
                  <a:gd name="connsiteY0" fmla="*/ 0 h 3383640"/>
                  <a:gd name="connsiteX1" fmla="*/ 3383280 w 3383280"/>
                  <a:gd name="connsiteY1" fmla="*/ 1691640 h 3383640"/>
                  <a:gd name="connsiteX2" fmla="*/ 1864601 w 3383280"/>
                  <a:gd name="connsiteY2" fmla="*/ 3374547 h 3383640"/>
                  <a:gd name="connsiteX3" fmla="*/ 1725867 w 3383280"/>
                  <a:gd name="connsiteY3" fmla="*/ 3381552 h 3383640"/>
                  <a:gd name="connsiteX4" fmla="*/ 1728000 w 3383280"/>
                  <a:gd name="connsiteY4" fmla="*/ 3383640 h 3383640"/>
                  <a:gd name="connsiteX5" fmla="*/ 0 w 3383280"/>
                  <a:gd name="connsiteY5" fmla="*/ 3383640 h 3383640"/>
                  <a:gd name="connsiteX6" fmla="*/ 0 w 3383280"/>
                  <a:gd name="connsiteY6" fmla="*/ 1691640 h 3383640"/>
                  <a:gd name="connsiteX7" fmla="*/ 1691640 w 3383280"/>
                  <a:gd name="connsiteY7" fmla="*/ 0 h 3383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83280" h="3383640">
                    <a:moveTo>
                      <a:pt x="1691640" y="0"/>
                    </a:moveTo>
                    <a:cubicBezTo>
                      <a:pt x="2625907" y="0"/>
                      <a:pt x="3383280" y="757373"/>
                      <a:pt x="3383280" y="1691640"/>
                    </a:cubicBezTo>
                    <a:cubicBezTo>
                      <a:pt x="3383280" y="2567515"/>
                      <a:pt x="2717620" y="3287918"/>
                      <a:pt x="1864601" y="3374547"/>
                    </a:cubicBezTo>
                    <a:lnTo>
                      <a:pt x="1725867" y="3381552"/>
                    </a:lnTo>
                    <a:lnTo>
                      <a:pt x="1728000" y="3383640"/>
                    </a:lnTo>
                    <a:lnTo>
                      <a:pt x="0" y="3383640"/>
                    </a:lnTo>
                    <a:lnTo>
                      <a:pt x="0" y="1691640"/>
                    </a:lnTo>
                    <a:cubicBezTo>
                      <a:pt x="0" y="757373"/>
                      <a:pt x="757373" y="0"/>
                      <a:pt x="1691640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ysClr val="window" lastClr="FFFFFF">
                      <a:lumMod val="95000"/>
                    </a:sysClr>
                  </a:gs>
                  <a:gs pos="0">
                    <a:srgbClr val="D1D1D1"/>
                  </a:gs>
                </a:gsLst>
                <a:lin ang="2700000" scaled="1"/>
                <a:tileRect/>
              </a:gradFill>
              <a:ln w="28575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27000" dist="635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6959600" y="1708648"/>
                <a:ext cx="2961640" cy="2961640"/>
              </a:xfrm>
              <a:prstGeom prst="ellipse">
                <a:avLst/>
              </a:prstGeom>
              <a:solidFill>
                <a:srgbClr val="FFB850"/>
              </a:solidFill>
              <a:ln w="12700" cap="flat" cmpd="sng" algn="ctr">
                <a:noFill/>
                <a:prstDash val="solid"/>
                <a:miter lim="800000"/>
              </a:ln>
              <a:effectLst>
                <a:innerShdw blurRad="114300" dist="25400" dir="18900000">
                  <a:prstClr val="black">
                    <a:alpha val="42000"/>
                  </a:prstClr>
                </a:inn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6949934" y="2188891"/>
              <a:ext cx="1484360" cy="8464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7</a:t>
              </a:r>
              <a:r>
                <a:rPr kumimoji="0" lang="en-US" altLang="zh-CN" sz="5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7</a:t>
              </a: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%</a:t>
              </a: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</a:endParaRPr>
            </a:p>
          </p:txBody>
        </p:sp>
        <p:sp>
          <p:nvSpPr>
            <p:cNvPr id="73" name="任意多边形 72"/>
            <p:cNvSpPr/>
            <p:nvPr/>
          </p:nvSpPr>
          <p:spPr>
            <a:xfrm rot="10800000">
              <a:off x="3654081" y="4053827"/>
              <a:ext cx="2603160" cy="2603437"/>
            </a:xfrm>
            <a:custGeom>
              <a:avLst/>
              <a:gdLst>
                <a:gd name="connsiteX0" fmla="*/ 1691640 w 3383280"/>
                <a:gd name="connsiteY0" fmla="*/ 0 h 3383640"/>
                <a:gd name="connsiteX1" fmla="*/ 3383280 w 3383280"/>
                <a:gd name="connsiteY1" fmla="*/ 1691640 h 3383640"/>
                <a:gd name="connsiteX2" fmla="*/ 1864601 w 3383280"/>
                <a:gd name="connsiteY2" fmla="*/ 3374547 h 3383640"/>
                <a:gd name="connsiteX3" fmla="*/ 1725867 w 3383280"/>
                <a:gd name="connsiteY3" fmla="*/ 3381552 h 3383640"/>
                <a:gd name="connsiteX4" fmla="*/ 1728000 w 3383280"/>
                <a:gd name="connsiteY4" fmla="*/ 3383640 h 3383640"/>
                <a:gd name="connsiteX5" fmla="*/ 0 w 3383280"/>
                <a:gd name="connsiteY5" fmla="*/ 3383640 h 3383640"/>
                <a:gd name="connsiteX6" fmla="*/ 0 w 3383280"/>
                <a:gd name="connsiteY6" fmla="*/ 1691640 h 3383640"/>
                <a:gd name="connsiteX7" fmla="*/ 1691640 w 3383280"/>
                <a:gd name="connsiteY7" fmla="*/ 0 h 3383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83280" h="3383640">
                  <a:moveTo>
                    <a:pt x="1691640" y="0"/>
                  </a:moveTo>
                  <a:cubicBezTo>
                    <a:pt x="2625907" y="0"/>
                    <a:pt x="3383280" y="757373"/>
                    <a:pt x="3383280" y="1691640"/>
                  </a:cubicBezTo>
                  <a:cubicBezTo>
                    <a:pt x="3383280" y="2567515"/>
                    <a:pt x="2717620" y="3287918"/>
                    <a:pt x="1864601" y="3374547"/>
                  </a:cubicBezTo>
                  <a:lnTo>
                    <a:pt x="1725867" y="3381552"/>
                  </a:lnTo>
                  <a:lnTo>
                    <a:pt x="1728000" y="3383640"/>
                  </a:lnTo>
                  <a:lnTo>
                    <a:pt x="0" y="3383640"/>
                  </a:lnTo>
                  <a:lnTo>
                    <a:pt x="0" y="1691640"/>
                  </a:lnTo>
                  <a:cubicBezTo>
                    <a:pt x="0" y="757373"/>
                    <a:pt x="757373" y="0"/>
                    <a:pt x="1691640" y="0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8575" cap="flat" cmpd="sng" algn="ctr">
              <a:noFill/>
              <a:prstDash val="solid"/>
              <a:miter lim="800000"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558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 p14:bounceEnd="40000">
                                          <p:cBhvr>
                                            <p:cTn id="11" dur="3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 p14:bounceEnd="40000">
                                          <p:cBhvr>
                                            <p:cTn id="18" dur="3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 p14:bounceEnd="40000">
                                          <p:cBhvr>
                                            <p:cTn id="25" dur="3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 p14:bounceEnd="40000">
                                          <p:cBhvr>
                                            <p:cTn id="32" dur="3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4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77556E-17 4.07407E-6 L 0.23633 -0.22084 " pathEditMode="relative" rAng="0" ptsTypes="AA">
                                          <p:cBhvr>
                                            <p:cTn id="39" dur="500" spd="-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10" y="-1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4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11022E-16 2.59259E-6 L -0.09714 0.40254 " pathEditMode="relative" rAng="0" ptsTypes="AA">
                                          <p:cBhvr>
                                            <p:cTn id="46" dur="500" spd="-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57" y="20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4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45833E-6 2.22222E-6 L -0.25091 0.17245 " pathEditMode="relative" rAng="0" ptsTypes="AA">
                                          <p:cBhvr>
                                            <p:cTn id="53" dur="500" spd="-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52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accel="4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6.25E-7 2.22222E-6 L 0.19909 -0.18519 " pathEditMode="relative" rAng="0" ptsTypes="AA">
                                          <p:cBhvr>
                                            <p:cTn id="60" dur="500" spd="-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48" y="-925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1" dur="3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18" dur="3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25" dur="3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2" dur="3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accel="4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2.77556E-17 4.07407E-6 L 0.23633 -0.22084 " pathEditMode="relative" rAng="0" ptsTypes="AA">
                                          <p:cBhvr>
                                            <p:cTn id="39" dur="500" spd="-100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1810" y="-1104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42" presetClass="path" presetSubtype="0" accel="4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1.11022E-16 2.59259E-6 L -0.09714 0.40254 " pathEditMode="relative" rAng="0" ptsTypes="AA">
                                          <p:cBhvr>
                                            <p:cTn id="46" dur="500" spd="-100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857" y="20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accel="4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1.45833E-6 2.22222E-6 L -0.25091 0.17245 " pathEditMode="relative" rAng="0" ptsTypes="AA">
                                          <p:cBhvr>
                                            <p:cTn id="53" dur="500" spd="-100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2552" y="861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42" presetClass="path" presetSubtype="0" accel="48000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Motion origin="layout" path="M -6.25E-7 2.22222E-6 L 0.19909 -0.18519 " pathEditMode="relative" rAng="0" ptsTypes="AA">
                                          <p:cBhvr>
                                            <p:cTn id="60" dur="500" spd="-100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948" y="-9259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组合 75"/>
          <p:cNvGrpSpPr/>
          <p:nvPr/>
        </p:nvGrpSpPr>
        <p:grpSpPr>
          <a:xfrm>
            <a:off x="4748917" y="2072414"/>
            <a:ext cx="1454310" cy="1454310"/>
            <a:chOff x="4748917" y="2072414"/>
            <a:chExt cx="1454310" cy="1454310"/>
          </a:xfrm>
        </p:grpSpPr>
        <p:sp>
          <p:nvSpPr>
            <p:cNvPr id="5" name="椭圆 4"/>
            <p:cNvSpPr/>
            <p:nvPr/>
          </p:nvSpPr>
          <p:spPr>
            <a:xfrm>
              <a:off x="4748917" y="2072414"/>
              <a:ext cx="1454310" cy="1454310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4955204" y="2278701"/>
              <a:ext cx="1041736" cy="1041735"/>
            </a:xfrm>
            <a:prstGeom prst="ellipse">
              <a:avLst/>
            </a:prstGeom>
            <a:solidFill>
              <a:srgbClr val="01ACBE"/>
            </a:solidFill>
            <a:ln w="12700"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889619" y="3084733"/>
            <a:ext cx="1454310" cy="1454308"/>
            <a:chOff x="5889619" y="3084733"/>
            <a:chExt cx="1454310" cy="1454308"/>
          </a:xfrm>
        </p:grpSpPr>
        <p:sp>
          <p:nvSpPr>
            <p:cNvPr id="10" name="椭圆 9"/>
            <p:cNvSpPr/>
            <p:nvPr/>
          </p:nvSpPr>
          <p:spPr>
            <a:xfrm>
              <a:off x="5889619" y="3084733"/>
              <a:ext cx="1454310" cy="1454308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095906" y="3291020"/>
              <a:ext cx="1041735" cy="1041735"/>
            </a:xfrm>
            <a:prstGeom prst="ellipse">
              <a:avLst/>
            </a:prstGeom>
            <a:solidFill>
              <a:srgbClr val="E87071"/>
            </a:solidFill>
            <a:ln w="12700"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3940452" y="3030472"/>
            <a:ext cx="907458" cy="907458"/>
            <a:chOff x="3940452" y="3030472"/>
            <a:chExt cx="907458" cy="907458"/>
          </a:xfrm>
        </p:grpSpPr>
        <p:sp>
          <p:nvSpPr>
            <p:cNvPr id="6" name="椭圆 5"/>
            <p:cNvSpPr/>
            <p:nvPr/>
          </p:nvSpPr>
          <p:spPr>
            <a:xfrm>
              <a:off x="3940452" y="3030472"/>
              <a:ext cx="907458" cy="907458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048795" y="3232728"/>
              <a:ext cx="690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1ACBE"/>
                  </a:solidFill>
                  <a:latin typeface="Impact" panose="020B0806030902050204" pitchFamily="34" charset="0"/>
                </a:rPr>
                <a:t>6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400" dirty="0" smtClean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56968" y="3487376"/>
              <a:ext cx="6754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TITLE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5508644" y="4577300"/>
            <a:ext cx="1454310" cy="1454310"/>
            <a:chOff x="5508644" y="4577300"/>
            <a:chExt cx="1454310" cy="1454310"/>
          </a:xfrm>
        </p:grpSpPr>
        <p:sp>
          <p:nvSpPr>
            <p:cNvPr id="22" name="椭圆 21"/>
            <p:cNvSpPr/>
            <p:nvPr/>
          </p:nvSpPr>
          <p:spPr>
            <a:xfrm>
              <a:off x="5508644" y="4577300"/>
              <a:ext cx="1454310" cy="1454310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5714931" y="4783587"/>
              <a:ext cx="1041736" cy="1041736"/>
            </a:xfrm>
            <a:prstGeom prst="ellipse">
              <a:avLst/>
            </a:prstGeom>
            <a:solidFill>
              <a:srgbClr val="683E79"/>
            </a:solidFill>
            <a:ln w="12700"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599867" y="5291941"/>
            <a:ext cx="907458" cy="907458"/>
            <a:chOff x="4599867" y="5291941"/>
            <a:chExt cx="907458" cy="907458"/>
          </a:xfrm>
        </p:grpSpPr>
        <p:sp>
          <p:nvSpPr>
            <p:cNvPr id="25" name="椭圆 24"/>
            <p:cNvSpPr/>
            <p:nvPr/>
          </p:nvSpPr>
          <p:spPr>
            <a:xfrm>
              <a:off x="4599867" y="5291941"/>
              <a:ext cx="907458" cy="907458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708210" y="5469185"/>
              <a:ext cx="690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683E79"/>
                  </a:solidFill>
                  <a:latin typeface="Impact" panose="020B0806030902050204" pitchFamily="34" charset="0"/>
                </a:rPr>
                <a:t>2</a:t>
              </a:r>
              <a:r>
                <a:rPr lang="en-US" altLang="zh-CN" sz="2000" dirty="0">
                  <a:solidFill>
                    <a:srgbClr val="683E79"/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400" dirty="0" smtClean="0">
                  <a:solidFill>
                    <a:srgbClr val="683E79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rgbClr val="683E79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716383" y="5723833"/>
              <a:ext cx="6754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TITLE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472024" y="665675"/>
            <a:ext cx="1454310" cy="1454310"/>
            <a:chOff x="5472024" y="665675"/>
            <a:chExt cx="1454310" cy="1454310"/>
          </a:xfrm>
        </p:grpSpPr>
        <p:sp>
          <p:nvSpPr>
            <p:cNvPr id="31" name="椭圆 30"/>
            <p:cNvSpPr/>
            <p:nvPr/>
          </p:nvSpPr>
          <p:spPr>
            <a:xfrm>
              <a:off x="5472024" y="665675"/>
              <a:ext cx="1454310" cy="1454310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5678311" y="871962"/>
              <a:ext cx="1041735" cy="1041735"/>
            </a:xfrm>
            <a:prstGeom prst="ellipse">
              <a:avLst/>
            </a:prstGeom>
            <a:solidFill>
              <a:srgbClr val="FFB850"/>
            </a:solidFill>
            <a:ln w="12700">
              <a:noFill/>
            </a:ln>
            <a:effectLst>
              <a:innerShdw blurRad="889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6751238" y="1677391"/>
            <a:ext cx="907458" cy="907458"/>
            <a:chOff x="6751238" y="1677391"/>
            <a:chExt cx="907458" cy="907458"/>
          </a:xfrm>
        </p:grpSpPr>
        <p:sp>
          <p:nvSpPr>
            <p:cNvPr id="34" name="椭圆 33"/>
            <p:cNvSpPr/>
            <p:nvPr/>
          </p:nvSpPr>
          <p:spPr>
            <a:xfrm>
              <a:off x="6751238" y="1677391"/>
              <a:ext cx="907458" cy="907458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59581" y="1849907"/>
              <a:ext cx="690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FB850"/>
                  </a:solidFill>
                  <a:latin typeface="Impact" panose="020B0806030902050204" pitchFamily="34" charset="0"/>
                </a:rPr>
                <a:t>75</a:t>
              </a:r>
              <a:r>
                <a:rPr lang="en-US" altLang="zh-CN" sz="1400" dirty="0" smtClean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867754" y="2104555"/>
              <a:ext cx="6754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TITLE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7318690" y="3915421"/>
            <a:ext cx="907458" cy="907457"/>
            <a:chOff x="7318690" y="3915421"/>
            <a:chExt cx="907458" cy="907457"/>
          </a:xfrm>
        </p:grpSpPr>
        <p:sp>
          <p:nvSpPr>
            <p:cNvPr id="13" name="椭圆 12"/>
            <p:cNvSpPr/>
            <p:nvPr/>
          </p:nvSpPr>
          <p:spPr>
            <a:xfrm>
              <a:off x="7318690" y="3915421"/>
              <a:ext cx="907458" cy="907457"/>
            </a:xfrm>
            <a:prstGeom prst="ellipse">
              <a:avLst/>
            </a:prstGeom>
            <a:gradFill>
              <a:gsLst>
                <a:gs pos="100000">
                  <a:srgbClr val="F9F9F9"/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 w="1016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17500" dist="139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7427033" y="4087936"/>
              <a:ext cx="6907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4</a:t>
              </a:r>
              <a:r>
                <a:rPr lang="en-US" altLang="zh-CN" sz="2000" dirty="0" smtClean="0">
                  <a:solidFill>
                    <a:srgbClr val="E87071"/>
                  </a:solidFill>
                  <a:latin typeface="Impact" panose="020B0806030902050204" pitchFamily="34" charset="0"/>
                </a:rPr>
                <a:t>5</a:t>
              </a:r>
              <a:r>
                <a:rPr lang="en-US" altLang="zh-CN" sz="1400" dirty="0" smtClean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4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7435206" y="4342584"/>
              <a:ext cx="67548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TITLE 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1814610" y="1760710"/>
            <a:ext cx="2207533" cy="1584745"/>
            <a:chOff x="1814610" y="1760710"/>
            <a:chExt cx="2207533" cy="1584745"/>
          </a:xfrm>
        </p:grpSpPr>
        <p:sp>
          <p:nvSpPr>
            <p:cNvPr id="47" name="文本框 46"/>
            <p:cNvSpPr txBox="1"/>
            <p:nvPr/>
          </p:nvSpPr>
          <p:spPr>
            <a:xfrm>
              <a:off x="2149641" y="1841849"/>
              <a:ext cx="149384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  <a:endParaRPr lang="zh-CN" altLang="en-US" sz="1600" dirty="0">
                <a:solidFill>
                  <a:srgbClr val="01ACBE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1814610" y="1760710"/>
              <a:ext cx="1738788" cy="916028"/>
              <a:chOff x="1814610" y="1760710"/>
              <a:chExt cx="1738788" cy="916028"/>
            </a:xfrm>
          </p:grpSpPr>
          <p:sp>
            <p:nvSpPr>
              <p:cNvPr id="48" name="文本框 47"/>
              <p:cNvSpPr txBox="1"/>
              <p:nvPr/>
            </p:nvSpPr>
            <p:spPr>
              <a:xfrm>
                <a:off x="1819167" y="2099657"/>
                <a:ext cx="1734231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1814610" y="1760710"/>
                <a:ext cx="5311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4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>
              <a:off x="1930497" y="2648163"/>
              <a:ext cx="2091646" cy="697292"/>
              <a:chOff x="1930497" y="2648163"/>
              <a:chExt cx="2091646" cy="697292"/>
            </a:xfrm>
          </p:grpSpPr>
          <p:sp>
            <p:nvSpPr>
              <p:cNvPr id="55" name="椭圆 54"/>
              <p:cNvSpPr/>
              <p:nvPr/>
            </p:nvSpPr>
            <p:spPr>
              <a:xfrm flipH="1" flipV="1">
                <a:off x="3941122" y="3271800"/>
                <a:ext cx="81021" cy="736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任意多边形 55"/>
              <p:cNvSpPr/>
              <p:nvPr/>
            </p:nvSpPr>
            <p:spPr>
              <a:xfrm flipH="1" flipV="1">
                <a:off x="1930497" y="2648163"/>
                <a:ext cx="202767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2474316" y="4050058"/>
            <a:ext cx="2176477" cy="1600132"/>
            <a:chOff x="2474316" y="4050058"/>
            <a:chExt cx="2176477" cy="1600132"/>
          </a:xfrm>
        </p:grpSpPr>
        <p:grpSp>
          <p:nvGrpSpPr>
            <p:cNvPr id="89" name="组合 88"/>
            <p:cNvGrpSpPr/>
            <p:nvPr/>
          </p:nvGrpSpPr>
          <p:grpSpPr>
            <a:xfrm>
              <a:off x="2474316" y="4050058"/>
              <a:ext cx="1828880" cy="916028"/>
              <a:chOff x="2474316" y="4050058"/>
              <a:chExt cx="1828880" cy="916028"/>
            </a:xfrm>
          </p:grpSpPr>
          <p:sp>
            <p:nvSpPr>
              <p:cNvPr id="51" name="文本框 50"/>
              <p:cNvSpPr txBox="1"/>
              <p:nvPr/>
            </p:nvSpPr>
            <p:spPr>
              <a:xfrm>
                <a:off x="2809347" y="4131197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683E79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srgbClr val="683E79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2478873" y="4389005"/>
                <a:ext cx="1734231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2474316" y="4050058"/>
                <a:ext cx="5311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683E79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400" dirty="0">
                  <a:solidFill>
                    <a:srgbClr val="683E79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2559147" y="4952898"/>
              <a:ext cx="2091646" cy="697292"/>
              <a:chOff x="2559147" y="4952898"/>
              <a:chExt cx="2091646" cy="697292"/>
            </a:xfrm>
          </p:grpSpPr>
          <p:sp>
            <p:nvSpPr>
              <p:cNvPr id="58" name="椭圆 57"/>
              <p:cNvSpPr/>
              <p:nvPr/>
            </p:nvSpPr>
            <p:spPr>
              <a:xfrm flipH="1" flipV="1">
                <a:off x="4569772" y="5576535"/>
                <a:ext cx="81021" cy="736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9" name="任意多边形 58"/>
              <p:cNvSpPr/>
              <p:nvPr/>
            </p:nvSpPr>
            <p:spPr>
              <a:xfrm flipH="1" flipV="1">
                <a:off x="2559147" y="4952898"/>
                <a:ext cx="202767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7597735" y="1999162"/>
            <a:ext cx="2348949" cy="932260"/>
            <a:chOff x="7597735" y="1999162"/>
            <a:chExt cx="2348949" cy="932260"/>
          </a:xfrm>
        </p:grpSpPr>
        <p:grpSp>
          <p:nvGrpSpPr>
            <p:cNvPr id="87" name="组合 86"/>
            <p:cNvGrpSpPr/>
            <p:nvPr/>
          </p:nvGrpSpPr>
          <p:grpSpPr>
            <a:xfrm>
              <a:off x="8117804" y="1999162"/>
              <a:ext cx="1828880" cy="916028"/>
              <a:chOff x="8117804" y="1999162"/>
              <a:chExt cx="1828880" cy="916028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8452835" y="2080301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8122361" y="2338109"/>
                <a:ext cx="1734231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117804" y="1999162"/>
                <a:ext cx="50154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4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7597735" y="2234130"/>
              <a:ext cx="2091646" cy="697292"/>
              <a:chOff x="7597735" y="2234130"/>
              <a:chExt cx="2091646" cy="69729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7597735" y="2234130"/>
                <a:ext cx="81021" cy="736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7661709" y="2292794"/>
                <a:ext cx="202767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8184921" y="4202701"/>
            <a:ext cx="2333559" cy="947724"/>
            <a:chOff x="8184921" y="4202701"/>
            <a:chExt cx="2333559" cy="947724"/>
          </a:xfrm>
        </p:grpSpPr>
        <p:grpSp>
          <p:nvGrpSpPr>
            <p:cNvPr id="90" name="组合 89"/>
            <p:cNvGrpSpPr/>
            <p:nvPr/>
          </p:nvGrpSpPr>
          <p:grpSpPr>
            <a:xfrm>
              <a:off x="8689600" y="4202701"/>
              <a:ext cx="1828880" cy="916028"/>
              <a:chOff x="8689600" y="4202701"/>
              <a:chExt cx="1828880" cy="916028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9024631" y="4283840"/>
                <a:ext cx="14938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8694157" y="4541648"/>
                <a:ext cx="1734231" cy="5770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5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8689600" y="4202701"/>
                <a:ext cx="5941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dirty="0" smtClean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4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8184921" y="4453133"/>
              <a:ext cx="2091646" cy="697292"/>
              <a:chOff x="8184921" y="4453133"/>
              <a:chExt cx="2091646" cy="697292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8184921" y="4453133"/>
                <a:ext cx="81021" cy="7365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任意多边形 64"/>
              <p:cNvSpPr/>
              <p:nvPr/>
            </p:nvSpPr>
            <p:spPr>
              <a:xfrm>
                <a:off x="8248895" y="4511797"/>
                <a:ext cx="2027672" cy="63862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rgbClr val="7F7F7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5831703" y="1025355"/>
            <a:ext cx="734950" cy="734982"/>
            <a:chOff x="5831703" y="1025355"/>
            <a:chExt cx="734950" cy="734982"/>
          </a:xfrm>
        </p:grpSpPr>
        <p:sp>
          <p:nvSpPr>
            <p:cNvPr id="33" name="饼形 32"/>
            <p:cNvSpPr/>
            <p:nvPr/>
          </p:nvSpPr>
          <p:spPr>
            <a:xfrm>
              <a:off x="5831704" y="1025355"/>
              <a:ext cx="734949" cy="734949"/>
            </a:xfrm>
            <a:prstGeom prst="pie">
              <a:avLst>
                <a:gd name="adj1" fmla="val 16211804"/>
                <a:gd name="adj2" fmla="val 10750337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6" name="饼形 65"/>
            <p:cNvSpPr/>
            <p:nvPr/>
          </p:nvSpPr>
          <p:spPr>
            <a:xfrm rot="10800000">
              <a:off x="5831703" y="1025388"/>
              <a:ext cx="734949" cy="734949"/>
            </a:xfrm>
            <a:prstGeom prst="pie">
              <a:avLst>
                <a:gd name="adj1" fmla="val 787233"/>
                <a:gd name="adj2" fmla="val 4590954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alpha val="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108597" y="2432094"/>
            <a:ext cx="741395" cy="745507"/>
            <a:chOff x="5108597" y="2432094"/>
            <a:chExt cx="741395" cy="745507"/>
          </a:xfrm>
        </p:grpSpPr>
        <p:sp>
          <p:nvSpPr>
            <p:cNvPr id="8" name="饼形 7"/>
            <p:cNvSpPr/>
            <p:nvPr/>
          </p:nvSpPr>
          <p:spPr>
            <a:xfrm>
              <a:off x="5108597" y="2432094"/>
              <a:ext cx="734950" cy="734949"/>
            </a:xfrm>
            <a:prstGeom prst="pie">
              <a:avLst>
                <a:gd name="adj1" fmla="val 16211804"/>
                <a:gd name="adj2" fmla="val 7976515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7" name="饼形 66"/>
            <p:cNvSpPr/>
            <p:nvPr/>
          </p:nvSpPr>
          <p:spPr>
            <a:xfrm rot="10800000">
              <a:off x="5115043" y="2442652"/>
              <a:ext cx="734949" cy="734949"/>
            </a:xfrm>
            <a:prstGeom prst="pie">
              <a:avLst>
                <a:gd name="adj1" fmla="val 787233"/>
                <a:gd name="adj2" fmla="val 4590954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alpha val="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236981" y="3444413"/>
            <a:ext cx="747267" cy="742447"/>
            <a:chOff x="6236981" y="3444413"/>
            <a:chExt cx="747267" cy="742447"/>
          </a:xfrm>
        </p:grpSpPr>
        <p:sp>
          <p:nvSpPr>
            <p:cNvPr id="12" name="饼形 11"/>
            <p:cNvSpPr/>
            <p:nvPr/>
          </p:nvSpPr>
          <p:spPr>
            <a:xfrm>
              <a:off x="6249299" y="3444413"/>
              <a:ext cx="734949" cy="734949"/>
            </a:xfrm>
            <a:prstGeom prst="pie">
              <a:avLst>
                <a:gd name="adj1" fmla="val 16211804"/>
                <a:gd name="adj2" fmla="val 308336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 rot="6300000">
              <a:off x="6236981" y="3451911"/>
              <a:ext cx="734949" cy="734949"/>
            </a:xfrm>
            <a:prstGeom prst="pie">
              <a:avLst>
                <a:gd name="adj1" fmla="val 787233"/>
                <a:gd name="adj2" fmla="val 4590954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alpha val="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5868324" y="4928133"/>
            <a:ext cx="743610" cy="743797"/>
            <a:chOff x="5868324" y="4928133"/>
            <a:chExt cx="743610" cy="743797"/>
          </a:xfrm>
        </p:grpSpPr>
        <p:sp>
          <p:nvSpPr>
            <p:cNvPr id="24" name="饼形 23"/>
            <p:cNvSpPr/>
            <p:nvPr/>
          </p:nvSpPr>
          <p:spPr>
            <a:xfrm>
              <a:off x="5868324" y="4936980"/>
              <a:ext cx="734950" cy="734950"/>
            </a:xfrm>
            <a:prstGeom prst="pie">
              <a:avLst>
                <a:gd name="adj1" fmla="val 16211804"/>
                <a:gd name="adj2" fmla="val 19489434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饼形 68"/>
            <p:cNvSpPr/>
            <p:nvPr/>
          </p:nvSpPr>
          <p:spPr>
            <a:xfrm rot="4500000">
              <a:off x="5876985" y="4928133"/>
              <a:ext cx="734949" cy="734949"/>
            </a:xfrm>
            <a:prstGeom prst="pie">
              <a:avLst>
                <a:gd name="adj1" fmla="val 787233"/>
                <a:gd name="adj2" fmla="val 4590954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alpha val="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157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7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8" dur="150" fill="hold"/>
                                        <p:tgtEl>
                                          <p:spTgt spid="7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7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2" dur="150" fill="hold"/>
                                        <p:tgtEl>
                                          <p:spTgt spid="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7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9" dur="150" fill="hold"/>
                                        <p:tgtEl>
                                          <p:spTgt spid="8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74" dur="150" fill="hold"/>
                                        <p:tgtEl>
                                          <p:spTgt spid="7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9" dur="150" fill="hold"/>
                                        <p:tgtEl>
                                          <p:spTgt spid="8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 rot="18900000" flipH="1">
            <a:off x="4168563" y="3338422"/>
            <a:ext cx="197973" cy="197973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1" name="椭圆 540"/>
          <p:cNvSpPr/>
          <p:nvPr/>
        </p:nvSpPr>
        <p:spPr>
          <a:xfrm>
            <a:off x="971087" y="1834224"/>
            <a:ext cx="3137826" cy="313782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innerShdw blurRad="127000" dist="762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2" name="椭圆 541"/>
          <p:cNvSpPr/>
          <p:nvPr/>
        </p:nvSpPr>
        <p:spPr>
          <a:xfrm>
            <a:off x="1155664" y="2011086"/>
            <a:ext cx="2771463" cy="277146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65338" y="2049866"/>
            <a:ext cx="2594754" cy="2630239"/>
            <a:chOff x="1582158" y="2049866"/>
            <a:chExt cx="2594754" cy="2630239"/>
          </a:xfrm>
        </p:grpSpPr>
        <p:cxnSp>
          <p:nvCxnSpPr>
            <p:cNvPr id="372" name="直接连接符 371"/>
            <p:cNvCxnSpPr/>
            <p:nvPr/>
          </p:nvCxnSpPr>
          <p:spPr>
            <a:xfrm>
              <a:off x="2861295" y="2118156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3" name="直接连接符 372"/>
            <p:cNvCxnSpPr/>
            <p:nvPr/>
          </p:nvCxnSpPr>
          <p:spPr>
            <a:xfrm rot="135000">
              <a:off x="2908723" y="211908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直接连接符 373"/>
            <p:cNvCxnSpPr/>
            <p:nvPr/>
          </p:nvCxnSpPr>
          <p:spPr>
            <a:xfrm rot="270000">
              <a:off x="2956078" y="212187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5" name="直接连接符 374"/>
            <p:cNvCxnSpPr/>
            <p:nvPr/>
          </p:nvCxnSpPr>
          <p:spPr>
            <a:xfrm rot="405000">
              <a:off x="3003287" y="212652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6" name="直接连接符 375"/>
            <p:cNvCxnSpPr/>
            <p:nvPr/>
          </p:nvCxnSpPr>
          <p:spPr>
            <a:xfrm rot="540000">
              <a:off x="3050279" y="213302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直接连接符 376"/>
            <p:cNvCxnSpPr/>
            <p:nvPr/>
          </p:nvCxnSpPr>
          <p:spPr>
            <a:xfrm rot="675000">
              <a:off x="3096978" y="214136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直接连接符 377"/>
            <p:cNvCxnSpPr/>
            <p:nvPr/>
          </p:nvCxnSpPr>
          <p:spPr>
            <a:xfrm rot="810000">
              <a:off x="3143314" y="2151533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/>
            <p:cNvCxnSpPr/>
            <p:nvPr/>
          </p:nvCxnSpPr>
          <p:spPr>
            <a:xfrm rot="945000">
              <a:off x="3189215" y="216351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0" name="直接连接符 379"/>
            <p:cNvCxnSpPr/>
            <p:nvPr/>
          </p:nvCxnSpPr>
          <p:spPr>
            <a:xfrm rot="1080000">
              <a:off x="3234610" y="217728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1" name="直接连接符 380"/>
            <p:cNvCxnSpPr/>
            <p:nvPr/>
          </p:nvCxnSpPr>
          <p:spPr>
            <a:xfrm rot="1215000">
              <a:off x="3279430" y="219282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2" name="直接连接符 381"/>
            <p:cNvCxnSpPr/>
            <p:nvPr/>
          </p:nvCxnSpPr>
          <p:spPr>
            <a:xfrm rot="1350000">
              <a:off x="3323605" y="2210113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直接连接符 382"/>
            <p:cNvCxnSpPr/>
            <p:nvPr/>
          </p:nvCxnSpPr>
          <p:spPr>
            <a:xfrm rot="1485000">
              <a:off x="3367066" y="222912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/>
            <p:cNvCxnSpPr/>
            <p:nvPr/>
          </p:nvCxnSpPr>
          <p:spPr>
            <a:xfrm rot="1620000">
              <a:off x="3409749" y="224982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直接连接符 384"/>
            <p:cNvCxnSpPr/>
            <p:nvPr/>
          </p:nvCxnSpPr>
          <p:spPr>
            <a:xfrm rot="1755000">
              <a:off x="3451585" y="2272191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直接连接符 385"/>
            <p:cNvCxnSpPr/>
            <p:nvPr/>
          </p:nvCxnSpPr>
          <p:spPr>
            <a:xfrm rot="1890000">
              <a:off x="3492511" y="229617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7" name="直接连接符 386"/>
            <p:cNvCxnSpPr/>
            <p:nvPr/>
          </p:nvCxnSpPr>
          <p:spPr>
            <a:xfrm rot="2025000">
              <a:off x="3532464" y="232175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8" name="直接连接符 387"/>
            <p:cNvCxnSpPr/>
            <p:nvPr/>
          </p:nvCxnSpPr>
          <p:spPr>
            <a:xfrm rot="2160000">
              <a:off x="3571382" y="234887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9" name="直接连接符 388"/>
            <p:cNvCxnSpPr/>
            <p:nvPr/>
          </p:nvCxnSpPr>
          <p:spPr>
            <a:xfrm rot="2295000">
              <a:off x="3609206" y="237750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直接连接符 389"/>
            <p:cNvCxnSpPr/>
            <p:nvPr/>
          </p:nvCxnSpPr>
          <p:spPr>
            <a:xfrm rot="2430000">
              <a:off x="3645875" y="240760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1" name="直接连接符 390"/>
            <p:cNvCxnSpPr/>
            <p:nvPr/>
          </p:nvCxnSpPr>
          <p:spPr>
            <a:xfrm rot="2565000">
              <a:off x="3681335" y="243911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直接连接符 391"/>
            <p:cNvCxnSpPr/>
            <p:nvPr/>
          </p:nvCxnSpPr>
          <p:spPr>
            <a:xfrm rot="2700000">
              <a:off x="3715532" y="247199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直接连接符 392"/>
            <p:cNvCxnSpPr/>
            <p:nvPr/>
          </p:nvCxnSpPr>
          <p:spPr>
            <a:xfrm rot="2835000">
              <a:off x="3748411" y="250618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直接连接符 393"/>
            <p:cNvCxnSpPr/>
            <p:nvPr/>
          </p:nvCxnSpPr>
          <p:spPr>
            <a:xfrm rot="2970000">
              <a:off x="3779922" y="254164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直接连接符 394"/>
            <p:cNvCxnSpPr/>
            <p:nvPr/>
          </p:nvCxnSpPr>
          <p:spPr>
            <a:xfrm rot="3105000">
              <a:off x="3810016" y="257831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6" name="直接连接符 395"/>
            <p:cNvCxnSpPr/>
            <p:nvPr/>
          </p:nvCxnSpPr>
          <p:spPr>
            <a:xfrm rot="3240000">
              <a:off x="3838646" y="2616141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7" name="直接连接符 396"/>
            <p:cNvCxnSpPr/>
            <p:nvPr/>
          </p:nvCxnSpPr>
          <p:spPr>
            <a:xfrm rot="3375000">
              <a:off x="3865772" y="265506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直接连接符 397"/>
            <p:cNvCxnSpPr/>
            <p:nvPr/>
          </p:nvCxnSpPr>
          <p:spPr>
            <a:xfrm rot="3510000">
              <a:off x="3891346" y="2695013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9" name="直接连接符 398"/>
            <p:cNvCxnSpPr/>
            <p:nvPr/>
          </p:nvCxnSpPr>
          <p:spPr>
            <a:xfrm rot="3645000">
              <a:off x="3915333" y="273593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0" name="直接连接符 399"/>
            <p:cNvCxnSpPr/>
            <p:nvPr/>
          </p:nvCxnSpPr>
          <p:spPr>
            <a:xfrm rot="3780000">
              <a:off x="3937696" y="277777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1" name="直接连接符 400"/>
            <p:cNvCxnSpPr/>
            <p:nvPr/>
          </p:nvCxnSpPr>
          <p:spPr>
            <a:xfrm rot="3915000">
              <a:off x="3958399" y="282045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直接连接符 401"/>
            <p:cNvCxnSpPr/>
            <p:nvPr/>
          </p:nvCxnSpPr>
          <p:spPr>
            <a:xfrm rot="4050000">
              <a:off x="3977410" y="286392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直接连接符 402"/>
            <p:cNvCxnSpPr/>
            <p:nvPr/>
          </p:nvCxnSpPr>
          <p:spPr>
            <a:xfrm rot="4185000">
              <a:off x="3994700" y="290809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直接连接符 403"/>
            <p:cNvCxnSpPr/>
            <p:nvPr/>
          </p:nvCxnSpPr>
          <p:spPr>
            <a:xfrm rot="4320000">
              <a:off x="4010239" y="2952913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5" name="直接连接符 404"/>
            <p:cNvCxnSpPr/>
            <p:nvPr/>
          </p:nvCxnSpPr>
          <p:spPr>
            <a:xfrm rot="4455000">
              <a:off x="4024012" y="299830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直接连接符 405"/>
            <p:cNvCxnSpPr/>
            <p:nvPr/>
          </p:nvCxnSpPr>
          <p:spPr>
            <a:xfrm rot="4590000">
              <a:off x="4035989" y="304421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接连接符 406"/>
            <p:cNvCxnSpPr/>
            <p:nvPr/>
          </p:nvCxnSpPr>
          <p:spPr>
            <a:xfrm rot="4725000">
              <a:off x="4046156" y="309054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直接连接符 407"/>
            <p:cNvCxnSpPr/>
            <p:nvPr/>
          </p:nvCxnSpPr>
          <p:spPr>
            <a:xfrm rot="4860000">
              <a:off x="4054495" y="313724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直接连接符 408"/>
            <p:cNvCxnSpPr/>
            <p:nvPr/>
          </p:nvCxnSpPr>
          <p:spPr>
            <a:xfrm rot="4995000">
              <a:off x="4060995" y="318423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直接连接符 409"/>
            <p:cNvCxnSpPr/>
            <p:nvPr/>
          </p:nvCxnSpPr>
          <p:spPr>
            <a:xfrm rot="5130000">
              <a:off x="4065645" y="323144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直接连接符 410"/>
            <p:cNvCxnSpPr/>
            <p:nvPr/>
          </p:nvCxnSpPr>
          <p:spPr>
            <a:xfrm rot="5265000">
              <a:off x="4068436" y="327880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直接连接符 411"/>
            <p:cNvCxnSpPr/>
            <p:nvPr/>
          </p:nvCxnSpPr>
          <p:spPr>
            <a:xfrm rot="5535000">
              <a:off x="4068436" y="337365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直接连接符 412"/>
            <p:cNvCxnSpPr/>
            <p:nvPr/>
          </p:nvCxnSpPr>
          <p:spPr>
            <a:xfrm rot="5670000">
              <a:off x="4065645" y="342101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直接连接符 413"/>
            <p:cNvCxnSpPr/>
            <p:nvPr/>
          </p:nvCxnSpPr>
          <p:spPr>
            <a:xfrm rot="5805000">
              <a:off x="4060995" y="346822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直接连接符 414"/>
            <p:cNvCxnSpPr/>
            <p:nvPr/>
          </p:nvCxnSpPr>
          <p:spPr>
            <a:xfrm rot="5940000">
              <a:off x="4054495" y="3515213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直接连接符 415"/>
            <p:cNvCxnSpPr/>
            <p:nvPr/>
          </p:nvCxnSpPr>
          <p:spPr>
            <a:xfrm rot="6075000">
              <a:off x="4046156" y="356191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直接连接符 416"/>
            <p:cNvCxnSpPr/>
            <p:nvPr/>
          </p:nvCxnSpPr>
          <p:spPr>
            <a:xfrm rot="6210000">
              <a:off x="4035989" y="360824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直接连接符 417"/>
            <p:cNvCxnSpPr/>
            <p:nvPr/>
          </p:nvCxnSpPr>
          <p:spPr>
            <a:xfrm rot="6345000">
              <a:off x="4024012" y="365414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直接连接符 418"/>
            <p:cNvCxnSpPr/>
            <p:nvPr/>
          </p:nvCxnSpPr>
          <p:spPr>
            <a:xfrm rot="6480000">
              <a:off x="4010239" y="3699543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直接连接符 419"/>
            <p:cNvCxnSpPr/>
            <p:nvPr/>
          </p:nvCxnSpPr>
          <p:spPr>
            <a:xfrm rot="6615000">
              <a:off x="3994700" y="374436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直接连接符 420"/>
            <p:cNvCxnSpPr/>
            <p:nvPr/>
          </p:nvCxnSpPr>
          <p:spPr>
            <a:xfrm rot="6750000">
              <a:off x="3977410" y="378853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直接连接符 421"/>
            <p:cNvCxnSpPr/>
            <p:nvPr/>
          </p:nvCxnSpPr>
          <p:spPr>
            <a:xfrm rot="6885000">
              <a:off x="3958399" y="3832001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3" name="直接连接符 422"/>
            <p:cNvCxnSpPr/>
            <p:nvPr/>
          </p:nvCxnSpPr>
          <p:spPr>
            <a:xfrm rot="7020000">
              <a:off x="3937696" y="387468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4" name="直接连接符 423"/>
            <p:cNvCxnSpPr/>
            <p:nvPr/>
          </p:nvCxnSpPr>
          <p:spPr>
            <a:xfrm rot="7155000">
              <a:off x="3915333" y="391652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直接连接符 424"/>
            <p:cNvCxnSpPr/>
            <p:nvPr/>
          </p:nvCxnSpPr>
          <p:spPr>
            <a:xfrm rot="7290000">
              <a:off x="3891346" y="395744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6" name="直接连接符 425"/>
            <p:cNvCxnSpPr/>
            <p:nvPr/>
          </p:nvCxnSpPr>
          <p:spPr>
            <a:xfrm rot="7425000">
              <a:off x="3865772" y="399740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7" name="直接连接符 426"/>
            <p:cNvCxnSpPr/>
            <p:nvPr/>
          </p:nvCxnSpPr>
          <p:spPr>
            <a:xfrm rot="7560000">
              <a:off x="3838646" y="403631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8" name="直接连接符 427"/>
            <p:cNvCxnSpPr/>
            <p:nvPr/>
          </p:nvCxnSpPr>
          <p:spPr>
            <a:xfrm rot="7695000">
              <a:off x="3810016" y="4074141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9" name="直接连接符 428"/>
            <p:cNvCxnSpPr/>
            <p:nvPr/>
          </p:nvCxnSpPr>
          <p:spPr>
            <a:xfrm rot="7830000">
              <a:off x="3779922" y="411081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直接连接符 429"/>
            <p:cNvCxnSpPr/>
            <p:nvPr/>
          </p:nvCxnSpPr>
          <p:spPr>
            <a:xfrm rot="7965000">
              <a:off x="3748411" y="414627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1" name="直接连接符 430"/>
            <p:cNvCxnSpPr/>
            <p:nvPr/>
          </p:nvCxnSpPr>
          <p:spPr>
            <a:xfrm rot="8100000">
              <a:off x="3715532" y="4180466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2" name="直接连接符 431"/>
            <p:cNvCxnSpPr/>
            <p:nvPr/>
          </p:nvCxnSpPr>
          <p:spPr>
            <a:xfrm rot="8235000">
              <a:off x="3681335" y="4213346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直接连接符 432"/>
            <p:cNvCxnSpPr/>
            <p:nvPr/>
          </p:nvCxnSpPr>
          <p:spPr>
            <a:xfrm rot="8370000">
              <a:off x="3645875" y="4244856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4" name="直接连接符 433"/>
            <p:cNvCxnSpPr/>
            <p:nvPr/>
          </p:nvCxnSpPr>
          <p:spPr>
            <a:xfrm rot="8505000">
              <a:off x="3609206" y="427495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5" name="直接连接符 434"/>
            <p:cNvCxnSpPr/>
            <p:nvPr/>
          </p:nvCxnSpPr>
          <p:spPr>
            <a:xfrm rot="8640000">
              <a:off x="3571382" y="430358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6" name="直接连接符 435"/>
            <p:cNvCxnSpPr/>
            <p:nvPr/>
          </p:nvCxnSpPr>
          <p:spPr>
            <a:xfrm rot="8775000">
              <a:off x="3532464" y="433070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直接连接符 436"/>
            <p:cNvCxnSpPr/>
            <p:nvPr/>
          </p:nvCxnSpPr>
          <p:spPr>
            <a:xfrm rot="8910000">
              <a:off x="3492511" y="435628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8" name="直接连接符 437"/>
            <p:cNvCxnSpPr/>
            <p:nvPr/>
          </p:nvCxnSpPr>
          <p:spPr>
            <a:xfrm rot="9045000">
              <a:off x="3451585" y="438026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9" name="直接连接符 438"/>
            <p:cNvCxnSpPr/>
            <p:nvPr/>
          </p:nvCxnSpPr>
          <p:spPr>
            <a:xfrm rot="9180000">
              <a:off x="3409749" y="440263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0" name="直接连接符 439"/>
            <p:cNvCxnSpPr/>
            <p:nvPr/>
          </p:nvCxnSpPr>
          <p:spPr>
            <a:xfrm rot="9315000">
              <a:off x="3367066" y="442333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1" name="直接连接符 440"/>
            <p:cNvCxnSpPr/>
            <p:nvPr/>
          </p:nvCxnSpPr>
          <p:spPr>
            <a:xfrm rot="9450000">
              <a:off x="3323605" y="444234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2" name="直接连接符 441"/>
            <p:cNvCxnSpPr/>
            <p:nvPr/>
          </p:nvCxnSpPr>
          <p:spPr>
            <a:xfrm rot="9585000">
              <a:off x="3279430" y="445963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直接连接符 442"/>
            <p:cNvCxnSpPr/>
            <p:nvPr/>
          </p:nvCxnSpPr>
          <p:spPr>
            <a:xfrm rot="9720000">
              <a:off x="3234610" y="447517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直接连接符 443"/>
            <p:cNvCxnSpPr/>
            <p:nvPr/>
          </p:nvCxnSpPr>
          <p:spPr>
            <a:xfrm rot="9855000">
              <a:off x="3189215" y="4488946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直接连接符 444"/>
            <p:cNvCxnSpPr/>
            <p:nvPr/>
          </p:nvCxnSpPr>
          <p:spPr>
            <a:xfrm rot="9990000">
              <a:off x="3143314" y="450092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直接连接符 445"/>
            <p:cNvCxnSpPr/>
            <p:nvPr/>
          </p:nvCxnSpPr>
          <p:spPr>
            <a:xfrm rot="10125000">
              <a:off x="3096978" y="451109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直接连接符 446"/>
            <p:cNvCxnSpPr/>
            <p:nvPr/>
          </p:nvCxnSpPr>
          <p:spPr>
            <a:xfrm rot="10260000">
              <a:off x="3050279" y="451942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8" name="直接连接符 447"/>
            <p:cNvCxnSpPr/>
            <p:nvPr/>
          </p:nvCxnSpPr>
          <p:spPr>
            <a:xfrm rot="10395000">
              <a:off x="3003287" y="452592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9" name="直接连接符 448"/>
            <p:cNvCxnSpPr/>
            <p:nvPr/>
          </p:nvCxnSpPr>
          <p:spPr>
            <a:xfrm rot="10530000">
              <a:off x="2956078" y="453058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直接连接符 449"/>
            <p:cNvCxnSpPr/>
            <p:nvPr/>
          </p:nvCxnSpPr>
          <p:spPr>
            <a:xfrm rot="10665000">
              <a:off x="2908723" y="453337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直接连接符 450"/>
            <p:cNvCxnSpPr/>
            <p:nvPr/>
          </p:nvCxnSpPr>
          <p:spPr>
            <a:xfrm rot="10935000">
              <a:off x="2813865" y="453337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直接连接符 451"/>
            <p:cNvCxnSpPr/>
            <p:nvPr/>
          </p:nvCxnSpPr>
          <p:spPr>
            <a:xfrm rot="11070000">
              <a:off x="2766510" y="453058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直接连接符 452"/>
            <p:cNvCxnSpPr/>
            <p:nvPr/>
          </p:nvCxnSpPr>
          <p:spPr>
            <a:xfrm rot="11205000">
              <a:off x="2719301" y="452592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4" name="直接连接符 453"/>
            <p:cNvCxnSpPr/>
            <p:nvPr/>
          </p:nvCxnSpPr>
          <p:spPr>
            <a:xfrm rot="11340000">
              <a:off x="2672311" y="451942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5" name="直接连接符 454"/>
            <p:cNvCxnSpPr/>
            <p:nvPr/>
          </p:nvCxnSpPr>
          <p:spPr>
            <a:xfrm rot="11475000">
              <a:off x="2625610" y="451109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6" name="直接连接符 455"/>
            <p:cNvCxnSpPr/>
            <p:nvPr/>
          </p:nvCxnSpPr>
          <p:spPr>
            <a:xfrm rot="11610000">
              <a:off x="2579275" y="450092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7" name="直接连接符 456"/>
            <p:cNvCxnSpPr/>
            <p:nvPr/>
          </p:nvCxnSpPr>
          <p:spPr>
            <a:xfrm rot="11745000">
              <a:off x="2533374" y="4488946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直接连接符 457"/>
            <p:cNvCxnSpPr/>
            <p:nvPr/>
          </p:nvCxnSpPr>
          <p:spPr>
            <a:xfrm rot="11880000">
              <a:off x="2487980" y="447517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9" name="直接连接符 458"/>
            <p:cNvCxnSpPr/>
            <p:nvPr/>
          </p:nvCxnSpPr>
          <p:spPr>
            <a:xfrm rot="12015000">
              <a:off x="2443158" y="445963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0" name="直接连接符 459"/>
            <p:cNvCxnSpPr/>
            <p:nvPr/>
          </p:nvCxnSpPr>
          <p:spPr>
            <a:xfrm rot="12150000">
              <a:off x="2398985" y="444234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直接连接符 460"/>
            <p:cNvCxnSpPr/>
            <p:nvPr/>
          </p:nvCxnSpPr>
          <p:spPr>
            <a:xfrm rot="12285000">
              <a:off x="2355522" y="442333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直接连接符 461"/>
            <p:cNvCxnSpPr/>
            <p:nvPr/>
          </p:nvCxnSpPr>
          <p:spPr>
            <a:xfrm rot="12420000">
              <a:off x="2312841" y="440263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3" name="直接连接符 462"/>
            <p:cNvCxnSpPr/>
            <p:nvPr/>
          </p:nvCxnSpPr>
          <p:spPr>
            <a:xfrm rot="12555000">
              <a:off x="2271004" y="4380269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4" name="直接连接符 463"/>
            <p:cNvCxnSpPr/>
            <p:nvPr/>
          </p:nvCxnSpPr>
          <p:spPr>
            <a:xfrm rot="12690000">
              <a:off x="2230078" y="435628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直接连接符 464"/>
            <p:cNvCxnSpPr/>
            <p:nvPr/>
          </p:nvCxnSpPr>
          <p:spPr>
            <a:xfrm rot="12825000">
              <a:off x="2190124" y="433070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6" name="直接连接符 465"/>
            <p:cNvCxnSpPr/>
            <p:nvPr/>
          </p:nvCxnSpPr>
          <p:spPr>
            <a:xfrm rot="12960000">
              <a:off x="2151206" y="430358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7" name="直接连接符 466"/>
            <p:cNvCxnSpPr/>
            <p:nvPr/>
          </p:nvCxnSpPr>
          <p:spPr>
            <a:xfrm rot="13095000">
              <a:off x="2113383" y="427495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8" name="直接连接符 467"/>
            <p:cNvCxnSpPr/>
            <p:nvPr/>
          </p:nvCxnSpPr>
          <p:spPr>
            <a:xfrm rot="13230000">
              <a:off x="2076713" y="4244856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9" name="直接连接符 468"/>
            <p:cNvCxnSpPr/>
            <p:nvPr/>
          </p:nvCxnSpPr>
          <p:spPr>
            <a:xfrm rot="13365000">
              <a:off x="2041253" y="4213346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直接连接符 469"/>
            <p:cNvCxnSpPr/>
            <p:nvPr/>
          </p:nvCxnSpPr>
          <p:spPr>
            <a:xfrm rot="13500000">
              <a:off x="2007056" y="4180466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1" name="直接连接符 470"/>
            <p:cNvCxnSpPr/>
            <p:nvPr/>
          </p:nvCxnSpPr>
          <p:spPr>
            <a:xfrm rot="13635000">
              <a:off x="1974179" y="414627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2" name="直接连接符 471"/>
            <p:cNvCxnSpPr/>
            <p:nvPr/>
          </p:nvCxnSpPr>
          <p:spPr>
            <a:xfrm rot="13770000">
              <a:off x="1942667" y="411081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3" name="直接连接符 472"/>
            <p:cNvCxnSpPr/>
            <p:nvPr/>
          </p:nvCxnSpPr>
          <p:spPr>
            <a:xfrm rot="13905000">
              <a:off x="1912573" y="4074141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4" name="直接连接符 473"/>
            <p:cNvCxnSpPr/>
            <p:nvPr/>
          </p:nvCxnSpPr>
          <p:spPr>
            <a:xfrm rot="14040000">
              <a:off x="1883942" y="403631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5" name="直接连接符 474"/>
            <p:cNvCxnSpPr/>
            <p:nvPr/>
          </p:nvCxnSpPr>
          <p:spPr>
            <a:xfrm rot="14175000">
              <a:off x="1856818" y="399740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6" name="直接连接符 475"/>
            <p:cNvCxnSpPr/>
            <p:nvPr/>
          </p:nvCxnSpPr>
          <p:spPr>
            <a:xfrm rot="14310000">
              <a:off x="1831243" y="395744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直接连接符 476"/>
            <p:cNvCxnSpPr/>
            <p:nvPr/>
          </p:nvCxnSpPr>
          <p:spPr>
            <a:xfrm rot="14445000">
              <a:off x="1807255" y="391652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8" name="直接连接符 477"/>
            <p:cNvCxnSpPr/>
            <p:nvPr/>
          </p:nvCxnSpPr>
          <p:spPr>
            <a:xfrm rot="14580000">
              <a:off x="1784893" y="387468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9" name="直接连接符 478"/>
            <p:cNvCxnSpPr/>
            <p:nvPr/>
          </p:nvCxnSpPr>
          <p:spPr>
            <a:xfrm rot="14715000">
              <a:off x="1764191" y="3832001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直接连接符 479"/>
            <p:cNvCxnSpPr/>
            <p:nvPr/>
          </p:nvCxnSpPr>
          <p:spPr>
            <a:xfrm rot="14850000">
              <a:off x="1745178" y="378853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1" name="直接连接符 480"/>
            <p:cNvCxnSpPr/>
            <p:nvPr/>
          </p:nvCxnSpPr>
          <p:spPr>
            <a:xfrm rot="14985000">
              <a:off x="1727888" y="374436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2" name="直接连接符 481"/>
            <p:cNvCxnSpPr/>
            <p:nvPr/>
          </p:nvCxnSpPr>
          <p:spPr>
            <a:xfrm rot="15120000">
              <a:off x="1712347" y="3699543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直接连接符 482"/>
            <p:cNvCxnSpPr/>
            <p:nvPr/>
          </p:nvCxnSpPr>
          <p:spPr>
            <a:xfrm rot="15255000">
              <a:off x="1698577" y="3654148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直接连接符 483"/>
            <p:cNvCxnSpPr/>
            <p:nvPr/>
          </p:nvCxnSpPr>
          <p:spPr>
            <a:xfrm rot="15390000">
              <a:off x="1686600" y="360824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直接连接符 484"/>
            <p:cNvCxnSpPr/>
            <p:nvPr/>
          </p:nvCxnSpPr>
          <p:spPr>
            <a:xfrm rot="15525000">
              <a:off x="1676433" y="356191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6" name="直接连接符 485"/>
            <p:cNvCxnSpPr/>
            <p:nvPr/>
          </p:nvCxnSpPr>
          <p:spPr>
            <a:xfrm rot="15660000">
              <a:off x="1668093" y="3515213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7" name="直接连接符 486"/>
            <p:cNvCxnSpPr/>
            <p:nvPr/>
          </p:nvCxnSpPr>
          <p:spPr>
            <a:xfrm rot="15795000">
              <a:off x="1661594" y="3468222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8" name="直接连接符 487"/>
            <p:cNvCxnSpPr/>
            <p:nvPr/>
          </p:nvCxnSpPr>
          <p:spPr>
            <a:xfrm rot="15930000">
              <a:off x="1656943" y="342101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直接连接符 488"/>
            <p:cNvCxnSpPr/>
            <p:nvPr/>
          </p:nvCxnSpPr>
          <p:spPr>
            <a:xfrm rot="16065000">
              <a:off x="1654152" y="3373657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0" name="直接连接符 489"/>
            <p:cNvCxnSpPr/>
            <p:nvPr/>
          </p:nvCxnSpPr>
          <p:spPr>
            <a:xfrm rot="16335000">
              <a:off x="1654152" y="327880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1" name="直接连接符 490"/>
            <p:cNvCxnSpPr/>
            <p:nvPr/>
          </p:nvCxnSpPr>
          <p:spPr>
            <a:xfrm rot="16470000">
              <a:off x="1656943" y="3231444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2" name="直接连接符 491"/>
            <p:cNvCxnSpPr/>
            <p:nvPr/>
          </p:nvCxnSpPr>
          <p:spPr>
            <a:xfrm rot="16605000">
              <a:off x="1661594" y="318423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3" name="直接连接符 492"/>
            <p:cNvCxnSpPr/>
            <p:nvPr/>
          </p:nvCxnSpPr>
          <p:spPr>
            <a:xfrm rot="16740000">
              <a:off x="1668093" y="313724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直接连接符 493"/>
            <p:cNvCxnSpPr/>
            <p:nvPr/>
          </p:nvCxnSpPr>
          <p:spPr>
            <a:xfrm rot="16875000">
              <a:off x="1676433" y="3090545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5" name="直接连接符 494"/>
            <p:cNvCxnSpPr/>
            <p:nvPr/>
          </p:nvCxnSpPr>
          <p:spPr>
            <a:xfrm rot="17010000">
              <a:off x="1686600" y="3044210"/>
              <a:ext cx="0" cy="142127"/>
            </a:xfrm>
            <a:prstGeom prst="line">
              <a:avLst/>
            </a:prstGeom>
            <a:ln w="12700">
              <a:solidFill>
                <a:srgbClr val="FFB8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直接连接符 495"/>
            <p:cNvCxnSpPr/>
            <p:nvPr/>
          </p:nvCxnSpPr>
          <p:spPr>
            <a:xfrm rot="17145000">
              <a:off x="1698577" y="299830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直接连接符 496"/>
            <p:cNvCxnSpPr/>
            <p:nvPr/>
          </p:nvCxnSpPr>
          <p:spPr>
            <a:xfrm rot="17280000">
              <a:off x="1712347" y="295291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直接连接符 497"/>
            <p:cNvCxnSpPr/>
            <p:nvPr/>
          </p:nvCxnSpPr>
          <p:spPr>
            <a:xfrm rot="17415000">
              <a:off x="1727888" y="290809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直接连接符 498"/>
            <p:cNvCxnSpPr/>
            <p:nvPr/>
          </p:nvCxnSpPr>
          <p:spPr>
            <a:xfrm rot="17550000">
              <a:off x="1745178" y="2863920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直接连接符 499"/>
            <p:cNvCxnSpPr/>
            <p:nvPr/>
          </p:nvCxnSpPr>
          <p:spPr>
            <a:xfrm rot="17685000">
              <a:off x="1764191" y="282045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直接连接符 500"/>
            <p:cNvCxnSpPr/>
            <p:nvPr/>
          </p:nvCxnSpPr>
          <p:spPr>
            <a:xfrm rot="17820000">
              <a:off x="1784893" y="2777775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直接连接符 501"/>
            <p:cNvCxnSpPr/>
            <p:nvPr/>
          </p:nvCxnSpPr>
          <p:spPr>
            <a:xfrm rot="17955000">
              <a:off x="1807255" y="273593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3" name="直接连接符 502"/>
            <p:cNvCxnSpPr/>
            <p:nvPr/>
          </p:nvCxnSpPr>
          <p:spPr>
            <a:xfrm rot="18090000">
              <a:off x="1831243" y="269501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4" name="直接连接符 503"/>
            <p:cNvCxnSpPr/>
            <p:nvPr/>
          </p:nvCxnSpPr>
          <p:spPr>
            <a:xfrm rot="18225000">
              <a:off x="1856818" y="2655060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5" name="直接连接符 504"/>
            <p:cNvCxnSpPr/>
            <p:nvPr/>
          </p:nvCxnSpPr>
          <p:spPr>
            <a:xfrm rot="18360000">
              <a:off x="1883942" y="261614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6" name="直接连接符 505"/>
            <p:cNvCxnSpPr/>
            <p:nvPr/>
          </p:nvCxnSpPr>
          <p:spPr>
            <a:xfrm rot="18495000">
              <a:off x="1912573" y="257831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7" name="直接连接符 506"/>
            <p:cNvCxnSpPr/>
            <p:nvPr/>
          </p:nvCxnSpPr>
          <p:spPr>
            <a:xfrm rot="18630000">
              <a:off x="1942667" y="254164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8" name="直接连接符 507"/>
            <p:cNvCxnSpPr/>
            <p:nvPr/>
          </p:nvCxnSpPr>
          <p:spPr>
            <a:xfrm rot="18765000">
              <a:off x="1974179" y="250618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9" name="直接连接符 508"/>
            <p:cNvCxnSpPr/>
            <p:nvPr/>
          </p:nvCxnSpPr>
          <p:spPr>
            <a:xfrm rot="18900000">
              <a:off x="2007056" y="247199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0" name="直接连接符 509"/>
            <p:cNvCxnSpPr/>
            <p:nvPr/>
          </p:nvCxnSpPr>
          <p:spPr>
            <a:xfrm rot="19035000">
              <a:off x="2041253" y="2439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1" name="直接连接符 510"/>
            <p:cNvCxnSpPr/>
            <p:nvPr/>
          </p:nvCxnSpPr>
          <p:spPr>
            <a:xfrm rot="19170000">
              <a:off x="2076713" y="240760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2" name="直接连接符 511"/>
            <p:cNvCxnSpPr/>
            <p:nvPr/>
          </p:nvCxnSpPr>
          <p:spPr>
            <a:xfrm rot="19305000">
              <a:off x="2113383" y="237750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3" name="直接连接符 512"/>
            <p:cNvCxnSpPr/>
            <p:nvPr/>
          </p:nvCxnSpPr>
          <p:spPr>
            <a:xfrm rot="19440000">
              <a:off x="2151206" y="23488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4" name="直接连接符 513"/>
            <p:cNvCxnSpPr/>
            <p:nvPr/>
          </p:nvCxnSpPr>
          <p:spPr>
            <a:xfrm rot="19575000">
              <a:off x="2190124" y="232175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5" name="直接连接符 514"/>
            <p:cNvCxnSpPr/>
            <p:nvPr/>
          </p:nvCxnSpPr>
          <p:spPr>
            <a:xfrm rot="19710000">
              <a:off x="2230078" y="22961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6" name="直接连接符 515"/>
            <p:cNvCxnSpPr/>
            <p:nvPr/>
          </p:nvCxnSpPr>
          <p:spPr>
            <a:xfrm rot="19845000">
              <a:off x="2271004" y="227219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7" name="直接连接符 516"/>
            <p:cNvCxnSpPr/>
            <p:nvPr/>
          </p:nvCxnSpPr>
          <p:spPr>
            <a:xfrm rot="19980000">
              <a:off x="2312841" y="224982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8" name="直接连接符 517"/>
            <p:cNvCxnSpPr/>
            <p:nvPr/>
          </p:nvCxnSpPr>
          <p:spPr>
            <a:xfrm rot="20115000">
              <a:off x="2355522" y="222912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9" name="直接连接符 518"/>
            <p:cNvCxnSpPr/>
            <p:nvPr/>
          </p:nvCxnSpPr>
          <p:spPr>
            <a:xfrm rot="20250000">
              <a:off x="2398985" y="221011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0" name="直接连接符 519"/>
            <p:cNvCxnSpPr/>
            <p:nvPr/>
          </p:nvCxnSpPr>
          <p:spPr>
            <a:xfrm rot="20385000">
              <a:off x="2443158" y="219282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1" name="直接连接符 520"/>
            <p:cNvCxnSpPr/>
            <p:nvPr/>
          </p:nvCxnSpPr>
          <p:spPr>
            <a:xfrm rot="20520000">
              <a:off x="2487980" y="217728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2" name="直接连接符 521"/>
            <p:cNvCxnSpPr/>
            <p:nvPr/>
          </p:nvCxnSpPr>
          <p:spPr>
            <a:xfrm rot="20655000">
              <a:off x="2533374" y="216351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3" name="直接连接符 522"/>
            <p:cNvCxnSpPr/>
            <p:nvPr/>
          </p:nvCxnSpPr>
          <p:spPr>
            <a:xfrm rot="20790000">
              <a:off x="2579275" y="215153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4" name="直接连接符 523"/>
            <p:cNvCxnSpPr/>
            <p:nvPr/>
          </p:nvCxnSpPr>
          <p:spPr>
            <a:xfrm rot="20925000">
              <a:off x="2625610" y="214136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5" name="直接连接符 524"/>
            <p:cNvCxnSpPr/>
            <p:nvPr/>
          </p:nvCxnSpPr>
          <p:spPr>
            <a:xfrm rot="21060000">
              <a:off x="2672311" y="213302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6" name="直接连接符 525"/>
            <p:cNvCxnSpPr/>
            <p:nvPr/>
          </p:nvCxnSpPr>
          <p:spPr>
            <a:xfrm rot="21195000">
              <a:off x="2719301" y="212652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7" name="直接连接符 526"/>
            <p:cNvCxnSpPr/>
            <p:nvPr/>
          </p:nvCxnSpPr>
          <p:spPr>
            <a:xfrm rot="21330000">
              <a:off x="2766510" y="212187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8" name="直接连接符 527"/>
            <p:cNvCxnSpPr/>
            <p:nvPr/>
          </p:nvCxnSpPr>
          <p:spPr>
            <a:xfrm rot="21465000">
              <a:off x="2813865" y="211908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9" name="组合 528"/>
            <p:cNvGrpSpPr/>
            <p:nvPr/>
          </p:nvGrpSpPr>
          <p:grpSpPr>
            <a:xfrm>
              <a:off x="1582158" y="3397290"/>
              <a:ext cx="2561358" cy="0"/>
              <a:chOff x="1701800" y="2755900"/>
              <a:chExt cx="2746511" cy="0"/>
            </a:xfrm>
          </p:grpSpPr>
          <p:cxnSp>
            <p:nvCxnSpPr>
              <p:cNvPr id="539" name="直接连接符 538"/>
              <p:cNvCxnSpPr/>
              <p:nvPr/>
            </p:nvCxnSpPr>
            <p:spPr>
              <a:xfrm flipH="1">
                <a:off x="4185511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0" name="直接连接符 539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0" name="组合 529"/>
            <p:cNvGrpSpPr/>
            <p:nvPr/>
          </p:nvGrpSpPr>
          <p:grpSpPr>
            <a:xfrm rot="5400000">
              <a:off x="1579198" y="3399426"/>
              <a:ext cx="2561359" cy="0"/>
              <a:chOff x="1701801" y="2755900"/>
              <a:chExt cx="2746511" cy="1"/>
            </a:xfrm>
          </p:grpSpPr>
          <p:cxnSp>
            <p:nvCxnSpPr>
              <p:cNvPr id="537" name="直接连接符 536"/>
              <p:cNvCxnSpPr/>
              <p:nvPr/>
            </p:nvCxnSpPr>
            <p:spPr>
              <a:xfrm flipH="1">
                <a:off x="4185512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8" name="直接连接符 537"/>
              <p:cNvCxnSpPr/>
              <p:nvPr/>
            </p:nvCxnSpPr>
            <p:spPr>
              <a:xfrm>
                <a:off x="1701801" y="2755901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1" name="组合 530"/>
            <p:cNvGrpSpPr/>
            <p:nvPr/>
          </p:nvGrpSpPr>
          <p:grpSpPr>
            <a:xfrm rot="2700000">
              <a:off x="1648710" y="3330546"/>
              <a:ext cx="2561359" cy="0"/>
              <a:chOff x="1701800" y="2755900"/>
              <a:chExt cx="2746511" cy="1"/>
            </a:xfrm>
          </p:grpSpPr>
          <p:cxnSp>
            <p:nvCxnSpPr>
              <p:cNvPr id="535" name="直接连接符 534"/>
              <p:cNvCxnSpPr/>
              <p:nvPr/>
            </p:nvCxnSpPr>
            <p:spPr>
              <a:xfrm flipH="1">
                <a:off x="4185511" y="2755901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6" name="直接连接符 535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2" name="组合 531"/>
            <p:cNvGrpSpPr/>
            <p:nvPr/>
          </p:nvGrpSpPr>
          <p:grpSpPr>
            <a:xfrm rot="18900000" flipH="1">
              <a:off x="1615553" y="3432524"/>
              <a:ext cx="2561359" cy="0"/>
              <a:chOff x="1701800" y="2755900"/>
              <a:chExt cx="2746511" cy="1"/>
            </a:xfrm>
          </p:grpSpPr>
          <p:cxnSp>
            <p:nvCxnSpPr>
              <p:cNvPr id="533" name="直接连接符 532"/>
              <p:cNvCxnSpPr/>
              <p:nvPr/>
            </p:nvCxnSpPr>
            <p:spPr>
              <a:xfrm flipH="1">
                <a:off x="4185511" y="2755901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4" name="直接连接符 533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68" name="椭圆 367"/>
          <p:cNvSpPr/>
          <p:nvPr/>
        </p:nvSpPr>
        <p:spPr>
          <a:xfrm>
            <a:off x="4527087" y="1834224"/>
            <a:ext cx="3137826" cy="313782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innerShdw blurRad="127000" dist="762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9" name="椭圆 368"/>
          <p:cNvSpPr/>
          <p:nvPr/>
        </p:nvSpPr>
        <p:spPr>
          <a:xfrm>
            <a:off x="4711665" y="2011086"/>
            <a:ext cx="2771463" cy="277146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4" name="组合 543"/>
          <p:cNvGrpSpPr/>
          <p:nvPr/>
        </p:nvGrpSpPr>
        <p:grpSpPr>
          <a:xfrm>
            <a:off x="4821338" y="2049866"/>
            <a:ext cx="2594754" cy="2630240"/>
            <a:chOff x="4821338" y="2049866"/>
            <a:chExt cx="2594754" cy="263024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6100475" y="2118156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35000">
              <a:off x="6147903" y="211908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rot="270000">
              <a:off x="6195259" y="212187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rot="405000">
              <a:off x="6242468" y="212652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">
              <a:off x="6289459" y="213303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rot="675000">
              <a:off x="6336158" y="214136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rot="810000">
              <a:off x="6382494" y="215153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945000">
              <a:off x="6428395" y="216351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1080000">
              <a:off x="6473790" y="217728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215000">
              <a:off x="6518610" y="219282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350000">
              <a:off x="6562785" y="221011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 rot="1485000">
              <a:off x="6606247" y="222912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">
              <a:off x="6648929" y="224982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755000">
              <a:off x="6690765" y="227219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1890000">
              <a:off x="6731691" y="229617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2025000">
              <a:off x="6771645" y="232175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2160000">
              <a:off x="6810563" y="234887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2295000">
              <a:off x="6848386" y="237750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2430000">
              <a:off x="6885056" y="240760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2565000">
              <a:off x="6920515" y="243911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2700000">
              <a:off x="6954712" y="247199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2835000">
              <a:off x="6987591" y="250618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2970000">
              <a:off x="7019102" y="254164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3105000">
              <a:off x="7049196" y="257831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3240000">
              <a:off x="7077827" y="261614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rot="3375000">
              <a:off x="7104952" y="265506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rot="3510000">
              <a:off x="7130526" y="26950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rot="3645000">
              <a:off x="7154514" y="273593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3780000">
              <a:off x="7176876" y="277777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rot="3915000">
              <a:off x="7197579" y="282045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4050000">
              <a:off x="7216590" y="286392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4185000">
              <a:off x="7233880" y="290809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4320000">
              <a:off x="7249420" y="29529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rot="4455000">
              <a:off x="7263192" y="299830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4590000">
              <a:off x="7275169" y="304421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rot="4725000">
              <a:off x="7285336" y="30905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4860000">
              <a:off x="7293675" y="31372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rot="4995000">
              <a:off x="7300175" y="318423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5130000">
              <a:off x="7304825" y="32314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 rot="5265000">
              <a:off x="7307617" y="327880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rot="5535000">
              <a:off x="7307617" y="337365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 rot="5670000">
              <a:off x="7304825" y="342101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5805000">
              <a:off x="7300175" y="3468222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rot="5940000">
              <a:off x="7293675" y="35152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6075000">
              <a:off x="7285336" y="356191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 rot="6210000">
              <a:off x="7275169" y="3608248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rot="6345000">
              <a:off x="7263192" y="365414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 rot="6480000">
              <a:off x="7249420" y="369954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6615000">
              <a:off x="7233880" y="374436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6750000">
              <a:off x="7216590" y="378853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6885000">
              <a:off x="7197579" y="383200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 rot="7020000">
              <a:off x="7176876" y="387468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rot="7155000">
              <a:off x="7154514" y="391652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rot="7290000">
              <a:off x="7130526" y="395744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rot="7425000">
              <a:off x="7104952" y="399740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rot="7560000">
              <a:off x="7077827" y="403631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rot="7695000">
              <a:off x="7049196" y="407414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rot="7830000">
              <a:off x="7019102" y="411081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7965000">
              <a:off x="6987591" y="414627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rot="8100000">
              <a:off x="6954712" y="418046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8235000">
              <a:off x="6920515" y="421334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 rot="8370000">
              <a:off x="6885056" y="424485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8505000">
              <a:off x="6848386" y="427495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 rot="8640000">
              <a:off x="6810563" y="430358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8775000">
              <a:off x="6771645" y="4330706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 rot="8910000">
              <a:off x="6731691" y="435628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9045000">
              <a:off x="6690765" y="438026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rot="9180000">
              <a:off x="6648929" y="440263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9315000">
              <a:off x="6606247" y="4423333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 rot="9450000">
              <a:off x="6562785" y="444234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/>
            <p:nvPr/>
          </p:nvCxnSpPr>
          <p:spPr>
            <a:xfrm rot="9585000">
              <a:off x="6518610" y="445963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/>
            <p:cNvCxnSpPr/>
            <p:nvPr/>
          </p:nvCxnSpPr>
          <p:spPr>
            <a:xfrm rot="9720000">
              <a:off x="6473790" y="4475175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9855000">
              <a:off x="6428395" y="4488947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rot="9990000">
              <a:off x="6382494" y="4500924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/>
            <p:nvPr/>
          </p:nvCxnSpPr>
          <p:spPr>
            <a:xfrm rot="10125000">
              <a:off x="6336158" y="451109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/>
            <p:nvPr/>
          </p:nvCxnSpPr>
          <p:spPr>
            <a:xfrm rot="10260000">
              <a:off x="6289459" y="451943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10395000">
              <a:off x="6242468" y="4525929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rot="10530000">
              <a:off x="6195259" y="4530580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 rot="10665000">
              <a:off x="6147903" y="4533371"/>
              <a:ext cx="0" cy="142127"/>
            </a:xfrm>
            <a:prstGeom prst="line">
              <a:avLst/>
            </a:prstGeom>
            <a:ln w="12700">
              <a:solidFill>
                <a:srgbClr val="01ACB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rot="10935000">
              <a:off x="6053046" y="453337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 rot="11070000">
              <a:off x="6005690" y="453058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 rot="11205000">
              <a:off x="5958481" y="452592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rot="11340000">
              <a:off x="5911491" y="451943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rot="11475000">
              <a:off x="5864791" y="451109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11610000">
              <a:off x="5818455" y="450092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rot="11745000">
              <a:off x="5772554" y="4488947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rot="11880000">
              <a:off x="5727160" y="447517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rot="12015000">
              <a:off x="5682339" y="445963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12150000">
              <a:off x="5638165" y="44423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12285000">
              <a:off x="5594702" y="442333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rot="12420000">
              <a:off x="5552021" y="440263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12555000">
              <a:off x="5510184" y="438026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rot="12690000">
              <a:off x="5469258" y="435628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12825000">
              <a:off x="5429304" y="433070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 rot="12960000">
              <a:off x="5390386" y="430358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rot="13095000">
              <a:off x="5352563" y="427495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13230000">
              <a:off x="5315893" y="424485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rot="13365000">
              <a:off x="5280434" y="421334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rot="13500000">
              <a:off x="5246237" y="418046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rot="13635000">
              <a:off x="5213359" y="414627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13770000">
              <a:off x="5181847" y="411081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rot="13905000">
              <a:off x="5151753" y="407414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rot="14040000">
              <a:off x="5123122" y="4036317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rot="14175000">
              <a:off x="5095998" y="399740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rot="14310000">
              <a:off x="5070423" y="3957447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rot="14445000">
              <a:off x="5046435" y="391652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rot="14580000">
              <a:off x="5024073" y="387468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rot="14715000">
              <a:off x="5003371" y="383200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rot="14850000">
              <a:off x="4984359" y="378853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rot="14985000">
              <a:off x="4967069" y="374436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rot="15120000">
              <a:off x="4951527" y="369954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直接连接符 124"/>
            <p:cNvCxnSpPr/>
            <p:nvPr/>
          </p:nvCxnSpPr>
          <p:spPr>
            <a:xfrm rot="15255000">
              <a:off x="4937757" y="365414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15390000">
              <a:off x="4925780" y="360824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直接连接符 126"/>
            <p:cNvCxnSpPr/>
            <p:nvPr/>
          </p:nvCxnSpPr>
          <p:spPr>
            <a:xfrm rot="15525000">
              <a:off x="4915613" y="35619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直接连接符 127"/>
            <p:cNvCxnSpPr/>
            <p:nvPr/>
          </p:nvCxnSpPr>
          <p:spPr>
            <a:xfrm rot="15660000">
              <a:off x="4907273" y="35152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直接连接符 128"/>
            <p:cNvCxnSpPr/>
            <p:nvPr/>
          </p:nvCxnSpPr>
          <p:spPr>
            <a:xfrm rot="15795000">
              <a:off x="4900774" y="3468222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rot="15930000">
              <a:off x="4896124" y="3421014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/>
            <p:cNvCxnSpPr/>
            <p:nvPr/>
          </p:nvCxnSpPr>
          <p:spPr>
            <a:xfrm rot="16065000">
              <a:off x="4893332" y="337365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rot="16335000">
              <a:off x="4893332" y="327880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直接连接符 132"/>
            <p:cNvCxnSpPr/>
            <p:nvPr/>
          </p:nvCxnSpPr>
          <p:spPr>
            <a:xfrm rot="16470000">
              <a:off x="4896124" y="32314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rot="16605000">
              <a:off x="4900774" y="3184236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rot="16740000">
              <a:off x="4907273" y="31372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rot="16875000">
              <a:off x="4915613" y="309054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rot="17010000">
              <a:off x="4925780" y="304421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rot="17145000">
              <a:off x="4937757" y="299830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rot="17280000">
              <a:off x="4951527" y="29529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rot="17415000">
              <a:off x="4967069" y="290809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rot="17550000">
              <a:off x="4984359" y="286392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rot="17685000">
              <a:off x="5003371" y="282045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rot="17820000">
              <a:off x="5024073" y="2777775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rot="17955000">
              <a:off x="5046435" y="273593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直接连接符 144"/>
            <p:cNvCxnSpPr/>
            <p:nvPr/>
          </p:nvCxnSpPr>
          <p:spPr>
            <a:xfrm rot="18090000">
              <a:off x="5070423" y="2695013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接连接符 145"/>
            <p:cNvCxnSpPr/>
            <p:nvPr/>
          </p:nvCxnSpPr>
          <p:spPr>
            <a:xfrm rot="18225000">
              <a:off x="5095998" y="2655060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直接连接符 146"/>
            <p:cNvCxnSpPr/>
            <p:nvPr/>
          </p:nvCxnSpPr>
          <p:spPr>
            <a:xfrm rot="18360000">
              <a:off x="5123122" y="2616141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rot="18495000">
              <a:off x="5151753" y="2578319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直接连接符 148"/>
            <p:cNvCxnSpPr/>
            <p:nvPr/>
          </p:nvCxnSpPr>
          <p:spPr>
            <a:xfrm rot="18630000">
              <a:off x="5181847" y="254164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直接连接符 149"/>
            <p:cNvCxnSpPr/>
            <p:nvPr/>
          </p:nvCxnSpPr>
          <p:spPr>
            <a:xfrm rot="18765000">
              <a:off x="5213359" y="2506188"/>
              <a:ext cx="0" cy="142127"/>
            </a:xfrm>
            <a:prstGeom prst="line">
              <a:avLst/>
            </a:prstGeom>
            <a:ln w="12700">
              <a:solidFill>
                <a:srgbClr val="8D8D8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 rot="18900000">
              <a:off x="5246237" y="247199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直接连接符 151"/>
            <p:cNvCxnSpPr/>
            <p:nvPr/>
          </p:nvCxnSpPr>
          <p:spPr>
            <a:xfrm rot="19035000">
              <a:off x="5280434" y="2439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直接连接符 152"/>
            <p:cNvCxnSpPr/>
            <p:nvPr/>
          </p:nvCxnSpPr>
          <p:spPr>
            <a:xfrm rot="19170000">
              <a:off x="5315893" y="240760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接连接符 153"/>
            <p:cNvCxnSpPr/>
            <p:nvPr/>
          </p:nvCxnSpPr>
          <p:spPr>
            <a:xfrm rot="19305000">
              <a:off x="5352563" y="237750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直接连接符 154"/>
            <p:cNvCxnSpPr/>
            <p:nvPr/>
          </p:nvCxnSpPr>
          <p:spPr>
            <a:xfrm rot="19440000">
              <a:off x="5390386" y="23488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直接连接符 155"/>
            <p:cNvCxnSpPr/>
            <p:nvPr/>
          </p:nvCxnSpPr>
          <p:spPr>
            <a:xfrm rot="19575000">
              <a:off x="5429304" y="232175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直接连接符 156"/>
            <p:cNvCxnSpPr/>
            <p:nvPr/>
          </p:nvCxnSpPr>
          <p:spPr>
            <a:xfrm rot="19710000">
              <a:off x="5469258" y="22961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直接连接符 157"/>
            <p:cNvCxnSpPr/>
            <p:nvPr/>
          </p:nvCxnSpPr>
          <p:spPr>
            <a:xfrm rot="19845000">
              <a:off x="5510184" y="227219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直接连接符 158"/>
            <p:cNvCxnSpPr/>
            <p:nvPr/>
          </p:nvCxnSpPr>
          <p:spPr>
            <a:xfrm rot="19980000">
              <a:off x="5552021" y="224982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/>
            <p:nvPr/>
          </p:nvCxnSpPr>
          <p:spPr>
            <a:xfrm rot="20115000">
              <a:off x="5594702" y="222912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 rot="20250000">
              <a:off x="5638165" y="2210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直接连接符 161"/>
            <p:cNvCxnSpPr/>
            <p:nvPr/>
          </p:nvCxnSpPr>
          <p:spPr>
            <a:xfrm rot="20385000">
              <a:off x="5682339" y="2192825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直接连接符 162"/>
            <p:cNvCxnSpPr/>
            <p:nvPr/>
          </p:nvCxnSpPr>
          <p:spPr>
            <a:xfrm rot="20520000">
              <a:off x="5727160" y="217728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直接连接符 163"/>
            <p:cNvCxnSpPr/>
            <p:nvPr/>
          </p:nvCxnSpPr>
          <p:spPr>
            <a:xfrm rot="20655000">
              <a:off x="5772554" y="216351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直接连接符 164"/>
            <p:cNvCxnSpPr/>
            <p:nvPr/>
          </p:nvCxnSpPr>
          <p:spPr>
            <a:xfrm rot="20790000">
              <a:off x="5818455" y="215153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直接连接符 165"/>
            <p:cNvCxnSpPr/>
            <p:nvPr/>
          </p:nvCxnSpPr>
          <p:spPr>
            <a:xfrm rot="20925000">
              <a:off x="5864791" y="214136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直接连接符 166"/>
            <p:cNvCxnSpPr/>
            <p:nvPr/>
          </p:nvCxnSpPr>
          <p:spPr>
            <a:xfrm rot="21060000">
              <a:off x="5911491" y="2133030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/>
            <p:cNvCxnSpPr/>
            <p:nvPr/>
          </p:nvCxnSpPr>
          <p:spPr>
            <a:xfrm rot="21195000">
              <a:off x="5958481" y="212652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 rot="21330000">
              <a:off x="6005690" y="212187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直接连接符 169"/>
            <p:cNvCxnSpPr/>
            <p:nvPr/>
          </p:nvCxnSpPr>
          <p:spPr>
            <a:xfrm rot="21465000">
              <a:off x="6053046" y="211908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1" name="组合 170"/>
            <p:cNvGrpSpPr/>
            <p:nvPr/>
          </p:nvGrpSpPr>
          <p:grpSpPr>
            <a:xfrm>
              <a:off x="4821338" y="3397291"/>
              <a:ext cx="2561359" cy="0"/>
              <a:chOff x="1701800" y="2755900"/>
              <a:chExt cx="2746508" cy="0"/>
            </a:xfrm>
          </p:grpSpPr>
          <p:cxnSp>
            <p:nvCxnSpPr>
              <p:cNvPr id="366" name="直接连接符 365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7" name="直接连接符 366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组合 171"/>
            <p:cNvGrpSpPr/>
            <p:nvPr/>
          </p:nvGrpSpPr>
          <p:grpSpPr>
            <a:xfrm rot="5400000">
              <a:off x="4818378" y="3399427"/>
              <a:ext cx="2561359" cy="0"/>
              <a:chOff x="1701800" y="2755900"/>
              <a:chExt cx="2746508" cy="0"/>
            </a:xfrm>
          </p:grpSpPr>
          <p:cxnSp>
            <p:nvCxnSpPr>
              <p:cNvPr id="364" name="直接连接符 363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5" name="直接连接符 364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组合 172"/>
            <p:cNvGrpSpPr/>
            <p:nvPr/>
          </p:nvGrpSpPr>
          <p:grpSpPr>
            <a:xfrm rot="2700000">
              <a:off x="4887891" y="3330546"/>
              <a:ext cx="2561359" cy="0"/>
              <a:chOff x="1701800" y="2755900"/>
              <a:chExt cx="2746508" cy="0"/>
            </a:xfrm>
          </p:grpSpPr>
          <p:cxnSp>
            <p:nvCxnSpPr>
              <p:cNvPr id="362" name="直接连接符 361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3" name="直接连接符 362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组合 173"/>
            <p:cNvGrpSpPr/>
            <p:nvPr/>
          </p:nvGrpSpPr>
          <p:grpSpPr>
            <a:xfrm rot="18900000" flipH="1">
              <a:off x="4854733" y="3432524"/>
              <a:ext cx="2561359" cy="0"/>
              <a:chOff x="1701800" y="2755900"/>
              <a:chExt cx="2746508" cy="0"/>
            </a:xfrm>
          </p:grpSpPr>
          <p:cxnSp>
            <p:nvCxnSpPr>
              <p:cNvPr id="360" name="直接连接符 359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1" name="直接连接符 360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6" name="椭圆 355"/>
          <p:cNvSpPr/>
          <p:nvPr/>
        </p:nvSpPr>
        <p:spPr>
          <a:xfrm>
            <a:off x="8083087" y="1834224"/>
            <a:ext cx="3137826" cy="3137826"/>
          </a:xfrm>
          <a:prstGeom prst="ellipse">
            <a:avLst/>
          </a:prstGeom>
          <a:solidFill>
            <a:schemeClr val="bg1">
              <a:lumMod val="95000"/>
            </a:schemeClr>
          </a:solidFill>
          <a:ln w="31750">
            <a:gradFill flip="none" rotWithShape="1">
              <a:gsLst>
                <a:gs pos="100000">
                  <a:schemeClr val="bg1"/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innerShdw blurRad="127000" dist="762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7" name="椭圆 356"/>
          <p:cNvSpPr/>
          <p:nvPr/>
        </p:nvSpPr>
        <p:spPr>
          <a:xfrm>
            <a:off x="8267665" y="2011086"/>
            <a:ext cx="2771463" cy="2771463"/>
          </a:xfrm>
          <a:prstGeom prst="ellipse">
            <a:avLst/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47" name="组合 546"/>
          <p:cNvGrpSpPr/>
          <p:nvPr/>
        </p:nvGrpSpPr>
        <p:grpSpPr>
          <a:xfrm>
            <a:off x="8377338" y="2049866"/>
            <a:ext cx="2594754" cy="2630240"/>
            <a:chOff x="8377338" y="2049866"/>
            <a:chExt cx="2594754" cy="2630240"/>
          </a:xfrm>
        </p:grpSpPr>
        <p:cxnSp>
          <p:nvCxnSpPr>
            <p:cNvPr id="178" name="直接连接符 177"/>
            <p:cNvCxnSpPr/>
            <p:nvPr/>
          </p:nvCxnSpPr>
          <p:spPr>
            <a:xfrm>
              <a:off x="9656475" y="2118156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/>
            <p:cNvCxnSpPr/>
            <p:nvPr/>
          </p:nvCxnSpPr>
          <p:spPr>
            <a:xfrm rot="135000">
              <a:off x="9703903" y="211908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/>
            <p:cNvCxnSpPr/>
            <p:nvPr/>
          </p:nvCxnSpPr>
          <p:spPr>
            <a:xfrm rot="270000">
              <a:off x="9751259" y="212187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/>
            <p:cNvCxnSpPr/>
            <p:nvPr/>
          </p:nvCxnSpPr>
          <p:spPr>
            <a:xfrm rot="405000">
              <a:off x="9798468" y="212652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直接连接符 181"/>
            <p:cNvCxnSpPr/>
            <p:nvPr/>
          </p:nvCxnSpPr>
          <p:spPr>
            <a:xfrm rot="540000">
              <a:off x="9845459" y="213303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直接连接符 182"/>
            <p:cNvCxnSpPr/>
            <p:nvPr/>
          </p:nvCxnSpPr>
          <p:spPr>
            <a:xfrm rot="675000">
              <a:off x="9892158" y="214136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直接连接符 183"/>
            <p:cNvCxnSpPr/>
            <p:nvPr/>
          </p:nvCxnSpPr>
          <p:spPr>
            <a:xfrm rot="810000">
              <a:off x="9938494" y="215153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直接连接符 184"/>
            <p:cNvCxnSpPr/>
            <p:nvPr/>
          </p:nvCxnSpPr>
          <p:spPr>
            <a:xfrm rot="945000">
              <a:off x="9984395" y="216351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直接连接符 185"/>
            <p:cNvCxnSpPr/>
            <p:nvPr/>
          </p:nvCxnSpPr>
          <p:spPr>
            <a:xfrm rot="1080000">
              <a:off x="10029790" y="217728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直接连接符 186"/>
            <p:cNvCxnSpPr/>
            <p:nvPr/>
          </p:nvCxnSpPr>
          <p:spPr>
            <a:xfrm rot="1215000">
              <a:off x="10074610" y="219282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直接连接符 187"/>
            <p:cNvCxnSpPr/>
            <p:nvPr/>
          </p:nvCxnSpPr>
          <p:spPr>
            <a:xfrm rot="1350000">
              <a:off x="10118785" y="221011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直接连接符 188"/>
            <p:cNvCxnSpPr/>
            <p:nvPr/>
          </p:nvCxnSpPr>
          <p:spPr>
            <a:xfrm rot="1485000">
              <a:off x="10162247" y="222912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直接连接符 189"/>
            <p:cNvCxnSpPr/>
            <p:nvPr/>
          </p:nvCxnSpPr>
          <p:spPr>
            <a:xfrm rot="1620000">
              <a:off x="10204929" y="224982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直接连接符 190"/>
            <p:cNvCxnSpPr/>
            <p:nvPr/>
          </p:nvCxnSpPr>
          <p:spPr>
            <a:xfrm rot="1755000">
              <a:off x="10246765" y="2272191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直接连接符 191"/>
            <p:cNvCxnSpPr/>
            <p:nvPr/>
          </p:nvCxnSpPr>
          <p:spPr>
            <a:xfrm rot="1890000">
              <a:off x="10287691" y="229617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直接连接符 192"/>
            <p:cNvCxnSpPr/>
            <p:nvPr/>
          </p:nvCxnSpPr>
          <p:spPr>
            <a:xfrm rot="2025000">
              <a:off x="10327645" y="232175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直接连接符 193"/>
            <p:cNvCxnSpPr/>
            <p:nvPr/>
          </p:nvCxnSpPr>
          <p:spPr>
            <a:xfrm rot="2160000">
              <a:off x="10366563" y="2348877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直接连接符 194"/>
            <p:cNvCxnSpPr/>
            <p:nvPr/>
          </p:nvCxnSpPr>
          <p:spPr>
            <a:xfrm rot="2295000">
              <a:off x="10404386" y="237750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直接连接符 195"/>
            <p:cNvCxnSpPr/>
            <p:nvPr/>
          </p:nvCxnSpPr>
          <p:spPr>
            <a:xfrm rot="2430000">
              <a:off x="10441056" y="240760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直接连接符 196"/>
            <p:cNvCxnSpPr/>
            <p:nvPr/>
          </p:nvCxnSpPr>
          <p:spPr>
            <a:xfrm rot="2565000">
              <a:off x="10476515" y="243911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直接连接符 197"/>
            <p:cNvCxnSpPr/>
            <p:nvPr/>
          </p:nvCxnSpPr>
          <p:spPr>
            <a:xfrm rot="2700000">
              <a:off x="10510712" y="247199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直接连接符 198"/>
            <p:cNvCxnSpPr/>
            <p:nvPr/>
          </p:nvCxnSpPr>
          <p:spPr>
            <a:xfrm rot="2835000">
              <a:off x="10543591" y="250618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直接连接符 199"/>
            <p:cNvCxnSpPr/>
            <p:nvPr/>
          </p:nvCxnSpPr>
          <p:spPr>
            <a:xfrm rot="2970000">
              <a:off x="10575102" y="254164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直接连接符 200"/>
            <p:cNvCxnSpPr/>
            <p:nvPr/>
          </p:nvCxnSpPr>
          <p:spPr>
            <a:xfrm rot="3105000">
              <a:off x="10605196" y="257831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直接连接符 201"/>
            <p:cNvCxnSpPr/>
            <p:nvPr/>
          </p:nvCxnSpPr>
          <p:spPr>
            <a:xfrm rot="3240000">
              <a:off x="10633827" y="2616141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直接连接符 202"/>
            <p:cNvCxnSpPr/>
            <p:nvPr/>
          </p:nvCxnSpPr>
          <p:spPr>
            <a:xfrm rot="3375000">
              <a:off x="10660952" y="265506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直接连接符 203"/>
            <p:cNvCxnSpPr/>
            <p:nvPr/>
          </p:nvCxnSpPr>
          <p:spPr>
            <a:xfrm rot="3510000">
              <a:off x="10686526" y="26950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直接连接符 204"/>
            <p:cNvCxnSpPr/>
            <p:nvPr/>
          </p:nvCxnSpPr>
          <p:spPr>
            <a:xfrm rot="3645000">
              <a:off x="10710514" y="273593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直接连接符 205"/>
            <p:cNvCxnSpPr/>
            <p:nvPr/>
          </p:nvCxnSpPr>
          <p:spPr>
            <a:xfrm rot="3780000">
              <a:off x="10732876" y="277777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>
            <a:xfrm rot="3915000">
              <a:off x="10753579" y="282045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>
            <a:xfrm rot="4050000">
              <a:off x="10772590" y="286392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>
            <a:xfrm rot="4185000">
              <a:off x="10789880" y="290809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>
            <a:xfrm rot="4320000">
              <a:off x="10805420" y="29529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>
            <a:xfrm rot="4455000">
              <a:off x="10819192" y="299830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>
            <a:xfrm rot="4590000">
              <a:off x="10831169" y="304421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rot="4725000">
              <a:off x="10841336" y="309054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>
            <a:xfrm rot="4860000">
              <a:off x="10849675" y="313724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>
            <a:xfrm rot="4995000">
              <a:off x="10856175" y="3184236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>
            <a:xfrm rot="5130000">
              <a:off x="10860825" y="323144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>
            <a:xfrm rot="5265000">
              <a:off x="10863617" y="3278800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>
            <a:xfrm rot="5535000">
              <a:off x="10863617" y="337365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rot="5670000">
              <a:off x="10860825" y="342101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 rot="5805000">
              <a:off x="10856175" y="3468222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>
            <a:xfrm rot="5940000">
              <a:off x="10849675" y="35152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直接连接符 221"/>
            <p:cNvCxnSpPr/>
            <p:nvPr/>
          </p:nvCxnSpPr>
          <p:spPr>
            <a:xfrm rot="6075000">
              <a:off x="10841336" y="356191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rot="6210000">
              <a:off x="10831169" y="3608248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>
            <a:xfrm rot="6345000">
              <a:off x="10819192" y="365414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>
            <a:xfrm rot="6480000">
              <a:off x="10805420" y="3699544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>
            <a:xfrm rot="6615000">
              <a:off x="10789880" y="3744365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>
            <a:xfrm rot="6750000">
              <a:off x="10772590" y="3788539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>
            <a:xfrm rot="6885000">
              <a:off x="10753579" y="3832001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>
            <a:xfrm rot="7020000">
              <a:off x="10732876" y="3874683"/>
              <a:ext cx="0" cy="142127"/>
            </a:xfrm>
            <a:prstGeom prst="line">
              <a:avLst/>
            </a:prstGeom>
            <a:ln w="12700">
              <a:solidFill>
                <a:srgbClr val="E8707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>
            <a:xfrm rot="7155000">
              <a:off x="10710514" y="391652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>
            <a:xfrm rot="7290000">
              <a:off x="10686526" y="39574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>
            <a:xfrm rot="7425000">
              <a:off x="10660952" y="399740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>
            <a:xfrm rot="7560000">
              <a:off x="10633827" y="403631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>
            <a:xfrm rot="7695000">
              <a:off x="10605196" y="407414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>
            <a:xfrm rot="7830000">
              <a:off x="10575102" y="411081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>
            <a:xfrm rot="7965000">
              <a:off x="10543591" y="41462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>
            <a:xfrm rot="8100000">
              <a:off x="10510712" y="418046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>
            <a:xfrm rot="8235000">
              <a:off x="10476515" y="421334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直接连接符 238"/>
            <p:cNvCxnSpPr/>
            <p:nvPr/>
          </p:nvCxnSpPr>
          <p:spPr>
            <a:xfrm rot="8370000">
              <a:off x="10441056" y="424485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直接连接符 239"/>
            <p:cNvCxnSpPr/>
            <p:nvPr/>
          </p:nvCxnSpPr>
          <p:spPr>
            <a:xfrm rot="8505000">
              <a:off x="10404386" y="427495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>
            <a:xfrm rot="8640000">
              <a:off x="10366563" y="43035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>
            <a:xfrm rot="8775000">
              <a:off x="10327645" y="433070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>
            <a:xfrm rot="8910000">
              <a:off x="10287691" y="43562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>
            <a:xfrm rot="9045000">
              <a:off x="10246765" y="438026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>
            <a:xfrm rot="9180000">
              <a:off x="10204929" y="440263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>
            <a:xfrm rot="9315000">
              <a:off x="10162247" y="442333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>
            <a:xfrm rot="9450000">
              <a:off x="10118785" y="44423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>
            <a:xfrm rot="9585000">
              <a:off x="10074610" y="445963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>
            <a:xfrm rot="9720000">
              <a:off x="10029790" y="447517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>
            <a:xfrm rot="9855000">
              <a:off x="9984395" y="44889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>
            <a:xfrm rot="9990000">
              <a:off x="9938494" y="450092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>
            <a:xfrm rot="10125000">
              <a:off x="9892158" y="451109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>
            <a:xfrm rot="10260000">
              <a:off x="9845459" y="451943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>
            <a:xfrm rot="10395000">
              <a:off x="9798468" y="452592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>
            <a:xfrm rot="10530000">
              <a:off x="9751259" y="453058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/>
            <p:cNvCxnSpPr/>
            <p:nvPr/>
          </p:nvCxnSpPr>
          <p:spPr>
            <a:xfrm rot="10665000">
              <a:off x="9703903" y="45333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/>
            <p:nvPr/>
          </p:nvCxnSpPr>
          <p:spPr>
            <a:xfrm rot="10935000">
              <a:off x="9609046" y="45333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 rot="11070000">
              <a:off x="9561690" y="453058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 rot="11205000">
              <a:off x="9514481" y="452592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 rot="11340000">
              <a:off x="9467491" y="451943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 rot="11475000">
              <a:off x="9420791" y="451109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 rot="11610000">
              <a:off x="9374455" y="450092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 rot="11745000">
              <a:off x="9328554" y="44889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 rot="11880000">
              <a:off x="9283160" y="447517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 rot="12015000">
              <a:off x="9238339" y="445963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 rot="12150000">
              <a:off x="9194165" y="44423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 rot="12285000">
              <a:off x="9150702" y="442333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 rot="12420000">
              <a:off x="9108021" y="440263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 rot="12555000">
              <a:off x="9066184" y="438026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 rot="12690000">
              <a:off x="9025258" y="43562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 rot="12825000">
              <a:off x="8985304" y="433070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 rot="12960000">
              <a:off x="8946386" y="430358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 rot="13095000">
              <a:off x="8908563" y="427495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 rot="13230000">
              <a:off x="8871893" y="424485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 rot="13365000">
              <a:off x="8836434" y="421334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 rot="13500000">
              <a:off x="8802237" y="418046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 rot="13635000">
              <a:off x="8769359" y="414627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 rot="13770000">
              <a:off x="8737847" y="411081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 rot="13905000">
              <a:off x="8707753" y="407414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 rot="14040000">
              <a:off x="8679122" y="403631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 rot="14175000">
              <a:off x="8651998" y="399740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 rot="14310000">
              <a:off x="8626423" y="3957447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 rot="14445000">
              <a:off x="8602435" y="391652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 rot="14580000">
              <a:off x="8580073" y="387468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 rot="14715000">
              <a:off x="8559371" y="3832001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 rot="14850000">
              <a:off x="8540359" y="378853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 rot="14985000">
              <a:off x="8523069" y="374436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 rot="15120000">
              <a:off x="8507527" y="369954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rot="15255000">
              <a:off x="8493757" y="365414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rot="15390000">
              <a:off x="8481780" y="360824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rot="15525000">
              <a:off x="8471613" y="35619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rot="15660000">
              <a:off x="8463273" y="35152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rot="15795000">
              <a:off x="8456774" y="3468222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rot="15930000">
              <a:off x="8452124" y="3421014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rot="16065000">
              <a:off x="8449332" y="337365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rot="16335000">
              <a:off x="8449332" y="327880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/>
            <p:nvPr/>
          </p:nvCxnSpPr>
          <p:spPr>
            <a:xfrm rot="16470000">
              <a:off x="8452124" y="32314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 rot="16605000">
              <a:off x="8456774" y="3184236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/>
            <p:nvPr/>
          </p:nvCxnSpPr>
          <p:spPr>
            <a:xfrm rot="16740000">
              <a:off x="8463273" y="31372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 rot="16875000">
              <a:off x="8471613" y="309054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/>
            <p:nvPr/>
          </p:nvCxnSpPr>
          <p:spPr>
            <a:xfrm rot="17010000">
              <a:off x="8481780" y="304421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/>
            <p:nvPr/>
          </p:nvCxnSpPr>
          <p:spPr>
            <a:xfrm rot="17145000">
              <a:off x="8493757" y="2998309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 rot="17280000">
              <a:off x="8507527" y="29529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 rot="17415000">
              <a:off x="8523069" y="290809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/>
            <p:nvPr/>
          </p:nvCxnSpPr>
          <p:spPr>
            <a:xfrm rot="17550000">
              <a:off x="8540359" y="286392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/>
            <p:nvPr/>
          </p:nvCxnSpPr>
          <p:spPr>
            <a:xfrm rot="17685000">
              <a:off x="8559371" y="282045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 rot="17820000">
              <a:off x="8580073" y="2777775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/>
            <p:nvPr/>
          </p:nvCxnSpPr>
          <p:spPr>
            <a:xfrm rot="17955000">
              <a:off x="8602435" y="2735938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 rot="18090000">
              <a:off x="8626423" y="2695013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 rot="18225000">
              <a:off x="8651998" y="2655060"/>
              <a:ext cx="0" cy="142127"/>
            </a:xfrm>
            <a:prstGeom prst="line">
              <a:avLst/>
            </a:prstGeom>
            <a:ln w="12700">
              <a:solidFill>
                <a:srgbClr val="7F7F7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 rot="18360000">
              <a:off x="8679122" y="261614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/>
            <p:nvPr/>
          </p:nvCxnSpPr>
          <p:spPr>
            <a:xfrm rot="18495000">
              <a:off x="8707753" y="257831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/>
            <p:nvPr/>
          </p:nvCxnSpPr>
          <p:spPr>
            <a:xfrm rot="18630000">
              <a:off x="8737847" y="254164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/>
            <p:nvPr/>
          </p:nvCxnSpPr>
          <p:spPr>
            <a:xfrm rot="18765000">
              <a:off x="8769359" y="250618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/>
            <p:nvPr/>
          </p:nvCxnSpPr>
          <p:spPr>
            <a:xfrm rot="18900000">
              <a:off x="8802237" y="247199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/>
            <p:nvPr/>
          </p:nvCxnSpPr>
          <p:spPr>
            <a:xfrm rot="19035000">
              <a:off x="8836434" y="2439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/>
            <p:nvPr/>
          </p:nvCxnSpPr>
          <p:spPr>
            <a:xfrm rot="19170000">
              <a:off x="8871893" y="2407603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/>
            <p:nvPr/>
          </p:nvCxnSpPr>
          <p:spPr>
            <a:xfrm rot="19305000">
              <a:off x="8908563" y="2377508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/>
            <p:nvPr/>
          </p:nvCxnSpPr>
          <p:spPr>
            <a:xfrm rot="19440000">
              <a:off x="8946386" y="23488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/>
            <p:nvPr/>
          </p:nvCxnSpPr>
          <p:spPr>
            <a:xfrm rot="19575000">
              <a:off x="8985304" y="232175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直接连接符 320"/>
            <p:cNvCxnSpPr/>
            <p:nvPr/>
          </p:nvCxnSpPr>
          <p:spPr>
            <a:xfrm rot="19710000">
              <a:off x="9025258" y="229617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/>
            <p:nvPr/>
          </p:nvCxnSpPr>
          <p:spPr>
            <a:xfrm rot="19845000">
              <a:off x="9066184" y="2272191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/>
            <p:nvPr/>
          </p:nvCxnSpPr>
          <p:spPr>
            <a:xfrm rot="19980000">
              <a:off x="9108021" y="224982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直接连接符 323"/>
            <p:cNvCxnSpPr/>
            <p:nvPr/>
          </p:nvCxnSpPr>
          <p:spPr>
            <a:xfrm rot="20115000">
              <a:off x="9150702" y="222912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直接连接符 324"/>
            <p:cNvCxnSpPr/>
            <p:nvPr/>
          </p:nvCxnSpPr>
          <p:spPr>
            <a:xfrm rot="20250000">
              <a:off x="9194165" y="221011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/>
            <p:nvPr/>
          </p:nvCxnSpPr>
          <p:spPr>
            <a:xfrm rot="20385000">
              <a:off x="9238339" y="2192825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/>
            <p:nvPr/>
          </p:nvCxnSpPr>
          <p:spPr>
            <a:xfrm rot="20520000">
              <a:off x="9283160" y="217728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/>
            <p:nvPr/>
          </p:nvCxnSpPr>
          <p:spPr>
            <a:xfrm rot="20655000">
              <a:off x="9328554" y="2163512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/>
            <p:nvPr/>
          </p:nvCxnSpPr>
          <p:spPr>
            <a:xfrm rot="20790000">
              <a:off x="9374455" y="2151534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0" name="直接连接符 329"/>
            <p:cNvCxnSpPr/>
            <p:nvPr/>
          </p:nvCxnSpPr>
          <p:spPr>
            <a:xfrm rot="20925000">
              <a:off x="9420791" y="214136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1" name="直接连接符 330"/>
            <p:cNvCxnSpPr/>
            <p:nvPr/>
          </p:nvCxnSpPr>
          <p:spPr>
            <a:xfrm rot="21060000">
              <a:off x="9467491" y="2133030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/>
            <p:nvPr/>
          </p:nvCxnSpPr>
          <p:spPr>
            <a:xfrm rot="21195000">
              <a:off x="9514481" y="212652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/>
            <p:nvPr/>
          </p:nvCxnSpPr>
          <p:spPr>
            <a:xfrm rot="21330000">
              <a:off x="9561690" y="2121879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 rot="21465000">
              <a:off x="9609046" y="2119087"/>
              <a:ext cx="0" cy="142127"/>
            </a:xfrm>
            <a:prstGeom prst="line">
              <a:avLst/>
            </a:prstGeom>
            <a:ln w="127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35" name="组合 334"/>
            <p:cNvGrpSpPr/>
            <p:nvPr/>
          </p:nvGrpSpPr>
          <p:grpSpPr>
            <a:xfrm>
              <a:off x="8377338" y="3397291"/>
              <a:ext cx="2561359" cy="0"/>
              <a:chOff x="1701800" y="2755900"/>
              <a:chExt cx="2746508" cy="0"/>
            </a:xfrm>
          </p:grpSpPr>
          <p:cxnSp>
            <p:nvCxnSpPr>
              <p:cNvPr id="354" name="直接连接符 353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5" name="直接连接符 354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6" name="组合 335"/>
            <p:cNvGrpSpPr/>
            <p:nvPr/>
          </p:nvGrpSpPr>
          <p:grpSpPr>
            <a:xfrm rot="5400000">
              <a:off x="8374378" y="3399427"/>
              <a:ext cx="2561359" cy="0"/>
              <a:chOff x="1701800" y="2755900"/>
              <a:chExt cx="2746508" cy="0"/>
            </a:xfrm>
          </p:grpSpPr>
          <p:cxnSp>
            <p:nvCxnSpPr>
              <p:cNvPr id="352" name="直接连接符 351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3" name="直接连接符 352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7" name="组合 336"/>
            <p:cNvGrpSpPr/>
            <p:nvPr/>
          </p:nvGrpSpPr>
          <p:grpSpPr>
            <a:xfrm rot="2700000">
              <a:off x="8443891" y="3330546"/>
              <a:ext cx="2561359" cy="0"/>
              <a:chOff x="1701800" y="2755900"/>
              <a:chExt cx="2746508" cy="0"/>
            </a:xfrm>
          </p:grpSpPr>
          <p:cxnSp>
            <p:nvCxnSpPr>
              <p:cNvPr id="350" name="直接连接符 349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1" name="直接连接符 350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8" name="组合 337"/>
            <p:cNvGrpSpPr/>
            <p:nvPr/>
          </p:nvGrpSpPr>
          <p:grpSpPr>
            <a:xfrm rot="18900000" flipH="1">
              <a:off x="8410733" y="3432524"/>
              <a:ext cx="2561359" cy="0"/>
              <a:chOff x="1701800" y="2755900"/>
              <a:chExt cx="2746508" cy="0"/>
            </a:xfrm>
          </p:grpSpPr>
          <p:cxnSp>
            <p:nvCxnSpPr>
              <p:cNvPr id="348" name="直接连接符 347"/>
              <p:cNvCxnSpPr/>
              <p:nvPr/>
            </p:nvCxnSpPr>
            <p:spPr>
              <a:xfrm flipH="1">
                <a:off x="4185508" y="2755900"/>
                <a:ext cx="26280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9" name="直接连接符 348"/>
              <p:cNvCxnSpPr/>
              <p:nvPr/>
            </p:nvCxnSpPr>
            <p:spPr>
              <a:xfrm>
                <a:off x="1701800" y="2755900"/>
                <a:ext cx="26195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8" name="组合 547"/>
          <p:cNvGrpSpPr/>
          <p:nvPr/>
        </p:nvGrpSpPr>
        <p:grpSpPr>
          <a:xfrm>
            <a:off x="1512438" y="2605989"/>
            <a:ext cx="2078300" cy="1583519"/>
            <a:chOff x="1512438" y="2605989"/>
            <a:chExt cx="2078300" cy="1583519"/>
          </a:xfrm>
        </p:grpSpPr>
        <p:grpSp>
          <p:nvGrpSpPr>
            <p:cNvPr id="10" name="组合 9"/>
            <p:cNvGrpSpPr/>
            <p:nvPr/>
          </p:nvGrpSpPr>
          <p:grpSpPr>
            <a:xfrm>
              <a:off x="1774872" y="3497072"/>
              <a:ext cx="1595893" cy="4384"/>
              <a:chOff x="4348482" y="2340699"/>
              <a:chExt cx="1400061" cy="323046"/>
            </a:xfrm>
          </p:grpSpPr>
          <p:cxnSp>
            <p:nvCxnSpPr>
              <p:cNvPr id="370" name="直接连接符 369"/>
              <p:cNvCxnSpPr/>
              <p:nvPr/>
            </p:nvCxnSpPr>
            <p:spPr>
              <a:xfrm>
                <a:off x="4348482" y="2663745"/>
                <a:ext cx="1400061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1" name="直接连接符 370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3" name="组合 542"/>
            <p:cNvGrpSpPr/>
            <p:nvPr/>
          </p:nvGrpSpPr>
          <p:grpSpPr>
            <a:xfrm>
              <a:off x="1512438" y="2605989"/>
              <a:ext cx="2078300" cy="1583519"/>
              <a:chOff x="1512438" y="2605989"/>
              <a:chExt cx="2078300" cy="1583519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2026077" y="2924716"/>
                <a:ext cx="1121219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 smtClean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78</a:t>
                </a:r>
                <a:r>
                  <a:rPr lang="en-US" altLang="zh-CN" sz="2000" dirty="0" smtClean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6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1763445" y="3543177"/>
                <a:ext cx="163076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2" name="文本框 341"/>
              <p:cNvSpPr txBox="1"/>
              <p:nvPr/>
            </p:nvSpPr>
            <p:spPr>
              <a:xfrm>
                <a:off x="1512438" y="2605989"/>
                <a:ext cx="20783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TITTLE HERE</a:t>
                </a:r>
                <a:endPara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545" name="组合 544"/>
          <p:cNvGrpSpPr/>
          <p:nvPr/>
        </p:nvGrpSpPr>
        <p:grpSpPr>
          <a:xfrm>
            <a:off x="5053743" y="2605989"/>
            <a:ext cx="2078300" cy="1579375"/>
            <a:chOff x="5053743" y="2605989"/>
            <a:chExt cx="2078300" cy="1579375"/>
          </a:xfrm>
        </p:grpSpPr>
        <p:sp>
          <p:nvSpPr>
            <p:cNvPr id="13" name="文本框 12"/>
            <p:cNvSpPr txBox="1"/>
            <p:nvPr/>
          </p:nvSpPr>
          <p:spPr>
            <a:xfrm>
              <a:off x="5582077" y="2924717"/>
              <a:ext cx="1121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01ACBE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000" dirty="0" smtClean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5330872" y="3497073"/>
              <a:ext cx="1595893" cy="4384"/>
              <a:chOff x="4348478" y="2336853"/>
              <a:chExt cx="1400060" cy="3846"/>
            </a:xfrm>
          </p:grpSpPr>
          <p:cxnSp>
            <p:nvCxnSpPr>
              <p:cNvPr id="358" name="直接连接符 357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9" name="直接连接符 358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0" name="文本框 339"/>
            <p:cNvSpPr txBox="1"/>
            <p:nvPr/>
          </p:nvSpPr>
          <p:spPr>
            <a:xfrm>
              <a:off x="5335118" y="3539033"/>
              <a:ext cx="16307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3" name="文本框 342"/>
            <p:cNvSpPr txBox="1"/>
            <p:nvPr/>
          </p:nvSpPr>
          <p:spPr>
            <a:xfrm>
              <a:off x="5053743" y="2605989"/>
              <a:ext cx="207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TITTLE HERE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546" name="组合 545"/>
          <p:cNvGrpSpPr/>
          <p:nvPr/>
        </p:nvGrpSpPr>
        <p:grpSpPr>
          <a:xfrm>
            <a:off x="8649512" y="2605989"/>
            <a:ext cx="2078300" cy="1579375"/>
            <a:chOff x="8649512" y="2605989"/>
            <a:chExt cx="2078300" cy="1579375"/>
          </a:xfrm>
        </p:grpSpPr>
        <p:sp>
          <p:nvSpPr>
            <p:cNvPr id="177" name="文本框 176"/>
            <p:cNvSpPr txBox="1"/>
            <p:nvPr/>
          </p:nvSpPr>
          <p:spPr>
            <a:xfrm>
              <a:off x="9138077" y="2924717"/>
              <a:ext cx="11212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E87071"/>
                  </a:solidFill>
                  <a:latin typeface="Impact" panose="020B0806030902050204" pitchFamily="34" charset="0"/>
                </a:rPr>
                <a:t>37</a:t>
              </a:r>
              <a:r>
                <a:rPr lang="en-US" altLang="zh-CN" sz="2000" dirty="0" smtClean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39" name="组合 338"/>
            <p:cNvGrpSpPr/>
            <p:nvPr/>
          </p:nvGrpSpPr>
          <p:grpSpPr>
            <a:xfrm>
              <a:off x="8886872" y="3497073"/>
              <a:ext cx="1595893" cy="4384"/>
              <a:chOff x="4348478" y="2336853"/>
              <a:chExt cx="1400060" cy="3846"/>
            </a:xfrm>
          </p:grpSpPr>
          <p:cxnSp>
            <p:nvCxnSpPr>
              <p:cNvPr id="346" name="直接连接符 345"/>
              <p:cNvCxnSpPr/>
              <p:nvPr/>
            </p:nvCxnSpPr>
            <p:spPr>
              <a:xfrm>
                <a:off x="4348478" y="2336853"/>
                <a:ext cx="1400060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7" name="直接连接符 346"/>
              <p:cNvCxnSpPr/>
              <p:nvPr/>
            </p:nvCxnSpPr>
            <p:spPr>
              <a:xfrm>
                <a:off x="4818231" y="2340699"/>
                <a:ext cx="426935" cy="0"/>
              </a:xfrm>
              <a:prstGeom prst="line">
                <a:avLst/>
              </a:prstGeom>
              <a:ln w="38100">
                <a:solidFill>
                  <a:schemeClr val="bg1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1" name="文本框 340"/>
            <p:cNvSpPr txBox="1"/>
            <p:nvPr/>
          </p:nvSpPr>
          <p:spPr>
            <a:xfrm>
              <a:off x="8906261" y="3539033"/>
              <a:ext cx="163076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4" name="文本框 343"/>
            <p:cNvSpPr txBox="1"/>
            <p:nvPr/>
          </p:nvSpPr>
          <p:spPr>
            <a:xfrm>
              <a:off x="8649512" y="2605989"/>
              <a:ext cx="20783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TITTLE HERE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345" name="任意多边形 344"/>
          <p:cNvSpPr/>
          <p:nvPr/>
        </p:nvSpPr>
        <p:spPr>
          <a:xfrm rot="18900000" flipH="1">
            <a:off x="7737037" y="3338422"/>
            <a:ext cx="197973" cy="197973"/>
          </a:xfrm>
          <a:custGeom>
            <a:avLst/>
            <a:gdLst>
              <a:gd name="connsiteX0" fmla="*/ 0 w 1192530"/>
              <a:gd name="connsiteY0" fmla="*/ 1192530 h 1192530"/>
              <a:gd name="connsiteX1" fmla="*/ 0 w 1192530"/>
              <a:gd name="connsiteY1" fmla="*/ 0 h 1192530"/>
              <a:gd name="connsiteX2" fmla="*/ 369742 w 1192530"/>
              <a:gd name="connsiteY2" fmla="*/ 0 h 1192530"/>
              <a:gd name="connsiteX3" fmla="*/ 369742 w 1192530"/>
              <a:gd name="connsiteY3" fmla="*/ 826009 h 1192530"/>
              <a:gd name="connsiteX4" fmla="*/ 1192530 w 1192530"/>
              <a:gd name="connsiteY4" fmla="*/ 826009 h 1192530"/>
              <a:gd name="connsiteX5" fmla="*/ 1192530 w 1192530"/>
              <a:gd name="connsiteY5" fmla="*/ 1192530 h 1192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92530" h="1192530">
                <a:moveTo>
                  <a:pt x="0" y="1192530"/>
                </a:moveTo>
                <a:lnTo>
                  <a:pt x="0" y="0"/>
                </a:lnTo>
                <a:lnTo>
                  <a:pt x="369742" y="0"/>
                </a:lnTo>
                <a:lnTo>
                  <a:pt x="369742" y="826009"/>
                </a:lnTo>
                <a:lnTo>
                  <a:pt x="1192530" y="826009"/>
                </a:lnTo>
                <a:lnTo>
                  <a:pt x="1192530" y="119253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275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50" fill="hold"/>
                                        <p:tgtEl>
                                          <p:spTgt spid="542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"/>
                            </p:stCondLst>
                            <p:childTnLst>
                              <p:par>
                                <p:cTn id="8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7" dur="150" fill="hold"/>
                                        <p:tgtEl>
                                          <p:spTgt spid="5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"/>
                            </p:stCondLst>
                            <p:childTnLst>
                              <p:par>
                                <p:cTn id="24" presetID="6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50" fill="hold"/>
                                        <p:tgtEl>
                                          <p:spTgt spid="369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"/>
                            </p:stCondLst>
                            <p:childTnLst>
                              <p:par>
                                <p:cTn id="27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75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150" fill="hold"/>
                                        <p:tgtEl>
                                          <p:spTgt spid="54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"/>
                            </p:stCondLst>
                            <p:childTnLst>
                              <p:par>
                                <p:cTn id="43" presetID="6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150" fill="hold"/>
                                        <p:tgtEl>
                                          <p:spTgt spid="357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"/>
                            </p:stCondLst>
                            <p:childTnLst>
                              <p:par>
                                <p:cTn id="46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75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54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42" grpId="0" animBg="1"/>
      <p:bldP spid="369" grpId="0" animBg="1"/>
      <p:bldP spid="357" grpId="0" animBg="1"/>
      <p:bldP spid="3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467025122"/>
              </p:ext>
            </p:extLst>
          </p:nvPr>
        </p:nvGraphicFramePr>
        <p:xfrm>
          <a:off x="2937364" y="1157692"/>
          <a:ext cx="6317272" cy="4292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7037893" y="778559"/>
            <a:ext cx="1170670" cy="1170670"/>
            <a:chOff x="7007050" y="938219"/>
            <a:chExt cx="1170670" cy="1170670"/>
          </a:xfrm>
        </p:grpSpPr>
        <p:grpSp>
          <p:nvGrpSpPr>
            <p:cNvPr id="89" name="组合 88"/>
            <p:cNvGrpSpPr/>
            <p:nvPr/>
          </p:nvGrpSpPr>
          <p:grpSpPr>
            <a:xfrm>
              <a:off x="7007050" y="938219"/>
              <a:ext cx="1170670" cy="1170670"/>
              <a:chOff x="2586038" y="2761615"/>
              <a:chExt cx="1334770" cy="1334770"/>
            </a:xfrm>
          </p:grpSpPr>
          <p:sp>
            <p:nvSpPr>
              <p:cNvPr id="90" name="椭圆 89"/>
              <p:cNvSpPr/>
              <p:nvPr/>
            </p:nvSpPr>
            <p:spPr>
              <a:xfrm>
                <a:off x="2586038" y="2761615"/>
                <a:ext cx="1334770" cy="1334770"/>
              </a:xfrm>
              <a:prstGeom prst="ellipse">
                <a:avLst/>
              </a:prstGeom>
              <a:solidFill>
                <a:srgbClr val="663A77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1" name="椭圆 90"/>
              <p:cNvSpPr/>
              <p:nvPr/>
            </p:nvSpPr>
            <p:spPr>
              <a:xfrm>
                <a:off x="2742565" y="2919095"/>
                <a:ext cx="1019810" cy="1019810"/>
              </a:xfrm>
              <a:prstGeom prst="ellipse">
                <a:avLst/>
              </a:prstGeom>
              <a:gradFill>
                <a:gsLst>
                  <a:gs pos="100000">
                    <a:srgbClr val="F7F7F7"/>
                  </a:gs>
                  <a:gs pos="0">
                    <a:srgbClr val="B0B0B0"/>
                  </a:gs>
                </a:gsLst>
                <a:lin ang="2700000" scaled="1"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33" name="Group 68"/>
            <p:cNvGrpSpPr>
              <a:grpSpLocks noChangeAspect="1"/>
            </p:cNvGrpSpPr>
            <p:nvPr/>
          </p:nvGrpSpPr>
          <p:grpSpPr bwMode="auto">
            <a:xfrm>
              <a:off x="7371052" y="1351951"/>
              <a:ext cx="414907" cy="399764"/>
              <a:chOff x="3770" y="2095"/>
              <a:chExt cx="137" cy="132"/>
            </a:xfrm>
            <a:solidFill>
              <a:srgbClr val="663A77"/>
            </a:solidFill>
            <a:effectLst/>
          </p:grpSpPr>
          <p:sp>
            <p:nvSpPr>
              <p:cNvPr id="134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3336626" y="1497708"/>
            <a:ext cx="1170670" cy="1170670"/>
            <a:chOff x="3435508" y="1709985"/>
            <a:chExt cx="1170670" cy="1170670"/>
          </a:xfrm>
        </p:grpSpPr>
        <p:grpSp>
          <p:nvGrpSpPr>
            <p:cNvPr id="80" name="组合 79"/>
            <p:cNvGrpSpPr/>
            <p:nvPr/>
          </p:nvGrpSpPr>
          <p:grpSpPr>
            <a:xfrm>
              <a:off x="3435508" y="1709985"/>
              <a:ext cx="1170670" cy="1170670"/>
              <a:chOff x="2586038" y="2761615"/>
              <a:chExt cx="1334770" cy="1334770"/>
            </a:xfrm>
          </p:grpSpPr>
          <p:sp>
            <p:nvSpPr>
              <p:cNvPr id="81" name="椭圆 80"/>
              <p:cNvSpPr/>
              <p:nvPr/>
            </p:nvSpPr>
            <p:spPr>
              <a:xfrm>
                <a:off x="2586038" y="2761615"/>
                <a:ext cx="1334770" cy="1334770"/>
              </a:xfrm>
              <a:prstGeom prst="ellipse">
                <a:avLst/>
              </a:prstGeom>
              <a:solidFill>
                <a:srgbClr val="FFB8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2742565" y="2919095"/>
                <a:ext cx="1019810" cy="1019810"/>
              </a:xfrm>
              <a:prstGeom prst="ellipse">
                <a:avLst/>
              </a:prstGeom>
              <a:gradFill>
                <a:gsLst>
                  <a:gs pos="100000">
                    <a:srgbClr val="F7F7F7"/>
                  </a:gs>
                  <a:gs pos="0">
                    <a:srgbClr val="B0B0B0"/>
                  </a:gs>
                </a:gsLst>
                <a:lin ang="2700000" scaled="1"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2" name="Group 41"/>
            <p:cNvGrpSpPr>
              <a:grpSpLocks noChangeAspect="1"/>
            </p:cNvGrpSpPr>
            <p:nvPr/>
          </p:nvGrpSpPr>
          <p:grpSpPr bwMode="auto">
            <a:xfrm>
              <a:off x="3849485" y="2063876"/>
              <a:ext cx="378134" cy="462887"/>
              <a:chOff x="3783" y="2089"/>
              <a:chExt cx="116" cy="142"/>
            </a:xfrm>
            <a:solidFill>
              <a:srgbClr val="FFB850"/>
            </a:solidFill>
            <a:effectLst/>
          </p:grpSpPr>
          <p:sp>
            <p:nvSpPr>
              <p:cNvPr id="113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216181" y="4847084"/>
            <a:ext cx="1170670" cy="1170670"/>
            <a:chOff x="4297826" y="4749111"/>
            <a:chExt cx="1170670" cy="1170670"/>
          </a:xfrm>
        </p:grpSpPr>
        <p:grpSp>
          <p:nvGrpSpPr>
            <p:cNvPr id="83" name="组合 82"/>
            <p:cNvGrpSpPr/>
            <p:nvPr/>
          </p:nvGrpSpPr>
          <p:grpSpPr>
            <a:xfrm>
              <a:off x="4297826" y="4749111"/>
              <a:ext cx="1170670" cy="1170670"/>
              <a:chOff x="2586038" y="2761615"/>
              <a:chExt cx="1334770" cy="1334770"/>
            </a:xfrm>
          </p:grpSpPr>
          <p:sp>
            <p:nvSpPr>
              <p:cNvPr id="84" name="椭圆 83"/>
              <p:cNvSpPr/>
              <p:nvPr/>
            </p:nvSpPr>
            <p:spPr>
              <a:xfrm>
                <a:off x="2586038" y="2761615"/>
                <a:ext cx="1334770" cy="1334770"/>
              </a:xfrm>
              <a:prstGeom prst="ellipse">
                <a:avLst/>
              </a:prstGeom>
              <a:solidFill>
                <a:srgbClr val="E8707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2742565" y="2919095"/>
                <a:ext cx="1019810" cy="1019810"/>
              </a:xfrm>
              <a:prstGeom prst="ellipse">
                <a:avLst/>
              </a:prstGeom>
              <a:gradFill>
                <a:gsLst>
                  <a:gs pos="100000">
                    <a:srgbClr val="F7F7F7"/>
                  </a:gs>
                  <a:gs pos="0">
                    <a:srgbClr val="B0B0B0"/>
                  </a:gs>
                </a:gsLst>
                <a:lin ang="2700000" scaled="1"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1" name="Group 52"/>
            <p:cNvGrpSpPr>
              <a:grpSpLocks noChangeAspect="1"/>
            </p:cNvGrpSpPr>
            <p:nvPr/>
          </p:nvGrpSpPr>
          <p:grpSpPr bwMode="auto">
            <a:xfrm>
              <a:off x="4664238" y="5118239"/>
              <a:ext cx="436173" cy="432413"/>
              <a:chOff x="3783" y="2102"/>
              <a:chExt cx="116" cy="115"/>
            </a:xfrm>
            <a:solidFill>
              <a:srgbClr val="E87071"/>
            </a:solidFill>
            <a:effectLst/>
          </p:grpSpPr>
          <p:sp>
            <p:nvSpPr>
              <p:cNvPr id="122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6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667467" y="3834680"/>
            <a:ext cx="1170670" cy="1170670"/>
            <a:chOff x="7585822" y="3753035"/>
            <a:chExt cx="1170670" cy="1170670"/>
          </a:xfrm>
        </p:grpSpPr>
        <p:grpSp>
          <p:nvGrpSpPr>
            <p:cNvPr id="86" name="组合 85"/>
            <p:cNvGrpSpPr/>
            <p:nvPr/>
          </p:nvGrpSpPr>
          <p:grpSpPr>
            <a:xfrm>
              <a:off x="7585822" y="3753035"/>
              <a:ext cx="1170670" cy="1170670"/>
              <a:chOff x="2586038" y="2761615"/>
              <a:chExt cx="1334770" cy="1334770"/>
            </a:xfrm>
          </p:grpSpPr>
          <p:sp>
            <p:nvSpPr>
              <p:cNvPr id="87" name="椭圆 86"/>
              <p:cNvSpPr/>
              <p:nvPr/>
            </p:nvSpPr>
            <p:spPr>
              <a:xfrm>
                <a:off x="2586038" y="2761615"/>
                <a:ext cx="1334770" cy="1334770"/>
              </a:xfrm>
              <a:prstGeom prst="ellipse">
                <a:avLst/>
              </a:prstGeom>
              <a:solidFill>
                <a:srgbClr val="01ACBE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8" name="椭圆 87"/>
              <p:cNvSpPr/>
              <p:nvPr/>
            </p:nvSpPr>
            <p:spPr>
              <a:xfrm>
                <a:off x="2742565" y="2919095"/>
                <a:ext cx="1019810" cy="1019810"/>
              </a:xfrm>
              <a:prstGeom prst="ellipse">
                <a:avLst/>
              </a:prstGeom>
              <a:gradFill>
                <a:gsLst>
                  <a:gs pos="100000">
                    <a:srgbClr val="F7F7F7"/>
                  </a:gs>
                  <a:gs pos="0">
                    <a:srgbClr val="B0B0B0"/>
                  </a:gs>
                </a:gsLst>
                <a:lin ang="2700000" scaled="1"/>
              </a:gradFill>
              <a:ln w="38100" cap="flat" cmpd="sng" algn="ctr">
                <a:gradFill flip="none" rotWithShape="1">
                  <a:gsLst>
                    <a:gs pos="0">
                      <a:sysClr val="window" lastClr="FFFFFF"/>
                    </a:gs>
                    <a:gs pos="100000">
                      <a:sysClr val="window" lastClr="FFFFFF">
                        <a:lumMod val="65000"/>
                      </a:sys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88900" dist="508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29" name="Group 62"/>
            <p:cNvGrpSpPr>
              <a:grpSpLocks noChangeAspect="1"/>
            </p:cNvGrpSpPr>
            <p:nvPr/>
          </p:nvGrpSpPr>
          <p:grpSpPr bwMode="auto">
            <a:xfrm>
              <a:off x="7952069" y="4169753"/>
              <a:ext cx="465122" cy="371377"/>
              <a:chOff x="3775" y="2110"/>
              <a:chExt cx="129" cy="103"/>
            </a:xfrm>
            <a:solidFill>
              <a:srgbClr val="00BBCF"/>
            </a:solidFill>
            <a:effectLst/>
          </p:grpSpPr>
          <p:sp>
            <p:nvSpPr>
              <p:cNvPr id="130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1637746" y="1585669"/>
            <a:ext cx="1676922" cy="1256886"/>
            <a:chOff x="1434550" y="1585669"/>
            <a:chExt cx="1676922" cy="1256886"/>
          </a:xfrm>
        </p:grpSpPr>
        <p:sp>
          <p:nvSpPr>
            <p:cNvPr id="93" name="文本框 92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FB850"/>
                  </a:solidFill>
                  <a:latin typeface="Impact" panose="020B0806030902050204" pitchFamily="34" charset="0"/>
                </a:rPr>
                <a:t>36</a:t>
              </a:r>
              <a:r>
                <a:rPr lang="en-US" altLang="zh-CN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2505509" y="4711102"/>
            <a:ext cx="1676922" cy="1256886"/>
            <a:chOff x="1434550" y="1585669"/>
            <a:chExt cx="1676922" cy="1256886"/>
          </a:xfrm>
        </p:grpSpPr>
        <p:sp>
          <p:nvSpPr>
            <p:cNvPr id="98" name="文本框 97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E87071"/>
                  </a:solidFill>
                  <a:latin typeface="Impact" panose="020B0806030902050204" pitchFamily="34" charset="0"/>
                </a:rPr>
                <a:t>24</a:t>
              </a:r>
              <a:r>
                <a:rPr lang="en-US" altLang="zh-CN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100" name="文本框 99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2" name="组合 101"/>
          <p:cNvGrpSpPr/>
          <p:nvPr/>
        </p:nvGrpSpPr>
        <p:grpSpPr>
          <a:xfrm>
            <a:off x="8862702" y="3767549"/>
            <a:ext cx="1676922" cy="1256886"/>
            <a:chOff x="1434550" y="1585669"/>
            <a:chExt cx="1676922" cy="1256886"/>
          </a:xfrm>
        </p:grpSpPr>
        <p:sp>
          <p:nvSpPr>
            <p:cNvPr id="103" name="文本框 102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ACBE"/>
                  </a:solidFill>
                  <a:latin typeface="Impact" panose="020B0806030902050204" pitchFamily="34" charset="0"/>
                </a:rPr>
                <a:t>20</a:t>
              </a:r>
              <a:r>
                <a:rPr lang="en-US" altLang="zh-CN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8273978" y="895111"/>
            <a:ext cx="1676922" cy="1256886"/>
            <a:chOff x="1434550" y="1585669"/>
            <a:chExt cx="1676922" cy="1256886"/>
          </a:xfrm>
        </p:grpSpPr>
        <p:sp>
          <p:nvSpPr>
            <p:cNvPr id="108" name="文本框 107"/>
            <p:cNvSpPr txBox="1"/>
            <p:nvPr/>
          </p:nvSpPr>
          <p:spPr>
            <a:xfrm>
              <a:off x="1434550" y="1585669"/>
              <a:ext cx="8708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663A77"/>
                  </a:solidFill>
                  <a:latin typeface="Impact" panose="020B0806030902050204" pitchFamily="34" charset="0"/>
                </a:rPr>
                <a:t>19</a:t>
              </a:r>
              <a:r>
                <a:rPr lang="en-US" altLang="zh-CN" dirty="0">
                  <a:solidFill>
                    <a:srgbClr val="663A77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1501193" y="1986169"/>
              <a:ext cx="1610279" cy="856386"/>
              <a:chOff x="3222561" y="3842305"/>
              <a:chExt cx="1610279" cy="856386"/>
            </a:xfrm>
          </p:grpSpPr>
          <p:sp>
            <p:nvSpPr>
              <p:cNvPr id="110" name="文本框 109"/>
              <p:cNvSpPr txBox="1"/>
              <p:nvPr/>
            </p:nvSpPr>
            <p:spPr>
              <a:xfrm>
                <a:off x="3222561" y="3842305"/>
                <a:ext cx="15118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11" name="文本框 110"/>
              <p:cNvSpPr txBox="1"/>
              <p:nvPr/>
            </p:nvSpPr>
            <p:spPr>
              <a:xfrm>
                <a:off x="3228724" y="4098527"/>
                <a:ext cx="1604116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44" name="椭圆 143"/>
          <p:cNvSpPr/>
          <p:nvPr/>
        </p:nvSpPr>
        <p:spPr>
          <a:xfrm>
            <a:off x="3423790" y="5916194"/>
            <a:ext cx="5725420" cy="506234"/>
          </a:xfrm>
          <a:prstGeom prst="ellipse">
            <a:avLst/>
          </a:prstGeom>
          <a:gradFill flip="none" rotWithShape="1">
            <a:gsLst>
              <a:gs pos="100000">
                <a:sysClr val="window" lastClr="FFFFFF">
                  <a:lumMod val="75000"/>
                  <a:alpha val="0"/>
                </a:sysClr>
              </a:gs>
              <a:gs pos="0">
                <a:sysClr val="windowText" lastClr="000000">
                  <a:alpha val="30000"/>
                </a:sysClr>
              </a:gs>
            </a:gsLst>
            <a:path path="shap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>
            <a:softEdge rad="11430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13431" y="1727741"/>
            <a:ext cx="3534658" cy="3124943"/>
            <a:chOff x="4313431" y="1727741"/>
            <a:chExt cx="3534658" cy="3124943"/>
          </a:xfrm>
        </p:grpSpPr>
        <p:sp>
          <p:nvSpPr>
            <p:cNvPr id="79" name="椭圆 78"/>
            <p:cNvSpPr/>
            <p:nvPr/>
          </p:nvSpPr>
          <p:spPr>
            <a:xfrm>
              <a:off x="4491952" y="1727741"/>
              <a:ext cx="3124943" cy="3124943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635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4313431" y="3045470"/>
              <a:ext cx="3534658" cy="523220"/>
              <a:chOff x="4328671" y="3136613"/>
              <a:chExt cx="3534658" cy="523220"/>
            </a:xfrm>
          </p:grpSpPr>
          <p:sp>
            <p:nvSpPr>
              <p:cNvPr id="142" name="文本框 141"/>
              <p:cNvSpPr txBox="1"/>
              <p:nvPr/>
            </p:nvSpPr>
            <p:spPr>
              <a:xfrm>
                <a:off x="4328671" y="3136613"/>
                <a:ext cx="353465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>
                        <a:lumMod val="65000"/>
                        <a:lumOff val="35000"/>
                      </a:prstClr>
                    </a:solidFill>
                    <a:effectLst>
                      <a:innerShdw blurRad="38100" dist="50800" dir="13500000">
                        <a:prstClr val="black">
                          <a:alpha val="60000"/>
                        </a:prstClr>
                      </a:innerShdw>
                    </a:effectLst>
                    <a:uLnTx/>
                    <a:uFillTx/>
                    <a:latin typeface="LiHei Pro" panose="020B0500000000000000" pitchFamily="34" charset="-122"/>
                    <a:ea typeface="LiHei Pro" panose="020B0500000000000000" pitchFamily="34" charset="-122"/>
                  </a:rPr>
                  <a:t>YOUR TITTLE HERE</a:t>
                </a: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uLnTx/>
                  <a:uFillTx/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  <p:cxnSp>
            <p:nvCxnSpPr>
              <p:cNvPr id="143" name="直接连接符 142"/>
              <p:cNvCxnSpPr/>
              <p:nvPr/>
            </p:nvCxnSpPr>
            <p:spPr>
              <a:xfrm>
                <a:off x="4773580" y="3620741"/>
                <a:ext cx="2665595" cy="0"/>
              </a:xfrm>
              <a:prstGeom prst="line">
                <a:avLst/>
              </a:prstGeom>
              <a:noFill/>
              <a:ln w="222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miter lim="800000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1432629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autoRev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50" fill="hold"/>
                                        <p:tgtEl>
                                          <p:spTgt spid="5"/>
                                        </p:tgtEl>
                                      </p:cBhvr>
                                      <p:by x="97000" y="9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734 0.16852 L -0.12734 -0.08148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2852 -0.07732 C -0.07474 -0.08149 -0.02891 -0.04862 -0.00117 0.00416 " pathEditMode="fixed" rAng="0" ptsTypes="AA">
                                      <p:cBhvr>
                                        <p:cTn id="2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67" y="405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8008 -0.27292 L -0.18008 -0.52292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1789 -0.52708 C -0.02317 -0.5243 0.02279 -0.26782 0.02149 -0.16504 C 0.02032 -0.06273 0.01237 -0.04004 -0.00143 0.00162 " pathEditMode="fixed" rAng="0" ptsTypes="AAA">
                                      <p:cBhvr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26" y="26435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299 -0.4206 L 0.10299 -0.6706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0417 -0.67477 C 0.21432 -0.67037 0.30664 -0.52662 0.30781 -0.31505 C 0.30872 -0.10278 0.20807 0.04468 0.10885 0.04699 C 0.05951 0.04583 0.04622 0.04028 0.0013 -0.00046 " pathEditMode="fixed" rAng="0" ptsTypes="AAAA">
                                      <p:cBhvr>
                                        <p:cTn id="5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36088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3 -0.4206 L 0.103 -0.670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17631 -0.18634 C 0.28646 -0.18634 0.37592 -0.02639 0.37592 0.17153 C 0.37592 0.36899 0.28646 0.5294 0.17631 0.5294 C 0.06654 0.5294 -0.02265 0.36899 -0.02265 0.17153 C -0.02018 0.10811 -0.01692 0.06343 0.00118 0.00139 " pathEditMode="relative" rAng="0" ptsTypes="AAAAA">
                                      <p:cBhvr>
                                        <p:cTn id="7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35787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 uiExpand="1">
        <p:bldAsOne/>
      </p:bldGraphic>
      <p:bldP spid="1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任意多边形 204"/>
          <p:cNvSpPr/>
          <p:nvPr/>
        </p:nvSpPr>
        <p:spPr>
          <a:xfrm rot="16200000">
            <a:off x="525867" y="3067238"/>
            <a:ext cx="1776008" cy="745129"/>
          </a:xfrm>
          <a:custGeom>
            <a:avLst/>
            <a:gdLst>
              <a:gd name="connsiteX0" fmla="*/ 2959906 w 2960298"/>
              <a:gd name="connsiteY0" fmla="*/ 1556715 h 1640757"/>
              <a:gd name="connsiteX1" fmla="*/ 2928441 w 2960298"/>
              <a:gd name="connsiteY1" fmla="*/ 1610244 h 1640757"/>
              <a:gd name="connsiteX2" fmla="*/ 2916500 w 2960298"/>
              <a:gd name="connsiteY2" fmla="*/ 1616954 h 1640757"/>
              <a:gd name="connsiteX3" fmla="*/ 2905539 w 2960298"/>
              <a:gd name="connsiteY3" fmla="*/ 1627311 h 1640757"/>
              <a:gd name="connsiteX4" fmla="*/ 1625565 w 2960298"/>
              <a:gd name="connsiteY4" fmla="*/ 214999 h 1640757"/>
              <a:gd name="connsiteX5" fmla="*/ 1469769 w 2960298"/>
              <a:gd name="connsiteY5" fmla="*/ 165598 h 1640757"/>
              <a:gd name="connsiteX6" fmla="*/ 1410514 w 2960298"/>
              <a:gd name="connsiteY6" fmla="*/ 178291 h 1640757"/>
              <a:gd name="connsiteX7" fmla="*/ 1410515 w 2960298"/>
              <a:gd name="connsiteY7" fmla="*/ 178292 h 1640757"/>
              <a:gd name="connsiteX8" fmla="*/ 1363633 w 2960298"/>
              <a:gd name="connsiteY8" fmla="*/ 204635 h 1640757"/>
              <a:gd name="connsiteX9" fmla="*/ 1356679 w 2960298"/>
              <a:gd name="connsiteY9" fmla="*/ 213713 h 1640757"/>
              <a:gd name="connsiteX10" fmla="*/ 1334734 w 2960298"/>
              <a:gd name="connsiteY10" fmla="*/ 231227 h 1640757"/>
              <a:gd name="connsiteX11" fmla="*/ 57280 w 2960298"/>
              <a:gd name="connsiteY11" fmla="*/ 1640757 h 1640757"/>
              <a:gd name="connsiteX12" fmla="*/ 31858 w 2960298"/>
              <a:gd name="connsiteY12" fmla="*/ 1626472 h 1640757"/>
              <a:gd name="connsiteX13" fmla="*/ 1193 w 2960298"/>
              <a:gd name="connsiteY13" fmla="*/ 1553567 h 1640757"/>
              <a:gd name="connsiteX14" fmla="*/ 18465 w 2960298"/>
              <a:gd name="connsiteY14" fmla="*/ 1520845 h 1640757"/>
              <a:gd name="connsiteX15" fmla="*/ 18559 w 2960298"/>
              <a:gd name="connsiteY15" fmla="*/ 1520548 h 1640757"/>
              <a:gd name="connsiteX16" fmla="*/ 18700 w 2960298"/>
              <a:gd name="connsiteY16" fmla="*/ 1520399 h 1640757"/>
              <a:gd name="connsiteX17" fmla="*/ 21118 w 2960298"/>
              <a:gd name="connsiteY17" fmla="*/ 1515820 h 1640757"/>
              <a:gd name="connsiteX18" fmla="*/ 1334734 w 2960298"/>
              <a:gd name="connsiteY18" fmla="*/ 66389 h 1640757"/>
              <a:gd name="connsiteX19" fmla="*/ 1356679 w 2960298"/>
              <a:gd name="connsiteY19" fmla="*/ 48875 h 1640757"/>
              <a:gd name="connsiteX20" fmla="*/ 1363633 w 2960298"/>
              <a:gd name="connsiteY20" fmla="*/ 39797 h 1640757"/>
              <a:gd name="connsiteX21" fmla="*/ 1410515 w 2960298"/>
              <a:gd name="connsiteY21" fmla="*/ 13454 h 1640757"/>
              <a:gd name="connsiteX22" fmla="*/ 1410514 w 2960298"/>
              <a:gd name="connsiteY22" fmla="*/ 13453 h 1640757"/>
              <a:gd name="connsiteX23" fmla="*/ 1469769 w 2960298"/>
              <a:gd name="connsiteY23" fmla="*/ 760 h 1640757"/>
              <a:gd name="connsiteX24" fmla="*/ 1625565 w 2960298"/>
              <a:gd name="connsiteY24" fmla="*/ 50161 h 1640757"/>
              <a:gd name="connsiteX25" fmla="*/ 2939180 w 2960298"/>
              <a:gd name="connsiteY25" fmla="*/ 1499592 h 1640757"/>
              <a:gd name="connsiteX26" fmla="*/ 2959906 w 2960298"/>
              <a:gd name="connsiteY26" fmla="*/ 1556715 h 16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60298" h="1640757">
                <a:moveTo>
                  <a:pt x="2959906" y="1556715"/>
                </a:moveTo>
                <a:cubicBezTo>
                  <a:pt x="2957769" y="1575984"/>
                  <a:pt x="2946933" y="1594653"/>
                  <a:pt x="2928441" y="1610244"/>
                </a:cubicBezTo>
                <a:lnTo>
                  <a:pt x="2916500" y="1616954"/>
                </a:lnTo>
                <a:lnTo>
                  <a:pt x="2905539" y="1627311"/>
                </a:lnTo>
                <a:lnTo>
                  <a:pt x="1625565" y="214999"/>
                </a:lnTo>
                <a:cubicBezTo>
                  <a:pt x="1592961" y="179024"/>
                  <a:pt x="1530651" y="160785"/>
                  <a:pt x="1469769" y="165598"/>
                </a:cubicBezTo>
                <a:cubicBezTo>
                  <a:pt x="1449475" y="167202"/>
                  <a:pt x="1429339" y="171368"/>
                  <a:pt x="1410514" y="178291"/>
                </a:cubicBezTo>
                <a:lnTo>
                  <a:pt x="1410515" y="178292"/>
                </a:lnTo>
                <a:cubicBezTo>
                  <a:pt x="1391691" y="185215"/>
                  <a:pt x="1375960" y="194241"/>
                  <a:pt x="1363633" y="204635"/>
                </a:cubicBezTo>
                <a:lnTo>
                  <a:pt x="1356679" y="213713"/>
                </a:lnTo>
                <a:lnTo>
                  <a:pt x="1334734" y="231227"/>
                </a:lnTo>
                <a:lnTo>
                  <a:pt x="57280" y="1640757"/>
                </a:lnTo>
                <a:lnTo>
                  <a:pt x="31858" y="1626472"/>
                </a:lnTo>
                <a:cubicBezTo>
                  <a:pt x="7202" y="1605684"/>
                  <a:pt x="-3844" y="1579423"/>
                  <a:pt x="1193" y="1553567"/>
                </a:cubicBezTo>
                <a:lnTo>
                  <a:pt x="18465" y="1520845"/>
                </a:lnTo>
                <a:lnTo>
                  <a:pt x="18559" y="1520548"/>
                </a:lnTo>
                <a:lnTo>
                  <a:pt x="18700" y="1520399"/>
                </a:lnTo>
                <a:lnTo>
                  <a:pt x="21118" y="1515820"/>
                </a:lnTo>
                <a:lnTo>
                  <a:pt x="1334734" y="66389"/>
                </a:lnTo>
                <a:lnTo>
                  <a:pt x="1356679" y="48875"/>
                </a:lnTo>
                <a:lnTo>
                  <a:pt x="1363633" y="39797"/>
                </a:lnTo>
                <a:cubicBezTo>
                  <a:pt x="1375960" y="29403"/>
                  <a:pt x="1391691" y="20377"/>
                  <a:pt x="1410515" y="13454"/>
                </a:cubicBezTo>
                <a:lnTo>
                  <a:pt x="1410514" y="13453"/>
                </a:lnTo>
                <a:cubicBezTo>
                  <a:pt x="1429339" y="6530"/>
                  <a:pt x="1449475" y="2364"/>
                  <a:pt x="1469769" y="760"/>
                </a:cubicBezTo>
                <a:cubicBezTo>
                  <a:pt x="1530651" y="-4053"/>
                  <a:pt x="1592961" y="14186"/>
                  <a:pt x="1625565" y="50161"/>
                </a:cubicBezTo>
                <a:lnTo>
                  <a:pt x="2939180" y="1499592"/>
                </a:lnTo>
                <a:cubicBezTo>
                  <a:pt x="2955483" y="1517580"/>
                  <a:pt x="2962044" y="1537447"/>
                  <a:pt x="2959906" y="1556715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6" name="任意多边形 205"/>
          <p:cNvSpPr/>
          <p:nvPr/>
        </p:nvSpPr>
        <p:spPr>
          <a:xfrm rot="5400000" flipH="1">
            <a:off x="9890127" y="3067239"/>
            <a:ext cx="1776008" cy="745129"/>
          </a:xfrm>
          <a:custGeom>
            <a:avLst/>
            <a:gdLst>
              <a:gd name="connsiteX0" fmla="*/ 2959906 w 2960298"/>
              <a:gd name="connsiteY0" fmla="*/ 1556715 h 1640757"/>
              <a:gd name="connsiteX1" fmla="*/ 2928441 w 2960298"/>
              <a:gd name="connsiteY1" fmla="*/ 1610244 h 1640757"/>
              <a:gd name="connsiteX2" fmla="*/ 2916500 w 2960298"/>
              <a:gd name="connsiteY2" fmla="*/ 1616954 h 1640757"/>
              <a:gd name="connsiteX3" fmla="*/ 2905539 w 2960298"/>
              <a:gd name="connsiteY3" fmla="*/ 1627311 h 1640757"/>
              <a:gd name="connsiteX4" fmla="*/ 1625565 w 2960298"/>
              <a:gd name="connsiteY4" fmla="*/ 214999 h 1640757"/>
              <a:gd name="connsiteX5" fmla="*/ 1469769 w 2960298"/>
              <a:gd name="connsiteY5" fmla="*/ 165598 h 1640757"/>
              <a:gd name="connsiteX6" fmla="*/ 1410514 w 2960298"/>
              <a:gd name="connsiteY6" fmla="*/ 178291 h 1640757"/>
              <a:gd name="connsiteX7" fmla="*/ 1410515 w 2960298"/>
              <a:gd name="connsiteY7" fmla="*/ 178292 h 1640757"/>
              <a:gd name="connsiteX8" fmla="*/ 1363633 w 2960298"/>
              <a:gd name="connsiteY8" fmla="*/ 204635 h 1640757"/>
              <a:gd name="connsiteX9" fmla="*/ 1356679 w 2960298"/>
              <a:gd name="connsiteY9" fmla="*/ 213713 h 1640757"/>
              <a:gd name="connsiteX10" fmla="*/ 1334734 w 2960298"/>
              <a:gd name="connsiteY10" fmla="*/ 231227 h 1640757"/>
              <a:gd name="connsiteX11" fmla="*/ 57280 w 2960298"/>
              <a:gd name="connsiteY11" fmla="*/ 1640757 h 1640757"/>
              <a:gd name="connsiteX12" fmla="*/ 31858 w 2960298"/>
              <a:gd name="connsiteY12" fmla="*/ 1626472 h 1640757"/>
              <a:gd name="connsiteX13" fmla="*/ 1193 w 2960298"/>
              <a:gd name="connsiteY13" fmla="*/ 1553567 h 1640757"/>
              <a:gd name="connsiteX14" fmla="*/ 18465 w 2960298"/>
              <a:gd name="connsiteY14" fmla="*/ 1520845 h 1640757"/>
              <a:gd name="connsiteX15" fmla="*/ 18559 w 2960298"/>
              <a:gd name="connsiteY15" fmla="*/ 1520548 h 1640757"/>
              <a:gd name="connsiteX16" fmla="*/ 18700 w 2960298"/>
              <a:gd name="connsiteY16" fmla="*/ 1520399 h 1640757"/>
              <a:gd name="connsiteX17" fmla="*/ 21118 w 2960298"/>
              <a:gd name="connsiteY17" fmla="*/ 1515820 h 1640757"/>
              <a:gd name="connsiteX18" fmla="*/ 1334734 w 2960298"/>
              <a:gd name="connsiteY18" fmla="*/ 66389 h 1640757"/>
              <a:gd name="connsiteX19" fmla="*/ 1356679 w 2960298"/>
              <a:gd name="connsiteY19" fmla="*/ 48875 h 1640757"/>
              <a:gd name="connsiteX20" fmla="*/ 1363633 w 2960298"/>
              <a:gd name="connsiteY20" fmla="*/ 39797 h 1640757"/>
              <a:gd name="connsiteX21" fmla="*/ 1410515 w 2960298"/>
              <a:gd name="connsiteY21" fmla="*/ 13454 h 1640757"/>
              <a:gd name="connsiteX22" fmla="*/ 1410514 w 2960298"/>
              <a:gd name="connsiteY22" fmla="*/ 13453 h 1640757"/>
              <a:gd name="connsiteX23" fmla="*/ 1469769 w 2960298"/>
              <a:gd name="connsiteY23" fmla="*/ 760 h 1640757"/>
              <a:gd name="connsiteX24" fmla="*/ 1625565 w 2960298"/>
              <a:gd name="connsiteY24" fmla="*/ 50161 h 1640757"/>
              <a:gd name="connsiteX25" fmla="*/ 2939180 w 2960298"/>
              <a:gd name="connsiteY25" fmla="*/ 1499592 h 1640757"/>
              <a:gd name="connsiteX26" fmla="*/ 2959906 w 2960298"/>
              <a:gd name="connsiteY26" fmla="*/ 1556715 h 16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60298" h="1640757">
                <a:moveTo>
                  <a:pt x="2959906" y="1556715"/>
                </a:moveTo>
                <a:cubicBezTo>
                  <a:pt x="2957769" y="1575984"/>
                  <a:pt x="2946933" y="1594653"/>
                  <a:pt x="2928441" y="1610244"/>
                </a:cubicBezTo>
                <a:lnTo>
                  <a:pt x="2916500" y="1616954"/>
                </a:lnTo>
                <a:lnTo>
                  <a:pt x="2905539" y="1627311"/>
                </a:lnTo>
                <a:lnTo>
                  <a:pt x="1625565" y="214999"/>
                </a:lnTo>
                <a:cubicBezTo>
                  <a:pt x="1592961" y="179024"/>
                  <a:pt x="1530651" y="160785"/>
                  <a:pt x="1469769" y="165598"/>
                </a:cubicBezTo>
                <a:cubicBezTo>
                  <a:pt x="1449475" y="167202"/>
                  <a:pt x="1429339" y="171368"/>
                  <a:pt x="1410514" y="178291"/>
                </a:cubicBezTo>
                <a:lnTo>
                  <a:pt x="1410515" y="178292"/>
                </a:lnTo>
                <a:cubicBezTo>
                  <a:pt x="1391691" y="185215"/>
                  <a:pt x="1375960" y="194241"/>
                  <a:pt x="1363633" y="204635"/>
                </a:cubicBezTo>
                <a:lnTo>
                  <a:pt x="1356679" y="213713"/>
                </a:lnTo>
                <a:lnTo>
                  <a:pt x="1334734" y="231227"/>
                </a:lnTo>
                <a:lnTo>
                  <a:pt x="57280" y="1640757"/>
                </a:lnTo>
                <a:lnTo>
                  <a:pt x="31858" y="1626472"/>
                </a:lnTo>
                <a:cubicBezTo>
                  <a:pt x="7202" y="1605684"/>
                  <a:pt x="-3844" y="1579423"/>
                  <a:pt x="1193" y="1553567"/>
                </a:cubicBezTo>
                <a:lnTo>
                  <a:pt x="18465" y="1520845"/>
                </a:lnTo>
                <a:lnTo>
                  <a:pt x="18559" y="1520548"/>
                </a:lnTo>
                <a:lnTo>
                  <a:pt x="18700" y="1520399"/>
                </a:lnTo>
                <a:lnTo>
                  <a:pt x="21118" y="1515820"/>
                </a:lnTo>
                <a:lnTo>
                  <a:pt x="1334734" y="66389"/>
                </a:lnTo>
                <a:lnTo>
                  <a:pt x="1356679" y="48875"/>
                </a:lnTo>
                <a:lnTo>
                  <a:pt x="1363633" y="39797"/>
                </a:lnTo>
                <a:cubicBezTo>
                  <a:pt x="1375960" y="29403"/>
                  <a:pt x="1391691" y="20377"/>
                  <a:pt x="1410515" y="13454"/>
                </a:cubicBezTo>
                <a:lnTo>
                  <a:pt x="1410514" y="13453"/>
                </a:lnTo>
                <a:cubicBezTo>
                  <a:pt x="1429339" y="6530"/>
                  <a:pt x="1449475" y="2364"/>
                  <a:pt x="1469769" y="760"/>
                </a:cubicBezTo>
                <a:cubicBezTo>
                  <a:pt x="1530651" y="-4053"/>
                  <a:pt x="1592961" y="14186"/>
                  <a:pt x="1625565" y="50161"/>
                </a:cubicBezTo>
                <a:lnTo>
                  <a:pt x="2939180" y="1499592"/>
                </a:lnTo>
                <a:cubicBezTo>
                  <a:pt x="2955483" y="1517580"/>
                  <a:pt x="2962044" y="1537447"/>
                  <a:pt x="2959906" y="1556715"/>
                </a:cubicBezTo>
                <a:close/>
              </a:path>
            </a:pathLst>
          </a:custGeom>
          <a:solidFill>
            <a:sysClr val="window" lastClr="FFFFFF">
              <a:lumMod val="95000"/>
            </a:sysClr>
          </a:solidFill>
          <a:ln w="12700" cap="flat" cmpd="sng" algn="ctr">
            <a:noFill/>
            <a:prstDash val="solid"/>
            <a:miter lim="800000"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08" name="圆角矩形 107"/>
          <p:cNvSpPr/>
          <p:nvPr/>
        </p:nvSpPr>
        <p:spPr>
          <a:xfrm>
            <a:off x="2215743" y="1281322"/>
            <a:ext cx="7772400" cy="4582060"/>
          </a:xfrm>
          <a:prstGeom prst="roundRect">
            <a:avLst>
              <a:gd name="adj" fmla="val 5470"/>
            </a:avLst>
          </a:prstGeom>
          <a:solidFill>
            <a:sysClr val="window" lastClr="FFFFFF">
              <a:lumMod val="95000"/>
            </a:sysClr>
          </a:solidFill>
          <a:ln w="25400" cap="flat" cmpd="sng" algn="ctr"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75000"/>
                  </a:sys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114300" dist="38100" dir="2700000" algn="tl" rotWithShape="0">
              <a:prstClr val="black">
                <a:alpha val="30000"/>
              </a:prstClr>
            </a:outerShdw>
            <a:reflection blurRad="6350" stA="50000" endA="300" endPos="16000" dist="25400" dir="5400000" sy="-100000" algn="bl" rotWithShape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600700" y="2082599"/>
            <a:ext cx="411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423475" y="1745799"/>
            <a:ext cx="1713398" cy="540269"/>
            <a:chOff x="6423475" y="1745799"/>
            <a:chExt cx="1713398" cy="540269"/>
          </a:xfrm>
        </p:grpSpPr>
        <p:sp>
          <p:nvSpPr>
            <p:cNvPr id="107" name="任意多边形 106"/>
            <p:cNvSpPr/>
            <p:nvPr/>
          </p:nvSpPr>
          <p:spPr>
            <a:xfrm>
              <a:off x="6423475" y="1757370"/>
              <a:ext cx="946333" cy="528698"/>
            </a:xfrm>
            <a:custGeom>
              <a:avLst/>
              <a:gdLst>
                <a:gd name="connsiteX0" fmla="*/ 264349 w 946333"/>
                <a:gd name="connsiteY0" fmla="*/ 0 h 528698"/>
                <a:gd name="connsiteX1" fmla="*/ 946333 w 946333"/>
                <a:gd name="connsiteY1" fmla="*/ 0 h 528698"/>
                <a:gd name="connsiteX2" fmla="*/ 946333 w 946333"/>
                <a:gd name="connsiteY2" fmla="*/ 528698 h 528698"/>
                <a:gd name="connsiteX3" fmla="*/ 264349 w 946333"/>
                <a:gd name="connsiteY3" fmla="*/ 528698 h 528698"/>
                <a:gd name="connsiteX4" fmla="*/ 0 w 946333"/>
                <a:gd name="connsiteY4" fmla="*/ 264349 h 528698"/>
                <a:gd name="connsiteX5" fmla="*/ 264349 w 946333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6333" h="528698">
                  <a:moveTo>
                    <a:pt x="264349" y="0"/>
                  </a:moveTo>
                  <a:lnTo>
                    <a:pt x="946333" y="0"/>
                  </a:lnTo>
                  <a:lnTo>
                    <a:pt x="946333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rgbClr val="FFB85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1" name="任意多边形 110"/>
            <p:cNvSpPr/>
            <p:nvPr/>
          </p:nvSpPr>
          <p:spPr>
            <a:xfrm>
              <a:off x="6423475" y="1745799"/>
              <a:ext cx="946333" cy="528698"/>
            </a:xfrm>
            <a:custGeom>
              <a:avLst/>
              <a:gdLst>
                <a:gd name="connsiteX0" fmla="*/ 264349 w 946333"/>
                <a:gd name="connsiteY0" fmla="*/ 0 h 528698"/>
                <a:gd name="connsiteX1" fmla="*/ 946333 w 946333"/>
                <a:gd name="connsiteY1" fmla="*/ 0 h 528698"/>
                <a:gd name="connsiteX2" fmla="*/ 946333 w 946333"/>
                <a:gd name="connsiteY2" fmla="*/ 528698 h 528698"/>
                <a:gd name="connsiteX3" fmla="*/ 264349 w 946333"/>
                <a:gd name="connsiteY3" fmla="*/ 528698 h 528698"/>
                <a:gd name="connsiteX4" fmla="*/ 0 w 946333"/>
                <a:gd name="connsiteY4" fmla="*/ 264349 h 528698"/>
                <a:gd name="connsiteX5" fmla="*/ 264349 w 946333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46333" h="528698">
                  <a:moveTo>
                    <a:pt x="264349" y="0"/>
                  </a:moveTo>
                  <a:lnTo>
                    <a:pt x="946333" y="0"/>
                  </a:lnTo>
                  <a:lnTo>
                    <a:pt x="946333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rgbClr val="FFB850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32" name="Group 41"/>
            <p:cNvGrpSpPr>
              <a:grpSpLocks noChangeAspect="1"/>
            </p:cNvGrpSpPr>
            <p:nvPr/>
          </p:nvGrpSpPr>
          <p:grpSpPr bwMode="auto">
            <a:xfrm>
              <a:off x="6782487" y="1854917"/>
              <a:ext cx="284097" cy="347774"/>
              <a:chOff x="3783" y="2089"/>
              <a:chExt cx="116" cy="142"/>
            </a:xfrm>
            <a:solidFill>
              <a:sysClr val="window" lastClr="FFFFFF"/>
            </a:solidFill>
            <a:effectLst/>
          </p:grpSpPr>
          <p:sp>
            <p:nvSpPr>
              <p:cNvPr id="133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4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2" name="文本框 161"/>
            <p:cNvSpPr txBox="1"/>
            <p:nvPr/>
          </p:nvSpPr>
          <p:spPr>
            <a:xfrm>
              <a:off x="7384398" y="1790886"/>
              <a:ext cx="752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FFB850"/>
                  </a:solidFill>
                  <a:latin typeface="Impact" panose="020B0806030902050204" pitchFamily="34" charset="0"/>
                </a:rPr>
                <a:t>23</a:t>
              </a:r>
              <a:r>
                <a:rPr lang="en-US" altLang="zh-CN" sz="12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2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23475" y="2800535"/>
            <a:ext cx="2521645" cy="540269"/>
            <a:chOff x="6423475" y="2800535"/>
            <a:chExt cx="2521645" cy="540269"/>
          </a:xfrm>
        </p:grpSpPr>
        <p:sp>
          <p:nvSpPr>
            <p:cNvPr id="106" name="任意多边形 105"/>
            <p:cNvSpPr/>
            <p:nvPr/>
          </p:nvSpPr>
          <p:spPr>
            <a:xfrm>
              <a:off x="6423475" y="2812106"/>
              <a:ext cx="1760619" cy="528698"/>
            </a:xfrm>
            <a:custGeom>
              <a:avLst/>
              <a:gdLst>
                <a:gd name="connsiteX0" fmla="*/ 264349 w 1760619"/>
                <a:gd name="connsiteY0" fmla="*/ 0 h 528698"/>
                <a:gd name="connsiteX1" fmla="*/ 1760619 w 1760619"/>
                <a:gd name="connsiteY1" fmla="*/ 0 h 528698"/>
                <a:gd name="connsiteX2" fmla="*/ 1760619 w 1760619"/>
                <a:gd name="connsiteY2" fmla="*/ 528698 h 528698"/>
                <a:gd name="connsiteX3" fmla="*/ 264349 w 1760619"/>
                <a:gd name="connsiteY3" fmla="*/ 528698 h 528698"/>
                <a:gd name="connsiteX4" fmla="*/ 0 w 1760619"/>
                <a:gd name="connsiteY4" fmla="*/ 264349 h 528698"/>
                <a:gd name="connsiteX5" fmla="*/ 264349 w 1760619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0619" h="528698">
                  <a:moveTo>
                    <a:pt x="264349" y="0"/>
                  </a:moveTo>
                  <a:lnTo>
                    <a:pt x="1760619" y="0"/>
                  </a:lnTo>
                  <a:lnTo>
                    <a:pt x="1760619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rgbClr val="01ACBE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3" name="任意多边形 112"/>
            <p:cNvSpPr/>
            <p:nvPr/>
          </p:nvSpPr>
          <p:spPr>
            <a:xfrm>
              <a:off x="6423475" y="2800535"/>
              <a:ext cx="1760619" cy="528698"/>
            </a:xfrm>
            <a:custGeom>
              <a:avLst/>
              <a:gdLst>
                <a:gd name="connsiteX0" fmla="*/ 264349 w 1760619"/>
                <a:gd name="connsiteY0" fmla="*/ 0 h 528698"/>
                <a:gd name="connsiteX1" fmla="*/ 1760619 w 1760619"/>
                <a:gd name="connsiteY1" fmla="*/ 0 h 528698"/>
                <a:gd name="connsiteX2" fmla="*/ 1760619 w 1760619"/>
                <a:gd name="connsiteY2" fmla="*/ 528698 h 528698"/>
                <a:gd name="connsiteX3" fmla="*/ 264349 w 1760619"/>
                <a:gd name="connsiteY3" fmla="*/ 528698 h 528698"/>
                <a:gd name="connsiteX4" fmla="*/ 0 w 1760619"/>
                <a:gd name="connsiteY4" fmla="*/ 264349 h 528698"/>
                <a:gd name="connsiteX5" fmla="*/ 264349 w 1760619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60619" h="528698">
                  <a:moveTo>
                    <a:pt x="264349" y="0"/>
                  </a:moveTo>
                  <a:lnTo>
                    <a:pt x="1760619" y="0"/>
                  </a:lnTo>
                  <a:lnTo>
                    <a:pt x="1760619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rgbClr val="01ACBE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41" name="Group 52"/>
            <p:cNvGrpSpPr>
              <a:grpSpLocks noChangeAspect="1"/>
            </p:cNvGrpSpPr>
            <p:nvPr/>
          </p:nvGrpSpPr>
          <p:grpSpPr bwMode="auto">
            <a:xfrm>
              <a:off x="6789259" y="2919819"/>
              <a:ext cx="327704" cy="324878"/>
              <a:chOff x="3783" y="2102"/>
              <a:chExt cx="116" cy="115"/>
            </a:xfrm>
            <a:solidFill>
              <a:sysClr val="window" lastClr="FFFFFF"/>
            </a:solidFill>
            <a:effectLst/>
          </p:grpSpPr>
          <p:sp>
            <p:nvSpPr>
              <p:cNvPr id="142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6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3" name="文本框 162"/>
            <p:cNvSpPr txBox="1"/>
            <p:nvPr/>
          </p:nvSpPr>
          <p:spPr>
            <a:xfrm>
              <a:off x="8192645" y="2847246"/>
              <a:ext cx="752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01ACBE"/>
                  </a:solidFill>
                  <a:latin typeface="Impact" panose="020B0806030902050204" pitchFamily="34" charset="0"/>
                </a:rPr>
                <a:t>61</a:t>
              </a:r>
              <a:r>
                <a:rPr lang="en-US" altLang="zh-CN" sz="12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2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23475" y="3794250"/>
            <a:ext cx="2273995" cy="540269"/>
            <a:chOff x="6423475" y="3794250"/>
            <a:chExt cx="2273995" cy="540269"/>
          </a:xfrm>
        </p:grpSpPr>
        <p:sp>
          <p:nvSpPr>
            <p:cNvPr id="112" name="任意多边形 111"/>
            <p:cNvSpPr/>
            <p:nvPr/>
          </p:nvSpPr>
          <p:spPr>
            <a:xfrm>
              <a:off x="6423475" y="3794250"/>
              <a:ext cx="1524184" cy="528698"/>
            </a:xfrm>
            <a:custGeom>
              <a:avLst/>
              <a:gdLst>
                <a:gd name="connsiteX0" fmla="*/ 264349 w 1524184"/>
                <a:gd name="connsiteY0" fmla="*/ 0 h 528698"/>
                <a:gd name="connsiteX1" fmla="*/ 1524184 w 1524184"/>
                <a:gd name="connsiteY1" fmla="*/ 0 h 528698"/>
                <a:gd name="connsiteX2" fmla="*/ 1524184 w 1524184"/>
                <a:gd name="connsiteY2" fmla="*/ 528698 h 528698"/>
                <a:gd name="connsiteX3" fmla="*/ 264349 w 1524184"/>
                <a:gd name="connsiteY3" fmla="*/ 528698 h 528698"/>
                <a:gd name="connsiteX4" fmla="*/ 0 w 1524184"/>
                <a:gd name="connsiteY4" fmla="*/ 264349 h 528698"/>
                <a:gd name="connsiteX5" fmla="*/ 264349 w 1524184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184" h="528698">
                  <a:moveTo>
                    <a:pt x="264349" y="0"/>
                  </a:moveTo>
                  <a:lnTo>
                    <a:pt x="1524184" y="0"/>
                  </a:lnTo>
                  <a:lnTo>
                    <a:pt x="1524184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rgbClr val="E87071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4" name="任意多边形 113"/>
            <p:cNvSpPr/>
            <p:nvPr/>
          </p:nvSpPr>
          <p:spPr>
            <a:xfrm>
              <a:off x="6423475" y="3805821"/>
              <a:ext cx="1524184" cy="528698"/>
            </a:xfrm>
            <a:custGeom>
              <a:avLst/>
              <a:gdLst>
                <a:gd name="connsiteX0" fmla="*/ 264349 w 1524184"/>
                <a:gd name="connsiteY0" fmla="*/ 0 h 528698"/>
                <a:gd name="connsiteX1" fmla="*/ 1524184 w 1524184"/>
                <a:gd name="connsiteY1" fmla="*/ 0 h 528698"/>
                <a:gd name="connsiteX2" fmla="*/ 1524184 w 1524184"/>
                <a:gd name="connsiteY2" fmla="*/ 528698 h 528698"/>
                <a:gd name="connsiteX3" fmla="*/ 264349 w 1524184"/>
                <a:gd name="connsiteY3" fmla="*/ 528698 h 528698"/>
                <a:gd name="connsiteX4" fmla="*/ 0 w 1524184"/>
                <a:gd name="connsiteY4" fmla="*/ 264349 h 528698"/>
                <a:gd name="connsiteX5" fmla="*/ 264349 w 1524184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4184" h="528698">
                  <a:moveTo>
                    <a:pt x="264349" y="0"/>
                  </a:moveTo>
                  <a:lnTo>
                    <a:pt x="1524184" y="0"/>
                  </a:lnTo>
                  <a:lnTo>
                    <a:pt x="1524184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rgbClr val="E87071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49" name="Group 62"/>
            <p:cNvGrpSpPr>
              <a:grpSpLocks noChangeAspect="1"/>
            </p:cNvGrpSpPr>
            <p:nvPr/>
          </p:nvGrpSpPr>
          <p:grpSpPr bwMode="auto">
            <a:xfrm>
              <a:off x="6791186" y="3923042"/>
              <a:ext cx="349453" cy="279021"/>
              <a:chOff x="3775" y="2110"/>
              <a:chExt cx="129" cy="103"/>
            </a:xfrm>
            <a:solidFill>
              <a:sysClr val="window" lastClr="FFFFFF"/>
            </a:solidFill>
            <a:effectLst/>
          </p:grpSpPr>
          <p:sp>
            <p:nvSpPr>
              <p:cNvPr id="150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4" name="文本框 163"/>
            <p:cNvSpPr txBox="1"/>
            <p:nvPr/>
          </p:nvSpPr>
          <p:spPr>
            <a:xfrm>
              <a:off x="7944995" y="3841329"/>
              <a:ext cx="752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E87071"/>
                  </a:solidFill>
                  <a:latin typeface="Impact" panose="020B0806030902050204" pitchFamily="34" charset="0"/>
                </a:rPr>
                <a:t>48</a:t>
              </a:r>
              <a:r>
                <a:rPr lang="en-US" altLang="zh-CN" sz="12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2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23475" y="4874788"/>
            <a:ext cx="2097444" cy="528698"/>
            <a:chOff x="6423475" y="4874788"/>
            <a:chExt cx="2097444" cy="528698"/>
          </a:xfrm>
        </p:grpSpPr>
        <p:sp>
          <p:nvSpPr>
            <p:cNvPr id="110" name="任意多边形 109"/>
            <p:cNvSpPr/>
            <p:nvPr/>
          </p:nvSpPr>
          <p:spPr>
            <a:xfrm>
              <a:off x="6423475" y="4874788"/>
              <a:ext cx="1334863" cy="528698"/>
            </a:xfrm>
            <a:custGeom>
              <a:avLst/>
              <a:gdLst>
                <a:gd name="connsiteX0" fmla="*/ 264349 w 1334863"/>
                <a:gd name="connsiteY0" fmla="*/ 0 h 528698"/>
                <a:gd name="connsiteX1" fmla="*/ 1334863 w 1334863"/>
                <a:gd name="connsiteY1" fmla="*/ 0 h 528698"/>
                <a:gd name="connsiteX2" fmla="*/ 1334863 w 1334863"/>
                <a:gd name="connsiteY2" fmla="*/ 528698 h 528698"/>
                <a:gd name="connsiteX3" fmla="*/ 264349 w 1334863"/>
                <a:gd name="connsiteY3" fmla="*/ 528698 h 528698"/>
                <a:gd name="connsiteX4" fmla="*/ 0 w 1334863"/>
                <a:gd name="connsiteY4" fmla="*/ 264349 h 528698"/>
                <a:gd name="connsiteX5" fmla="*/ 264349 w 1334863"/>
                <a:gd name="connsiteY5" fmla="*/ 0 h 528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34863" h="528698">
                  <a:moveTo>
                    <a:pt x="264349" y="0"/>
                  </a:moveTo>
                  <a:lnTo>
                    <a:pt x="1334863" y="0"/>
                  </a:lnTo>
                  <a:lnTo>
                    <a:pt x="1334863" y="528698"/>
                  </a:lnTo>
                  <a:lnTo>
                    <a:pt x="264349" y="528698"/>
                  </a:lnTo>
                  <a:cubicBezTo>
                    <a:pt x="118353" y="528698"/>
                    <a:pt x="0" y="410345"/>
                    <a:pt x="0" y="264349"/>
                  </a:cubicBezTo>
                  <a:cubicBezTo>
                    <a:pt x="0" y="118353"/>
                    <a:pt x="118353" y="0"/>
                    <a:pt x="264349" y="0"/>
                  </a:cubicBezTo>
                  <a:close/>
                </a:path>
              </a:pathLst>
            </a:custGeom>
            <a:solidFill>
              <a:srgbClr val="663A77"/>
            </a:solidFill>
            <a:ln w="1905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53" name="Group 68"/>
            <p:cNvGrpSpPr>
              <a:grpSpLocks noChangeAspect="1"/>
            </p:cNvGrpSpPr>
            <p:nvPr/>
          </p:nvGrpSpPr>
          <p:grpSpPr bwMode="auto">
            <a:xfrm>
              <a:off x="6792034" y="4971158"/>
              <a:ext cx="311725" cy="300349"/>
              <a:chOff x="3770" y="2095"/>
              <a:chExt cx="137" cy="132"/>
            </a:xfrm>
            <a:solidFill>
              <a:sysClr val="window" lastClr="FFFFFF"/>
            </a:solidFill>
            <a:effectLst/>
          </p:grpSpPr>
          <p:sp>
            <p:nvSpPr>
              <p:cNvPr id="154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6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7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8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9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0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65" name="文本框 164"/>
            <p:cNvSpPr txBox="1"/>
            <p:nvPr/>
          </p:nvSpPr>
          <p:spPr>
            <a:xfrm>
              <a:off x="7768444" y="4907600"/>
              <a:ext cx="75247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rgbClr val="663A77"/>
                  </a:solidFill>
                  <a:latin typeface="Impact" panose="020B0806030902050204" pitchFamily="34" charset="0"/>
                </a:rPr>
                <a:t>36</a:t>
              </a:r>
              <a:r>
                <a:rPr lang="en-US" altLang="zh-CN" sz="1200" dirty="0">
                  <a:solidFill>
                    <a:srgbClr val="663A77"/>
                  </a:solidFill>
                  <a:latin typeface="Impact" panose="020B0806030902050204" pitchFamily="34" charset="0"/>
                </a:rPr>
                <a:t>%</a:t>
              </a:r>
              <a:endParaRPr lang="zh-CN" altLang="en-US" sz="12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965584" y="3070979"/>
            <a:ext cx="2808774" cy="461857"/>
            <a:chOff x="2965584" y="3070979"/>
            <a:chExt cx="2808774" cy="461857"/>
          </a:xfrm>
        </p:grpSpPr>
        <p:grpSp>
          <p:nvGrpSpPr>
            <p:cNvPr id="166" name="Group 41"/>
            <p:cNvGrpSpPr>
              <a:grpSpLocks noChangeAspect="1"/>
            </p:cNvGrpSpPr>
            <p:nvPr/>
          </p:nvGrpSpPr>
          <p:grpSpPr bwMode="auto">
            <a:xfrm>
              <a:off x="2965584" y="3104736"/>
              <a:ext cx="258270" cy="316158"/>
              <a:chOff x="3783" y="2089"/>
              <a:chExt cx="116" cy="142"/>
            </a:xfrm>
            <a:solidFill>
              <a:sysClr val="window" lastClr="FFFFFF">
                <a:lumMod val="50000"/>
              </a:sysClr>
            </a:solidFill>
            <a:effectLst/>
          </p:grpSpPr>
          <p:sp>
            <p:nvSpPr>
              <p:cNvPr id="167" name="Freeform 42"/>
              <p:cNvSpPr>
                <a:spLocks/>
              </p:cNvSpPr>
              <p:nvPr/>
            </p:nvSpPr>
            <p:spPr bwMode="auto">
              <a:xfrm>
                <a:off x="3791" y="2221"/>
                <a:ext cx="20" cy="10"/>
              </a:xfrm>
              <a:custGeom>
                <a:avLst/>
                <a:gdLst>
                  <a:gd name="T0" fmla="*/ 8 w 8"/>
                  <a:gd name="T1" fmla="*/ 0 h 4"/>
                  <a:gd name="T2" fmla="*/ 1 w 8"/>
                  <a:gd name="T3" fmla="*/ 0 h 4"/>
                  <a:gd name="T4" fmla="*/ 0 w 8"/>
                  <a:gd name="T5" fmla="*/ 0 h 4"/>
                  <a:gd name="T6" fmla="*/ 0 w 8"/>
                  <a:gd name="T7" fmla="*/ 4 h 4"/>
                  <a:gd name="T8" fmla="*/ 1 w 8"/>
                  <a:gd name="T9" fmla="*/ 4 h 4"/>
                  <a:gd name="T10" fmla="*/ 8 w 8"/>
                  <a:gd name="T11" fmla="*/ 4 h 4"/>
                  <a:gd name="T12" fmla="*/ 8 w 8"/>
                  <a:gd name="T13" fmla="*/ 4 h 4"/>
                  <a:gd name="T14" fmla="*/ 8 w 8"/>
                  <a:gd name="T15" fmla="*/ 0 h 4"/>
                  <a:gd name="T16" fmla="*/ 8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1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8" name="Freeform 43"/>
              <p:cNvSpPr>
                <a:spLocks/>
              </p:cNvSpPr>
              <p:nvPr/>
            </p:nvSpPr>
            <p:spPr bwMode="auto">
              <a:xfrm>
                <a:off x="3818" y="2208"/>
                <a:ext cx="23" cy="23"/>
              </a:xfrm>
              <a:custGeom>
                <a:avLst/>
                <a:gdLst>
                  <a:gd name="T0" fmla="*/ 8 w 9"/>
                  <a:gd name="T1" fmla="*/ 0 h 9"/>
                  <a:gd name="T2" fmla="*/ 1 w 9"/>
                  <a:gd name="T3" fmla="*/ 0 h 9"/>
                  <a:gd name="T4" fmla="*/ 0 w 9"/>
                  <a:gd name="T5" fmla="*/ 1 h 9"/>
                  <a:gd name="T6" fmla="*/ 0 w 9"/>
                  <a:gd name="T7" fmla="*/ 9 h 9"/>
                  <a:gd name="T8" fmla="*/ 1 w 9"/>
                  <a:gd name="T9" fmla="*/ 9 h 9"/>
                  <a:gd name="T10" fmla="*/ 8 w 9"/>
                  <a:gd name="T11" fmla="*/ 9 h 9"/>
                  <a:gd name="T12" fmla="*/ 9 w 9"/>
                  <a:gd name="T13" fmla="*/ 9 h 9"/>
                  <a:gd name="T14" fmla="*/ 9 w 9"/>
                  <a:gd name="T15" fmla="*/ 1 h 9"/>
                  <a:gd name="T16" fmla="*/ 8 w 9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9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1" y="9"/>
                      <a:pt x="1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9" y="9"/>
                      <a:pt x="9" y="9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9" name="Freeform 44"/>
              <p:cNvSpPr>
                <a:spLocks/>
              </p:cNvSpPr>
              <p:nvPr/>
            </p:nvSpPr>
            <p:spPr bwMode="auto">
              <a:xfrm>
                <a:off x="3849" y="2184"/>
                <a:ext cx="20" cy="47"/>
              </a:xfrm>
              <a:custGeom>
                <a:avLst/>
                <a:gdLst>
                  <a:gd name="T0" fmla="*/ 7 w 8"/>
                  <a:gd name="T1" fmla="*/ 0 h 19"/>
                  <a:gd name="T2" fmla="*/ 0 w 8"/>
                  <a:gd name="T3" fmla="*/ 0 h 19"/>
                  <a:gd name="T4" fmla="*/ 0 w 8"/>
                  <a:gd name="T5" fmla="*/ 1 h 19"/>
                  <a:gd name="T6" fmla="*/ 0 w 8"/>
                  <a:gd name="T7" fmla="*/ 19 h 19"/>
                  <a:gd name="T8" fmla="*/ 0 w 8"/>
                  <a:gd name="T9" fmla="*/ 19 h 19"/>
                  <a:gd name="T10" fmla="*/ 7 w 8"/>
                  <a:gd name="T11" fmla="*/ 19 h 19"/>
                  <a:gd name="T12" fmla="*/ 8 w 8"/>
                  <a:gd name="T13" fmla="*/ 19 h 19"/>
                  <a:gd name="T14" fmla="*/ 8 w 8"/>
                  <a:gd name="T15" fmla="*/ 1 h 19"/>
                  <a:gd name="T16" fmla="*/ 7 w 8"/>
                  <a:gd name="T1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0" name="Freeform 45"/>
              <p:cNvSpPr>
                <a:spLocks/>
              </p:cNvSpPr>
              <p:nvPr/>
            </p:nvSpPr>
            <p:spPr bwMode="auto">
              <a:xfrm>
                <a:off x="3877" y="2161"/>
                <a:ext cx="22" cy="70"/>
              </a:xfrm>
              <a:custGeom>
                <a:avLst/>
                <a:gdLst>
                  <a:gd name="T0" fmla="*/ 8 w 9"/>
                  <a:gd name="T1" fmla="*/ 0 h 28"/>
                  <a:gd name="T2" fmla="*/ 1 w 9"/>
                  <a:gd name="T3" fmla="*/ 0 h 28"/>
                  <a:gd name="T4" fmla="*/ 0 w 9"/>
                  <a:gd name="T5" fmla="*/ 1 h 28"/>
                  <a:gd name="T6" fmla="*/ 0 w 9"/>
                  <a:gd name="T7" fmla="*/ 28 h 28"/>
                  <a:gd name="T8" fmla="*/ 1 w 9"/>
                  <a:gd name="T9" fmla="*/ 28 h 28"/>
                  <a:gd name="T10" fmla="*/ 8 w 9"/>
                  <a:gd name="T11" fmla="*/ 28 h 28"/>
                  <a:gd name="T12" fmla="*/ 9 w 9"/>
                  <a:gd name="T13" fmla="*/ 28 h 28"/>
                  <a:gd name="T14" fmla="*/ 9 w 9"/>
                  <a:gd name="T15" fmla="*/ 1 h 28"/>
                  <a:gd name="T16" fmla="*/ 8 w 9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8">
                    <a:moveTo>
                      <a:pt x="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1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8" y="28"/>
                      <a:pt x="9" y="28"/>
                      <a:pt x="9" y="28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1" name="Freeform 46"/>
              <p:cNvSpPr>
                <a:spLocks/>
              </p:cNvSpPr>
              <p:nvPr/>
            </p:nvSpPr>
            <p:spPr bwMode="auto">
              <a:xfrm>
                <a:off x="3821" y="2089"/>
                <a:ext cx="23" cy="27"/>
              </a:xfrm>
              <a:custGeom>
                <a:avLst/>
                <a:gdLst>
                  <a:gd name="T0" fmla="*/ 5 w 9"/>
                  <a:gd name="T1" fmla="*/ 10 h 11"/>
                  <a:gd name="T2" fmla="*/ 8 w 9"/>
                  <a:gd name="T3" fmla="*/ 4 h 11"/>
                  <a:gd name="T4" fmla="*/ 5 w 9"/>
                  <a:gd name="T5" fmla="*/ 0 h 11"/>
                  <a:gd name="T6" fmla="*/ 0 w 9"/>
                  <a:gd name="T7" fmla="*/ 4 h 11"/>
                  <a:gd name="T8" fmla="*/ 5 w 9"/>
                  <a:gd name="T9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11">
                    <a:moveTo>
                      <a:pt x="5" y="10"/>
                    </a:moveTo>
                    <a:cubicBezTo>
                      <a:pt x="8" y="10"/>
                      <a:pt x="8" y="7"/>
                      <a:pt x="8" y="4"/>
                    </a:cubicBezTo>
                    <a:cubicBezTo>
                      <a:pt x="9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1" y="8"/>
                      <a:pt x="4" y="11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2" name="Freeform 47"/>
              <p:cNvSpPr>
                <a:spLocks/>
              </p:cNvSpPr>
              <p:nvPr/>
            </p:nvSpPr>
            <p:spPr bwMode="auto">
              <a:xfrm>
                <a:off x="3785" y="2164"/>
                <a:ext cx="36" cy="44"/>
              </a:xfrm>
              <a:custGeom>
                <a:avLst/>
                <a:gdLst>
                  <a:gd name="T0" fmla="*/ 12 w 14"/>
                  <a:gd name="T1" fmla="*/ 1 h 18"/>
                  <a:gd name="T2" fmla="*/ 10 w 14"/>
                  <a:gd name="T3" fmla="*/ 0 h 18"/>
                  <a:gd name="T4" fmla="*/ 8 w 14"/>
                  <a:gd name="T5" fmla="*/ 6 h 18"/>
                  <a:gd name="T6" fmla="*/ 1 w 14"/>
                  <a:gd name="T7" fmla="*/ 14 h 18"/>
                  <a:gd name="T8" fmla="*/ 1 w 14"/>
                  <a:gd name="T9" fmla="*/ 17 h 18"/>
                  <a:gd name="T10" fmla="*/ 4 w 14"/>
                  <a:gd name="T11" fmla="*/ 17 h 18"/>
                  <a:gd name="T12" fmla="*/ 12 w 14"/>
                  <a:gd name="T13" fmla="*/ 9 h 18"/>
                  <a:gd name="T14" fmla="*/ 13 w 14"/>
                  <a:gd name="T15" fmla="*/ 8 h 18"/>
                  <a:gd name="T16" fmla="*/ 14 w 14"/>
                  <a:gd name="T17" fmla="*/ 3 h 18"/>
                  <a:gd name="T18" fmla="*/ 12 w 14"/>
                  <a:gd name="T1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8">
                    <a:moveTo>
                      <a:pt x="12" y="1"/>
                    </a:moveTo>
                    <a:cubicBezTo>
                      <a:pt x="11" y="1"/>
                      <a:pt x="10" y="0"/>
                      <a:pt x="10" y="0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5"/>
                      <a:pt x="0" y="16"/>
                      <a:pt x="1" y="17"/>
                    </a:cubicBezTo>
                    <a:cubicBezTo>
                      <a:pt x="2" y="18"/>
                      <a:pt x="4" y="18"/>
                      <a:pt x="4" y="17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3" y="8"/>
                      <a:pt x="13" y="8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3" name="Freeform 48"/>
              <p:cNvSpPr>
                <a:spLocks/>
              </p:cNvSpPr>
              <p:nvPr/>
            </p:nvSpPr>
            <p:spPr bwMode="auto">
              <a:xfrm>
                <a:off x="3836" y="2116"/>
                <a:ext cx="33" cy="20"/>
              </a:xfrm>
              <a:custGeom>
                <a:avLst/>
                <a:gdLst>
                  <a:gd name="T0" fmla="*/ 6 w 13"/>
                  <a:gd name="T1" fmla="*/ 8 h 8"/>
                  <a:gd name="T2" fmla="*/ 12 w 13"/>
                  <a:gd name="T3" fmla="*/ 4 h 8"/>
                  <a:gd name="T4" fmla="*/ 12 w 13"/>
                  <a:gd name="T5" fmla="*/ 1 h 8"/>
                  <a:gd name="T6" fmla="*/ 10 w 13"/>
                  <a:gd name="T7" fmla="*/ 1 h 8"/>
                  <a:gd name="T8" fmla="*/ 5 w 13"/>
                  <a:gd name="T9" fmla="*/ 4 h 8"/>
                  <a:gd name="T10" fmla="*/ 1 w 13"/>
                  <a:gd name="T11" fmla="*/ 3 h 8"/>
                  <a:gd name="T12" fmla="*/ 1 w 13"/>
                  <a:gd name="T13" fmla="*/ 5 h 8"/>
                  <a:gd name="T14" fmla="*/ 0 w 13"/>
                  <a:gd name="T15" fmla="*/ 7 h 8"/>
                  <a:gd name="T16" fmla="*/ 5 w 13"/>
                  <a:gd name="T17" fmla="*/ 8 h 8"/>
                  <a:gd name="T18" fmla="*/ 6 w 13"/>
                  <a:gd name="T19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" h="8">
                    <a:moveTo>
                      <a:pt x="6" y="8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2"/>
                      <a:pt x="12" y="1"/>
                    </a:cubicBezTo>
                    <a:cubicBezTo>
                      <a:pt x="12" y="1"/>
                      <a:pt x="11" y="0"/>
                      <a:pt x="10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6"/>
                      <a:pt x="0" y="7"/>
                      <a:pt x="0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4" name="Freeform 49"/>
              <p:cNvSpPr>
                <a:spLocks/>
              </p:cNvSpPr>
              <p:nvPr/>
            </p:nvSpPr>
            <p:spPr bwMode="auto">
              <a:xfrm>
                <a:off x="3783" y="2116"/>
                <a:ext cx="58" cy="87"/>
              </a:xfrm>
              <a:custGeom>
                <a:avLst/>
                <a:gdLst>
                  <a:gd name="T0" fmla="*/ 18 w 23"/>
                  <a:gd name="T1" fmla="*/ 17 h 35"/>
                  <a:gd name="T2" fmla="*/ 21 w 23"/>
                  <a:gd name="T3" fmla="*/ 5 h 35"/>
                  <a:gd name="T4" fmla="*/ 21 w 23"/>
                  <a:gd name="T5" fmla="*/ 2 h 35"/>
                  <a:gd name="T6" fmla="*/ 20 w 23"/>
                  <a:gd name="T7" fmla="*/ 2 h 35"/>
                  <a:gd name="T8" fmla="*/ 19 w 23"/>
                  <a:gd name="T9" fmla="*/ 7 h 35"/>
                  <a:gd name="T10" fmla="*/ 20 w 23"/>
                  <a:gd name="T11" fmla="*/ 3 h 35"/>
                  <a:gd name="T12" fmla="*/ 20 w 23"/>
                  <a:gd name="T13" fmla="*/ 2 h 35"/>
                  <a:gd name="T14" fmla="*/ 20 w 23"/>
                  <a:gd name="T15" fmla="*/ 1 h 35"/>
                  <a:gd name="T16" fmla="*/ 19 w 23"/>
                  <a:gd name="T17" fmla="*/ 1 h 35"/>
                  <a:gd name="T18" fmla="*/ 18 w 23"/>
                  <a:gd name="T19" fmla="*/ 2 h 35"/>
                  <a:gd name="T20" fmla="*/ 19 w 23"/>
                  <a:gd name="T21" fmla="*/ 3 h 35"/>
                  <a:gd name="T22" fmla="*/ 18 w 23"/>
                  <a:gd name="T23" fmla="*/ 6 h 35"/>
                  <a:gd name="T24" fmla="*/ 17 w 23"/>
                  <a:gd name="T25" fmla="*/ 0 h 35"/>
                  <a:gd name="T26" fmla="*/ 17 w 23"/>
                  <a:gd name="T27" fmla="*/ 0 h 35"/>
                  <a:gd name="T28" fmla="*/ 17 w 23"/>
                  <a:gd name="T29" fmla="*/ 0 h 35"/>
                  <a:gd name="T30" fmla="*/ 15 w 23"/>
                  <a:gd name="T31" fmla="*/ 0 h 35"/>
                  <a:gd name="T32" fmla="*/ 8 w 23"/>
                  <a:gd name="T33" fmla="*/ 0 h 35"/>
                  <a:gd name="T34" fmla="*/ 1 w 23"/>
                  <a:gd name="T35" fmla="*/ 5 h 35"/>
                  <a:gd name="T36" fmla="*/ 1 w 23"/>
                  <a:gd name="T37" fmla="*/ 8 h 35"/>
                  <a:gd name="T38" fmla="*/ 4 w 23"/>
                  <a:gd name="T39" fmla="*/ 8 h 35"/>
                  <a:gd name="T40" fmla="*/ 4 w 23"/>
                  <a:gd name="T41" fmla="*/ 8 h 35"/>
                  <a:gd name="T42" fmla="*/ 9 w 23"/>
                  <a:gd name="T43" fmla="*/ 4 h 35"/>
                  <a:gd name="T44" fmla="*/ 13 w 23"/>
                  <a:gd name="T45" fmla="*/ 4 h 35"/>
                  <a:gd name="T46" fmla="*/ 12 w 23"/>
                  <a:gd name="T47" fmla="*/ 4 h 35"/>
                  <a:gd name="T48" fmla="*/ 9 w 23"/>
                  <a:gd name="T49" fmla="*/ 15 h 35"/>
                  <a:gd name="T50" fmla="*/ 10 w 23"/>
                  <a:gd name="T51" fmla="*/ 16 h 35"/>
                  <a:gd name="T52" fmla="*/ 14 w 23"/>
                  <a:gd name="T53" fmla="*/ 20 h 35"/>
                  <a:gd name="T54" fmla="*/ 18 w 23"/>
                  <a:gd name="T55" fmla="*/ 24 h 35"/>
                  <a:gd name="T56" fmla="*/ 17 w 23"/>
                  <a:gd name="T57" fmla="*/ 32 h 35"/>
                  <a:gd name="T58" fmla="*/ 19 w 23"/>
                  <a:gd name="T59" fmla="*/ 35 h 35"/>
                  <a:gd name="T60" fmla="*/ 22 w 23"/>
                  <a:gd name="T61" fmla="*/ 33 h 35"/>
                  <a:gd name="T62" fmla="*/ 23 w 23"/>
                  <a:gd name="T63" fmla="*/ 24 h 35"/>
                  <a:gd name="T64" fmla="*/ 23 w 23"/>
                  <a:gd name="T65" fmla="*/ 22 h 35"/>
                  <a:gd name="T66" fmla="*/ 18 w 23"/>
                  <a:gd name="T6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" h="35">
                    <a:moveTo>
                      <a:pt x="18" y="17"/>
                    </a:moveTo>
                    <a:cubicBezTo>
                      <a:pt x="19" y="10"/>
                      <a:pt x="21" y="6"/>
                      <a:pt x="21" y="5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5"/>
                      <a:pt x="19" y="7"/>
                      <a:pt x="19" y="7"/>
                    </a:cubicBezTo>
                    <a:cubicBezTo>
                      <a:pt x="19" y="7"/>
                      <a:pt x="20" y="4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9" y="3"/>
                    </a:cubicBezTo>
                    <a:cubicBezTo>
                      <a:pt x="19" y="3"/>
                      <a:pt x="18" y="4"/>
                      <a:pt x="18" y="6"/>
                    </a:cubicBezTo>
                    <a:cubicBezTo>
                      <a:pt x="18" y="1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6" y="0"/>
                      <a:pt x="15" y="0"/>
                      <a:pt x="15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8" y="0"/>
                      <a:pt x="1" y="5"/>
                      <a:pt x="1" y="5"/>
                    </a:cubicBezTo>
                    <a:cubicBezTo>
                      <a:pt x="0" y="6"/>
                      <a:pt x="0" y="7"/>
                      <a:pt x="1" y="8"/>
                    </a:cubicBezTo>
                    <a:cubicBezTo>
                      <a:pt x="2" y="8"/>
                      <a:pt x="3" y="9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9" y="4"/>
                      <a:pt x="9" y="4"/>
                    </a:cubicBezTo>
                    <a:cubicBezTo>
                      <a:pt x="9" y="4"/>
                      <a:pt x="13" y="4"/>
                      <a:pt x="13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7"/>
                      <a:pt x="9" y="13"/>
                      <a:pt x="9" y="15"/>
                    </a:cubicBezTo>
                    <a:cubicBezTo>
                      <a:pt x="9" y="15"/>
                      <a:pt x="10" y="15"/>
                      <a:pt x="10" y="16"/>
                    </a:cubicBezTo>
                    <a:cubicBezTo>
                      <a:pt x="10" y="16"/>
                      <a:pt x="11" y="18"/>
                      <a:pt x="14" y="20"/>
                    </a:cubicBezTo>
                    <a:cubicBezTo>
                      <a:pt x="14" y="20"/>
                      <a:pt x="18" y="24"/>
                      <a:pt x="18" y="24"/>
                    </a:cubicBezTo>
                    <a:cubicBezTo>
                      <a:pt x="18" y="24"/>
                      <a:pt x="17" y="32"/>
                      <a:pt x="17" y="32"/>
                    </a:cubicBezTo>
                    <a:cubicBezTo>
                      <a:pt x="17" y="34"/>
                      <a:pt x="18" y="35"/>
                      <a:pt x="19" y="35"/>
                    </a:cubicBezTo>
                    <a:cubicBezTo>
                      <a:pt x="20" y="35"/>
                      <a:pt x="21" y="35"/>
                      <a:pt x="22" y="33"/>
                    </a:cubicBezTo>
                    <a:cubicBezTo>
                      <a:pt x="22" y="33"/>
                      <a:pt x="23" y="24"/>
                      <a:pt x="23" y="24"/>
                    </a:cubicBezTo>
                    <a:cubicBezTo>
                      <a:pt x="23" y="23"/>
                      <a:pt x="23" y="22"/>
                      <a:pt x="23" y="22"/>
                    </a:cubicBezTo>
                    <a:cubicBezTo>
                      <a:pt x="22" y="21"/>
                      <a:pt x="18" y="17"/>
                      <a:pt x="18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B850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197" name="直接连接符 196"/>
            <p:cNvCxnSpPr/>
            <p:nvPr/>
          </p:nvCxnSpPr>
          <p:spPr>
            <a:xfrm>
              <a:off x="3390900" y="3070979"/>
              <a:ext cx="0" cy="45876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199" name="文本框 198"/>
            <p:cNvSpPr txBox="1"/>
            <p:nvPr/>
          </p:nvSpPr>
          <p:spPr>
            <a:xfrm>
              <a:off x="3407467" y="3071171"/>
              <a:ext cx="23668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45763" y="3680341"/>
            <a:ext cx="2828595" cy="480173"/>
            <a:chOff x="2945763" y="3680341"/>
            <a:chExt cx="2828595" cy="480173"/>
          </a:xfrm>
        </p:grpSpPr>
        <p:grpSp>
          <p:nvGrpSpPr>
            <p:cNvPr id="175" name="Group 52"/>
            <p:cNvGrpSpPr>
              <a:grpSpLocks noChangeAspect="1"/>
            </p:cNvGrpSpPr>
            <p:nvPr/>
          </p:nvGrpSpPr>
          <p:grpSpPr bwMode="auto">
            <a:xfrm>
              <a:off x="2945763" y="3767076"/>
              <a:ext cx="297913" cy="295344"/>
              <a:chOff x="3783" y="2102"/>
              <a:chExt cx="116" cy="115"/>
            </a:xfrm>
            <a:solidFill>
              <a:sysClr val="window" lastClr="FFFFFF">
                <a:lumMod val="50000"/>
              </a:sysClr>
            </a:solidFill>
            <a:effectLst/>
          </p:grpSpPr>
          <p:sp>
            <p:nvSpPr>
              <p:cNvPr id="176" name="Freeform 53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7" name="Freeform 54"/>
              <p:cNvSpPr>
                <a:spLocks noEditPoints="1"/>
              </p:cNvSpPr>
              <p:nvPr/>
            </p:nvSpPr>
            <p:spPr bwMode="auto">
              <a:xfrm>
                <a:off x="3783" y="2102"/>
                <a:ext cx="116" cy="115"/>
              </a:xfrm>
              <a:custGeom>
                <a:avLst/>
                <a:gdLst>
                  <a:gd name="T0" fmla="*/ 23 w 46"/>
                  <a:gd name="T1" fmla="*/ 0 h 46"/>
                  <a:gd name="T2" fmla="*/ 0 w 46"/>
                  <a:gd name="T3" fmla="*/ 23 h 46"/>
                  <a:gd name="T4" fmla="*/ 23 w 46"/>
                  <a:gd name="T5" fmla="*/ 46 h 46"/>
                  <a:gd name="T6" fmla="*/ 46 w 46"/>
                  <a:gd name="T7" fmla="*/ 23 h 46"/>
                  <a:gd name="T8" fmla="*/ 23 w 46"/>
                  <a:gd name="T9" fmla="*/ 0 h 46"/>
                  <a:gd name="T10" fmla="*/ 23 w 46"/>
                  <a:gd name="T11" fmla="*/ 42 h 46"/>
                  <a:gd name="T12" fmla="*/ 5 w 46"/>
                  <a:gd name="T13" fmla="*/ 23 h 46"/>
                  <a:gd name="T14" fmla="*/ 23 w 46"/>
                  <a:gd name="T15" fmla="*/ 4 h 46"/>
                  <a:gd name="T16" fmla="*/ 42 w 46"/>
                  <a:gd name="T17" fmla="*/ 23 h 46"/>
                  <a:gd name="T18" fmla="*/ 23 w 46"/>
                  <a:gd name="T19" fmla="*/ 42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46">
                    <a:moveTo>
                      <a:pt x="23" y="0"/>
                    </a:moveTo>
                    <a:cubicBezTo>
                      <a:pt x="10" y="0"/>
                      <a:pt x="0" y="10"/>
                      <a:pt x="0" y="23"/>
                    </a:cubicBezTo>
                    <a:cubicBezTo>
                      <a:pt x="0" y="36"/>
                      <a:pt x="10" y="46"/>
                      <a:pt x="23" y="46"/>
                    </a:cubicBezTo>
                    <a:cubicBezTo>
                      <a:pt x="36" y="46"/>
                      <a:pt x="46" y="36"/>
                      <a:pt x="46" y="23"/>
                    </a:cubicBezTo>
                    <a:cubicBezTo>
                      <a:pt x="46" y="10"/>
                      <a:pt x="36" y="0"/>
                      <a:pt x="23" y="0"/>
                    </a:cubicBezTo>
                    <a:close/>
                    <a:moveTo>
                      <a:pt x="23" y="42"/>
                    </a:moveTo>
                    <a:cubicBezTo>
                      <a:pt x="13" y="42"/>
                      <a:pt x="5" y="33"/>
                      <a:pt x="5" y="23"/>
                    </a:cubicBezTo>
                    <a:cubicBezTo>
                      <a:pt x="5" y="13"/>
                      <a:pt x="13" y="4"/>
                      <a:pt x="23" y="4"/>
                    </a:cubicBezTo>
                    <a:cubicBezTo>
                      <a:pt x="34" y="4"/>
                      <a:pt x="42" y="13"/>
                      <a:pt x="42" y="23"/>
                    </a:cubicBezTo>
                    <a:cubicBezTo>
                      <a:pt x="42" y="33"/>
                      <a:pt x="34" y="42"/>
                      <a:pt x="23" y="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8" name="Freeform 55"/>
              <p:cNvSpPr>
                <a:spLocks/>
              </p:cNvSpPr>
              <p:nvPr/>
            </p:nvSpPr>
            <p:spPr bwMode="auto">
              <a:xfrm>
                <a:off x="3839" y="2115"/>
                <a:ext cx="7" cy="10"/>
              </a:xfrm>
              <a:custGeom>
                <a:avLst/>
                <a:gdLst>
                  <a:gd name="T0" fmla="*/ 1 w 3"/>
                  <a:gd name="T1" fmla="*/ 4 h 4"/>
                  <a:gd name="T2" fmla="*/ 1 w 3"/>
                  <a:gd name="T3" fmla="*/ 4 h 4"/>
                  <a:gd name="T4" fmla="*/ 3 w 3"/>
                  <a:gd name="T5" fmla="*/ 3 h 4"/>
                  <a:gd name="T6" fmla="*/ 3 w 3"/>
                  <a:gd name="T7" fmla="*/ 0 h 4"/>
                  <a:gd name="T8" fmla="*/ 1 w 3"/>
                  <a:gd name="T9" fmla="*/ 0 h 4"/>
                  <a:gd name="T10" fmla="*/ 0 w 3"/>
                  <a:gd name="T11" fmla="*/ 0 h 4"/>
                  <a:gd name="T12" fmla="*/ 0 w 3"/>
                  <a:gd name="T13" fmla="*/ 3 h 4"/>
                  <a:gd name="T14" fmla="*/ 1 w 3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9" name="Freeform 56"/>
              <p:cNvSpPr>
                <a:spLocks/>
              </p:cNvSpPr>
              <p:nvPr/>
            </p:nvSpPr>
            <p:spPr bwMode="auto">
              <a:xfrm>
                <a:off x="3839" y="2195"/>
                <a:ext cx="7" cy="10"/>
              </a:xfrm>
              <a:custGeom>
                <a:avLst/>
                <a:gdLst>
                  <a:gd name="T0" fmla="*/ 1 w 3"/>
                  <a:gd name="T1" fmla="*/ 0 h 4"/>
                  <a:gd name="T2" fmla="*/ 1 w 3"/>
                  <a:gd name="T3" fmla="*/ 0 h 4"/>
                  <a:gd name="T4" fmla="*/ 0 w 3"/>
                  <a:gd name="T5" fmla="*/ 1 h 4"/>
                  <a:gd name="T6" fmla="*/ 0 w 3"/>
                  <a:gd name="T7" fmla="*/ 4 h 4"/>
                  <a:gd name="T8" fmla="*/ 1 w 3"/>
                  <a:gd name="T9" fmla="*/ 4 h 4"/>
                  <a:gd name="T10" fmla="*/ 3 w 3"/>
                  <a:gd name="T11" fmla="*/ 4 h 4"/>
                  <a:gd name="T12" fmla="*/ 3 w 3"/>
                  <a:gd name="T13" fmla="*/ 1 h 4"/>
                  <a:gd name="T14" fmla="*/ 1 w 3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4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0" name="Freeform 57"/>
              <p:cNvSpPr>
                <a:spLocks/>
              </p:cNvSpPr>
              <p:nvPr/>
            </p:nvSpPr>
            <p:spPr bwMode="auto">
              <a:xfrm>
                <a:off x="3796" y="2155"/>
                <a:ext cx="10" cy="10"/>
              </a:xfrm>
              <a:custGeom>
                <a:avLst/>
                <a:gdLst>
                  <a:gd name="T0" fmla="*/ 3 w 4"/>
                  <a:gd name="T1" fmla="*/ 0 h 4"/>
                  <a:gd name="T2" fmla="*/ 0 w 4"/>
                  <a:gd name="T3" fmla="*/ 0 h 4"/>
                  <a:gd name="T4" fmla="*/ 0 w 4"/>
                  <a:gd name="T5" fmla="*/ 2 h 4"/>
                  <a:gd name="T6" fmla="*/ 0 w 4"/>
                  <a:gd name="T7" fmla="*/ 4 h 4"/>
                  <a:gd name="T8" fmla="*/ 3 w 4"/>
                  <a:gd name="T9" fmla="*/ 4 h 4"/>
                  <a:gd name="T10" fmla="*/ 4 w 4"/>
                  <a:gd name="T11" fmla="*/ 2 h 4"/>
                  <a:gd name="T12" fmla="*/ 4 w 4"/>
                  <a:gd name="T13" fmla="*/ 2 h 4"/>
                  <a:gd name="T14" fmla="*/ 3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1" name="Freeform 58"/>
              <p:cNvSpPr>
                <a:spLocks/>
              </p:cNvSpPr>
              <p:nvPr/>
            </p:nvSpPr>
            <p:spPr bwMode="auto">
              <a:xfrm>
                <a:off x="3877" y="2155"/>
                <a:ext cx="10" cy="10"/>
              </a:xfrm>
              <a:custGeom>
                <a:avLst/>
                <a:gdLst>
                  <a:gd name="T0" fmla="*/ 4 w 4"/>
                  <a:gd name="T1" fmla="*/ 0 h 4"/>
                  <a:gd name="T2" fmla="*/ 2 w 4"/>
                  <a:gd name="T3" fmla="*/ 0 h 4"/>
                  <a:gd name="T4" fmla="*/ 0 w 4"/>
                  <a:gd name="T5" fmla="*/ 2 h 4"/>
                  <a:gd name="T6" fmla="*/ 0 w 4"/>
                  <a:gd name="T7" fmla="*/ 2 h 4"/>
                  <a:gd name="T8" fmla="*/ 2 w 4"/>
                  <a:gd name="T9" fmla="*/ 4 h 4"/>
                  <a:gd name="T10" fmla="*/ 4 w 4"/>
                  <a:gd name="T11" fmla="*/ 4 h 4"/>
                  <a:gd name="T12" fmla="*/ 4 w 4"/>
                  <a:gd name="T13" fmla="*/ 2 h 4"/>
                  <a:gd name="T14" fmla="*/ 4 w 4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" h="4">
                    <a:moveTo>
                      <a:pt x="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1"/>
                      <a:pt x="4" y="1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2" name="Freeform 59"/>
              <p:cNvSpPr>
                <a:spLocks/>
              </p:cNvSpPr>
              <p:nvPr/>
            </p:nvSpPr>
            <p:spPr bwMode="auto">
              <a:xfrm>
                <a:off x="3813" y="2127"/>
                <a:ext cx="33" cy="38"/>
              </a:xfrm>
              <a:custGeom>
                <a:avLst/>
                <a:gdLst>
                  <a:gd name="T0" fmla="*/ 11 w 13"/>
                  <a:gd name="T1" fmla="*/ 0 h 15"/>
                  <a:gd name="T2" fmla="*/ 10 w 13"/>
                  <a:gd name="T3" fmla="*/ 2 h 15"/>
                  <a:gd name="T4" fmla="*/ 10 w 13"/>
                  <a:gd name="T5" fmla="*/ 11 h 15"/>
                  <a:gd name="T6" fmla="*/ 9 w 13"/>
                  <a:gd name="T7" fmla="*/ 12 h 15"/>
                  <a:gd name="T8" fmla="*/ 2 w 13"/>
                  <a:gd name="T9" fmla="*/ 12 h 15"/>
                  <a:gd name="T10" fmla="*/ 0 w 13"/>
                  <a:gd name="T11" fmla="*/ 14 h 15"/>
                  <a:gd name="T12" fmla="*/ 2 w 13"/>
                  <a:gd name="T13" fmla="*/ 15 h 15"/>
                  <a:gd name="T14" fmla="*/ 11 w 13"/>
                  <a:gd name="T15" fmla="*/ 15 h 15"/>
                  <a:gd name="T16" fmla="*/ 12 w 13"/>
                  <a:gd name="T17" fmla="*/ 15 h 15"/>
                  <a:gd name="T18" fmla="*/ 12 w 13"/>
                  <a:gd name="T19" fmla="*/ 15 h 15"/>
                  <a:gd name="T20" fmla="*/ 13 w 13"/>
                  <a:gd name="T21" fmla="*/ 13 h 15"/>
                  <a:gd name="T22" fmla="*/ 13 w 13"/>
                  <a:gd name="T23" fmla="*/ 2 h 15"/>
                  <a:gd name="T24" fmla="*/ 11 w 13"/>
                  <a:gd name="T2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" h="15">
                    <a:moveTo>
                      <a:pt x="11" y="0"/>
                    </a:moveTo>
                    <a:cubicBezTo>
                      <a:pt x="10" y="0"/>
                      <a:pt x="10" y="1"/>
                      <a:pt x="10" y="2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9" y="12"/>
                      <a:pt x="9" y="12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4"/>
                      <a:pt x="1" y="15"/>
                      <a:pt x="2" y="15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2" y="15"/>
                      <a:pt x="12" y="15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13" y="14"/>
                      <a:pt x="13" y="14"/>
                      <a:pt x="13" y="1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198" name="直接连接符 197"/>
            <p:cNvCxnSpPr/>
            <p:nvPr/>
          </p:nvCxnSpPr>
          <p:spPr>
            <a:xfrm>
              <a:off x="3390900" y="3701746"/>
              <a:ext cx="0" cy="45876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00" name="文本框 199"/>
            <p:cNvSpPr txBox="1"/>
            <p:nvPr/>
          </p:nvSpPr>
          <p:spPr>
            <a:xfrm>
              <a:off x="3407467" y="3680341"/>
              <a:ext cx="23668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935876" y="4318401"/>
            <a:ext cx="2838482" cy="472880"/>
            <a:chOff x="2935876" y="4318401"/>
            <a:chExt cx="2838482" cy="472880"/>
          </a:xfrm>
        </p:grpSpPr>
        <p:grpSp>
          <p:nvGrpSpPr>
            <p:cNvPr id="183" name="Group 62"/>
            <p:cNvGrpSpPr>
              <a:grpSpLocks noChangeAspect="1"/>
            </p:cNvGrpSpPr>
            <p:nvPr/>
          </p:nvGrpSpPr>
          <p:grpSpPr bwMode="auto">
            <a:xfrm>
              <a:off x="2935876" y="4439854"/>
              <a:ext cx="317685" cy="253655"/>
              <a:chOff x="3775" y="2110"/>
              <a:chExt cx="129" cy="103"/>
            </a:xfrm>
            <a:solidFill>
              <a:sysClr val="window" lastClr="FFFFFF">
                <a:lumMod val="50000"/>
              </a:sysClr>
            </a:solidFill>
            <a:effectLst/>
          </p:grpSpPr>
          <p:sp>
            <p:nvSpPr>
              <p:cNvPr id="184" name="Freeform 63"/>
              <p:cNvSpPr>
                <a:spLocks/>
              </p:cNvSpPr>
              <p:nvPr/>
            </p:nvSpPr>
            <p:spPr bwMode="auto">
              <a:xfrm>
                <a:off x="3775" y="2177"/>
                <a:ext cx="40" cy="36"/>
              </a:xfrm>
              <a:custGeom>
                <a:avLst/>
                <a:gdLst>
                  <a:gd name="T0" fmla="*/ 5 w 16"/>
                  <a:gd name="T1" fmla="*/ 0 h 14"/>
                  <a:gd name="T2" fmla="*/ 0 w 16"/>
                  <a:gd name="T3" fmla="*/ 4 h 14"/>
                  <a:gd name="T4" fmla="*/ 10 w 16"/>
                  <a:gd name="T5" fmla="*/ 14 h 14"/>
                  <a:gd name="T6" fmla="*/ 16 w 16"/>
                  <a:gd name="T7" fmla="*/ 9 h 14"/>
                  <a:gd name="T8" fmla="*/ 5 w 16"/>
                  <a:gd name="T9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5" y="0"/>
                    </a:moveTo>
                    <a:cubicBezTo>
                      <a:pt x="1" y="3"/>
                      <a:pt x="0" y="4"/>
                      <a:pt x="0" y="4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10" y="14"/>
                      <a:pt x="13" y="11"/>
                      <a:pt x="16" y="9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5" name="Freeform 64"/>
              <p:cNvSpPr>
                <a:spLocks/>
              </p:cNvSpPr>
              <p:nvPr/>
            </p:nvSpPr>
            <p:spPr bwMode="auto">
              <a:xfrm>
                <a:off x="3795" y="2156"/>
                <a:ext cx="109" cy="41"/>
              </a:xfrm>
              <a:custGeom>
                <a:avLst/>
                <a:gdLst>
                  <a:gd name="T0" fmla="*/ 37 w 44"/>
                  <a:gd name="T1" fmla="*/ 4 h 16"/>
                  <a:gd name="T2" fmla="*/ 29 w 44"/>
                  <a:gd name="T3" fmla="*/ 9 h 16"/>
                  <a:gd name="T4" fmla="*/ 18 w 44"/>
                  <a:gd name="T5" fmla="*/ 8 h 16"/>
                  <a:gd name="T6" fmla="*/ 25 w 44"/>
                  <a:gd name="T7" fmla="*/ 7 h 16"/>
                  <a:gd name="T8" fmla="*/ 31 w 44"/>
                  <a:gd name="T9" fmla="*/ 2 h 16"/>
                  <a:gd name="T10" fmla="*/ 20 w 44"/>
                  <a:gd name="T11" fmla="*/ 2 h 16"/>
                  <a:gd name="T12" fmla="*/ 9 w 44"/>
                  <a:gd name="T13" fmla="*/ 2 h 16"/>
                  <a:gd name="T14" fmla="*/ 0 w 44"/>
                  <a:gd name="T15" fmla="*/ 7 h 16"/>
                  <a:gd name="T16" fmla="*/ 9 w 44"/>
                  <a:gd name="T17" fmla="*/ 16 h 16"/>
                  <a:gd name="T18" fmla="*/ 13 w 44"/>
                  <a:gd name="T19" fmla="*/ 14 h 16"/>
                  <a:gd name="T20" fmla="*/ 29 w 44"/>
                  <a:gd name="T21" fmla="*/ 14 h 16"/>
                  <a:gd name="T22" fmla="*/ 44 w 44"/>
                  <a:gd name="T23" fmla="*/ 2 h 16"/>
                  <a:gd name="T24" fmla="*/ 37 w 44"/>
                  <a:gd name="T25" fmla="*/ 4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16">
                    <a:moveTo>
                      <a:pt x="37" y="4"/>
                    </a:moveTo>
                    <a:cubicBezTo>
                      <a:pt x="34" y="7"/>
                      <a:pt x="32" y="8"/>
                      <a:pt x="29" y="9"/>
                    </a:cubicBezTo>
                    <a:cubicBezTo>
                      <a:pt x="24" y="10"/>
                      <a:pt x="19" y="9"/>
                      <a:pt x="18" y="8"/>
                    </a:cubicBezTo>
                    <a:cubicBezTo>
                      <a:pt x="15" y="6"/>
                      <a:pt x="18" y="7"/>
                      <a:pt x="25" y="7"/>
                    </a:cubicBezTo>
                    <a:cubicBezTo>
                      <a:pt x="32" y="6"/>
                      <a:pt x="31" y="2"/>
                      <a:pt x="31" y="2"/>
                    </a:cubicBezTo>
                    <a:cubicBezTo>
                      <a:pt x="29" y="2"/>
                      <a:pt x="27" y="2"/>
                      <a:pt x="20" y="2"/>
                    </a:cubicBezTo>
                    <a:cubicBezTo>
                      <a:pt x="17" y="2"/>
                      <a:pt x="12" y="1"/>
                      <a:pt x="9" y="2"/>
                    </a:cubicBezTo>
                    <a:cubicBezTo>
                      <a:pt x="6" y="2"/>
                      <a:pt x="4" y="5"/>
                      <a:pt x="0" y="7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5"/>
                      <a:pt x="12" y="14"/>
                      <a:pt x="13" y="14"/>
                    </a:cubicBezTo>
                    <a:cubicBezTo>
                      <a:pt x="16" y="14"/>
                      <a:pt x="23" y="15"/>
                      <a:pt x="29" y="14"/>
                    </a:cubicBezTo>
                    <a:cubicBezTo>
                      <a:pt x="40" y="9"/>
                      <a:pt x="44" y="2"/>
                      <a:pt x="44" y="2"/>
                    </a:cubicBezTo>
                    <a:cubicBezTo>
                      <a:pt x="44" y="2"/>
                      <a:pt x="41" y="0"/>
                      <a:pt x="3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6" name="Freeform 65"/>
              <p:cNvSpPr>
                <a:spLocks noEditPoints="1"/>
              </p:cNvSpPr>
              <p:nvPr/>
            </p:nvSpPr>
            <p:spPr bwMode="auto">
              <a:xfrm>
                <a:off x="3810" y="2110"/>
                <a:ext cx="94" cy="41"/>
              </a:xfrm>
              <a:custGeom>
                <a:avLst/>
                <a:gdLst>
                  <a:gd name="T0" fmla="*/ 38 w 38"/>
                  <a:gd name="T1" fmla="*/ 0 h 16"/>
                  <a:gd name="T2" fmla="*/ 34 w 38"/>
                  <a:gd name="T3" fmla="*/ 0 h 16"/>
                  <a:gd name="T4" fmla="*/ 34 w 38"/>
                  <a:gd name="T5" fmla="*/ 6 h 16"/>
                  <a:gd name="T6" fmla="*/ 32 w 38"/>
                  <a:gd name="T7" fmla="*/ 6 h 16"/>
                  <a:gd name="T8" fmla="*/ 32 w 38"/>
                  <a:gd name="T9" fmla="*/ 0 h 16"/>
                  <a:gd name="T10" fmla="*/ 28 w 38"/>
                  <a:gd name="T11" fmla="*/ 0 h 16"/>
                  <a:gd name="T12" fmla="*/ 28 w 38"/>
                  <a:gd name="T13" fmla="*/ 6 h 16"/>
                  <a:gd name="T14" fmla="*/ 12 w 38"/>
                  <a:gd name="T15" fmla="*/ 6 h 16"/>
                  <a:gd name="T16" fmla="*/ 12 w 38"/>
                  <a:gd name="T17" fmla="*/ 3 h 16"/>
                  <a:gd name="T18" fmla="*/ 12 w 38"/>
                  <a:gd name="T19" fmla="*/ 1 h 16"/>
                  <a:gd name="T20" fmla="*/ 11 w 38"/>
                  <a:gd name="T21" fmla="*/ 0 h 16"/>
                  <a:gd name="T22" fmla="*/ 9 w 38"/>
                  <a:gd name="T23" fmla="*/ 0 h 16"/>
                  <a:gd name="T24" fmla="*/ 3 w 38"/>
                  <a:gd name="T25" fmla="*/ 0 h 16"/>
                  <a:gd name="T26" fmla="*/ 1 w 38"/>
                  <a:gd name="T27" fmla="*/ 0 h 16"/>
                  <a:gd name="T28" fmla="*/ 0 w 38"/>
                  <a:gd name="T29" fmla="*/ 2 h 16"/>
                  <a:gd name="T30" fmla="*/ 0 w 38"/>
                  <a:gd name="T31" fmla="*/ 3 h 16"/>
                  <a:gd name="T32" fmla="*/ 0 w 38"/>
                  <a:gd name="T33" fmla="*/ 13 h 16"/>
                  <a:gd name="T34" fmla="*/ 0 w 38"/>
                  <a:gd name="T35" fmla="*/ 15 h 16"/>
                  <a:gd name="T36" fmla="*/ 2 w 38"/>
                  <a:gd name="T37" fmla="*/ 16 h 16"/>
                  <a:gd name="T38" fmla="*/ 3 w 38"/>
                  <a:gd name="T39" fmla="*/ 16 h 16"/>
                  <a:gd name="T40" fmla="*/ 9 w 38"/>
                  <a:gd name="T41" fmla="*/ 16 h 16"/>
                  <a:gd name="T42" fmla="*/ 11 w 38"/>
                  <a:gd name="T43" fmla="*/ 16 h 16"/>
                  <a:gd name="T44" fmla="*/ 12 w 38"/>
                  <a:gd name="T45" fmla="*/ 14 h 16"/>
                  <a:gd name="T46" fmla="*/ 12 w 38"/>
                  <a:gd name="T47" fmla="*/ 13 h 16"/>
                  <a:gd name="T48" fmla="*/ 12 w 38"/>
                  <a:gd name="T49" fmla="*/ 10 h 16"/>
                  <a:gd name="T50" fmla="*/ 38 w 38"/>
                  <a:gd name="T51" fmla="*/ 10 h 16"/>
                  <a:gd name="T52" fmla="*/ 38 w 38"/>
                  <a:gd name="T53" fmla="*/ 0 h 16"/>
                  <a:gd name="T54" fmla="*/ 3 w 38"/>
                  <a:gd name="T55" fmla="*/ 3 h 16"/>
                  <a:gd name="T56" fmla="*/ 9 w 38"/>
                  <a:gd name="T57" fmla="*/ 3 h 16"/>
                  <a:gd name="T58" fmla="*/ 9 w 38"/>
                  <a:gd name="T59" fmla="*/ 13 h 16"/>
                  <a:gd name="T60" fmla="*/ 3 w 38"/>
                  <a:gd name="T61" fmla="*/ 13 h 16"/>
                  <a:gd name="T62" fmla="*/ 3 w 38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8" h="16">
                    <a:moveTo>
                      <a:pt x="38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1"/>
                      <a:pt x="11" y="0"/>
                      <a:pt x="11" y="0"/>
                    </a:cubicBezTo>
                    <a:cubicBezTo>
                      <a:pt x="10" y="0"/>
                      <a:pt x="10" y="0"/>
                      <a:pt x="9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4"/>
                      <a:pt x="0" y="14"/>
                      <a:pt x="0" y="15"/>
                    </a:cubicBezTo>
                    <a:cubicBezTo>
                      <a:pt x="1" y="15"/>
                      <a:pt x="1" y="16"/>
                      <a:pt x="2" y="16"/>
                    </a:cubicBezTo>
                    <a:cubicBezTo>
                      <a:pt x="2" y="16"/>
                      <a:pt x="2" y="16"/>
                      <a:pt x="3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6"/>
                      <a:pt x="11" y="16"/>
                      <a:pt x="11" y="16"/>
                    </a:cubicBezTo>
                    <a:cubicBezTo>
                      <a:pt x="12" y="15"/>
                      <a:pt x="12" y="15"/>
                      <a:pt x="12" y="14"/>
                    </a:cubicBezTo>
                    <a:cubicBezTo>
                      <a:pt x="12" y="14"/>
                      <a:pt x="12" y="13"/>
                      <a:pt x="12" y="13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38" y="10"/>
                      <a:pt x="38" y="10"/>
                      <a:pt x="38" y="10"/>
                    </a:cubicBezTo>
                    <a:lnTo>
                      <a:pt x="38" y="0"/>
                    </a:lnTo>
                    <a:close/>
                    <a:moveTo>
                      <a:pt x="3" y="3"/>
                    </a:moveTo>
                    <a:cubicBezTo>
                      <a:pt x="9" y="3"/>
                      <a:pt x="9" y="3"/>
                      <a:pt x="9" y="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3" y="13"/>
                      <a:pt x="3" y="13"/>
                      <a:pt x="3" y="13"/>
                    </a:cubicBezTo>
                    <a:lnTo>
                      <a:pt x="3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195" name="直接连接符 194"/>
            <p:cNvCxnSpPr/>
            <p:nvPr/>
          </p:nvCxnSpPr>
          <p:spPr>
            <a:xfrm>
              <a:off x="3390900" y="4332513"/>
              <a:ext cx="0" cy="45876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01" name="文本框 200"/>
            <p:cNvSpPr txBox="1"/>
            <p:nvPr/>
          </p:nvSpPr>
          <p:spPr>
            <a:xfrm>
              <a:off x="3407467" y="4318401"/>
              <a:ext cx="23668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953026" y="4937616"/>
            <a:ext cx="2821332" cy="484431"/>
            <a:chOff x="2953026" y="4937616"/>
            <a:chExt cx="2821332" cy="484431"/>
          </a:xfrm>
        </p:grpSpPr>
        <p:grpSp>
          <p:nvGrpSpPr>
            <p:cNvPr id="187" name="Group 68"/>
            <p:cNvGrpSpPr>
              <a:grpSpLocks noChangeAspect="1"/>
            </p:cNvGrpSpPr>
            <p:nvPr/>
          </p:nvGrpSpPr>
          <p:grpSpPr bwMode="auto">
            <a:xfrm>
              <a:off x="2953026" y="5082092"/>
              <a:ext cx="283386" cy="273045"/>
              <a:chOff x="3770" y="2095"/>
              <a:chExt cx="137" cy="132"/>
            </a:xfrm>
            <a:solidFill>
              <a:sysClr val="window" lastClr="FFFFFF">
                <a:lumMod val="50000"/>
              </a:sysClr>
            </a:solidFill>
            <a:effectLst/>
          </p:grpSpPr>
          <p:sp>
            <p:nvSpPr>
              <p:cNvPr id="188" name="Freeform 69"/>
              <p:cNvSpPr>
                <a:spLocks/>
              </p:cNvSpPr>
              <p:nvPr/>
            </p:nvSpPr>
            <p:spPr bwMode="auto">
              <a:xfrm>
                <a:off x="3770" y="2190"/>
                <a:ext cx="137" cy="37"/>
              </a:xfrm>
              <a:custGeom>
                <a:avLst/>
                <a:gdLst>
                  <a:gd name="T0" fmla="*/ 52 w 55"/>
                  <a:gd name="T1" fmla="*/ 6 h 15"/>
                  <a:gd name="T2" fmla="*/ 38 w 55"/>
                  <a:gd name="T3" fmla="*/ 6 h 15"/>
                  <a:gd name="T4" fmla="*/ 37 w 55"/>
                  <a:gd name="T5" fmla="*/ 6 h 15"/>
                  <a:gd name="T6" fmla="*/ 37 w 55"/>
                  <a:gd name="T7" fmla="*/ 3 h 15"/>
                  <a:gd name="T8" fmla="*/ 37 w 55"/>
                  <a:gd name="T9" fmla="*/ 1 h 15"/>
                  <a:gd name="T10" fmla="*/ 35 w 55"/>
                  <a:gd name="T11" fmla="*/ 0 h 15"/>
                  <a:gd name="T12" fmla="*/ 20 w 55"/>
                  <a:gd name="T13" fmla="*/ 0 h 15"/>
                  <a:gd name="T14" fmla="*/ 18 w 55"/>
                  <a:gd name="T15" fmla="*/ 3 h 15"/>
                  <a:gd name="T16" fmla="*/ 18 w 55"/>
                  <a:gd name="T17" fmla="*/ 6 h 15"/>
                  <a:gd name="T18" fmla="*/ 18 w 55"/>
                  <a:gd name="T19" fmla="*/ 6 h 15"/>
                  <a:gd name="T20" fmla="*/ 3 w 55"/>
                  <a:gd name="T21" fmla="*/ 6 h 15"/>
                  <a:gd name="T22" fmla="*/ 0 w 55"/>
                  <a:gd name="T23" fmla="*/ 8 h 15"/>
                  <a:gd name="T24" fmla="*/ 0 w 55"/>
                  <a:gd name="T25" fmla="*/ 14 h 15"/>
                  <a:gd name="T26" fmla="*/ 1 w 55"/>
                  <a:gd name="T27" fmla="*/ 15 h 15"/>
                  <a:gd name="T28" fmla="*/ 2 w 55"/>
                  <a:gd name="T29" fmla="*/ 14 h 15"/>
                  <a:gd name="T30" fmla="*/ 2 w 55"/>
                  <a:gd name="T31" fmla="*/ 8 h 15"/>
                  <a:gd name="T32" fmla="*/ 3 w 55"/>
                  <a:gd name="T33" fmla="*/ 8 h 15"/>
                  <a:gd name="T34" fmla="*/ 18 w 55"/>
                  <a:gd name="T35" fmla="*/ 8 h 15"/>
                  <a:gd name="T36" fmla="*/ 18 w 55"/>
                  <a:gd name="T37" fmla="*/ 8 h 15"/>
                  <a:gd name="T38" fmla="*/ 18 w 55"/>
                  <a:gd name="T39" fmla="*/ 9 h 15"/>
                  <a:gd name="T40" fmla="*/ 19 w 55"/>
                  <a:gd name="T41" fmla="*/ 9 h 15"/>
                  <a:gd name="T42" fmla="*/ 20 w 55"/>
                  <a:gd name="T43" fmla="*/ 9 h 15"/>
                  <a:gd name="T44" fmla="*/ 20 w 55"/>
                  <a:gd name="T45" fmla="*/ 8 h 15"/>
                  <a:gd name="T46" fmla="*/ 20 w 55"/>
                  <a:gd name="T47" fmla="*/ 3 h 15"/>
                  <a:gd name="T48" fmla="*/ 20 w 55"/>
                  <a:gd name="T49" fmla="*/ 2 h 15"/>
                  <a:gd name="T50" fmla="*/ 35 w 55"/>
                  <a:gd name="T51" fmla="*/ 2 h 15"/>
                  <a:gd name="T52" fmla="*/ 35 w 55"/>
                  <a:gd name="T53" fmla="*/ 3 h 15"/>
                  <a:gd name="T54" fmla="*/ 35 w 55"/>
                  <a:gd name="T55" fmla="*/ 8 h 15"/>
                  <a:gd name="T56" fmla="*/ 36 w 55"/>
                  <a:gd name="T57" fmla="*/ 9 h 15"/>
                  <a:gd name="T58" fmla="*/ 36 w 55"/>
                  <a:gd name="T59" fmla="*/ 9 h 15"/>
                  <a:gd name="T60" fmla="*/ 37 w 55"/>
                  <a:gd name="T61" fmla="*/ 9 h 15"/>
                  <a:gd name="T62" fmla="*/ 37 w 55"/>
                  <a:gd name="T63" fmla="*/ 8 h 15"/>
                  <a:gd name="T64" fmla="*/ 38 w 55"/>
                  <a:gd name="T65" fmla="*/ 8 h 15"/>
                  <a:gd name="T66" fmla="*/ 52 w 55"/>
                  <a:gd name="T67" fmla="*/ 8 h 15"/>
                  <a:gd name="T68" fmla="*/ 53 w 55"/>
                  <a:gd name="T69" fmla="*/ 8 h 15"/>
                  <a:gd name="T70" fmla="*/ 53 w 55"/>
                  <a:gd name="T71" fmla="*/ 14 h 15"/>
                  <a:gd name="T72" fmla="*/ 54 w 55"/>
                  <a:gd name="T73" fmla="*/ 15 h 15"/>
                  <a:gd name="T74" fmla="*/ 55 w 55"/>
                  <a:gd name="T75" fmla="*/ 14 h 15"/>
                  <a:gd name="T76" fmla="*/ 55 w 55"/>
                  <a:gd name="T77" fmla="*/ 8 h 15"/>
                  <a:gd name="T78" fmla="*/ 52 w 55"/>
                  <a:gd name="T79" fmla="*/ 6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5" h="15">
                    <a:moveTo>
                      <a:pt x="52" y="6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37" y="6"/>
                      <a:pt x="37" y="6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37" y="2"/>
                      <a:pt x="37" y="1"/>
                      <a:pt x="37" y="1"/>
                    </a:cubicBezTo>
                    <a:cubicBezTo>
                      <a:pt x="36" y="0"/>
                      <a:pt x="36" y="0"/>
                      <a:pt x="35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9" y="0"/>
                      <a:pt x="18" y="1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7"/>
                      <a:pt x="0" y="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1" y="15"/>
                      <a:pt x="1" y="15"/>
                    </a:cubicBezTo>
                    <a:cubicBezTo>
                      <a:pt x="2" y="15"/>
                      <a:pt x="2" y="14"/>
                      <a:pt x="2" y="14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8"/>
                      <a:pt x="18" y="8"/>
                      <a:pt x="18" y="9"/>
                    </a:cubicBezTo>
                    <a:cubicBezTo>
                      <a:pt x="18" y="9"/>
                      <a:pt x="19" y="9"/>
                      <a:pt x="19" y="9"/>
                    </a:cubicBezTo>
                    <a:cubicBezTo>
                      <a:pt x="19" y="9"/>
                      <a:pt x="19" y="9"/>
                      <a:pt x="20" y="9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35" y="2"/>
                      <a:pt x="35" y="2"/>
                      <a:pt x="35" y="2"/>
                    </a:cubicBezTo>
                    <a:cubicBezTo>
                      <a:pt x="35" y="2"/>
                      <a:pt x="35" y="2"/>
                      <a:pt x="35" y="3"/>
                    </a:cubicBezTo>
                    <a:cubicBezTo>
                      <a:pt x="35" y="8"/>
                      <a:pt x="35" y="8"/>
                      <a:pt x="35" y="8"/>
                    </a:cubicBezTo>
                    <a:cubicBezTo>
                      <a:pt x="35" y="8"/>
                      <a:pt x="35" y="8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8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3" y="14"/>
                      <a:pt x="53" y="14"/>
                      <a:pt x="53" y="14"/>
                    </a:cubicBezTo>
                    <a:cubicBezTo>
                      <a:pt x="53" y="14"/>
                      <a:pt x="53" y="15"/>
                      <a:pt x="54" y="15"/>
                    </a:cubicBezTo>
                    <a:cubicBezTo>
                      <a:pt x="54" y="15"/>
                      <a:pt x="55" y="14"/>
                      <a:pt x="55" y="14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5" y="7"/>
                      <a:pt x="54" y="6"/>
                      <a:pt x="5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9" name="Freeform 70"/>
              <p:cNvSpPr>
                <a:spLocks/>
              </p:cNvSpPr>
              <p:nvPr/>
            </p:nvSpPr>
            <p:spPr bwMode="auto">
              <a:xfrm>
                <a:off x="3820" y="2118"/>
                <a:ext cx="37" cy="69"/>
              </a:xfrm>
              <a:custGeom>
                <a:avLst/>
                <a:gdLst>
                  <a:gd name="T0" fmla="*/ 2 w 15"/>
                  <a:gd name="T1" fmla="*/ 14 h 28"/>
                  <a:gd name="T2" fmla="*/ 3 w 15"/>
                  <a:gd name="T3" fmla="*/ 13 h 28"/>
                  <a:gd name="T4" fmla="*/ 3 w 15"/>
                  <a:gd name="T5" fmla="*/ 8 h 28"/>
                  <a:gd name="T6" fmla="*/ 4 w 15"/>
                  <a:gd name="T7" fmla="*/ 4 h 28"/>
                  <a:gd name="T8" fmla="*/ 4 w 15"/>
                  <a:gd name="T9" fmla="*/ 4 h 28"/>
                  <a:gd name="T10" fmla="*/ 4 w 15"/>
                  <a:gd name="T11" fmla="*/ 12 h 28"/>
                  <a:gd name="T12" fmla="*/ 4 w 15"/>
                  <a:gd name="T13" fmla="*/ 13 h 28"/>
                  <a:gd name="T14" fmla="*/ 4 w 15"/>
                  <a:gd name="T15" fmla="*/ 26 h 28"/>
                  <a:gd name="T16" fmla="*/ 5 w 15"/>
                  <a:gd name="T17" fmla="*/ 28 h 28"/>
                  <a:gd name="T18" fmla="*/ 5 w 15"/>
                  <a:gd name="T19" fmla="*/ 28 h 28"/>
                  <a:gd name="T20" fmla="*/ 5 w 15"/>
                  <a:gd name="T21" fmla="*/ 28 h 28"/>
                  <a:gd name="T22" fmla="*/ 7 w 15"/>
                  <a:gd name="T23" fmla="*/ 26 h 28"/>
                  <a:gd name="T24" fmla="*/ 7 w 15"/>
                  <a:gd name="T25" fmla="*/ 14 h 28"/>
                  <a:gd name="T26" fmla="*/ 8 w 15"/>
                  <a:gd name="T27" fmla="*/ 14 h 28"/>
                  <a:gd name="T28" fmla="*/ 8 w 15"/>
                  <a:gd name="T29" fmla="*/ 26 h 28"/>
                  <a:gd name="T30" fmla="*/ 10 w 15"/>
                  <a:gd name="T31" fmla="*/ 28 h 28"/>
                  <a:gd name="T32" fmla="*/ 10 w 15"/>
                  <a:gd name="T33" fmla="*/ 28 h 28"/>
                  <a:gd name="T34" fmla="*/ 10 w 15"/>
                  <a:gd name="T35" fmla="*/ 28 h 28"/>
                  <a:gd name="T36" fmla="*/ 12 w 15"/>
                  <a:gd name="T37" fmla="*/ 26 h 28"/>
                  <a:gd name="T38" fmla="*/ 12 w 15"/>
                  <a:gd name="T39" fmla="*/ 13 h 28"/>
                  <a:gd name="T40" fmla="*/ 12 w 15"/>
                  <a:gd name="T41" fmla="*/ 12 h 28"/>
                  <a:gd name="T42" fmla="*/ 12 w 15"/>
                  <a:gd name="T43" fmla="*/ 4 h 28"/>
                  <a:gd name="T44" fmla="*/ 12 w 15"/>
                  <a:gd name="T45" fmla="*/ 4 h 28"/>
                  <a:gd name="T46" fmla="*/ 12 w 15"/>
                  <a:gd name="T47" fmla="*/ 8 h 28"/>
                  <a:gd name="T48" fmla="*/ 12 w 15"/>
                  <a:gd name="T49" fmla="*/ 13 h 28"/>
                  <a:gd name="T50" fmla="*/ 14 w 15"/>
                  <a:gd name="T51" fmla="*/ 14 h 28"/>
                  <a:gd name="T52" fmla="*/ 15 w 15"/>
                  <a:gd name="T53" fmla="*/ 13 h 28"/>
                  <a:gd name="T54" fmla="*/ 15 w 15"/>
                  <a:gd name="T55" fmla="*/ 8 h 28"/>
                  <a:gd name="T56" fmla="*/ 13 w 15"/>
                  <a:gd name="T57" fmla="*/ 1 h 28"/>
                  <a:gd name="T58" fmla="*/ 10 w 15"/>
                  <a:gd name="T59" fmla="*/ 0 h 28"/>
                  <a:gd name="T60" fmla="*/ 10 w 15"/>
                  <a:gd name="T61" fmla="*/ 0 h 28"/>
                  <a:gd name="T62" fmla="*/ 10 w 15"/>
                  <a:gd name="T63" fmla="*/ 0 h 28"/>
                  <a:gd name="T64" fmla="*/ 10 w 15"/>
                  <a:gd name="T65" fmla="*/ 0 h 28"/>
                  <a:gd name="T66" fmla="*/ 8 w 15"/>
                  <a:gd name="T67" fmla="*/ 4 h 28"/>
                  <a:gd name="T68" fmla="*/ 8 w 15"/>
                  <a:gd name="T69" fmla="*/ 1 h 28"/>
                  <a:gd name="T70" fmla="*/ 8 w 15"/>
                  <a:gd name="T71" fmla="*/ 1 h 28"/>
                  <a:gd name="T72" fmla="*/ 8 w 15"/>
                  <a:gd name="T73" fmla="*/ 0 h 28"/>
                  <a:gd name="T74" fmla="*/ 8 w 15"/>
                  <a:gd name="T75" fmla="*/ 0 h 28"/>
                  <a:gd name="T76" fmla="*/ 7 w 15"/>
                  <a:gd name="T77" fmla="*/ 0 h 28"/>
                  <a:gd name="T78" fmla="*/ 7 w 15"/>
                  <a:gd name="T79" fmla="*/ 0 h 28"/>
                  <a:gd name="T80" fmla="*/ 7 w 15"/>
                  <a:gd name="T81" fmla="*/ 1 h 28"/>
                  <a:gd name="T82" fmla="*/ 7 w 15"/>
                  <a:gd name="T83" fmla="*/ 1 h 28"/>
                  <a:gd name="T84" fmla="*/ 7 w 15"/>
                  <a:gd name="T85" fmla="*/ 4 h 28"/>
                  <a:gd name="T86" fmla="*/ 6 w 15"/>
                  <a:gd name="T87" fmla="*/ 0 h 28"/>
                  <a:gd name="T88" fmla="*/ 6 w 15"/>
                  <a:gd name="T89" fmla="*/ 0 h 28"/>
                  <a:gd name="T90" fmla="*/ 6 w 15"/>
                  <a:gd name="T91" fmla="*/ 0 h 28"/>
                  <a:gd name="T92" fmla="*/ 5 w 15"/>
                  <a:gd name="T93" fmla="*/ 0 h 28"/>
                  <a:gd name="T94" fmla="*/ 2 w 15"/>
                  <a:gd name="T95" fmla="*/ 1 h 28"/>
                  <a:gd name="T96" fmla="*/ 0 w 15"/>
                  <a:gd name="T97" fmla="*/ 8 h 28"/>
                  <a:gd name="T98" fmla="*/ 0 w 15"/>
                  <a:gd name="T99" fmla="*/ 13 h 28"/>
                  <a:gd name="T100" fmla="*/ 2 w 15"/>
                  <a:gd name="T101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5" h="28">
                    <a:moveTo>
                      <a:pt x="2" y="14"/>
                    </a:moveTo>
                    <a:cubicBezTo>
                      <a:pt x="3" y="14"/>
                      <a:pt x="3" y="14"/>
                      <a:pt x="3" y="13"/>
                    </a:cubicBezTo>
                    <a:cubicBezTo>
                      <a:pt x="3" y="13"/>
                      <a:pt x="3" y="10"/>
                      <a:pt x="3" y="8"/>
                    </a:cubicBezTo>
                    <a:cubicBezTo>
                      <a:pt x="3" y="7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4" y="13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7"/>
                      <a:pt x="4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6" y="28"/>
                      <a:pt x="7" y="27"/>
                      <a:pt x="7" y="2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9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1" y="28"/>
                      <a:pt x="12" y="27"/>
                      <a:pt x="12" y="26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2"/>
                      <a:pt x="12" y="12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7"/>
                      <a:pt x="12" y="8"/>
                    </a:cubicBezTo>
                    <a:cubicBezTo>
                      <a:pt x="13" y="10"/>
                      <a:pt x="12" y="13"/>
                      <a:pt x="12" y="13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4"/>
                      <a:pt x="15" y="14"/>
                      <a:pt x="15" y="13"/>
                    </a:cubicBezTo>
                    <a:cubicBezTo>
                      <a:pt x="15" y="13"/>
                      <a:pt x="15" y="10"/>
                      <a:pt x="15" y="8"/>
                    </a:cubicBezTo>
                    <a:cubicBezTo>
                      <a:pt x="15" y="3"/>
                      <a:pt x="13" y="1"/>
                      <a:pt x="13" y="1"/>
                    </a:cubicBezTo>
                    <a:cubicBezTo>
                      <a:pt x="12" y="1"/>
                      <a:pt x="11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9" y="2"/>
                      <a:pt x="8" y="4"/>
                    </a:cubicBezTo>
                    <a:cubicBezTo>
                      <a:pt x="8" y="3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3"/>
                      <a:pt x="7" y="4"/>
                    </a:cubicBezTo>
                    <a:cubicBezTo>
                      <a:pt x="6" y="2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1"/>
                      <a:pt x="2" y="1"/>
                    </a:cubicBezTo>
                    <a:cubicBezTo>
                      <a:pt x="2" y="1"/>
                      <a:pt x="1" y="3"/>
                      <a:pt x="0" y="8"/>
                    </a:cubicBezTo>
                    <a:cubicBezTo>
                      <a:pt x="0" y="10"/>
                      <a:pt x="0" y="13"/>
                      <a:pt x="0" y="13"/>
                    </a:cubicBezTo>
                    <a:cubicBezTo>
                      <a:pt x="1" y="14"/>
                      <a:pt x="1" y="14"/>
                      <a:pt x="2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0" name="Freeform 71"/>
              <p:cNvSpPr>
                <a:spLocks/>
              </p:cNvSpPr>
              <p:nvPr/>
            </p:nvSpPr>
            <p:spPr bwMode="auto">
              <a:xfrm>
                <a:off x="3830" y="2095"/>
                <a:ext cx="17" cy="20"/>
              </a:xfrm>
              <a:custGeom>
                <a:avLst/>
                <a:gdLst>
                  <a:gd name="T0" fmla="*/ 1 w 7"/>
                  <a:gd name="T1" fmla="*/ 5 h 8"/>
                  <a:gd name="T2" fmla="*/ 4 w 7"/>
                  <a:gd name="T3" fmla="*/ 8 h 8"/>
                  <a:gd name="T4" fmla="*/ 7 w 7"/>
                  <a:gd name="T5" fmla="*/ 5 h 8"/>
                  <a:gd name="T6" fmla="*/ 7 w 7"/>
                  <a:gd name="T7" fmla="*/ 4 h 8"/>
                  <a:gd name="T8" fmla="*/ 7 w 7"/>
                  <a:gd name="T9" fmla="*/ 4 h 8"/>
                  <a:gd name="T10" fmla="*/ 4 w 7"/>
                  <a:gd name="T11" fmla="*/ 0 h 8"/>
                  <a:gd name="T12" fmla="*/ 1 w 7"/>
                  <a:gd name="T13" fmla="*/ 4 h 8"/>
                  <a:gd name="T14" fmla="*/ 0 w 7"/>
                  <a:gd name="T15" fmla="*/ 4 h 8"/>
                  <a:gd name="T16" fmla="*/ 1 w 7"/>
                  <a:gd name="T1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8">
                    <a:moveTo>
                      <a:pt x="1" y="5"/>
                    </a:moveTo>
                    <a:cubicBezTo>
                      <a:pt x="1" y="7"/>
                      <a:pt x="2" y="8"/>
                      <a:pt x="4" y="8"/>
                    </a:cubicBezTo>
                    <a:cubicBezTo>
                      <a:pt x="5" y="8"/>
                      <a:pt x="6" y="7"/>
                      <a:pt x="7" y="5"/>
                    </a:cubicBezTo>
                    <a:cubicBezTo>
                      <a:pt x="7" y="5"/>
                      <a:pt x="7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4" y="0"/>
                    </a:cubicBezTo>
                    <a:cubicBezTo>
                      <a:pt x="2" y="0"/>
                      <a:pt x="1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1" name="Freeform 72"/>
              <p:cNvSpPr>
                <a:spLocks/>
              </p:cNvSpPr>
              <p:nvPr/>
            </p:nvSpPr>
            <p:spPr bwMode="auto">
              <a:xfrm>
                <a:off x="3867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3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8 w 14"/>
                  <a:gd name="T61" fmla="*/ 0 h 26"/>
                  <a:gd name="T62" fmla="*/ 8 w 14"/>
                  <a:gd name="T63" fmla="*/ 0 h 26"/>
                  <a:gd name="T64" fmla="*/ 8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1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3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2" name="Freeform 73"/>
              <p:cNvSpPr>
                <a:spLocks/>
              </p:cNvSpPr>
              <p:nvPr/>
            </p:nvSpPr>
            <p:spPr bwMode="auto">
              <a:xfrm>
                <a:off x="3875" y="2115"/>
                <a:ext cx="17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6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3" name="Freeform 74"/>
              <p:cNvSpPr>
                <a:spLocks/>
              </p:cNvSpPr>
              <p:nvPr/>
            </p:nvSpPr>
            <p:spPr bwMode="auto">
              <a:xfrm>
                <a:off x="3778" y="2135"/>
                <a:ext cx="35" cy="65"/>
              </a:xfrm>
              <a:custGeom>
                <a:avLst/>
                <a:gdLst>
                  <a:gd name="T0" fmla="*/ 1 w 14"/>
                  <a:gd name="T1" fmla="*/ 13 h 26"/>
                  <a:gd name="T2" fmla="*/ 2 w 14"/>
                  <a:gd name="T3" fmla="*/ 12 h 26"/>
                  <a:gd name="T4" fmla="*/ 2 w 14"/>
                  <a:gd name="T5" fmla="*/ 8 h 26"/>
                  <a:gd name="T6" fmla="*/ 3 w 14"/>
                  <a:gd name="T7" fmla="*/ 4 h 26"/>
                  <a:gd name="T8" fmla="*/ 3 w 14"/>
                  <a:gd name="T9" fmla="*/ 4 h 26"/>
                  <a:gd name="T10" fmla="*/ 3 w 14"/>
                  <a:gd name="T11" fmla="*/ 11 h 26"/>
                  <a:gd name="T12" fmla="*/ 3 w 14"/>
                  <a:gd name="T13" fmla="*/ 12 h 26"/>
                  <a:gd name="T14" fmla="*/ 3 w 14"/>
                  <a:gd name="T15" fmla="*/ 24 h 26"/>
                  <a:gd name="T16" fmla="*/ 5 w 14"/>
                  <a:gd name="T17" fmla="*/ 26 h 26"/>
                  <a:gd name="T18" fmla="*/ 5 w 14"/>
                  <a:gd name="T19" fmla="*/ 26 h 26"/>
                  <a:gd name="T20" fmla="*/ 5 w 14"/>
                  <a:gd name="T21" fmla="*/ 26 h 26"/>
                  <a:gd name="T22" fmla="*/ 6 w 14"/>
                  <a:gd name="T23" fmla="*/ 24 h 26"/>
                  <a:gd name="T24" fmla="*/ 6 w 14"/>
                  <a:gd name="T25" fmla="*/ 13 h 26"/>
                  <a:gd name="T26" fmla="*/ 7 w 14"/>
                  <a:gd name="T27" fmla="*/ 13 h 26"/>
                  <a:gd name="T28" fmla="*/ 7 w 14"/>
                  <a:gd name="T29" fmla="*/ 24 h 26"/>
                  <a:gd name="T30" fmla="*/ 9 w 14"/>
                  <a:gd name="T31" fmla="*/ 26 h 26"/>
                  <a:gd name="T32" fmla="*/ 9 w 14"/>
                  <a:gd name="T33" fmla="*/ 26 h 26"/>
                  <a:gd name="T34" fmla="*/ 9 w 14"/>
                  <a:gd name="T35" fmla="*/ 26 h 26"/>
                  <a:gd name="T36" fmla="*/ 10 w 14"/>
                  <a:gd name="T37" fmla="*/ 24 h 26"/>
                  <a:gd name="T38" fmla="*/ 10 w 14"/>
                  <a:gd name="T39" fmla="*/ 12 h 26"/>
                  <a:gd name="T40" fmla="*/ 10 w 14"/>
                  <a:gd name="T41" fmla="*/ 11 h 26"/>
                  <a:gd name="T42" fmla="*/ 10 w 14"/>
                  <a:gd name="T43" fmla="*/ 4 h 26"/>
                  <a:gd name="T44" fmla="*/ 10 w 14"/>
                  <a:gd name="T45" fmla="*/ 4 h 26"/>
                  <a:gd name="T46" fmla="*/ 11 w 14"/>
                  <a:gd name="T47" fmla="*/ 8 h 26"/>
                  <a:gd name="T48" fmla="*/ 11 w 14"/>
                  <a:gd name="T49" fmla="*/ 12 h 26"/>
                  <a:gd name="T50" fmla="*/ 12 w 14"/>
                  <a:gd name="T51" fmla="*/ 13 h 26"/>
                  <a:gd name="T52" fmla="*/ 13 w 14"/>
                  <a:gd name="T53" fmla="*/ 12 h 26"/>
                  <a:gd name="T54" fmla="*/ 14 w 14"/>
                  <a:gd name="T55" fmla="*/ 7 h 26"/>
                  <a:gd name="T56" fmla="*/ 12 w 14"/>
                  <a:gd name="T57" fmla="*/ 1 h 26"/>
                  <a:gd name="T58" fmla="*/ 9 w 14"/>
                  <a:gd name="T59" fmla="*/ 0 h 26"/>
                  <a:gd name="T60" fmla="*/ 9 w 14"/>
                  <a:gd name="T61" fmla="*/ 0 h 26"/>
                  <a:gd name="T62" fmla="*/ 9 w 14"/>
                  <a:gd name="T63" fmla="*/ 0 h 26"/>
                  <a:gd name="T64" fmla="*/ 9 w 14"/>
                  <a:gd name="T65" fmla="*/ 0 h 26"/>
                  <a:gd name="T66" fmla="*/ 7 w 14"/>
                  <a:gd name="T67" fmla="*/ 3 h 26"/>
                  <a:gd name="T68" fmla="*/ 7 w 14"/>
                  <a:gd name="T69" fmla="*/ 1 h 26"/>
                  <a:gd name="T70" fmla="*/ 7 w 14"/>
                  <a:gd name="T71" fmla="*/ 0 h 26"/>
                  <a:gd name="T72" fmla="*/ 7 w 14"/>
                  <a:gd name="T73" fmla="*/ 0 h 26"/>
                  <a:gd name="T74" fmla="*/ 7 w 14"/>
                  <a:gd name="T75" fmla="*/ 0 h 26"/>
                  <a:gd name="T76" fmla="*/ 6 w 14"/>
                  <a:gd name="T77" fmla="*/ 0 h 26"/>
                  <a:gd name="T78" fmla="*/ 6 w 14"/>
                  <a:gd name="T79" fmla="*/ 0 h 26"/>
                  <a:gd name="T80" fmla="*/ 6 w 14"/>
                  <a:gd name="T81" fmla="*/ 0 h 26"/>
                  <a:gd name="T82" fmla="*/ 6 w 14"/>
                  <a:gd name="T83" fmla="*/ 1 h 26"/>
                  <a:gd name="T84" fmla="*/ 6 w 14"/>
                  <a:gd name="T85" fmla="*/ 3 h 26"/>
                  <a:gd name="T86" fmla="*/ 5 w 14"/>
                  <a:gd name="T87" fmla="*/ 0 h 26"/>
                  <a:gd name="T88" fmla="*/ 5 w 14"/>
                  <a:gd name="T89" fmla="*/ 0 h 26"/>
                  <a:gd name="T90" fmla="*/ 5 w 14"/>
                  <a:gd name="T91" fmla="*/ 0 h 26"/>
                  <a:gd name="T92" fmla="*/ 4 w 14"/>
                  <a:gd name="T93" fmla="*/ 0 h 26"/>
                  <a:gd name="T94" fmla="*/ 2 w 14"/>
                  <a:gd name="T95" fmla="*/ 1 h 26"/>
                  <a:gd name="T96" fmla="*/ 0 w 14"/>
                  <a:gd name="T97" fmla="*/ 7 h 26"/>
                  <a:gd name="T98" fmla="*/ 0 w 14"/>
                  <a:gd name="T99" fmla="*/ 12 h 26"/>
                  <a:gd name="T100" fmla="*/ 1 w 14"/>
                  <a:gd name="T101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4" h="26">
                    <a:moveTo>
                      <a:pt x="1" y="13"/>
                    </a:moveTo>
                    <a:cubicBezTo>
                      <a:pt x="2" y="13"/>
                      <a:pt x="2" y="13"/>
                      <a:pt x="2" y="12"/>
                    </a:cubicBezTo>
                    <a:cubicBezTo>
                      <a:pt x="2" y="12"/>
                      <a:pt x="2" y="10"/>
                      <a:pt x="2" y="8"/>
                    </a:cubicBezTo>
                    <a:cubicBezTo>
                      <a:pt x="2" y="6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24"/>
                      <a:pt x="3" y="24"/>
                      <a:pt x="3" y="24"/>
                    </a:cubicBezTo>
                    <a:cubicBezTo>
                      <a:pt x="3" y="25"/>
                      <a:pt x="4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6" y="26"/>
                      <a:pt x="6" y="25"/>
                      <a:pt x="6" y="2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7" y="25"/>
                      <a:pt x="8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0" y="26"/>
                      <a:pt x="10" y="25"/>
                      <a:pt x="10" y="24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1" y="6"/>
                      <a:pt x="11" y="8"/>
                    </a:cubicBezTo>
                    <a:cubicBezTo>
                      <a:pt x="11" y="10"/>
                      <a:pt x="11" y="12"/>
                      <a:pt x="11" y="12"/>
                    </a:cubicBezTo>
                    <a:cubicBezTo>
                      <a:pt x="11" y="13"/>
                      <a:pt x="11" y="13"/>
                      <a:pt x="12" y="13"/>
                    </a:cubicBezTo>
                    <a:cubicBezTo>
                      <a:pt x="13" y="13"/>
                      <a:pt x="13" y="13"/>
                      <a:pt x="13" y="12"/>
                    </a:cubicBezTo>
                    <a:cubicBezTo>
                      <a:pt x="13" y="12"/>
                      <a:pt x="14" y="9"/>
                      <a:pt x="14" y="7"/>
                    </a:cubicBezTo>
                    <a:cubicBezTo>
                      <a:pt x="13" y="3"/>
                      <a:pt x="12" y="1"/>
                      <a:pt x="12" y="1"/>
                    </a:cubicBezTo>
                    <a:cubicBezTo>
                      <a:pt x="11" y="0"/>
                      <a:pt x="10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8" y="2"/>
                      <a:pt x="7" y="3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5" y="2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1" y="1"/>
                      <a:pt x="0" y="3"/>
                      <a:pt x="0" y="7"/>
                    </a:cubicBezTo>
                    <a:cubicBezTo>
                      <a:pt x="0" y="9"/>
                      <a:pt x="0" y="12"/>
                      <a:pt x="0" y="12"/>
                    </a:cubicBezTo>
                    <a:cubicBezTo>
                      <a:pt x="0" y="13"/>
                      <a:pt x="0" y="13"/>
                      <a:pt x="1" y="1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4" name="Freeform 75"/>
              <p:cNvSpPr>
                <a:spLocks/>
              </p:cNvSpPr>
              <p:nvPr/>
            </p:nvSpPr>
            <p:spPr bwMode="auto">
              <a:xfrm>
                <a:off x="3785" y="2115"/>
                <a:ext cx="18" cy="18"/>
              </a:xfrm>
              <a:custGeom>
                <a:avLst/>
                <a:gdLst>
                  <a:gd name="T0" fmla="*/ 1 w 7"/>
                  <a:gd name="T1" fmla="*/ 5 h 7"/>
                  <a:gd name="T2" fmla="*/ 4 w 7"/>
                  <a:gd name="T3" fmla="*/ 7 h 7"/>
                  <a:gd name="T4" fmla="*/ 6 w 7"/>
                  <a:gd name="T5" fmla="*/ 4 h 7"/>
                  <a:gd name="T6" fmla="*/ 7 w 7"/>
                  <a:gd name="T7" fmla="*/ 3 h 7"/>
                  <a:gd name="T8" fmla="*/ 7 w 7"/>
                  <a:gd name="T9" fmla="*/ 3 h 7"/>
                  <a:gd name="T10" fmla="*/ 4 w 7"/>
                  <a:gd name="T11" fmla="*/ 0 h 7"/>
                  <a:gd name="T12" fmla="*/ 1 w 7"/>
                  <a:gd name="T13" fmla="*/ 3 h 7"/>
                  <a:gd name="T14" fmla="*/ 0 w 7"/>
                  <a:gd name="T15" fmla="*/ 3 h 7"/>
                  <a:gd name="T16" fmla="*/ 1 w 7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7">
                    <a:moveTo>
                      <a:pt x="1" y="5"/>
                    </a:moveTo>
                    <a:cubicBezTo>
                      <a:pt x="1" y="6"/>
                      <a:pt x="2" y="7"/>
                      <a:pt x="4" y="7"/>
                    </a:cubicBezTo>
                    <a:cubicBezTo>
                      <a:pt x="5" y="7"/>
                      <a:pt x="6" y="6"/>
                      <a:pt x="6" y="4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2" y="0"/>
                      <a:pt x="1" y="1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4"/>
                      <a:pt x="1" y="4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196" name="直接连接符 195"/>
            <p:cNvCxnSpPr/>
            <p:nvPr/>
          </p:nvCxnSpPr>
          <p:spPr>
            <a:xfrm>
              <a:off x="3390900" y="4963279"/>
              <a:ext cx="0" cy="458768"/>
            </a:xfrm>
            <a:prstGeom prst="line">
              <a:avLst/>
            </a:prstGeom>
            <a:noFill/>
            <a:ln w="19050" cap="flat" cmpd="sng" algn="ctr">
              <a:solidFill>
                <a:sysClr val="window" lastClr="FFFFFF">
                  <a:lumMod val="50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02" name="文本框 201"/>
            <p:cNvSpPr txBox="1"/>
            <p:nvPr/>
          </p:nvSpPr>
          <p:spPr>
            <a:xfrm>
              <a:off x="3407467" y="4937616"/>
              <a:ext cx="236689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34249" y="672950"/>
            <a:ext cx="1885439" cy="1866900"/>
            <a:chOff x="2734249" y="672950"/>
            <a:chExt cx="1885439" cy="1866900"/>
          </a:xfrm>
        </p:grpSpPr>
        <p:sp>
          <p:nvSpPr>
            <p:cNvPr id="109" name="椭圆 108"/>
            <p:cNvSpPr/>
            <p:nvPr/>
          </p:nvSpPr>
          <p:spPr>
            <a:xfrm>
              <a:off x="2734249" y="672950"/>
              <a:ext cx="1866900" cy="1866900"/>
            </a:xfrm>
            <a:prstGeom prst="ellipse">
              <a:avLst/>
            </a:prstGeom>
            <a:gradFill>
              <a:gsLst>
                <a:gs pos="0">
                  <a:srgbClr val="F5F5F5"/>
                </a:gs>
                <a:gs pos="100000">
                  <a:sysClr val="window" lastClr="FFFFFF">
                    <a:lumMod val="85000"/>
                  </a:sysClr>
                </a:gs>
              </a:gsLst>
              <a:lin ang="2700000" scaled="1"/>
            </a:gradFill>
            <a:ln w="22225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2953026" y="891727"/>
              <a:ext cx="1429346" cy="142934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2225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>
              <a:innerShdw blurRad="101600" dist="254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746190" y="1312850"/>
              <a:ext cx="18734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u="sng" dirty="0">
                  <a:solidFill>
                    <a:prstClr val="black">
                      <a:lumMod val="50000"/>
                      <a:lumOff val="50000"/>
                    </a:prstClr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u="sng" dirty="0">
                <a:solidFill>
                  <a:prstClr val="black">
                    <a:lumMod val="50000"/>
                    <a:lumOff val="50000"/>
                  </a:prstClr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6324599" y="1670033"/>
            <a:ext cx="3246121" cy="705910"/>
            <a:chOff x="6095999" y="2039788"/>
            <a:chExt cx="3246121" cy="705910"/>
          </a:xfrm>
        </p:grpSpPr>
        <p:sp>
          <p:nvSpPr>
            <p:cNvPr id="117" name="任意多边形 116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6324599" y="2724891"/>
            <a:ext cx="3246121" cy="705910"/>
            <a:chOff x="6095999" y="2039788"/>
            <a:chExt cx="3246121" cy="705910"/>
          </a:xfrm>
        </p:grpSpPr>
        <p:sp>
          <p:nvSpPr>
            <p:cNvPr id="121" name="任意多边形 120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2" name="圆角矩形 121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3" name="圆角矩形 122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324599" y="3718484"/>
            <a:ext cx="3246121" cy="705910"/>
            <a:chOff x="6095999" y="2039788"/>
            <a:chExt cx="3246121" cy="705910"/>
          </a:xfrm>
        </p:grpSpPr>
        <p:sp>
          <p:nvSpPr>
            <p:cNvPr id="125" name="任意多边形 124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6" name="圆角矩形 125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7" name="圆角矩形 126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6324599" y="4773342"/>
            <a:ext cx="3246121" cy="705910"/>
            <a:chOff x="6095999" y="2039788"/>
            <a:chExt cx="3246121" cy="705910"/>
          </a:xfrm>
        </p:grpSpPr>
        <p:sp>
          <p:nvSpPr>
            <p:cNvPr id="129" name="任意多边形 128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gradFill flip="none" rotWithShape="1">
                <a:gsLst>
                  <a:gs pos="0">
                    <a:sysClr val="window" lastClr="FFFFFF">
                      <a:lumMod val="7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734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108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1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750" fill="hold"/>
                                        <p:tgtEl>
                                          <p:spTgt spid="108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9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2.22222E-6 L 0.50886 -0.88889 " pathEditMode="relative" rAng="0" ptsTypes="AA">
                                      <p:cBhvr>
                                        <p:cTn id="19" dur="1750" spd="-100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43" y="-4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1.11111E-6 L 0.08411 1.11111E-6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6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11111E-6 L -0.0871 1.11111E-6 " pathEditMode="relative" rAng="0" ptsTypes="AA">
                                      <p:cBhvr>
                                        <p:cTn id="32" dur="500" spd="-100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62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" grpId="1" animBg="1"/>
      <p:bldP spid="205" grpId="2" animBg="1"/>
      <p:bldP spid="206" grpId="1" animBg="1"/>
      <p:bldP spid="206" grpId="2" animBg="1"/>
      <p:bldP spid="108" grpId="0" animBg="1"/>
      <p:bldP spid="108" grpId="1" animBg="1"/>
      <p:bldP spid="108" grpId="2" animBg="1"/>
      <p:bldP spid="108" grpId="3" animBg="1"/>
      <p:bldP spid="108" grpId="4" animBg="1"/>
      <p:bldP spid="108" grpId="5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666479" y="2326405"/>
            <a:ext cx="1239041" cy="341713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50800" dir="135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571480" y="2326405"/>
            <a:ext cx="1239041" cy="341713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50800" dir="135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5476480" y="2326405"/>
            <a:ext cx="1239041" cy="341713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50800" dir="135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7381480" y="2326405"/>
            <a:ext cx="1239041" cy="341713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50800" dir="135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9286480" y="2326405"/>
            <a:ext cx="1239041" cy="3417138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50800" dir="13500000">
              <a:prstClr val="black">
                <a:alpha val="28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72613" y="4765068"/>
            <a:ext cx="1226773" cy="971332"/>
            <a:chOff x="1672613" y="4895694"/>
            <a:chExt cx="1226773" cy="971332"/>
          </a:xfrm>
        </p:grpSpPr>
        <p:sp>
          <p:nvSpPr>
            <p:cNvPr id="11" name="任意多边形 10"/>
            <p:cNvSpPr/>
            <p:nvPr/>
          </p:nvSpPr>
          <p:spPr>
            <a:xfrm>
              <a:off x="1672613" y="4895694"/>
              <a:ext cx="1226773" cy="971332"/>
            </a:xfrm>
            <a:custGeom>
              <a:avLst/>
              <a:gdLst>
                <a:gd name="connsiteX0" fmla="*/ 243032 w 1239041"/>
                <a:gd name="connsiteY0" fmla="*/ 0 h 971332"/>
                <a:gd name="connsiteX1" fmla="*/ 333235 w 1239041"/>
                <a:gd name="connsiteY1" fmla="*/ 155521 h 971332"/>
                <a:gd name="connsiteX2" fmla="*/ 1239041 w 1239041"/>
                <a:gd name="connsiteY2" fmla="*/ 155521 h 971332"/>
                <a:gd name="connsiteX3" fmla="*/ 1239041 w 1239041"/>
                <a:gd name="connsiteY3" fmla="*/ 764821 h 971332"/>
                <a:gd name="connsiteX4" fmla="*/ 1032530 w 1239041"/>
                <a:gd name="connsiteY4" fmla="*/ 971332 h 971332"/>
                <a:gd name="connsiteX5" fmla="*/ 206511 w 1239041"/>
                <a:gd name="connsiteY5" fmla="*/ 971332 h 971332"/>
                <a:gd name="connsiteX6" fmla="*/ 0 w 1239041"/>
                <a:gd name="connsiteY6" fmla="*/ 764821 h 971332"/>
                <a:gd name="connsiteX7" fmla="*/ 0 w 1239041"/>
                <a:gd name="connsiteY7" fmla="*/ 155521 h 971332"/>
                <a:gd name="connsiteX8" fmla="*/ 152830 w 1239041"/>
                <a:gd name="connsiteY8" fmla="*/ 155521 h 97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9041" h="971332">
                  <a:moveTo>
                    <a:pt x="243032" y="0"/>
                  </a:moveTo>
                  <a:lnTo>
                    <a:pt x="333235" y="155521"/>
                  </a:lnTo>
                  <a:lnTo>
                    <a:pt x="1239041" y="155521"/>
                  </a:lnTo>
                  <a:lnTo>
                    <a:pt x="1239041" y="764821"/>
                  </a:lnTo>
                  <a:cubicBezTo>
                    <a:pt x="1239041" y="878874"/>
                    <a:pt x="1146583" y="971332"/>
                    <a:pt x="1032530" y="971332"/>
                  </a:cubicBezTo>
                  <a:lnTo>
                    <a:pt x="206511" y="971332"/>
                  </a:lnTo>
                  <a:cubicBezTo>
                    <a:pt x="92458" y="971332"/>
                    <a:pt x="0" y="878874"/>
                    <a:pt x="0" y="764821"/>
                  </a:cubicBezTo>
                  <a:lnTo>
                    <a:pt x="0" y="155521"/>
                  </a:lnTo>
                  <a:lnTo>
                    <a:pt x="152830" y="155521"/>
                  </a:lnTo>
                  <a:close/>
                </a:path>
              </a:pathLst>
            </a:custGeom>
            <a:gradFill>
              <a:gsLst>
                <a:gs pos="0">
                  <a:srgbClr val="E2E2E2"/>
                </a:gs>
                <a:gs pos="100000">
                  <a:srgbClr val="ECECEC"/>
                </a:gs>
                <a:gs pos="24000">
                  <a:srgbClr val="F7F7F7"/>
                </a:gs>
                <a:gs pos="82000">
                  <a:srgbClr val="F7F7F7"/>
                </a:gs>
                <a:gs pos="50000">
                  <a:schemeClr val="bg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1673624" y="5053596"/>
              <a:ext cx="122599" cy="789620"/>
            </a:xfrm>
            <a:custGeom>
              <a:avLst/>
              <a:gdLst>
                <a:gd name="connsiteX0" fmla="*/ 0 w 122599"/>
                <a:gd name="connsiteY0" fmla="*/ 0 h 798030"/>
                <a:gd name="connsiteX1" fmla="*/ 122599 w 122599"/>
                <a:gd name="connsiteY1" fmla="*/ 0 h 798030"/>
                <a:gd name="connsiteX2" fmla="*/ 122599 w 122599"/>
                <a:gd name="connsiteY2" fmla="*/ 798030 h 798030"/>
                <a:gd name="connsiteX3" fmla="*/ 59887 w 122599"/>
                <a:gd name="connsiteY3" fmla="*/ 755326 h 798030"/>
                <a:gd name="connsiteX4" fmla="*/ 0 w 122599"/>
                <a:gd name="connsiteY4" fmla="*/ 609300 h 79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599" h="798030">
                  <a:moveTo>
                    <a:pt x="0" y="0"/>
                  </a:moveTo>
                  <a:lnTo>
                    <a:pt x="122599" y="0"/>
                  </a:lnTo>
                  <a:lnTo>
                    <a:pt x="122599" y="798030"/>
                  </a:lnTo>
                  <a:lnTo>
                    <a:pt x="59887" y="755326"/>
                  </a:lnTo>
                  <a:cubicBezTo>
                    <a:pt x="22886" y="717955"/>
                    <a:pt x="0" y="666327"/>
                    <a:pt x="0" y="609300"/>
                  </a:cubicBezTo>
                  <a:close/>
                </a:path>
              </a:pathLst>
            </a:custGeom>
            <a:gradFill>
              <a:gsLst>
                <a:gs pos="100000">
                  <a:srgbClr val="F2F2F2">
                    <a:alpha val="0"/>
                  </a:srgbClr>
                </a:gs>
                <a:gs pos="31000">
                  <a:srgbClr val="D3D3D3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9" name="Group 8"/>
            <p:cNvGrpSpPr>
              <a:grpSpLocks noChangeAspect="1"/>
            </p:cNvGrpSpPr>
            <p:nvPr/>
          </p:nvGrpSpPr>
          <p:grpSpPr bwMode="auto">
            <a:xfrm>
              <a:off x="1788711" y="5165380"/>
              <a:ext cx="283378" cy="286440"/>
              <a:chOff x="4313" y="1262"/>
              <a:chExt cx="463" cy="468"/>
            </a:xfrm>
            <a:solidFill>
              <a:srgbClr val="FFB850"/>
            </a:solidFill>
          </p:grpSpPr>
          <p:sp>
            <p:nvSpPr>
              <p:cNvPr id="60" name="Rectangle 9"/>
              <p:cNvSpPr>
                <a:spLocks noChangeArrowheads="1"/>
              </p:cNvSpPr>
              <p:nvPr/>
            </p:nvSpPr>
            <p:spPr bwMode="auto">
              <a:xfrm>
                <a:off x="4603" y="1387"/>
                <a:ext cx="77" cy="3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Rectangle 10"/>
              <p:cNvSpPr>
                <a:spLocks noChangeArrowheads="1"/>
              </p:cNvSpPr>
              <p:nvPr/>
            </p:nvSpPr>
            <p:spPr bwMode="auto">
              <a:xfrm>
                <a:off x="4699" y="1349"/>
                <a:ext cx="77" cy="3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Rectangle 11"/>
              <p:cNvSpPr>
                <a:spLocks noChangeArrowheads="1"/>
              </p:cNvSpPr>
              <p:nvPr/>
            </p:nvSpPr>
            <p:spPr bwMode="auto">
              <a:xfrm>
                <a:off x="4515" y="1447"/>
                <a:ext cx="76" cy="2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Rectangle 12"/>
              <p:cNvSpPr>
                <a:spLocks noChangeArrowheads="1"/>
              </p:cNvSpPr>
              <p:nvPr/>
            </p:nvSpPr>
            <p:spPr bwMode="auto">
              <a:xfrm>
                <a:off x="4423" y="1486"/>
                <a:ext cx="80" cy="2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Rectangle 13"/>
              <p:cNvSpPr>
                <a:spLocks noChangeArrowheads="1"/>
              </p:cNvSpPr>
              <p:nvPr/>
            </p:nvSpPr>
            <p:spPr bwMode="auto">
              <a:xfrm>
                <a:off x="4335" y="1565"/>
                <a:ext cx="76" cy="1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14"/>
              <p:cNvSpPr>
                <a:spLocks/>
              </p:cNvSpPr>
              <p:nvPr/>
            </p:nvSpPr>
            <p:spPr bwMode="auto">
              <a:xfrm>
                <a:off x="4313" y="1277"/>
                <a:ext cx="298" cy="247"/>
              </a:xfrm>
              <a:custGeom>
                <a:avLst/>
                <a:gdLst>
                  <a:gd name="T0" fmla="*/ 0 w 298"/>
                  <a:gd name="T1" fmla="*/ 240 h 247"/>
                  <a:gd name="T2" fmla="*/ 290 w 298"/>
                  <a:gd name="T3" fmla="*/ 0 h 247"/>
                  <a:gd name="T4" fmla="*/ 298 w 298"/>
                  <a:gd name="T5" fmla="*/ 7 h 247"/>
                  <a:gd name="T6" fmla="*/ 7 w 298"/>
                  <a:gd name="T7" fmla="*/ 247 h 247"/>
                  <a:gd name="T8" fmla="*/ 0 w 298"/>
                  <a:gd name="T9" fmla="*/ 240 h 247"/>
                  <a:gd name="T10" fmla="*/ 0 w 298"/>
                  <a:gd name="T11" fmla="*/ 24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" h="247">
                    <a:moveTo>
                      <a:pt x="0" y="240"/>
                    </a:moveTo>
                    <a:lnTo>
                      <a:pt x="290" y="0"/>
                    </a:lnTo>
                    <a:lnTo>
                      <a:pt x="298" y="7"/>
                    </a:lnTo>
                    <a:lnTo>
                      <a:pt x="7" y="247"/>
                    </a:lnTo>
                    <a:lnTo>
                      <a:pt x="0" y="240"/>
                    </a:lnTo>
                    <a:lnTo>
                      <a:pt x="0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5"/>
              <p:cNvSpPr>
                <a:spLocks/>
              </p:cNvSpPr>
              <p:nvPr/>
            </p:nvSpPr>
            <p:spPr bwMode="auto">
              <a:xfrm>
                <a:off x="4567" y="1262"/>
                <a:ext cx="65" cy="58"/>
              </a:xfrm>
              <a:custGeom>
                <a:avLst/>
                <a:gdLst>
                  <a:gd name="T0" fmla="*/ 0 w 65"/>
                  <a:gd name="T1" fmla="*/ 3 h 58"/>
                  <a:gd name="T2" fmla="*/ 65 w 65"/>
                  <a:gd name="T3" fmla="*/ 0 h 58"/>
                  <a:gd name="T4" fmla="*/ 36 w 65"/>
                  <a:gd name="T5" fmla="*/ 58 h 58"/>
                  <a:gd name="T6" fmla="*/ 0 w 65"/>
                  <a:gd name="T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8">
                    <a:moveTo>
                      <a:pt x="0" y="3"/>
                    </a:moveTo>
                    <a:lnTo>
                      <a:pt x="65" y="0"/>
                    </a:lnTo>
                    <a:lnTo>
                      <a:pt x="36" y="5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3577614" y="4765068"/>
            <a:ext cx="1226773" cy="971332"/>
            <a:chOff x="3577614" y="4895694"/>
            <a:chExt cx="1226773" cy="971332"/>
          </a:xfrm>
        </p:grpSpPr>
        <p:sp>
          <p:nvSpPr>
            <p:cNvPr id="25" name="任意多边形 24"/>
            <p:cNvSpPr/>
            <p:nvPr/>
          </p:nvSpPr>
          <p:spPr>
            <a:xfrm>
              <a:off x="3577614" y="4895694"/>
              <a:ext cx="1226773" cy="971332"/>
            </a:xfrm>
            <a:custGeom>
              <a:avLst/>
              <a:gdLst>
                <a:gd name="connsiteX0" fmla="*/ 243032 w 1239041"/>
                <a:gd name="connsiteY0" fmla="*/ 0 h 971332"/>
                <a:gd name="connsiteX1" fmla="*/ 333235 w 1239041"/>
                <a:gd name="connsiteY1" fmla="*/ 155521 h 971332"/>
                <a:gd name="connsiteX2" fmla="*/ 1239041 w 1239041"/>
                <a:gd name="connsiteY2" fmla="*/ 155521 h 971332"/>
                <a:gd name="connsiteX3" fmla="*/ 1239041 w 1239041"/>
                <a:gd name="connsiteY3" fmla="*/ 764821 h 971332"/>
                <a:gd name="connsiteX4" fmla="*/ 1032530 w 1239041"/>
                <a:gd name="connsiteY4" fmla="*/ 971332 h 971332"/>
                <a:gd name="connsiteX5" fmla="*/ 206511 w 1239041"/>
                <a:gd name="connsiteY5" fmla="*/ 971332 h 971332"/>
                <a:gd name="connsiteX6" fmla="*/ 0 w 1239041"/>
                <a:gd name="connsiteY6" fmla="*/ 764821 h 971332"/>
                <a:gd name="connsiteX7" fmla="*/ 0 w 1239041"/>
                <a:gd name="connsiteY7" fmla="*/ 155521 h 971332"/>
                <a:gd name="connsiteX8" fmla="*/ 152830 w 1239041"/>
                <a:gd name="connsiteY8" fmla="*/ 155521 h 97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9041" h="971332">
                  <a:moveTo>
                    <a:pt x="243032" y="0"/>
                  </a:moveTo>
                  <a:lnTo>
                    <a:pt x="333235" y="155521"/>
                  </a:lnTo>
                  <a:lnTo>
                    <a:pt x="1239041" y="155521"/>
                  </a:lnTo>
                  <a:lnTo>
                    <a:pt x="1239041" y="764821"/>
                  </a:lnTo>
                  <a:cubicBezTo>
                    <a:pt x="1239041" y="878874"/>
                    <a:pt x="1146583" y="971332"/>
                    <a:pt x="1032530" y="971332"/>
                  </a:cubicBezTo>
                  <a:lnTo>
                    <a:pt x="206511" y="971332"/>
                  </a:lnTo>
                  <a:cubicBezTo>
                    <a:pt x="92458" y="971332"/>
                    <a:pt x="0" y="878874"/>
                    <a:pt x="0" y="764821"/>
                  </a:cubicBezTo>
                  <a:lnTo>
                    <a:pt x="0" y="155521"/>
                  </a:lnTo>
                  <a:lnTo>
                    <a:pt x="152830" y="155521"/>
                  </a:lnTo>
                  <a:close/>
                </a:path>
              </a:pathLst>
            </a:custGeom>
            <a:gradFill>
              <a:gsLst>
                <a:gs pos="0">
                  <a:srgbClr val="E2E2E2"/>
                </a:gs>
                <a:gs pos="100000">
                  <a:srgbClr val="ECECEC"/>
                </a:gs>
                <a:gs pos="24000">
                  <a:srgbClr val="F7F7F7"/>
                </a:gs>
                <a:gs pos="82000">
                  <a:srgbClr val="F7F7F7"/>
                </a:gs>
                <a:gs pos="50000">
                  <a:schemeClr val="bg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3578625" y="5053596"/>
              <a:ext cx="122599" cy="789620"/>
            </a:xfrm>
            <a:custGeom>
              <a:avLst/>
              <a:gdLst>
                <a:gd name="connsiteX0" fmla="*/ 0 w 122599"/>
                <a:gd name="connsiteY0" fmla="*/ 0 h 798030"/>
                <a:gd name="connsiteX1" fmla="*/ 122599 w 122599"/>
                <a:gd name="connsiteY1" fmla="*/ 0 h 798030"/>
                <a:gd name="connsiteX2" fmla="*/ 122599 w 122599"/>
                <a:gd name="connsiteY2" fmla="*/ 798030 h 798030"/>
                <a:gd name="connsiteX3" fmla="*/ 59887 w 122599"/>
                <a:gd name="connsiteY3" fmla="*/ 755326 h 798030"/>
                <a:gd name="connsiteX4" fmla="*/ 0 w 122599"/>
                <a:gd name="connsiteY4" fmla="*/ 609300 h 79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599" h="798030">
                  <a:moveTo>
                    <a:pt x="0" y="0"/>
                  </a:moveTo>
                  <a:lnTo>
                    <a:pt x="122599" y="0"/>
                  </a:lnTo>
                  <a:lnTo>
                    <a:pt x="122599" y="798030"/>
                  </a:lnTo>
                  <a:lnTo>
                    <a:pt x="59887" y="755326"/>
                  </a:lnTo>
                  <a:cubicBezTo>
                    <a:pt x="22886" y="717955"/>
                    <a:pt x="0" y="666327"/>
                    <a:pt x="0" y="609300"/>
                  </a:cubicBezTo>
                  <a:close/>
                </a:path>
              </a:pathLst>
            </a:custGeom>
            <a:gradFill>
              <a:gsLst>
                <a:gs pos="100000">
                  <a:srgbClr val="F2F2F2">
                    <a:alpha val="0"/>
                  </a:srgbClr>
                </a:gs>
                <a:gs pos="31000">
                  <a:srgbClr val="D3D3D3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Freeform 19"/>
            <p:cNvSpPr>
              <a:spLocks/>
            </p:cNvSpPr>
            <p:nvPr/>
          </p:nvSpPr>
          <p:spPr bwMode="auto">
            <a:xfrm>
              <a:off x="3717855" y="5103393"/>
              <a:ext cx="209688" cy="410415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82614" y="4765068"/>
            <a:ext cx="1226773" cy="971332"/>
            <a:chOff x="5482614" y="4895694"/>
            <a:chExt cx="1226773" cy="971332"/>
          </a:xfrm>
        </p:grpSpPr>
        <p:sp>
          <p:nvSpPr>
            <p:cNvPr id="33" name="任意多边形 32"/>
            <p:cNvSpPr/>
            <p:nvPr/>
          </p:nvSpPr>
          <p:spPr>
            <a:xfrm>
              <a:off x="5482614" y="4895694"/>
              <a:ext cx="1226773" cy="971332"/>
            </a:xfrm>
            <a:custGeom>
              <a:avLst/>
              <a:gdLst>
                <a:gd name="connsiteX0" fmla="*/ 243032 w 1239041"/>
                <a:gd name="connsiteY0" fmla="*/ 0 h 971332"/>
                <a:gd name="connsiteX1" fmla="*/ 333235 w 1239041"/>
                <a:gd name="connsiteY1" fmla="*/ 155521 h 971332"/>
                <a:gd name="connsiteX2" fmla="*/ 1239041 w 1239041"/>
                <a:gd name="connsiteY2" fmla="*/ 155521 h 971332"/>
                <a:gd name="connsiteX3" fmla="*/ 1239041 w 1239041"/>
                <a:gd name="connsiteY3" fmla="*/ 764821 h 971332"/>
                <a:gd name="connsiteX4" fmla="*/ 1032530 w 1239041"/>
                <a:gd name="connsiteY4" fmla="*/ 971332 h 971332"/>
                <a:gd name="connsiteX5" fmla="*/ 206511 w 1239041"/>
                <a:gd name="connsiteY5" fmla="*/ 971332 h 971332"/>
                <a:gd name="connsiteX6" fmla="*/ 0 w 1239041"/>
                <a:gd name="connsiteY6" fmla="*/ 764821 h 971332"/>
                <a:gd name="connsiteX7" fmla="*/ 0 w 1239041"/>
                <a:gd name="connsiteY7" fmla="*/ 155521 h 971332"/>
                <a:gd name="connsiteX8" fmla="*/ 152830 w 1239041"/>
                <a:gd name="connsiteY8" fmla="*/ 155521 h 97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9041" h="971332">
                  <a:moveTo>
                    <a:pt x="243032" y="0"/>
                  </a:moveTo>
                  <a:lnTo>
                    <a:pt x="333235" y="155521"/>
                  </a:lnTo>
                  <a:lnTo>
                    <a:pt x="1239041" y="155521"/>
                  </a:lnTo>
                  <a:lnTo>
                    <a:pt x="1239041" y="764821"/>
                  </a:lnTo>
                  <a:cubicBezTo>
                    <a:pt x="1239041" y="878874"/>
                    <a:pt x="1146583" y="971332"/>
                    <a:pt x="1032530" y="971332"/>
                  </a:cubicBezTo>
                  <a:lnTo>
                    <a:pt x="206511" y="971332"/>
                  </a:lnTo>
                  <a:cubicBezTo>
                    <a:pt x="92458" y="971332"/>
                    <a:pt x="0" y="878874"/>
                    <a:pt x="0" y="764821"/>
                  </a:cubicBezTo>
                  <a:lnTo>
                    <a:pt x="0" y="155521"/>
                  </a:lnTo>
                  <a:lnTo>
                    <a:pt x="152830" y="155521"/>
                  </a:lnTo>
                  <a:close/>
                </a:path>
              </a:pathLst>
            </a:custGeom>
            <a:gradFill>
              <a:gsLst>
                <a:gs pos="0">
                  <a:srgbClr val="E2E2E2"/>
                </a:gs>
                <a:gs pos="100000">
                  <a:srgbClr val="ECECEC"/>
                </a:gs>
                <a:gs pos="24000">
                  <a:srgbClr val="F7F7F7"/>
                </a:gs>
                <a:gs pos="82000">
                  <a:srgbClr val="F7F7F7"/>
                </a:gs>
                <a:gs pos="50000">
                  <a:schemeClr val="bg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5483625" y="5053596"/>
              <a:ext cx="122599" cy="789620"/>
            </a:xfrm>
            <a:custGeom>
              <a:avLst/>
              <a:gdLst>
                <a:gd name="connsiteX0" fmla="*/ 0 w 122599"/>
                <a:gd name="connsiteY0" fmla="*/ 0 h 798030"/>
                <a:gd name="connsiteX1" fmla="*/ 122599 w 122599"/>
                <a:gd name="connsiteY1" fmla="*/ 0 h 798030"/>
                <a:gd name="connsiteX2" fmla="*/ 122599 w 122599"/>
                <a:gd name="connsiteY2" fmla="*/ 798030 h 798030"/>
                <a:gd name="connsiteX3" fmla="*/ 59887 w 122599"/>
                <a:gd name="connsiteY3" fmla="*/ 755326 h 798030"/>
                <a:gd name="connsiteX4" fmla="*/ 0 w 122599"/>
                <a:gd name="connsiteY4" fmla="*/ 609300 h 79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599" h="798030">
                  <a:moveTo>
                    <a:pt x="0" y="0"/>
                  </a:moveTo>
                  <a:lnTo>
                    <a:pt x="122599" y="0"/>
                  </a:lnTo>
                  <a:lnTo>
                    <a:pt x="122599" y="798030"/>
                  </a:lnTo>
                  <a:lnTo>
                    <a:pt x="59887" y="755326"/>
                  </a:lnTo>
                  <a:cubicBezTo>
                    <a:pt x="22886" y="717955"/>
                    <a:pt x="0" y="666327"/>
                    <a:pt x="0" y="609300"/>
                  </a:cubicBezTo>
                  <a:close/>
                </a:path>
              </a:pathLst>
            </a:custGeom>
            <a:gradFill>
              <a:gsLst>
                <a:gs pos="100000">
                  <a:srgbClr val="F2F2F2">
                    <a:alpha val="0"/>
                  </a:srgbClr>
                </a:gs>
                <a:gs pos="31000">
                  <a:srgbClr val="D3D3D3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8" name="Group 22"/>
            <p:cNvGrpSpPr>
              <a:grpSpLocks noChangeAspect="1"/>
            </p:cNvGrpSpPr>
            <p:nvPr/>
          </p:nvGrpSpPr>
          <p:grpSpPr bwMode="auto">
            <a:xfrm>
              <a:off x="5580104" y="5150844"/>
              <a:ext cx="300273" cy="300273"/>
              <a:chOff x="3617" y="1935"/>
              <a:chExt cx="446" cy="446"/>
            </a:xfrm>
            <a:solidFill>
              <a:srgbClr val="00AF92"/>
            </a:solidFill>
          </p:grpSpPr>
          <p:sp>
            <p:nvSpPr>
              <p:cNvPr id="69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387614" y="4765068"/>
            <a:ext cx="1226773" cy="971332"/>
            <a:chOff x="7387614" y="4895694"/>
            <a:chExt cx="1226773" cy="971332"/>
          </a:xfrm>
        </p:grpSpPr>
        <p:sp>
          <p:nvSpPr>
            <p:cNvPr id="41" name="任意多边形 40"/>
            <p:cNvSpPr/>
            <p:nvPr/>
          </p:nvSpPr>
          <p:spPr>
            <a:xfrm>
              <a:off x="7387614" y="4895694"/>
              <a:ext cx="1226773" cy="971332"/>
            </a:xfrm>
            <a:custGeom>
              <a:avLst/>
              <a:gdLst>
                <a:gd name="connsiteX0" fmla="*/ 243032 w 1239041"/>
                <a:gd name="connsiteY0" fmla="*/ 0 h 971332"/>
                <a:gd name="connsiteX1" fmla="*/ 333235 w 1239041"/>
                <a:gd name="connsiteY1" fmla="*/ 155521 h 971332"/>
                <a:gd name="connsiteX2" fmla="*/ 1239041 w 1239041"/>
                <a:gd name="connsiteY2" fmla="*/ 155521 h 971332"/>
                <a:gd name="connsiteX3" fmla="*/ 1239041 w 1239041"/>
                <a:gd name="connsiteY3" fmla="*/ 764821 h 971332"/>
                <a:gd name="connsiteX4" fmla="*/ 1032530 w 1239041"/>
                <a:gd name="connsiteY4" fmla="*/ 971332 h 971332"/>
                <a:gd name="connsiteX5" fmla="*/ 206511 w 1239041"/>
                <a:gd name="connsiteY5" fmla="*/ 971332 h 971332"/>
                <a:gd name="connsiteX6" fmla="*/ 0 w 1239041"/>
                <a:gd name="connsiteY6" fmla="*/ 764821 h 971332"/>
                <a:gd name="connsiteX7" fmla="*/ 0 w 1239041"/>
                <a:gd name="connsiteY7" fmla="*/ 155521 h 971332"/>
                <a:gd name="connsiteX8" fmla="*/ 152830 w 1239041"/>
                <a:gd name="connsiteY8" fmla="*/ 155521 h 97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9041" h="971332">
                  <a:moveTo>
                    <a:pt x="243032" y="0"/>
                  </a:moveTo>
                  <a:lnTo>
                    <a:pt x="333235" y="155521"/>
                  </a:lnTo>
                  <a:lnTo>
                    <a:pt x="1239041" y="155521"/>
                  </a:lnTo>
                  <a:lnTo>
                    <a:pt x="1239041" y="764821"/>
                  </a:lnTo>
                  <a:cubicBezTo>
                    <a:pt x="1239041" y="878874"/>
                    <a:pt x="1146583" y="971332"/>
                    <a:pt x="1032530" y="971332"/>
                  </a:cubicBezTo>
                  <a:lnTo>
                    <a:pt x="206511" y="971332"/>
                  </a:lnTo>
                  <a:cubicBezTo>
                    <a:pt x="92458" y="971332"/>
                    <a:pt x="0" y="878874"/>
                    <a:pt x="0" y="764821"/>
                  </a:cubicBezTo>
                  <a:lnTo>
                    <a:pt x="0" y="155521"/>
                  </a:lnTo>
                  <a:lnTo>
                    <a:pt x="152830" y="155521"/>
                  </a:lnTo>
                  <a:close/>
                </a:path>
              </a:pathLst>
            </a:custGeom>
            <a:gradFill>
              <a:gsLst>
                <a:gs pos="0">
                  <a:srgbClr val="E2E2E2"/>
                </a:gs>
                <a:gs pos="100000">
                  <a:srgbClr val="ECECEC"/>
                </a:gs>
                <a:gs pos="24000">
                  <a:srgbClr val="F7F7F7"/>
                </a:gs>
                <a:gs pos="82000">
                  <a:srgbClr val="F7F7F7"/>
                </a:gs>
                <a:gs pos="50000">
                  <a:schemeClr val="bg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388625" y="5053596"/>
              <a:ext cx="122599" cy="789620"/>
            </a:xfrm>
            <a:custGeom>
              <a:avLst/>
              <a:gdLst>
                <a:gd name="connsiteX0" fmla="*/ 0 w 122599"/>
                <a:gd name="connsiteY0" fmla="*/ 0 h 798030"/>
                <a:gd name="connsiteX1" fmla="*/ 122599 w 122599"/>
                <a:gd name="connsiteY1" fmla="*/ 0 h 798030"/>
                <a:gd name="connsiteX2" fmla="*/ 122599 w 122599"/>
                <a:gd name="connsiteY2" fmla="*/ 798030 h 798030"/>
                <a:gd name="connsiteX3" fmla="*/ 59887 w 122599"/>
                <a:gd name="connsiteY3" fmla="*/ 755326 h 798030"/>
                <a:gd name="connsiteX4" fmla="*/ 0 w 122599"/>
                <a:gd name="connsiteY4" fmla="*/ 609300 h 79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599" h="798030">
                  <a:moveTo>
                    <a:pt x="0" y="0"/>
                  </a:moveTo>
                  <a:lnTo>
                    <a:pt x="122599" y="0"/>
                  </a:lnTo>
                  <a:lnTo>
                    <a:pt x="122599" y="798030"/>
                  </a:lnTo>
                  <a:lnTo>
                    <a:pt x="59887" y="755326"/>
                  </a:lnTo>
                  <a:cubicBezTo>
                    <a:pt x="22886" y="717955"/>
                    <a:pt x="0" y="666327"/>
                    <a:pt x="0" y="609300"/>
                  </a:cubicBezTo>
                  <a:close/>
                </a:path>
              </a:pathLst>
            </a:custGeom>
            <a:gradFill>
              <a:gsLst>
                <a:gs pos="100000">
                  <a:srgbClr val="F2F2F2">
                    <a:alpha val="0"/>
                  </a:srgbClr>
                </a:gs>
                <a:gs pos="31000">
                  <a:srgbClr val="D3D3D3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Freeform 28"/>
            <p:cNvSpPr>
              <a:spLocks noEditPoints="1"/>
            </p:cNvSpPr>
            <p:nvPr/>
          </p:nvSpPr>
          <p:spPr bwMode="auto">
            <a:xfrm>
              <a:off x="7480773" y="5135320"/>
              <a:ext cx="390213" cy="316080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292614" y="4765068"/>
            <a:ext cx="1226773" cy="971332"/>
            <a:chOff x="9292614" y="4895694"/>
            <a:chExt cx="1226773" cy="971332"/>
          </a:xfrm>
        </p:grpSpPr>
        <p:sp>
          <p:nvSpPr>
            <p:cNvPr id="49" name="任意多边形 48"/>
            <p:cNvSpPr/>
            <p:nvPr/>
          </p:nvSpPr>
          <p:spPr>
            <a:xfrm>
              <a:off x="9292614" y="4895694"/>
              <a:ext cx="1226773" cy="971332"/>
            </a:xfrm>
            <a:custGeom>
              <a:avLst/>
              <a:gdLst>
                <a:gd name="connsiteX0" fmla="*/ 243032 w 1239041"/>
                <a:gd name="connsiteY0" fmla="*/ 0 h 971332"/>
                <a:gd name="connsiteX1" fmla="*/ 333235 w 1239041"/>
                <a:gd name="connsiteY1" fmla="*/ 155521 h 971332"/>
                <a:gd name="connsiteX2" fmla="*/ 1239041 w 1239041"/>
                <a:gd name="connsiteY2" fmla="*/ 155521 h 971332"/>
                <a:gd name="connsiteX3" fmla="*/ 1239041 w 1239041"/>
                <a:gd name="connsiteY3" fmla="*/ 764821 h 971332"/>
                <a:gd name="connsiteX4" fmla="*/ 1032530 w 1239041"/>
                <a:gd name="connsiteY4" fmla="*/ 971332 h 971332"/>
                <a:gd name="connsiteX5" fmla="*/ 206511 w 1239041"/>
                <a:gd name="connsiteY5" fmla="*/ 971332 h 971332"/>
                <a:gd name="connsiteX6" fmla="*/ 0 w 1239041"/>
                <a:gd name="connsiteY6" fmla="*/ 764821 h 971332"/>
                <a:gd name="connsiteX7" fmla="*/ 0 w 1239041"/>
                <a:gd name="connsiteY7" fmla="*/ 155521 h 971332"/>
                <a:gd name="connsiteX8" fmla="*/ 152830 w 1239041"/>
                <a:gd name="connsiteY8" fmla="*/ 155521 h 971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39041" h="971332">
                  <a:moveTo>
                    <a:pt x="243032" y="0"/>
                  </a:moveTo>
                  <a:lnTo>
                    <a:pt x="333235" y="155521"/>
                  </a:lnTo>
                  <a:lnTo>
                    <a:pt x="1239041" y="155521"/>
                  </a:lnTo>
                  <a:lnTo>
                    <a:pt x="1239041" y="764821"/>
                  </a:lnTo>
                  <a:cubicBezTo>
                    <a:pt x="1239041" y="878874"/>
                    <a:pt x="1146583" y="971332"/>
                    <a:pt x="1032530" y="971332"/>
                  </a:cubicBezTo>
                  <a:lnTo>
                    <a:pt x="206511" y="971332"/>
                  </a:lnTo>
                  <a:cubicBezTo>
                    <a:pt x="92458" y="971332"/>
                    <a:pt x="0" y="878874"/>
                    <a:pt x="0" y="764821"/>
                  </a:cubicBezTo>
                  <a:lnTo>
                    <a:pt x="0" y="155521"/>
                  </a:lnTo>
                  <a:lnTo>
                    <a:pt x="152830" y="155521"/>
                  </a:lnTo>
                  <a:close/>
                </a:path>
              </a:pathLst>
            </a:custGeom>
            <a:gradFill>
              <a:gsLst>
                <a:gs pos="0">
                  <a:srgbClr val="E2E2E2"/>
                </a:gs>
                <a:gs pos="100000">
                  <a:srgbClr val="ECECEC"/>
                </a:gs>
                <a:gs pos="24000">
                  <a:srgbClr val="F7F7F7"/>
                </a:gs>
                <a:gs pos="82000">
                  <a:srgbClr val="F7F7F7"/>
                </a:gs>
                <a:gs pos="50000">
                  <a:schemeClr val="bg1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9293625" y="5053596"/>
              <a:ext cx="122599" cy="789620"/>
            </a:xfrm>
            <a:custGeom>
              <a:avLst/>
              <a:gdLst>
                <a:gd name="connsiteX0" fmla="*/ 0 w 122599"/>
                <a:gd name="connsiteY0" fmla="*/ 0 h 798030"/>
                <a:gd name="connsiteX1" fmla="*/ 122599 w 122599"/>
                <a:gd name="connsiteY1" fmla="*/ 0 h 798030"/>
                <a:gd name="connsiteX2" fmla="*/ 122599 w 122599"/>
                <a:gd name="connsiteY2" fmla="*/ 798030 h 798030"/>
                <a:gd name="connsiteX3" fmla="*/ 59887 w 122599"/>
                <a:gd name="connsiteY3" fmla="*/ 755326 h 798030"/>
                <a:gd name="connsiteX4" fmla="*/ 0 w 122599"/>
                <a:gd name="connsiteY4" fmla="*/ 609300 h 798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2599" h="798030">
                  <a:moveTo>
                    <a:pt x="0" y="0"/>
                  </a:moveTo>
                  <a:lnTo>
                    <a:pt x="122599" y="0"/>
                  </a:lnTo>
                  <a:lnTo>
                    <a:pt x="122599" y="798030"/>
                  </a:lnTo>
                  <a:lnTo>
                    <a:pt x="59887" y="755326"/>
                  </a:lnTo>
                  <a:cubicBezTo>
                    <a:pt x="22886" y="717955"/>
                    <a:pt x="0" y="666327"/>
                    <a:pt x="0" y="609300"/>
                  </a:cubicBezTo>
                  <a:close/>
                </a:path>
              </a:pathLst>
            </a:custGeom>
            <a:gradFill>
              <a:gsLst>
                <a:gs pos="100000">
                  <a:srgbClr val="F2F2F2">
                    <a:alpha val="0"/>
                  </a:srgbClr>
                </a:gs>
                <a:gs pos="31000">
                  <a:srgbClr val="D3D3D3"/>
                </a:gs>
              </a:gsLst>
              <a:lin ang="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9436137" y="5165687"/>
              <a:ext cx="222175" cy="285826"/>
              <a:chOff x="9436137" y="5165687"/>
              <a:chExt cx="222175" cy="285826"/>
            </a:xfrm>
          </p:grpSpPr>
          <p:sp>
            <p:nvSpPr>
              <p:cNvPr id="73" name="Freeform 32"/>
              <p:cNvSpPr>
                <a:spLocks/>
              </p:cNvSpPr>
              <p:nvPr/>
            </p:nvSpPr>
            <p:spPr bwMode="auto">
              <a:xfrm>
                <a:off x="9514480" y="5306458"/>
                <a:ext cx="59981" cy="145055"/>
              </a:xfrm>
              <a:custGeom>
                <a:avLst/>
                <a:gdLst>
                  <a:gd name="T0" fmla="*/ 48 w 98"/>
                  <a:gd name="T1" fmla="*/ 237 h 237"/>
                  <a:gd name="T2" fmla="*/ 45 w 98"/>
                  <a:gd name="T3" fmla="*/ 230 h 237"/>
                  <a:gd name="T4" fmla="*/ 21 w 98"/>
                  <a:gd name="T5" fmla="*/ 184 h 237"/>
                  <a:gd name="T6" fmla="*/ 0 w 98"/>
                  <a:gd name="T7" fmla="*/ 139 h 237"/>
                  <a:gd name="T8" fmla="*/ 0 w 98"/>
                  <a:gd name="T9" fmla="*/ 137 h 237"/>
                  <a:gd name="T10" fmla="*/ 0 w 98"/>
                  <a:gd name="T11" fmla="*/ 134 h 237"/>
                  <a:gd name="T12" fmla="*/ 45 w 98"/>
                  <a:gd name="T13" fmla="*/ 12 h 237"/>
                  <a:gd name="T14" fmla="*/ 48 w 98"/>
                  <a:gd name="T15" fmla="*/ 0 h 237"/>
                  <a:gd name="T16" fmla="*/ 52 w 98"/>
                  <a:gd name="T17" fmla="*/ 12 h 237"/>
                  <a:gd name="T18" fmla="*/ 96 w 98"/>
                  <a:gd name="T19" fmla="*/ 134 h 237"/>
                  <a:gd name="T20" fmla="*/ 98 w 98"/>
                  <a:gd name="T21" fmla="*/ 137 h 237"/>
                  <a:gd name="T22" fmla="*/ 96 w 98"/>
                  <a:gd name="T23" fmla="*/ 139 h 237"/>
                  <a:gd name="T24" fmla="*/ 74 w 98"/>
                  <a:gd name="T25" fmla="*/ 184 h 237"/>
                  <a:gd name="T26" fmla="*/ 52 w 98"/>
                  <a:gd name="T27" fmla="*/ 230 h 237"/>
                  <a:gd name="T28" fmla="*/ 48 w 98"/>
                  <a:gd name="T29" fmla="*/ 237 h 237"/>
                  <a:gd name="T30" fmla="*/ 48 w 98"/>
                  <a:gd name="T31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" h="237">
                    <a:moveTo>
                      <a:pt x="48" y="237"/>
                    </a:moveTo>
                    <a:lnTo>
                      <a:pt x="45" y="230"/>
                    </a:lnTo>
                    <a:lnTo>
                      <a:pt x="21" y="184"/>
                    </a:lnTo>
                    <a:lnTo>
                      <a:pt x="0" y="139"/>
                    </a:lnTo>
                    <a:lnTo>
                      <a:pt x="0" y="137"/>
                    </a:lnTo>
                    <a:lnTo>
                      <a:pt x="0" y="134"/>
                    </a:lnTo>
                    <a:lnTo>
                      <a:pt x="45" y="12"/>
                    </a:lnTo>
                    <a:lnTo>
                      <a:pt x="48" y="0"/>
                    </a:lnTo>
                    <a:lnTo>
                      <a:pt x="52" y="12"/>
                    </a:lnTo>
                    <a:lnTo>
                      <a:pt x="96" y="134"/>
                    </a:lnTo>
                    <a:lnTo>
                      <a:pt x="98" y="137"/>
                    </a:lnTo>
                    <a:lnTo>
                      <a:pt x="96" y="139"/>
                    </a:lnTo>
                    <a:lnTo>
                      <a:pt x="74" y="184"/>
                    </a:lnTo>
                    <a:lnTo>
                      <a:pt x="52" y="230"/>
                    </a:lnTo>
                    <a:lnTo>
                      <a:pt x="48" y="237"/>
                    </a:lnTo>
                    <a:lnTo>
                      <a:pt x="48" y="237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Oval 33"/>
              <p:cNvSpPr>
                <a:spLocks noChangeArrowheads="1"/>
              </p:cNvSpPr>
              <p:nvPr/>
            </p:nvSpPr>
            <p:spPr bwMode="auto">
              <a:xfrm>
                <a:off x="9478981" y="5165687"/>
                <a:ext cx="129755" cy="129142"/>
              </a:xfrm>
              <a:prstGeom prst="ellipse">
                <a:avLst/>
              </a:pr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34"/>
              <p:cNvSpPr>
                <a:spLocks/>
              </p:cNvSpPr>
              <p:nvPr/>
            </p:nvSpPr>
            <p:spPr bwMode="auto">
              <a:xfrm>
                <a:off x="9564056" y="5307682"/>
                <a:ext cx="94256" cy="143831"/>
              </a:xfrm>
              <a:custGeom>
                <a:avLst/>
                <a:gdLst>
                  <a:gd name="T0" fmla="*/ 50 w 64"/>
                  <a:gd name="T1" fmla="*/ 0 h 98"/>
                  <a:gd name="T2" fmla="*/ 37 w 64"/>
                  <a:gd name="T3" fmla="*/ 0 h 98"/>
                  <a:gd name="T4" fmla="*/ 13 w 64"/>
                  <a:gd name="T5" fmla="*/ 62 h 98"/>
                  <a:gd name="T6" fmla="*/ 0 w 64"/>
                  <a:gd name="T7" fmla="*/ 98 h 98"/>
                  <a:gd name="T8" fmla="*/ 50 w 64"/>
                  <a:gd name="T9" fmla="*/ 98 h 98"/>
                  <a:gd name="T10" fmla="*/ 64 w 64"/>
                  <a:gd name="T11" fmla="*/ 84 h 98"/>
                  <a:gd name="T12" fmla="*/ 64 w 64"/>
                  <a:gd name="T13" fmla="*/ 14 h 98"/>
                  <a:gd name="T14" fmla="*/ 50 w 64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98">
                    <a:moveTo>
                      <a:pt x="5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8" y="98"/>
                      <a:pt x="64" y="92"/>
                      <a:pt x="64" y="8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6"/>
                      <a:pt x="58" y="0"/>
                      <a:pt x="50" y="0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35"/>
              <p:cNvSpPr>
                <a:spLocks/>
              </p:cNvSpPr>
              <p:nvPr/>
            </p:nvSpPr>
            <p:spPr bwMode="auto">
              <a:xfrm>
                <a:off x="9436137" y="5307682"/>
                <a:ext cx="91196" cy="143831"/>
              </a:xfrm>
              <a:custGeom>
                <a:avLst/>
                <a:gdLst>
                  <a:gd name="T0" fmla="*/ 24 w 62"/>
                  <a:gd name="T1" fmla="*/ 0 h 98"/>
                  <a:gd name="T2" fmla="*/ 13 w 62"/>
                  <a:gd name="T3" fmla="*/ 0 h 98"/>
                  <a:gd name="T4" fmla="*/ 0 w 62"/>
                  <a:gd name="T5" fmla="*/ 14 h 98"/>
                  <a:gd name="T6" fmla="*/ 0 w 62"/>
                  <a:gd name="T7" fmla="*/ 84 h 98"/>
                  <a:gd name="T8" fmla="*/ 13 w 62"/>
                  <a:gd name="T9" fmla="*/ 98 h 98"/>
                  <a:gd name="T10" fmla="*/ 62 w 62"/>
                  <a:gd name="T11" fmla="*/ 98 h 98"/>
                  <a:gd name="T12" fmla="*/ 48 w 62"/>
                  <a:gd name="T13" fmla="*/ 62 h 98"/>
                  <a:gd name="T14" fmla="*/ 24 w 62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98">
                    <a:moveTo>
                      <a:pt x="2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2"/>
                      <a:pt x="6" y="98"/>
                      <a:pt x="13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48" y="62"/>
                      <a:pt x="48" y="62"/>
                      <a:pt x="48" y="62"/>
                    </a:cubicBez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7" name="组合 96"/>
          <p:cNvGrpSpPr/>
          <p:nvPr/>
        </p:nvGrpSpPr>
        <p:grpSpPr>
          <a:xfrm>
            <a:off x="1408201" y="1312909"/>
            <a:ext cx="1923123" cy="3613632"/>
            <a:chOff x="1408201" y="1443535"/>
            <a:chExt cx="1923123" cy="3613632"/>
          </a:xfrm>
        </p:grpSpPr>
        <p:grpSp>
          <p:nvGrpSpPr>
            <p:cNvPr id="7" name="组合 6"/>
            <p:cNvGrpSpPr/>
            <p:nvPr/>
          </p:nvGrpSpPr>
          <p:grpSpPr>
            <a:xfrm>
              <a:off x="1673624" y="4078881"/>
              <a:ext cx="1376496" cy="978286"/>
              <a:chOff x="1673624" y="4078881"/>
              <a:chExt cx="1376496" cy="978286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676799" y="4078881"/>
                <a:ext cx="1214628" cy="139529"/>
              </a:xfrm>
              <a:prstGeom prst="rect">
                <a:avLst/>
              </a:prstGeom>
              <a:gradFill>
                <a:gsLst>
                  <a:gs pos="0">
                    <a:srgbClr val="F2F2F2">
                      <a:alpha val="0"/>
                    </a:srgbClr>
                  </a:gs>
                  <a:gs pos="100000">
                    <a:schemeClr val="tx1">
                      <a:alpha val="26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678685" y="4214812"/>
                <a:ext cx="1214628" cy="838783"/>
              </a:xfrm>
              <a:prstGeom prst="rect">
                <a:avLst/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1673624" y="4842458"/>
                <a:ext cx="1214628" cy="214709"/>
              </a:xfrm>
              <a:prstGeom prst="rect">
                <a:avLst/>
              </a:prstGeom>
              <a:gradFill>
                <a:gsLst>
                  <a:gs pos="0">
                    <a:srgbClr val="FFB850">
                      <a:alpha val="0"/>
                    </a:srgbClr>
                  </a:gs>
                  <a:gs pos="100000">
                    <a:schemeClr val="tx1">
                      <a:alpha val="3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 rot="5400000">
                <a:off x="1364926" y="4526851"/>
                <a:ext cx="838784" cy="214709"/>
              </a:xfrm>
              <a:prstGeom prst="rect">
                <a:avLst/>
              </a:prstGeom>
              <a:gradFill>
                <a:gsLst>
                  <a:gs pos="0">
                    <a:srgbClr val="FFB850">
                      <a:alpha val="0"/>
                    </a:srgbClr>
                  </a:gs>
                  <a:gs pos="89000">
                    <a:schemeClr val="tx1"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4" name="文本框 53"/>
              <p:cNvSpPr txBox="1"/>
              <p:nvPr/>
            </p:nvSpPr>
            <p:spPr>
              <a:xfrm>
                <a:off x="2019606" y="4183576"/>
                <a:ext cx="10305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30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1408201" y="1443535"/>
              <a:ext cx="1923123" cy="962191"/>
              <a:chOff x="223455" y="2735579"/>
              <a:chExt cx="1923123" cy="962191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223455" y="2735579"/>
                <a:ext cx="1923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229376" y="3051439"/>
                <a:ext cx="17081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8" name="组合 97"/>
          <p:cNvGrpSpPr/>
          <p:nvPr/>
        </p:nvGrpSpPr>
        <p:grpSpPr>
          <a:xfrm>
            <a:off x="3388257" y="1312909"/>
            <a:ext cx="1923123" cy="3613632"/>
            <a:chOff x="3388257" y="1443535"/>
            <a:chExt cx="1923123" cy="3613632"/>
          </a:xfrm>
        </p:grpSpPr>
        <p:grpSp>
          <p:nvGrpSpPr>
            <p:cNvPr id="9" name="组合 8"/>
            <p:cNvGrpSpPr/>
            <p:nvPr/>
          </p:nvGrpSpPr>
          <p:grpSpPr>
            <a:xfrm>
              <a:off x="3578625" y="3420693"/>
              <a:ext cx="1376464" cy="1636474"/>
              <a:chOff x="3578625" y="3420693"/>
              <a:chExt cx="1376464" cy="1636474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3581800" y="3420693"/>
                <a:ext cx="1214628" cy="139529"/>
              </a:xfrm>
              <a:prstGeom prst="rect">
                <a:avLst/>
              </a:prstGeom>
              <a:gradFill>
                <a:gsLst>
                  <a:gs pos="0">
                    <a:srgbClr val="F2F2F2">
                      <a:alpha val="0"/>
                    </a:srgbClr>
                  </a:gs>
                  <a:gs pos="100000">
                    <a:schemeClr val="tx1">
                      <a:alpha val="26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583686" y="3560223"/>
                <a:ext cx="1214628" cy="1493374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3578625" y="4842458"/>
                <a:ext cx="1214628" cy="214709"/>
              </a:xfrm>
              <a:prstGeom prst="rect">
                <a:avLst/>
              </a:prstGeom>
              <a:gradFill>
                <a:gsLst>
                  <a:gs pos="0">
                    <a:srgbClr val="01ACBE">
                      <a:alpha val="0"/>
                    </a:srgbClr>
                  </a:gs>
                  <a:gs pos="100000">
                    <a:schemeClr val="tx1">
                      <a:alpha val="3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 rot="5400000">
                <a:off x="2942631" y="4199556"/>
                <a:ext cx="1493376" cy="214709"/>
              </a:xfrm>
              <a:prstGeom prst="rect">
                <a:avLst/>
              </a:prstGeom>
              <a:gradFill>
                <a:gsLst>
                  <a:gs pos="0">
                    <a:srgbClr val="E55D5D">
                      <a:alpha val="0"/>
                    </a:srgbClr>
                  </a:gs>
                  <a:gs pos="89000">
                    <a:schemeClr val="tx1"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3924575" y="3506565"/>
                <a:ext cx="10305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60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3388257" y="1443535"/>
              <a:ext cx="1923123" cy="962191"/>
              <a:chOff x="223455" y="2735579"/>
              <a:chExt cx="1923123" cy="962191"/>
            </a:xfrm>
          </p:grpSpPr>
          <p:sp>
            <p:nvSpPr>
              <p:cNvPr id="81" name="文本框 80"/>
              <p:cNvSpPr txBox="1"/>
              <p:nvPr/>
            </p:nvSpPr>
            <p:spPr>
              <a:xfrm>
                <a:off x="223455" y="2735579"/>
                <a:ext cx="1923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229376" y="3051439"/>
                <a:ext cx="17081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5257246" y="1312909"/>
            <a:ext cx="1923123" cy="3613632"/>
            <a:chOff x="5257246" y="1443535"/>
            <a:chExt cx="1923123" cy="3613632"/>
          </a:xfrm>
        </p:grpSpPr>
        <p:grpSp>
          <p:nvGrpSpPr>
            <p:cNvPr id="12" name="组合 11"/>
            <p:cNvGrpSpPr/>
            <p:nvPr/>
          </p:nvGrpSpPr>
          <p:grpSpPr>
            <a:xfrm>
              <a:off x="5483625" y="3944568"/>
              <a:ext cx="1357445" cy="1112599"/>
              <a:chOff x="5483625" y="3944568"/>
              <a:chExt cx="1357445" cy="1112599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5486800" y="3944568"/>
                <a:ext cx="1214628" cy="139529"/>
              </a:xfrm>
              <a:prstGeom prst="rect">
                <a:avLst/>
              </a:prstGeom>
              <a:gradFill>
                <a:gsLst>
                  <a:gs pos="0">
                    <a:srgbClr val="F2F2F2">
                      <a:alpha val="0"/>
                    </a:srgbClr>
                  </a:gs>
                  <a:gs pos="100000">
                    <a:schemeClr val="tx1">
                      <a:alpha val="26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5488686" y="4084097"/>
                <a:ext cx="1214628" cy="969499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5483625" y="4842458"/>
                <a:ext cx="1214628" cy="214709"/>
              </a:xfrm>
              <a:prstGeom prst="rect">
                <a:avLst/>
              </a:prstGeom>
              <a:gradFill>
                <a:gsLst>
                  <a:gs pos="0">
                    <a:srgbClr val="E55D5D">
                      <a:alpha val="0"/>
                    </a:srgbClr>
                  </a:gs>
                  <a:gs pos="100000">
                    <a:schemeClr val="tx1">
                      <a:alpha val="3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 rot="5400000">
                <a:off x="5109567" y="4461493"/>
                <a:ext cx="969501" cy="214709"/>
              </a:xfrm>
              <a:prstGeom prst="rect">
                <a:avLst/>
              </a:prstGeom>
              <a:gradFill>
                <a:gsLst>
                  <a:gs pos="0">
                    <a:srgbClr val="E55D5D">
                      <a:alpha val="0"/>
                    </a:srgbClr>
                  </a:gs>
                  <a:gs pos="89000">
                    <a:schemeClr val="tx1"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5810556" y="4058870"/>
                <a:ext cx="10305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40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3" name="组合 82"/>
            <p:cNvGrpSpPr/>
            <p:nvPr/>
          </p:nvGrpSpPr>
          <p:grpSpPr>
            <a:xfrm>
              <a:off x="5257246" y="1443535"/>
              <a:ext cx="1923123" cy="962191"/>
              <a:chOff x="223455" y="2735579"/>
              <a:chExt cx="1923123" cy="962191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223455" y="2735579"/>
                <a:ext cx="1923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229376" y="3051439"/>
                <a:ext cx="17081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7121113" y="1312909"/>
            <a:ext cx="1923123" cy="3613632"/>
            <a:chOff x="7121113" y="1443535"/>
            <a:chExt cx="1923123" cy="3613632"/>
          </a:xfrm>
        </p:grpSpPr>
        <p:grpSp>
          <p:nvGrpSpPr>
            <p:cNvPr id="52" name="组合 51"/>
            <p:cNvGrpSpPr/>
            <p:nvPr/>
          </p:nvGrpSpPr>
          <p:grpSpPr>
            <a:xfrm>
              <a:off x="7388625" y="3174948"/>
              <a:ext cx="1374407" cy="1882219"/>
              <a:chOff x="7388625" y="3174948"/>
              <a:chExt cx="1374407" cy="1882219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7391800" y="3174948"/>
                <a:ext cx="1214628" cy="139529"/>
              </a:xfrm>
              <a:prstGeom prst="rect">
                <a:avLst/>
              </a:prstGeom>
              <a:gradFill>
                <a:gsLst>
                  <a:gs pos="0">
                    <a:srgbClr val="F2F2F2">
                      <a:alpha val="0"/>
                    </a:srgbClr>
                  </a:gs>
                  <a:gs pos="100000">
                    <a:schemeClr val="tx1">
                      <a:alpha val="26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7393686" y="3316114"/>
                <a:ext cx="1214628" cy="1737482"/>
              </a:xfrm>
              <a:prstGeom prst="rect">
                <a:avLst/>
              </a:prstGeom>
              <a:solidFill>
                <a:srgbClr val="00AF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7388625" y="4842458"/>
                <a:ext cx="1214628" cy="214709"/>
              </a:xfrm>
              <a:prstGeom prst="rect">
                <a:avLst/>
              </a:prstGeom>
              <a:gradFill>
                <a:gsLst>
                  <a:gs pos="0">
                    <a:srgbClr val="00AF92">
                      <a:alpha val="0"/>
                    </a:srgbClr>
                  </a:gs>
                  <a:gs pos="100000">
                    <a:schemeClr val="tx1">
                      <a:alpha val="3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 rot="5400000">
                <a:off x="6630576" y="4077501"/>
                <a:ext cx="1737484" cy="214709"/>
              </a:xfrm>
              <a:prstGeom prst="rect">
                <a:avLst/>
              </a:prstGeom>
              <a:gradFill>
                <a:gsLst>
                  <a:gs pos="0">
                    <a:srgbClr val="E55D5D">
                      <a:alpha val="0"/>
                    </a:srgbClr>
                  </a:gs>
                  <a:gs pos="89000">
                    <a:schemeClr val="tx1"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7" name="文本框 56"/>
              <p:cNvSpPr txBox="1"/>
              <p:nvPr/>
            </p:nvSpPr>
            <p:spPr>
              <a:xfrm>
                <a:off x="7732518" y="3304474"/>
                <a:ext cx="10305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70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6" name="组合 85"/>
            <p:cNvGrpSpPr/>
            <p:nvPr/>
          </p:nvGrpSpPr>
          <p:grpSpPr>
            <a:xfrm>
              <a:off x="7121113" y="1443535"/>
              <a:ext cx="1923123" cy="962191"/>
              <a:chOff x="223455" y="2735579"/>
              <a:chExt cx="1923123" cy="962191"/>
            </a:xfrm>
          </p:grpSpPr>
          <p:sp>
            <p:nvSpPr>
              <p:cNvPr id="87" name="文本框 86"/>
              <p:cNvSpPr txBox="1"/>
              <p:nvPr/>
            </p:nvSpPr>
            <p:spPr>
              <a:xfrm>
                <a:off x="223455" y="2735579"/>
                <a:ext cx="1923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0AF9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8" name="文本框 87"/>
              <p:cNvSpPr txBox="1"/>
              <p:nvPr/>
            </p:nvSpPr>
            <p:spPr>
              <a:xfrm>
                <a:off x="229376" y="3051439"/>
                <a:ext cx="17081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8998590" y="1312909"/>
            <a:ext cx="1923123" cy="3613632"/>
            <a:chOff x="8998590" y="1443535"/>
            <a:chExt cx="1923123" cy="3613632"/>
          </a:xfrm>
        </p:grpSpPr>
        <p:grpSp>
          <p:nvGrpSpPr>
            <p:cNvPr id="93" name="组合 92"/>
            <p:cNvGrpSpPr/>
            <p:nvPr/>
          </p:nvGrpSpPr>
          <p:grpSpPr>
            <a:xfrm>
              <a:off x="9293625" y="2712033"/>
              <a:ext cx="1410288" cy="2345134"/>
              <a:chOff x="9293625" y="2712033"/>
              <a:chExt cx="1410288" cy="2345134"/>
            </a:xfrm>
          </p:grpSpPr>
          <p:sp>
            <p:nvSpPr>
              <p:cNvPr id="46" name="矩形 45"/>
              <p:cNvSpPr/>
              <p:nvPr/>
            </p:nvSpPr>
            <p:spPr>
              <a:xfrm>
                <a:off x="9296800" y="2712033"/>
                <a:ext cx="1214628" cy="139529"/>
              </a:xfrm>
              <a:prstGeom prst="rect">
                <a:avLst/>
              </a:prstGeom>
              <a:gradFill>
                <a:gsLst>
                  <a:gs pos="0">
                    <a:srgbClr val="F2F2F2">
                      <a:alpha val="0"/>
                    </a:srgbClr>
                  </a:gs>
                  <a:gs pos="100000">
                    <a:schemeClr val="tx1">
                      <a:alpha val="26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9298686" y="2851562"/>
                <a:ext cx="1214628" cy="2202035"/>
              </a:xfrm>
              <a:prstGeom prst="rect">
                <a:avLst/>
              </a:prstGeom>
              <a:solidFill>
                <a:srgbClr val="663A7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9293625" y="4842458"/>
                <a:ext cx="1214628" cy="214709"/>
              </a:xfrm>
              <a:prstGeom prst="rect">
                <a:avLst/>
              </a:prstGeom>
              <a:gradFill>
                <a:gsLst>
                  <a:gs pos="0">
                    <a:srgbClr val="663A77"/>
                  </a:gs>
                  <a:gs pos="100000">
                    <a:schemeClr val="tx1">
                      <a:alpha val="3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矩形 50"/>
              <p:cNvSpPr/>
              <p:nvPr/>
            </p:nvSpPr>
            <p:spPr>
              <a:xfrm rot="5400000">
                <a:off x="8303301" y="3845227"/>
                <a:ext cx="2202035" cy="214709"/>
              </a:xfrm>
              <a:prstGeom prst="rect">
                <a:avLst/>
              </a:prstGeom>
              <a:gradFill>
                <a:gsLst>
                  <a:gs pos="0">
                    <a:srgbClr val="E55D5D">
                      <a:alpha val="0"/>
                    </a:srgbClr>
                  </a:gs>
                  <a:gs pos="89000">
                    <a:schemeClr val="tx1">
                      <a:alpha val="23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文本框 57"/>
              <p:cNvSpPr txBox="1"/>
              <p:nvPr/>
            </p:nvSpPr>
            <p:spPr>
              <a:xfrm>
                <a:off x="9673399" y="2847468"/>
                <a:ext cx="10305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2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85</a:t>
                </a:r>
                <a:r>
                  <a:rPr lang="en-US" altLang="zh-CN" sz="1600" dirty="0">
                    <a:solidFill>
                      <a:prstClr val="white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3200" dirty="0"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89" name="组合 88"/>
            <p:cNvGrpSpPr/>
            <p:nvPr/>
          </p:nvGrpSpPr>
          <p:grpSpPr>
            <a:xfrm>
              <a:off x="8998590" y="1443535"/>
              <a:ext cx="1923123" cy="962191"/>
              <a:chOff x="223455" y="2735579"/>
              <a:chExt cx="1923123" cy="962191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223455" y="2735579"/>
                <a:ext cx="192312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229376" y="3051439"/>
                <a:ext cx="170811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2090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9" grpId="0" animBg="1"/>
      <p:bldP spid="37" grpId="0" animBg="1"/>
      <p:bldP spid="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8863923" y="1585418"/>
            <a:ext cx="1170400" cy="343852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9028573" y="1791158"/>
            <a:ext cx="856107" cy="3050943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角矩形 10"/>
          <p:cNvSpPr/>
          <p:nvPr/>
        </p:nvSpPr>
        <p:spPr>
          <a:xfrm>
            <a:off x="7187361" y="2219783"/>
            <a:ext cx="1170400" cy="2802791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7352011" y="2429333"/>
            <a:ext cx="856107" cy="2412768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5510800" y="1133933"/>
            <a:ext cx="1170400" cy="3875314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5675450" y="1301079"/>
            <a:ext cx="856107" cy="3541022"/>
          </a:xfrm>
          <a:prstGeom prst="roundRect">
            <a:avLst>
              <a:gd name="adj" fmla="val 44437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3834238" y="1962608"/>
            <a:ext cx="1170400" cy="3048000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3998888" y="2181683"/>
            <a:ext cx="856107" cy="2660418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157677" y="1585418"/>
            <a:ext cx="1170400" cy="3438525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2322327" y="1791158"/>
            <a:ext cx="856107" cy="3050943"/>
          </a:xfrm>
          <a:prstGeom prst="roundRect">
            <a:avLst>
              <a:gd name="adj" fmla="val 50000"/>
            </a:avLst>
          </a:prstGeom>
          <a:solidFill>
            <a:srgbClr val="ECECEC"/>
          </a:solidFill>
          <a:ln w="254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2273440" y="1921762"/>
            <a:ext cx="938874" cy="2818194"/>
            <a:chOff x="2273440" y="1921762"/>
            <a:chExt cx="938874" cy="2818194"/>
          </a:xfrm>
        </p:grpSpPr>
        <p:sp>
          <p:nvSpPr>
            <p:cNvPr id="31" name="椭圆 30"/>
            <p:cNvSpPr/>
            <p:nvPr/>
          </p:nvSpPr>
          <p:spPr>
            <a:xfrm>
              <a:off x="2388722" y="4038872"/>
              <a:ext cx="723315" cy="701084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415346" y="4064678"/>
              <a:ext cx="670066" cy="649471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2273440" y="1921762"/>
              <a:ext cx="938874" cy="446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FFB850"/>
                  </a:solidFill>
                  <a:latin typeface="Impact" panose="020B0806030902050204" pitchFamily="34" charset="0"/>
                </a:rPr>
                <a:t>90</a:t>
              </a:r>
              <a:r>
                <a:rPr lang="en-US" altLang="zh-CN" dirty="0" smtClean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2311102" y="2796925"/>
              <a:ext cx="8594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5" name="Group 8"/>
            <p:cNvGrpSpPr>
              <a:grpSpLocks noChangeAspect="1"/>
            </p:cNvGrpSpPr>
            <p:nvPr/>
          </p:nvGrpSpPr>
          <p:grpSpPr bwMode="auto">
            <a:xfrm>
              <a:off x="2583144" y="4200951"/>
              <a:ext cx="330982" cy="362665"/>
              <a:chOff x="3437" y="2282"/>
              <a:chExt cx="679" cy="744"/>
            </a:xfrm>
            <a:solidFill>
              <a:schemeClr val="bg1"/>
            </a:solidFill>
          </p:grpSpPr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3953101" y="2255137"/>
            <a:ext cx="938874" cy="2484819"/>
            <a:chOff x="3950001" y="2255137"/>
            <a:chExt cx="938874" cy="2484819"/>
          </a:xfrm>
        </p:grpSpPr>
        <p:sp>
          <p:nvSpPr>
            <p:cNvPr id="25" name="椭圆 24"/>
            <p:cNvSpPr/>
            <p:nvPr/>
          </p:nvSpPr>
          <p:spPr>
            <a:xfrm>
              <a:off x="4065283" y="4038872"/>
              <a:ext cx="723315" cy="701084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4091907" y="4064678"/>
              <a:ext cx="670066" cy="649471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950001" y="2255137"/>
              <a:ext cx="9388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ACBE"/>
                  </a:solidFill>
                  <a:latin typeface="Impact" panose="020B0806030902050204" pitchFamily="34" charset="0"/>
                </a:rPr>
                <a:t>8</a:t>
              </a:r>
              <a:r>
                <a:rPr lang="en-US" altLang="zh-CN" sz="2800" dirty="0" smtClean="0">
                  <a:solidFill>
                    <a:srgbClr val="01ACBE"/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dirty="0" smtClean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984292" y="2970485"/>
              <a:ext cx="8594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Group 13"/>
            <p:cNvGrpSpPr>
              <a:grpSpLocks noChangeAspect="1"/>
            </p:cNvGrpSpPr>
            <p:nvPr/>
          </p:nvGrpSpPr>
          <p:grpSpPr bwMode="auto">
            <a:xfrm>
              <a:off x="4247594" y="4208534"/>
              <a:ext cx="362945" cy="367230"/>
              <a:chOff x="2426" y="2781"/>
              <a:chExt cx="593" cy="600"/>
            </a:xfrm>
            <a:solidFill>
              <a:schemeClr val="bg1"/>
            </a:solidFill>
          </p:grpSpPr>
          <p:sp>
            <p:nvSpPr>
              <p:cNvPr id="39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5632762" y="1435987"/>
            <a:ext cx="938874" cy="3303969"/>
            <a:chOff x="5626563" y="1435987"/>
            <a:chExt cx="938874" cy="3303969"/>
          </a:xfrm>
        </p:grpSpPr>
        <p:sp>
          <p:nvSpPr>
            <p:cNvPr id="19" name="椭圆 18"/>
            <p:cNvSpPr/>
            <p:nvPr/>
          </p:nvSpPr>
          <p:spPr>
            <a:xfrm>
              <a:off x="5741845" y="4038872"/>
              <a:ext cx="723315" cy="701084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5768469" y="4064678"/>
              <a:ext cx="670066" cy="649471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626563" y="1435987"/>
              <a:ext cx="9388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E87071"/>
                  </a:solidFill>
                  <a:latin typeface="Impact" panose="020B0806030902050204" pitchFamily="34" charset="0"/>
                </a:rPr>
                <a:t>100</a:t>
              </a:r>
              <a:r>
                <a:rPr lang="en-US" altLang="zh-CN" dirty="0" smtClean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660854" y="2599010"/>
              <a:ext cx="8594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1" name="Group 18"/>
            <p:cNvGrpSpPr>
              <a:grpSpLocks noChangeAspect="1"/>
            </p:cNvGrpSpPr>
            <p:nvPr/>
          </p:nvGrpSpPr>
          <p:grpSpPr bwMode="auto">
            <a:xfrm>
              <a:off x="5912592" y="4215017"/>
              <a:ext cx="377023" cy="351316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42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7312423" y="2550414"/>
            <a:ext cx="938874" cy="2189542"/>
            <a:chOff x="7303124" y="2550412"/>
            <a:chExt cx="938874" cy="2189542"/>
          </a:xfrm>
        </p:grpSpPr>
        <p:sp>
          <p:nvSpPr>
            <p:cNvPr id="13" name="椭圆 12"/>
            <p:cNvSpPr/>
            <p:nvPr/>
          </p:nvSpPr>
          <p:spPr>
            <a:xfrm>
              <a:off x="7418406" y="4038871"/>
              <a:ext cx="723315" cy="701083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7445029" y="4064677"/>
              <a:ext cx="670066" cy="649472"/>
            </a:xfrm>
            <a:prstGeom prst="ellipse">
              <a:avLst/>
            </a:pr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7303124" y="2550412"/>
              <a:ext cx="9388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AF92"/>
                  </a:solidFill>
                  <a:latin typeface="Impact" panose="020B0806030902050204" pitchFamily="34" charset="0"/>
                </a:rPr>
                <a:t>7</a:t>
              </a:r>
              <a:r>
                <a:rPr lang="en-US" altLang="zh-CN" sz="2800" dirty="0" smtClean="0">
                  <a:solidFill>
                    <a:srgbClr val="00AF92"/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dirty="0" smtClean="0">
                  <a:solidFill>
                    <a:srgbClr val="00AF92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337414" y="3008587"/>
              <a:ext cx="8594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7" name="Group 26"/>
            <p:cNvGrpSpPr>
              <a:grpSpLocks noChangeAspect="1"/>
            </p:cNvGrpSpPr>
            <p:nvPr/>
          </p:nvGrpSpPr>
          <p:grpSpPr bwMode="auto">
            <a:xfrm>
              <a:off x="7552621" y="4263860"/>
              <a:ext cx="487893" cy="241877"/>
              <a:chOff x="5676" y="2597"/>
              <a:chExt cx="1061" cy="526"/>
            </a:xfrm>
            <a:solidFill>
              <a:schemeClr val="bg1"/>
            </a:solidFill>
          </p:grpSpPr>
          <p:sp>
            <p:nvSpPr>
              <p:cNvPr id="48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8992083" y="1940812"/>
            <a:ext cx="938874" cy="2799144"/>
            <a:chOff x="8979686" y="1940812"/>
            <a:chExt cx="938874" cy="2799144"/>
          </a:xfrm>
        </p:grpSpPr>
        <p:sp>
          <p:nvSpPr>
            <p:cNvPr id="7" name="椭圆 6"/>
            <p:cNvSpPr/>
            <p:nvPr/>
          </p:nvSpPr>
          <p:spPr>
            <a:xfrm>
              <a:off x="9094968" y="4038872"/>
              <a:ext cx="723315" cy="701084"/>
            </a:xfrm>
            <a:prstGeom prst="ellipse">
              <a:avLst/>
            </a:prstGeom>
            <a:noFill/>
            <a:ln w="9525">
              <a:solidFill>
                <a:schemeClr val="bg1">
                  <a:lumMod val="6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9121592" y="4064678"/>
              <a:ext cx="670066" cy="649471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979686" y="1940812"/>
              <a:ext cx="93887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smtClean="0">
                  <a:solidFill>
                    <a:srgbClr val="663A77"/>
                  </a:solidFill>
                  <a:latin typeface="Impact" panose="020B0806030902050204" pitchFamily="34" charset="0"/>
                </a:rPr>
                <a:t>90</a:t>
              </a:r>
              <a:r>
                <a:rPr lang="en-US" altLang="zh-CN" dirty="0" smtClean="0">
                  <a:solidFill>
                    <a:srgbClr val="663A77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8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013977" y="2779985"/>
              <a:ext cx="8594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08"/>
            <p:cNvSpPr>
              <a:spLocks noEditPoints="1"/>
            </p:cNvSpPr>
            <p:nvPr/>
          </p:nvSpPr>
          <p:spPr bwMode="auto">
            <a:xfrm>
              <a:off x="9269254" y="4203639"/>
              <a:ext cx="367976" cy="369300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64" name="直接连接符 63"/>
          <p:cNvCxnSpPr/>
          <p:nvPr/>
        </p:nvCxnSpPr>
        <p:spPr>
          <a:xfrm>
            <a:off x="1710190" y="5169358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1874403" y="5255356"/>
            <a:ext cx="8443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。点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击添加标题，点击添加标题，点击添加标</a:t>
            </a:r>
            <a:r>
              <a:rPr lang="zh-CN" altLang="en-US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en-US" altLang="zh-CN" sz="16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16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809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3.7037E-6 L 0.00065 -0.88194 " pathEditMode="fixed" rAng="0" ptsTypes="AA">
                                          <p:cBhvr>
                                            <p:cTn id="8" dur="1500" spd="-100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5" y="-4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5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42" presetClass="path" presetSubtype="0" repeatCount="5000" accel="50000" fill="remove" grpId="1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 p14:bounceEnd="50000">
                                          <p:cBhvr>
                                            <p:cTn id="73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repeatCount="5000" fill="remove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 p14:bounceEnd="50000">
                                          <p:cBhvr>
                                            <p:cTn id="78" dur="1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42" presetClass="path" presetSubtype="0" repeatCount="5000" accel="50000" fill="remove" grpId="1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 p14:bounceEnd="50000">
                                          <p:cBhvr>
                                            <p:cTn id="82" dur="1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repeatCount="5000" fill="remove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 p14:bounceEnd="50000">
                                          <p:cBhvr>
                                            <p:cTn id="87" dur="1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42" presetClass="path" presetSubtype="0" repeatCount="5000" accel="50000" fill="remove" grpId="1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 p14:bounceEnd="50000">
                                          <p:cBhvr>
                                            <p:cTn id="91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path" presetSubtype="0" repeatCount="5000" fill="remove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 p14:bounceEnd="50000">
                                          <p:cBhvr>
                                            <p:cTn id="96" dur="1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42" presetClass="path" presetSubtype="0" repeatCount="5000" accel="50000" fill="remove" grpId="1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 p14:bounceEnd="50000">
                                          <p:cBhvr>
                                            <p:cTn id="100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repeatCount="5000" fill="remove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 p14:bounceEnd="50000">
                                          <p:cBhvr>
                                            <p:cTn id="105" dur="1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6" fill="hold">
                          <p:stCondLst>
                            <p:cond delay="indefinite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42" presetClass="path" presetSubtype="0" repeatCount="5000" accel="50000" fill="remove" grpId="1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 p14:bounceEnd="50000">
                                          <p:cBhvr>
                                            <p:cTn id="109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repeatCount="5000" fill="remove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 p14:bounceEnd="50000">
                                          <p:cBhvr>
                                            <p:cTn id="114" dur="1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6" grpId="1" animBg="1"/>
          <p:bldP spid="11" grpId="0" animBg="1"/>
          <p:bldP spid="12" grpId="0" animBg="1"/>
          <p:bldP spid="12" grpId="1" animBg="1"/>
          <p:bldP spid="17" grpId="0" animBg="1"/>
          <p:bldP spid="18" grpId="0" animBg="1"/>
          <p:bldP spid="18" grpId="1" animBg="1"/>
          <p:bldP spid="23" grpId="0" animBg="1"/>
          <p:bldP spid="24" grpId="0" animBg="1"/>
          <p:bldP spid="24" grpId="1" animBg="1"/>
          <p:bldP spid="29" grpId="0" animBg="1"/>
          <p:bldP spid="30" grpId="0" animBg="1"/>
          <p:bldP spid="30" grpId="1" animBg="1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6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6" dur="1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" presetID="64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-3.7037E-6 L 0.00065 -0.88194 " pathEditMode="fixed" rAng="0" ptsTypes="AA">
                                          <p:cBhvr>
                                            <p:cTn id="8" dur="1500" spd="-100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95" y="-440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" presetID="8" presetClass="emph" presetSubtype="0" repeatCount="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0" dur="2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2" presetID="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5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0" fill="hold">
                          <p:stCondLst>
                            <p:cond delay="indefinite"/>
                          </p:stCondLst>
                          <p:childTnLst>
                            <p:par>
                              <p:cTn id="7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2" presetID="42" presetClass="path" presetSubtype="0" repeatCount="5000" accel="50000" fill="remove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>
                                          <p:cBhvr>
                                            <p:cTn id="73" dur="1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42" presetClass="path" presetSubtype="0" repeatCount="5000" fill="remove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>
                                          <p:cBhvr>
                                            <p:cTn id="78" dur="1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42" presetClass="path" presetSubtype="0" repeatCount="5000" accel="50000" fill="remove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>
                                          <p:cBhvr>
                                            <p:cTn id="82" dur="1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3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42" presetClass="path" presetSubtype="0" repeatCount="5000" fill="remove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>
                                          <p:cBhvr>
                                            <p:cTn id="87" dur="1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8" fill="hold">
                          <p:stCondLst>
                            <p:cond delay="indefinite"/>
                          </p:stCondLst>
                          <p:childTnLst>
                            <p:par>
                              <p:cTn id="8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0" presetID="42" presetClass="path" presetSubtype="0" repeatCount="5000" accel="50000" fill="remove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>
                                          <p:cBhvr>
                                            <p:cTn id="91" dur="1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2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42" presetClass="path" presetSubtype="0" repeatCount="5000" fill="remove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>
                                          <p:cBhvr>
                                            <p:cTn id="96" dur="1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7" fill="hold">
                          <p:stCondLst>
                            <p:cond delay="indefinite"/>
                          </p:stCondLst>
                          <p:childTnLst>
                            <p:par>
                              <p:cTn id="9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9" presetID="42" presetClass="path" presetSubtype="0" repeatCount="5000" accel="50000" fill="remove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>
                                          <p:cBhvr>
                                            <p:cTn id="100" dur="1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42" presetClass="path" presetSubtype="0" repeatCount="5000" fill="remove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>
                                          <p:cBhvr>
                                            <p:cTn id="105" dur="1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6" fill="hold">
                          <p:stCondLst>
                            <p:cond delay="indefinite"/>
                          </p:stCondLst>
                          <p:childTnLst>
                            <p:par>
                              <p:cTn id="10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8" presetID="42" presetClass="path" presetSubtype="0" repeatCount="5000" accel="50000" fill="remove" grpId="1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013 0.01112 L -0.00013 -0.00462 " pathEditMode="fixed" rAng="0" ptsTypes="AA">
                                          <p:cBhvr>
                                            <p:cTn id="109" dur="1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0" presetID="10" presetClass="entr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42" presetClass="path" presetSubtype="0" repeatCount="5000" fill="remove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0039 0.00903 L 0.00039 -0.00671 " pathEditMode="relative" rAng="0" ptsTypes="AA">
                                          <p:cBhvr>
                                            <p:cTn id="114" dur="1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78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6" grpId="0" animBg="1"/>
          <p:bldP spid="6" grpId="1" animBg="1"/>
          <p:bldP spid="11" grpId="0" animBg="1"/>
          <p:bldP spid="12" grpId="0" animBg="1"/>
          <p:bldP spid="12" grpId="1" animBg="1"/>
          <p:bldP spid="17" grpId="0" animBg="1"/>
          <p:bldP spid="18" grpId="0" animBg="1"/>
          <p:bldP spid="18" grpId="1" animBg="1"/>
          <p:bldP spid="23" grpId="0" animBg="1"/>
          <p:bldP spid="24" grpId="0" animBg="1"/>
          <p:bldP spid="24" grpId="1" animBg="1"/>
          <p:bldP spid="29" grpId="0" animBg="1"/>
          <p:bldP spid="30" grpId="0" animBg="1"/>
          <p:bldP spid="30" grpId="1" animBg="1"/>
          <p:bldP spid="6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10190" y="5140326"/>
            <a:ext cx="8771621" cy="670773"/>
            <a:chOff x="1710190" y="5445125"/>
            <a:chExt cx="8771621" cy="6707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点击添加标题，点击添加标题，点击添加标题，点击添加标题。点击添加标题，点击添加标题，点击添加标题，点击添加标题。点击添加标题，点击添加标题，点击添加标题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8073" y="1650481"/>
            <a:ext cx="4126277" cy="2555760"/>
            <a:chOff x="498073" y="1955280"/>
            <a:chExt cx="4126277" cy="2555760"/>
          </a:xfrm>
        </p:grpSpPr>
        <p:graphicFrame>
          <p:nvGraphicFramePr>
            <p:cNvPr id="10" name="图表 9"/>
            <p:cNvGraphicFramePr/>
            <p:nvPr>
              <p:extLst>
                <p:ext uri="{D42A27DB-BD31-4B8C-83A1-F6EECF244321}">
                  <p14:modId xmlns:p14="http://schemas.microsoft.com/office/powerpoint/2010/main" val="3886845491"/>
                </p:ext>
              </p:extLst>
            </p:nvPr>
          </p:nvGraphicFramePr>
          <p:xfrm>
            <a:off x="498073" y="1955280"/>
            <a:ext cx="4126277" cy="23535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4" name="文本框 13"/>
            <p:cNvSpPr txBox="1"/>
            <p:nvPr/>
          </p:nvSpPr>
          <p:spPr>
            <a:xfrm>
              <a:off x="1864858" y="2851545"/>
              <a:ext cx="1258385" cy="542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01ACBE"/>
                  </a:solidFill>
                  <a:latin typeface="Impact" panose="020B0806030902050204" pitchFamily="34" charset="0"/>
                </a:rPr>
                <a:t>30</a:t>
              </a:r>
              <a:r>
                <a:rPr lang="en-US" altLang="zh-CN" sz="2000" dirty="0" smtClean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864858" y="4168386"/>
              <a:ext cx="1258385" cy="342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2007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854599" y="1650481"/>
            <a:ext cx="4126277" cy="2555760"/>
            <a:chOff x="2854599" y="1955280"/>
            <a:chExt cx="4126277" cy="2555760"/>
          </a:xfrm>
        </p:grpSpPr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val="2020976423"/>
                </p:ext>
              </p:extLst>
            </p:nvPr>
          </p:nvGraphicFramePr>
          <p:xfrm>
            <a:off x="2854599" y="1955280"/>
            <a:ext cx="4126277" cy="23535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4209601" y="2851545"/>
              <a:ext cx="1258385" cy="542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B850"/>
                  </a:solidFill>
                  <a:latin typeface="Impact" panose="020B0806030902050204" pitchFamily="34" charset="0"/>
                </a:rPr>
                <a:t>5</a:t>
              </a:r>
              <a:r>
                <a:rPr lang="en-US" altLang="zh-CN" sz="3200" dirty="0" smtClean="0">
                  <a:solidFill>
                    <a:srgbClr val="FFB850"/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2000" dirty="0" smtClean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09601" y="4168386"/>
              <a:ext cx="1258385" cy="342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2010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211125" y="1650481"/>
            <a:ext cx="4126277" cy="2555760"/>
            <a:chOff x="5211125" y="1955280"/>
            <a:chExt cx="4126277" cy="2555760"/>
          </a:xfrm>
        </p:grpSpPr>
        <p:graphicFrame>
          <p:nvGraphicFramePr>
            <p:cNvPr id="12" name="图表 11"/>
            <p:cNvGraphicFramePr/>
            <p:nvPr>
              <p:extLst>
                <p:ext uri="{D42A27DB-BD31-4B8C-83A1-F6EECF244321}">
                  <p14:modId xmlns:p14="http://schemas.microsoft.com/office/powerpoint/2010/main" val="3806195243"/>
                </p:ext>
              </p:extLst>
            </p:nvPr>
          </p:nvGraphicFramePr>
          <p:xfrm>
            <a:off x="5211125" y="1955280"/>
            <a:ext cx="4126277" cy="23535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6554344" y="2851545"/>
              <a:ext cx="1258385" cy="542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latin typeface="Impact" panose="020B0806030902050204" pitchFamily="34" charset="0"/>
                </a:rPr>
                <a:t>8</a:t>
              </a:r>
              <a:r>
                <a:rPr lang="en-US" altLang="zh-CN" sz="3200" dirty="0" smtClean="0">
                  <a:solidFill>
                    <a:srgbClr val="E87071"/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2000" dirty="0" smtClean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554344" y="4168386"/>
              <a:ext cx="1258385" cy="342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2012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567650" y="1650481"/>
            <a:ext cx="4126277" cy="2555760"/>
            <a:chOff x="7567650" y="1955280"/>
            <a:chExt cx="4126277" cy="2555760"/>
          </a:xfrm>
        </p:grpSpPr>
        <p:graphicFrame>
          <p:nvGraphicFramePr>
            <p:cNvPr id="13" name="图表 12"/>
            <p:cNvGraphicFramePr/>
            <p:nvPr>
              <p:extLst>
                <p:ext uri="{D42A27DB-BD31-4B8C-83A1-F6EECF244321}">
                  <p14:modId xmlns:p14="http://schemas.microsoft.com/office/powerpoint/2010/main" val="1250207064"/>
                </p:ext>
              </p:extLst>
            </p:nvPr>
          </p:nvGraphicFramePr>
          <p:xfrm>
            <a:off x="7567650" y="1955280"/>
            <a:ext cx="4126277" cy="23535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7" name="文本框 16"/>
            <p:cNvSpPr txBox="1"/>
            <p:nvPr/>
          </p:nvSpPr>
          <p:spPr>
            <a:xfrm>
              <a:off x="8958001" y="2851545"/>
              <a:ext cx="1258385" cy="542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663A77"/>
                  </a:solidFill>
                  <a:latin typeface="Impact" panose="020B0806030902050204" pitchFamily="34" charset="0"/>
                </a:rPr>
                <a:t>100</a:t>
              </a:r>
              <a:r>
                <a:rPr lang="en-US" altLang="zh-CN" sz="2000" dirty="0" smtClean="0">
                  <a:solidFill>
                    <a:srgbClr val="663A77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958001" y="4168386"/>
              <a:ext cx="1258385" cy="342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2014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500948" y="4553315"/>
            <a:ext cx="7190104" cy="369332"/>
            <a:chOff x="2094548" y="5327134"/>
            <a:chExt cx="7190104" cy="369332"/>
          </a:xfrm>
        </p:grpSpPr>
        <p:grpSp>
          <p:nvGrpSpPr>
            <p:cNvPr id="23" name="组合 22"/>
            <p:cNvGrpSpPr/>
            <p:nvPr/>
          </p:nvGrpSpPr>
          <p:grpSpPr>
            <a:xfrm>
              <a:off x="7631748" y="5327134"/>
              <a:ext cx="1652904" cy="369332"/>
              <a:chOff x="2080894" y="4828841"/>
              <a:chExt cx="1652904" cy="369332"/>
            </a:xfrm>
          </p:grpSpPr>
          <p:sp>
            <p:nvSpPr>
              <p:cNvPr id="33" name="圆角矩形 32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5786015" y="5327134"/>
              <a:ext cx="1652904" cy="369332"/>
              <a:chOff x="2080894" y="4828841"/>
              <a:chExt cx="1652904" cy="369332"/>
            </a:xfrm>
          </p:grpSpPr>
          <p:sp>
            <p:nvSpPr>
              <p:cNvPr id="31" name="圆角矩形 30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940281" y="5327134"/>
              <a:ext cx="1652904" cy="369332"/>
              <a:chOff x="2080894" y="4828841"/>
              <a:chExt cx="1652904" cy="36933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2094548" y="5327134"/>
              <a:ext cx="1652904" cy="369332"/>
              <a:chOff x="2080894" y="4828841"/>
              <a:chExt cx="1652904" cy="369332"/>
            </a:xfrm>
          </p:grpSpPr>
          <p:sp>
            <p:nvSpPr>
              <p:cNvPr id="27" name="圆角矩形 2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2346327" y="4828841"/>
                <a:ext cx="1387471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41469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75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50"/>
                            </p:stCondLst>
                            <p:childTnLst>
                              <p:par>
                                <p:cTn id="2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75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75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组合 73"/>
          <p:cNvGrpSpPr/>
          <p:nvPr/>
        </p:nvGrpSpPr>
        <p:grpSpPr>
          <a:xfrm>
            <a:off x="2104399" y="3325326"/>
            <a:ext cx="1455402" cy="1185969"/>
            <a:chOff x="2104399" y="3557555"/>
            <a:chExt cx="1455402" cy="1185969"/>
          </a:xfrm>
        </p:grpSpPr>
        <p:sp>
          <p:nvSpPr>
            <p:cNvPr id="10" name="文本框 9"/>
            <p:cNvSpPr txBox="1"/>
            <p:nvPr/>
          </p:nvSpPr>
          <p:spPr>
            <a:xfrm>
              <a:off x="2245358" y="3557555"/>
              <a:ext cx="11452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30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%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2104399" y="3935054"/>
              <a:ext cx="1455402" cy="808470"/>
              <a:chOff x="3457192" y="3881040"/>
              <a:chExt cx="1455402" cy="808470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3457511" y="3881040"/>
                <a:ext cx="14550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srgbClr val="01ACBE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457192" y="4135512"/>
                <a:ext cx="139825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284566" y="3325326"/>
            <a:ext cx="1455402" cy="1185969"/>
            <a:chOff x="4284566" y="3557555"/>
            <a:chExt cx="1455402" cy="1185969"/>
          </a:xfrm>
        </p:grpSpPr>
        <p:sp>
          <p:nvSpPr>
            <p:cNvPr id="39" name="文本框 38"/>
            <p:cNvSpPr txBox="1"/>
            <p:nvPr/>
          </p:nvSpPr>
          <p:spPr>
            <a:xfrm>
              <a:off x="4385759" y="3557555"/>
              <a:ext cx="11452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5</a:t>
              </a:r>
              <a:r>
                <a:rPr lang="en-US" altLang="zh-CN" sz="2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%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284566" y="3935054"/>
              <a:ext cx="1455402" cy="808470"/>
              <a:chOff x="3457192" y="3881040"/>
              <a:chExt cx="1455402" cy="80847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3457511" y="3881040"/>
                <a:ext cx="14550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srgbClr val="FFB850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457192" y="4135512"/>
                <a:ext cx="139825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6464733" y="3325326"/>
            <a:ext cx="1455402" cy="1185969"/>
            <a:chOff x="6464733" y="3557555"/>
            <a:chExt cx="1455402" cy="1185969"/>
          </a:xfrm>
        </p:grpSpPr>
        <p:sp>
          <p:nvSpPr>
            <p:cNvPr id="40" name="文本框 39"/>
            <p:cNvSpPr txBox="1"/>
            <p:nvPr/>
          </p:nvSpPr>
          <p:spPr>
            <a:xfrm>
              <a:off x="6602047" y="3557555"/>
              <a:ext cx="11452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8</a:t>
              </a:r>
              <a:r>
                <a:rPr lang="en-US" altLang="zh-CN" sz="2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0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%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6464733" y="3935054"/>
              <a:ext cx="1455402" cy="808470"/>
              <a:chOff x="3457192" y="3881040"/>
              <a:chExt cx="1455402" cy="808470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3457511" y="3881040"/>
                <a:ext cx="14550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srgbClr val="E8707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3457192" y="4135512"/>
                <a:ext cx="139825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8644899" y="3325326"/>
            <a:ext cx="1455402" cy="1185969"/>
            <a:chOff x="8644899" y="3557555"/>
            <a:chExt cx="1455402" cy="1185969"/>
          </a:xfrm>
        </p:grpSpPr>
        <p:sp>
          <p:nvSpPr>
            <p:cNvPr id="41" name="文本框 40"/>
            <p:cNvSpPr txBox="1"/>
            <p:nvPr/>
          </p:nvSpPr>
          <p:spPr>
            <a:xfrm>
              <a:off x="8762343" y="3557555"/>
              <a:ext cx="11452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100</a:t>
              </a:r>
              <a:r>
                <a:rPr lang="en-US" altLang="zh-CN" sz="16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%</a:t>
              </a:r>
              <a:endParaRPr lang="zh-CN" altLang="en-US" sz="14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8644899" y="3935054"/>
              <a:ext cx="1455402" cy="808470"/>
              <a:chOff x="3457192" y="3881040"/>
              <a:chExt cx="1455402" cy="808470"/>
            </a:xfrm>
          </p:grpSpPr>
          <p:sp>
            <p:nvSpPr>
              <p:cNvPr id="52" name="文本框 51"/>
              <p:cNvSpPr txBox="1"/>
              <p:nvPr/>
            </p:nvSpPr>
            <p:spPr>
              <a:xfrm>
                <a:off x="3457511" y="3881040"/>
                <a:ext cx="145508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  <a:endParaRPr lang="zh-CN" altLang="en-US" sz="1600" dirty="0">
                  <a:solidFill>
                    <a:srgbClr val="663A77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endParaRPr>
              </a:p>
            </p:txBody>
          </p:sp>
          <p:sp>
            <p:nvSpPr>
              <p:cNvPr id="53" name="文本框 52"/>
              <p:cNvSpPr txBox="1"/>
              <p:nvPr/>
            </p:nvSpPr>
            <p:spPr>
              <a:xfrm>
                <a:off x="3457192" y="4135512"/>
                <a:ext cx="1398252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968139" y="1422641"/>
            <a:ext cx="3755207" cy="2141927"/>
            <a:chOff x="968139" y="1654870"/>
            <a:chExt cx="3755207" cy="2141927"/>
          </a:xfrm>
        </p:grpSpPr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2626934009"/>
                </p:ext>
              </p:extLst>
            </p:nvPr>
          </p:nvGraphicFramePr>
          <p:xfrm>
            <a:off x="968139" y="1654870"/>
            <a:ext cx="3755207" cy="21419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grpSp>
          <p:nvGrpSpPr>
            <p:cNvPr id="11" name="Group 8"/>
            <p:cNvGrpSpPr>
              <a:grpSpLocks noChangeAspect="1"/>
            </p:cNvGrpSpPr>
            <p:nvPr/>
          </p:nvGrpSpPr>
          <p:grpSpPr bwMode="auto">
            <a:xfrm>
              <a:off x="2597699" y="2331252"/>
              <a:ext cx="440537" cy="482708"/>
              <a:chOff x="3437" y="2282"/>
              <a:chExt cx="679" cy="744"/>
            </a:xfrm>
            <a:solidFill>
              <a:srgbClr val="01ACBE"/>
            </a:solidFill>
          </p:grpSpPr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3146093" y="1311241"/>
            <a:ext cx="3755207" cy="2141927"/>
            <a:chOff x="3146093" y="1543470"/>
            <a:chExt cx="3755207" cy="2141927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1566796131"/>
                </p:ext>
              </p:extLst>
            </p:nvPr>
          </p:nvGraphicFramePr>
          <p:xfrm>
            <a:off x="3146093" y="1543470"/>
            <a:ext cx="3755207" cy="21419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grpSp>
          <p:nvGrpSpPr>
            <p:cNvPr id="14" name="Group 13"/>
            <p:cNvGrpSpPr>
              <a:grpSpLocks noChangeAspect="1"/>
            </p:cNvGrpSpPr>
            <p:nvPr/>
          </p:nvGrpSpPr>
          <p:grpSpPr bwMode="auto">
            <a:xfrm>
              <a:off x="4710312" y="2332756"/>
              <a:ext cx="483080" cy="488783"/>
              <a:chOff x="2426" y="2781"/>
              <a:chExt cx="593" cy="600"/>
            </a:xfrm>
            <a:solidFill>
              <a:srgbClr val="FFB850"/>
            </a:solidFill>
          </p:grpSpPr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5290700" y="1311241"/>
            <a:ext cx="3755207" cy="2141927"/>
            <a:chOff x="5290700" y="1543470"/>
            <a:chExt cx="3755207" cy="2141927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2735230568"/>
                </p:ext>
              </p:extLst>
            </p:nvPr>
          </p:nvGraphicFramePr>
          <p:xfrm>
            <a:off x="5290700" y="1543470"/>
            <a:ext cx="3755207" cy="21419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grpSp>
          <p:nvGrpSpPr>
            <p:cNvPr id="17" name="Group 18"/>
            <p:cNvGrpSpPr>
              <a:grpSpLocks noChangeAspect="1"/>
            </p:cNvGrpSpPr>
            <p:nvPr/>
          </p:nvGrpSpPr>
          <p:grpSpPr bwMode="auto">
            <a:xfrm>
              <a:off x="6855726" y="2328687"/>
              <a:ext cx="501818" cy="467602"/>
              <a:chOff x="3802" y="2858"/>
              <a:chExt cx="616" cy="574"/>
            </a:xfrm>
            <a:solidFill>
              <a:srgbClr val="E87071"/>
            </a:solidFill>
          </p:grpSpPr>
          <p:sp>
            <p:nvSpPr>
              <p:cNvPr id="18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7435307" y="1311241"/>
            <a:ext cx="3755207" cy="2141927"/>
            <a:chOff x="7435307" y="1543470"/>
            <a:chExt cx="3755207" cy="2141927"/>
          </a:xfrm>
        </p:grpSpPr>
        <p:graphicFrame>
          <p:nvGraphicFramePr>
            <p:cNvPr id="9" name="图表 8"/>
            <p:cNvGraphicFramePr/>
            <p:nvPr>
              <p:extLst>
                <p:ext uri="{D42A27DB-BD31-4B8C-83A1-F6EECF244321}">
                  <p14:modId xmlns:p14="http://schemas.microsoft.com/office/powerpoint/2010/main" val="845552482"/>
                </p:ext>
              </p:extLst>
            </p:nvPr>
          </p:nvGraphicFramePr>
          <p:xfrm>
            <a:off x="7435307" y="1543470"/>
            <a:ext cx="3755207" cy="214192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grpSp>
          <p:nvGrpSpPr>
            <p:cNvPr id="23" name="Group 26"/>
            <p:cNvGrpSpPr>
              <a:grpSpLocks noChangeAspect="1"/>
            </p:cNvGrpSpPr>
            <p:nvPr/>
          </p:nvGrpSpPr>
          <p:grpSpPr bwMode="auto">
            <a:xfrm>
              <a:off x="8891278" y="2443739"/>
              <a:ext cx="714324" cy="354133"/>
              <a:chOff x="5676" y="2597"/>
              <a:chExt cx="1061" cy="526"/>
            </a:xfrm>
            <a:solidFill>
              <a:srgbClr val="663A77"/>
            </a:solidFill>
          </p:grpSpPr>
          <p:sp>
            <p:nvSpPr>
              <p:cNvPr id="24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710190" y="5212896"/>
            <a:ext cx="8771621" cy="670773"/>
            <a:chOff x="1710190" y="5445125"/>
            <a:chExt cx="8771621" cy="670773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文本框 55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点击添加标题，点击添加标题，点击添加标题，点击添加标题。点击添加标题，点击添加标题，点击添加标题，点击添加标题。点击添加标题，点击添加标题，点击添加标题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00948" y="4625885"/>
            <a:ext cx="7190104" cy="338554"/>
            <a:chOff x="2094548" y="5327134"/>
            <a:chExt cx="7190104" cy="338554"/>
          </a:xfrm>
        </p:grpSpPr>
        <p:grpSp>
          <p:nvGrpSpPr>
            <p:cNvPr id="58" name="组合 57"/>
            <p:cNvGrpSpPr/>
            <p:nvPr/>
          </p:nvGrpSpPr>
          <p:grpSpPr>
            <a:xfrm>
              <a:off x="7631748" y="5327134"/>
              <a:ext cx="1652904" cy="338554"/>
              <a:chOff x="2080894" y="4828841"/>
              <a:chExt cx="1652904" cy="338554"/>
            </a:xfrm>
          </p:grpSpPr>
          <p:sp>
            <p:nvSpPr>
              <p:cNvPr id="68" name="圆角矩形 67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346327" y="4828841"/>
                <a:ext cx="13874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59" name="组合 58"/>
            <p:cNvGrpSpPr/>
            <p:nvPr/>
          </p:nvGrpSpPr>
          <p:grpSpPr>
            <a:xfrm>
              <a:off x="5786015" y="5327134"/>
              <a:ext cx="1652904" cy="338554"/>
              <a:chOff x="2080894" y="4828841"/>
              <a:chExt cx="1652904" cy="338554"/>
            </a:xfrm>
          </p:grpSpPr>
          <p:sp>
            <p:nvSpPr>
              <p:cNvPr id="66" name="圆角矩形 65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文本框 66"/>
              <p:cNvSpPr txBox="1"/>
              <p:nvPr/>
            </p:nvSpPr>
            <p:spPr>
              <a:xfrm>
                <a:off x="2346327" y="4828841"/>
                <a:ext cx="13874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3940281" y="5327134"/>
              <a:ext cx="1652904" cy="338554"/>
              <a:chOff x="2080894" y="4828841"/>
              <a:chExt cx="1652904" cy="338554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文本框 64"/>
              <p:cNvSpPr txBox="1"/>
              <p:nvPr/>
            </p:nvSpPr>
            <p:spPr>
              <a:xfrm>
                <a:off x="2346327" y="4828841"/>
                <a:ext cx="13874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2094548" y="5327134"/>
              <a:ext cx="1652904" cy="338554"/>
              <a:chOff x="2080894" y="4828841"/>
              <a:chExt cx="1652904" cy="338554"/>
            </a:xfrm>
          </p:grpSpPr>
          <p:sp>
            <p:nvSpPr>
              <p:cNvPr id="62" name="圆角矩形 61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2346327" y="4828841"/>
                <a:ext cx="13874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4059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50"/>
                            </p:stCondLst>
                            <p:childTnLst>
                              <p:par>
                                <p:cTn id="1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75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0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75" decel="100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650"/>
                            </p:stCondLst>
                            <p:childTnLst>
                              <p:par>
                                <p:cTn id="3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75" decel="100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600"/>
                            </p:stCondLst>
                            <p:childTnLst>
                              <p:par>
                                <p:cTn id="5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75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7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10190" y="5082268"/>
            <a:ext cx="8771621" cy="670773"/>
            <a:chOff x="1710190" y="5445125"/>
            <a:chExt cx="8771621" cy="67077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点击添加标题，点击添加标题，点击添加标题，点击添加标题。点击添加标题，点击添加标题，点击添加标题，点击添加标题。点击添加标题，点击添加标题，点击添加标题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299043826"/>
              </p:ext>
            </p:extLst>
          </p:nvPr>
        </p:nvGraphicFramePr>
        <p:xfrm>
          <a:off x="1681039" y="1386803"/>
          <a:ext cx="8829923" cy="3358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3517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9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9">
                                            <p:graphicEl>
                                              <a:chart seriesIdx="3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9">
                                            <p:graphicEl>
                                              <a:chart seriesIdx="3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9">
                                            <p:graphicEl>
                                              <a:chart seriesIdx="3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chart seriesIdx="3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9">
                                            <p:graphicEl>
                                              <a:chart seriesIdx="3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Chart bld="seriesEl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10190" y="4748438"/>
            <a:ext cx="8771621" cy="670773"/>
            <a:chOff x="1710190" y="5445125"/>
            <a:chExt cx="8771621" cy="670773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点击添加标题，点击添加标题，点击添加标题，点击添加标题。点击添加标题，点击添加标题，点击添加标题，点击添加标题。点击添加标题，点击添加标题，点击添加标题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</a:t>
              </a:r>
              <a:endPara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95338" y="1262288"/>
            <a:ext cx="3603625" cy="2427848"/>
            <a:chOff x="795338" y="1958975"/>
            <a:chExt cx="3603625" cy="2427848"/>
          </a:xfrm>
        </p:grpSpPr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val="4146365898"/>
                </p:ext>
              </p:extLst>
            </p:nvPr>
          </p:nvGraphicFramePr>
          <p:xfrm>
            <a:off x="795338" y="1958975"/>
            <a:ext cx="3603625" cy="22330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3" name="文本框 12"/>
            <p:cNvSpPr txBox="1"/>
            <p:nvPr/>
          </p:nvSpPr>
          <p:spPr>
            <a:xfrm>
              <a:off x="1860007" y="4044169"/>
              <a:ext cx="1258385" cy="342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2007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27904" y="1262288"/>
            <a:ext cx="3603625" cy="2427848"/>
            <a:chOff x="3127904" y="1958975"/>
            <a:chExt cx="3603625" cy="2427848"/>
          </a:xfrm>
        </p:grpSpPr>
        <p:graphicFrame>
          <p:nvGraphicFramePr>
            <p:cNvPr id="6" name="图表 5"/>
            <p:cNvGraphicFramePr/>
            <p:nvPr>
              <p:extLst>
                <p:ext uri="{D42A27DB-BD31-4B8C-83A1-F6EECF244321}">
                  <p14:modId xmlns:p14="http://schemas.microsoft.com/office/powerpoint/2010/main" val="225796870"/>
                </p:ext>
              </p:extLst>
            </p:nvPr>
          </p:nvGraphicFramePr>
          <p:xfrm>
            <a:off x="3127904" y="1958975"/>
            <a:ext cx="3603625" cy="22330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4" name="文本框 13"/>
            <p:cNvSpPr txBox="1"/>
            <p:nvPr/>
          </p:nvSpPr>
          <p:spPr>
            <a:xfrm>
              <a:off x="4264541" y="4044169"/>
              <a:ext cx="1258385" cy="342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2010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60471" y="1262288"/>
            <a:ext cx="3603625" cy="2427848"/>
            <a:chOff x="5460471" y="1958975"/>
            <a:chExt cx="3603625" cy="2427848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1504548577"/>
                </p:ext>
              </p:extLst>
            </p:nvPr>
          </p:nvGraphicFramePr>
          <p:xfrm>
            <a:off x="5460471" y="1958975"/>
            <a:ext cx="3603625" cy="22330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5" name="文本框 14"/>
            <p:cNvSpPr txBox="1"/>
            <p:nvPr/>
          </p:nvSpPr>
          <p:spPr>
            <a:xfrm>
              <a:off x="6669074" y="4044169"/>
              <a:ext cx="1258385" cy="342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2012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793038" y="1262288"/>
            <a:ext cx="3603625" cy="2427848"/>
            <a:chOff x="7793038" y="1958975"/>
            <a:chExt cx="3603625" cy="2427848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val="4194439935"/>
                </p:ext>
              </p:extLst>
            </p:nvPr>
          </p:nvGraphicFramePr>
          <p:xfrm>
            <a:off x="7793038" y="1958975"/>
            <a:ext cx="3603625" cy="223308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9073607" y="4044169"/>
              <a:ext cx="1258385" cy="3426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Impact" panose="020B0806030902050204" pitchFamily="34" charset="0"/>
                </a:rPr>
                <a:t>2014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500948" y="4161427"/>
            <a:ext cx="7190104" cy="338554"/>
            <a:chOff x="2094548" y="5327134"/>
            <a:chExt cx="7190104" cy="338554"/>
          </a:xfrm>
        </p:grpSpPr>
        <p:grpSp>
          <p:nvGrpSpPr>
            <p:cNvPr id="18" name="组合 17"/>
            <p:cNvGrpSpPr/>
            <p:nvPr/>
          </p:nvGrpSpPr>
          <p:grpSpPr>
            <a:xfrm>
              <a:off x="7631748" y="5327134"/>
              <a:ext cx="1652904" cy="338554"/>
              <a:chOff x="2080894" y="4828841"/>
              <a:chExt cx="1652904" cy="338554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2346327" y="4828841"/>
                <a:ext cx="13874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5786015" y="5327134"/>
              <a:ext cx="1652904" cy="338554"/>
              <a:chOff x="2080894" y="4828841"/>
              <a:chExt cx="1652904" cy="338554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2346327" y="4828841"/>
                <a:ext cx="13874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940281" y="5327134"/>
              <a:ext cx="1652904" cy="338554"/>
              <a:chOff x="2080894" y="4828841"/>
              <a:chExt cx="1652904" cy="338554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2346327" y="4828841"/>
                <a:ext cx="13874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094548" y="5327134"/>
              <a:ext cx="1652904" cy="338554"/>
              <a:chOff x="2080894" y="4828841"/>
              <a:chExt cx="1652904" cy="338554"/>
            </a:xfrm>
          </p:grpSpPr>
          <p:sp>
            <p:nvSpPr>
              <p:cNvPr id="22" name="圆角矩形 21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346327" y="4828841"/>
                <a:ext cx="138747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LiHei Pro" panose="020B0500000000000000" pitchFamily="34" charset="-122"/>
                    <a:ea typeface="LiHei Pro" panose="020B0500000000000000" pitchFamily="34" charset="-122"/>
                  </a:rPr>
                  <a:t>TEXT HERE</a:t>
                </a:r>
                <a:endPara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30813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75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75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75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75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" accel="100000" fill="hold">
                                          <p:stCondLst>
                                            <p:cond delay="6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8" name="组合 117"/>
          <p:cNvGrpSpPr/>
          <p:nvPr/>
        </p:nvGrpSpPr>
        <p:grpSpPr>
          <a:xfrm>
            <a:off x="4561184" y="1123143"/>
            <a:ext cx="4966749" cy="768619"/>
            <a:chOff x="4561184" y="1123143"/>
            <a:chExt cx="4966749" cy="768619"/>
          </a:xfrm>
        </p:grpSpPr>
        <p:sp>
          <p:nvSpPr>
            <p:cNvPr id="5" name="矩形 4"/>
            <p:cNvSpPr/>
            <p:nvPr/>
          </p:nvSpPr>
          <p:spPr>
            <a:xfrm>
              <a:off x="4561184" y="1123143"/>
              <a:ext cx="4966749" cy="768619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5889926" y="1209894"/>
              <a:ext cx="2551173" cy="587108"/>
              <a:chOff x="5101200" y="1187034"/>
              <a:chExt cx="1861834" cy="587108"/>
            </a:xfrm>
          </p:grpSpPr>
          <p:pic>
            <p:nvPicPr>
              <p:cNvPr id="55" name="图片 54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5101200" y="1187034"/>
                <a:ext cx="1861834" cy="45719"/>
              </a:xfrm>
              <a:prstGeom prst="rect">
                <a:avLst/>
              </a:prstGeom>
            </p:spPr>
          </p:pic>
          <p:pic>
            <p:nvPicPr>
              <p:cNvPr id="56" name="图片 55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5101200" y="1728423"/>
                <a:ext cx="1861834" cy="45719"/>
              </a:xfrm>
              <a:prstGeom prst="rect">
                <a:avLst/>
              </a:prstGeom>
            </p:spPr>
          </p:pic>
        </p:grpSp>
        <p:sp>
          <p:nvSpPr>
            <p:cNvPr id="72" name="文本框 71"/>
            <p:cNvSpPr txBox="1"/>
            <p:nvPr/>
          </p:nvSpPr>
          <p:spPr>
            <a:xfrm>
              <a:off x="5056107" y="1271009"/>
              <a:ext cx="4137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84" name="Group 8"/>
            <p:cNvGrpSpPr>
              <a:grpSpLocks noChangeAspect="1"/>
            </p:cNvGrpSpPr>
            <p:nvPr/>
          </p:nvGrpSpPr>
          <p:grpSpPr bwMode="auto">
            <a:xfrm>
              <a:off x="8768122" y="1317267"/>
              <a:ext cx="330982" cy="362665"/>
              <a:chOff x="3437" y="2282"/>
              <a:chExt cx="679" cy="744"/>
            </a:xfrm>
            <a:solidFill>
              <a:schemeClr val="bg1"/>
            </a:solidFill>
          </p:grpSpPr>
          <p:sp>
            <p:nvSpPr>
              <p:cNvPr id="85" name="Freeform 9"/>
              <p:cNvSpPr>
                <a:spLocks/>
              </p:cNvSpPr>
              <p:nvPr/>
            </p:nvSpPr>
            <p:spPr bwMode="auto">
              <a:xfrm>
                <a:off x="3595" y="2282"/>
                <a:ext cx="364" cy="379"/>
              </a:xfrm>
              <a:custGeom>
                <a:avLst/>
                <a:gdLst>
                  <a:gd name="T0" fmla="*/ 50 w 152"/>
                  <a:gd name="T1" fmla="*/ 147 h 159"/>
                  <a:gd name="T2" fmla="*/ 39 w 152"/>
                  <a:gd name="T3" fmla="*/ 147 h 159"/>
                  <a:gd name="T4" fmla="*/ 76 w 152"/>
                  <a:gd name="T5" fmla="*/ 159 h 159"/>
                  <a:gd name="T6" fmla="*/ 114 w 152"/>
                  <a:gd name="T7" fmla="*/ 147 h 159"/>
                  <a:gd name="T8" fmla="*/ 103 w 152"/>
                  <a:gd name="T9" fmla="*/ 147 h 159"/>
                  <a:gd name="T10" fmla="*/ 152 w 152"/>
                  <a:gd name="T11" fmla="*/ 76 h 159"/>
                  <a:gd name="T12" fmla="*/ 76 w 152"/>
                  <a:gd name="T13" fmla="*/ 0 h 159"/>
                  <a:gd name="T14" fmla="*/ 0 w 152"/>
                  <a:gd name="T15" fmla="*/ 76 h 159"/>
                  <a:gd name="T16" fmla="*/ 50 w 152"/>
                  <a:gd name="T17" fmla="*/ 147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2" h="159">
                    <a:moveTo>
                      <a:pt x="50" y="147"/>
                    </a:moveTo>
                    <a:cubicBezTo>
                      <a:pt x="39" y="147"/>
                      <a:pt x="39" y="147"/>
                      <a:pt x="39" y="147"/>
                    </a:cubicBezTo>
                    <a:cubicBezTo>
                      <a:pt x="39" y="152"/>
                      <a:pt x="53" y="159"/>
                      <a:pt x="76" y="159"/>
                    </a:cubicBezTo>
                    <a:cubicBezTo>
                      <a:pt x="99" y="159"/>
                      <a:pt x="113" y="152"/>
                      <a:pt x="114" y="147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131" y="136"/>
                      <a:pt x="152" y="108"/>
                      <a:pt x="152" y="76"/>
                    </a:cubicBezTo>
                    <a:cubicBezTo>
                      <a:pt x="152" y="34"/>
                      <a:pt x="118" y="0"/>
                      <a:pt x="76" y="0"/>
                    </a:cubicBezTo>
                    <a:cubicBezTo>
                      <a:pt x="34" y="0"/>
                      <a:pt x="0" y="34"/>
                      <a:pt x="0" y="76"/>
                    </a:cubicBezTo>
                    <a:cubicBezTo>
                      <a:pt x="0" y="108"/>
                      <a:pt x="21" y="136"/>
                      <a:pt x="50" y="1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10"/>
              <p:cNvSpPr>
                <a:spLocks/>
              </p:cNvSpPr>
              <p:nvPr/>
            </p:nvSpPr>
            <p:spPr bwMode="auto">
              <a:xfrm>
                <a:off x="3437" y="2633"/>
                <a:ext cx="679" cy="393"/>
              </a:xfrm>
              <a:custGeom>
                <a:avLst/>
                <a:gdLst>
                  <a:gd name="T0" fmla="*/ 222 w 284"/>
                  <a:gd name="T1" fmla="*/ 0 h 165"/>
                  <a:gd name="T2" fmla="*/ 188 w 284"/>
                  <a:gd name="T3" fmla="*/ 0 h 165"/>
                  <a:gd name="T4" fmla="*/ 154 w 284"/>
                  <a:gd name="T5" fmla="*/ 19 h 165"/>
                  <a:gd name="T6" fmla="*/ 154 w 284"/>
                  <a:gd name="T7" fmla="*/ 134 h 165"/>
                  <a:gd name="T8" fmla="*/ 143 w 284"/>
                  <a:gd name="T9" fmla="*/ 146 h 165"/>
                  <a:gd name="T10" fmla="*/ 131 w 284"/>
                  <a:gd name="T11" fmla="*/ 134 h 165"/>
                  <a:gd name="T12" fmla="*/ 131 w 284"/>
                  <a:gd name="T13" fmla="*/ 19 h 165"/>
                  <a:gd name="T14" fmla="*/ 97 w 284"/>
                  <a:gd name="T15" fmla="*/ 0 h 165"/>
                  <a:gd name="T16" fmla="*/ 63 w 284"/>
                  <a:gd name="T17" fmla="*/ 0 h 165"/>
                  <a:gd name="T18" fmla="*/ 0 w 284"/>
                  <a:gd name="T19" fmla="*/ 86 h 165"/>
                  <a:gd name="T20" fmla="*/ 0 w 284"/>
                  <a:gd name="T21" fmla="*/ 165 h 165"/>
                  <a:gd name="T22" fmla="*/ 284 w 284"/>
                  <a:gd name="T23" fmla="*/ 165 h 165"/>
                  <a:gd name="T24" fmla="*/ 284 w 284"/>
                  <a:gd name="T25" fmla="*/ 86 h 165"/>
                  <a:gd name="T26" fmla="*/ 222 w 284"/>
                  <a:gd name="T27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4" h="165">
                    <a:moveTo>
                      <a:pt x="222" y="0"/>
                    </a:move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10"/>
                      <a:pt x="172" y="17"/>
                      <a:pt x="154" y="19"/>
                    </a:cubicBezTo>
                    <a:cubicBezTo>
                      <a:pt x="154" y="134"/>
                      <a:pt x="154" y="134"/>
                      <a:pt x="154" y="134"/>
                    </a:cubicBezTo>
                    <a:cubicBezTo>
                      <a:pt x="154" y="140"/>
                      <a:pt x="149" y="146"/>
                      <a:pt x="143" y="146"/>
                    </a:cubicBezTo>
                    <a:cubicBezTo>
                      <a:pt x="136" y="146"/>
                      <a:pt x="131" y="140"/>
                      <a:pt x="131" y="134"/>
                    </a:cubicBezTo>
                    <a:cubicBezTo>
                      <a:pt x="131" y="19"/>
                      <a:pt x="131" y="19"/>
                      <a:pt x="131" y="19"/>
                    </a:cubicBezTo>
                    <a:cubicBezTo>
                      <a:pt x="113" y="17"/>
                      <a:pt x="97" y="11"/>
                      <a:pt x="9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28" y="0"/>
                      <a:pt x="0" y="39"/>
                      <a:pt x="0" y="86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284" y="165"/>
                      <a:pt x="284" y="165"/>
                      <a:pt x="284" y="165"/>
                    </a:cubicBezTo>
                    <a:cubicBezTo>
                      <a:pt x="284" y="86"/>
                      <a:pt x="284" y="86"/>
                      <a:pt x="284" y="86"/>
                    </a:cubicBezTo>
                    <a:cubicBezTo>
                      <a:pt x="284" y="39"/>
                      <a:pt x="256" y="0"/>
                      <a:pt x="2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3995127" y="1891762"/>
            <a:ext cx="5532806" cy="768619"/>
            <a:chOff x="3995127" y="1891762"/>
            <a:chExt cx="5532806" cy="768619"/>
          </a:xfrm>
        </p:grpSpPr>
        <p:sp>
          <p:nvSpPr>
            <p:cNvPr id="6" name="矩形 5"/>
            <p:cNvSpPr/>
            <p:nvPr/>
          </p:nvSpPr>
          <p:spPr>
            <a:xfrm>
              <a:off x="3995127" y="1891762"/>
              <a:ext cx="5532806" cy="768619"/>
            </a:xfrm>
            <a:prstGeom prst="rect">
              <a:avLst/>
            </a:prstGeom>
            <a:solidFill>
              <a:srgbClr val="01ACBE"/>
            </a:solidFill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5889926" y="1985688"/>
              <a:ext cx="2551173" cy="587108"/>
              <a:chOff x="5101200" y="1187034"/>
              <a:chExt cx="1861834" cy="587108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5101200" y="1187034"/>
                <a:ext cx="1861834" cy="45719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5101200" y="1728423"/>
                <a:ext cx="1861834" cy="45719"/>
              </a:xfrm>
              <a:prstGeom prst="rect">
                <a:avLst/>
              </a:prstGeom>
            </p:spPr>
          </p:pic>
        </p:grpSp>
        <p:sp>
          <p:nvSpPr>
            <p:cNvPr id="73" name="文本框 72"/>
            <p:cNvSpPr txBox="1"/>
            <p:nvPr/>
          </p:nvSpPr>
          <p:spPr>
            <a:xfrm>
              <a:off x="5056107" y="2048222"/>
              <a:ext cx="4137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87" name="Group 13"/>
            <p:cNvGrpSpPr>
              <a:grpSpLocks noChangeAspect="1"/>
            </p:cNvGrpSpPr>
            <p:nvPr/>
          </p:nvGrpSpPr>
          <p:grpSpPr bwMode="auto">
            <a:xfrm>
              <a:off x="8752140" y="2092225"/>
              <a:ext cx="362945" cy="367230"/>
              <a:chOff x="2426" y="2781"/>
              <a:chExt cx="593" cy="600"/>
            </a:xfrm>
            <a:solidFill>
              <a:schemeClr val="bg1"/>
            </a:solidFill>
          </p:grpSpPr>
          <p:sp>
            <p:nvSpPr>
              <p:cNvPr id="88" name="Freeform 14"/>
              <p:cNvSpPr>
                <a:spLocks/>
              </p:cNvSpPr>
              <p:nvPr/>
            </p:nvSpPr>
            <p:spPr bwMode="auto">
              <a:xfrm>
                <a:off x="2442" y="2805"/>
                <a:ext cx="577" cy="576"/>
              </a:xfrm>
              <a:custGeom>
                <a:avLst/>
                <a:gdLst>
                  <a:gd name="T0" fmla="*/ 0 w 241"/>
                  <a:gd name="T1" fmla="*/ 115 h 241"/>
                  <a:gd name="T2" fmla="*/ 0 w 241"/>
                  <a:gd name="T3" fmla="*/ 121 h 241"/>
                  <a:gd name="T4" fmla="*/ 121 w 241"/>
                  <a:gd name="T5" fmla="*/ 241 h 241"/>
                  <a:gd name="T6" fmla="*/ 241 w 241"/>
                  <a:gd name="T7" fmla="*/ 121 h 241"/>
                  <a:gd name="T8" fmla="*/ 121 w 241"/>
                  <a:gd name="T9" fmla="*/ 0 h 241"/>
                  <a:gd name="T10" fmla="*/ 121 w 241"/>
                  <a:gd name="T11" fmla="*/ 115 h 241"/>
                  <a:gd name="T12" fmla="*/ 0 w 241"/>
                  <a:gd name="T13" fmla="*/ 115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1" h="241">
                    <a:moveTo>
                      <a:pt x="0" y="115"/>
                    </a:moveTo>
                    <a:cubicBezTo>
                      <a:pt x="0" y="117"/>
                      <a:pt x="0" y="119"/>
                      <a:pt x="0" y="121"/>
                    </a:cubicBezTo>
                    <a:cubicBezTo>
                      <a:pt x="0" y="187"/>
                      <a:pt x="54" y="241"/>
                      <a:pt x="121" y="241"/>
                    </a:cubicBezTo>
                    <a:cubicBezTo>
                      <a:pt x="187" y="241"/>
                      <a:pt x="241" y="187"/>
                      <a:pt x="241" y="121"/>
                    </a:cubicBezTo>
                    <a:cubicBezTo>
                      <a:pt x="241" y="54"/>
                      <a:pt x="187" y="0"/>
                      <a:pt x="121" y="0"/>
                    </a:cubicBezTo>
                    <a:cubicBezTo>
                      <a:pt x="121" y="115"/>
                      <a:pt x="121" y="115"/>
                      <a:pt x="121" y="115"/>
                    </a:cubicBezTo>
                    <a:lnTo>
                      <a:pt x="0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9" name="Freeform 15"/>
              <p:cNvSpPr>
                <a:spLocks noEditPoints="1"/>
              </p:cNvSpPr>
              <p:nvPr/>
            </p:nvSpPr>
            <p:spPr bwMode="auto">
              <a:xfrm>
                <a:off x="2426" y="2781"/>
                <a:ext cx="275" cy="273"/>
              </a:xfrm>
              <a:custGeom>
                <a:avLst/>
                <a:gdLst>
                  <a:gd name="T0" fmla="*/ 0 w 115"/>
                  <a:gd name="T1" fmla="*/ 114 h 114"/>
                  <a:gd name="T2" fmla="*/ 115 w 115"/>
                  <a:gd name="T3" fmla="*/ 114 h 114"/>
                  <a:gd name="T4" fmla="*/ 115 w 115"/>
                  <a:gd name="T5" fmla="*/ 0 h 114"/>
                  <a:gd name="T6" fmla="*/ 0 w 115"/>
                  <a:gd name="T7" fmla="*/ 114 h 114"/>
                  <a:gd name="T8" fmla="*/ 15 w 115"/>
                  <a:gd name="T9" fmla="*/ 104 h 114"/>
                  <a:gd name="T10" fmla="*/ 104 w 115"/>
                  <a:gd name="T11" fmla="*/ 14 h 114"/>
                  <a:gd name="T12" fmla="*/ 104 w 115"/>
                  <a:gd name="T13" fmla="*/ 104 h 114"/>
                  <a:gd name="T14" fmla="*/ 15 w 115"/>
                  <a:gd name="T15" fmla="*/ 104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5" h="114">
                    <a:moveTo>
                      <a:pt x="0" y="114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51" y="0"/>
                      <a:pt x="0" y="51"/>
                      <a:pt x="0" y="114"/>
                    </a:cubicBezTo>
                    <a:close/>
                    <a:moveTo>
                      <a:pt x="15" y="104"/>
                    </a:moveTo>
                    <a:cubicBezTo>
                      <a:pt x="15" y="54"/>
                      <a:pt x="55" y="14"/>
                      <a:pt x="104" y="14"/>
                    </a:cubicBezTo>
                    <a:cubicBezTo>
                      <a:pt x="104" y="104"/>
                      <a:pt x="104" y="104"/>
                      <a:pt x="104" y="104"/>
                    </a:cubicBezTo>
                    <a:lnTo>
                      <a:pt x="15" y="1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3312956" y="2660380"/>
            <a:ext cx="6214977" cy="768619"/>
            <a:chOff x="3312956" y="2660380"/>
            <a:chExt cx="6214977" cy="768619"/>
          </a:xfrm>
        </p:grpSpPr>
        <p:sp>
          <p:nvSpPr>
            <p:cNvPr id="7" name="矩形 6"/>
            <p:cNvSpPr/>
            <p:nvPr/>
          </p:nvSpPr>
          <p:spPr>
            <a:xfrm>
              <a:off x="3312956" y="2660380"/>
              <a:ext cx="6214977" cy="768619"/>
            </a:xfrm>
            <a:prstGeom prst="rect">
              <a:avLst/>
            </a:prstGeom>
            <a:solidFill>
              <a:srgbClr val="E87071"/>
            </a:solidFill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5889926" y="2747742"/>
              <a:ext cx="2551173" cy="587108"/>
              <a:chOff x="5101200" y="1187034"/>
              <a:chExt cx="1861834" cy="587108"/>
            </a:xfrm>
          </p:grpSpPr>
          <p:pic>
            <p:nvPicPr>
              <p:cNvPr id="61" name="图片 60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5101200" y="1187034"/>
                <a:ext cx="1861834" cy="45719"/>
              </a:xfrm>
              <a:prstGeom prst="rect">
                <a:avLst/>
              </a:prstGeom>
            </p:spPr>
          </p:pic>
          <p:pic>
            <p:nvPicPr>
              <p:cNvPr id="62" name="图片 61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5101200" y="1728423"/>
                <a:ext cx="1861834" cy="45719"/>
              </a:xfrm>
              <a:prstGeom prst="rect">
                <a:avLst/>
              </a:prstGeom>
            </p:spPr>
          </p:pic>
        </p:grpSp>
        <p:sp>
          <p:nvSpPr>
            <p:cNvPr id="74" name="文本框 73"/>
            <p:cNvSpPr txBox="1"/>
            <p:nvPr/>
          </p:nvSpPr>
          <p:spPr>
            <a:xfrm>
              <a:off x="5056107" y="2810118"/>
              <a:ext cx="4137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90" name="Group 18"/>
            <p:cNvGrpSpPr>
              <a:grpSpLocks noChangeAspect="1"/>
            </p:cNvGrpSpPr>
            <p:nvPr/>
          </p:nvGrpSpPr>
          <p:grpSpPr bwMode="auto">
            <a:xfrm>
              <a:off x="8745101" y="2877422"/>
              <a:ext cx="377023" cy="351316"/>
              <a:chOff x="3802" y="2858"/>
              <a:chExt cx="616" cy="574"/>
            </a:xfrm>
            <a:solidFill>
              <a:schemeClr val="bg1"/>
            </a:solidFill>
          </p:grpSpPr>
          <p:sp>
            <p:nvSpPr>
              <p:cNvPr id="91" name="Rectangle 19"/>
              <p:cNvSpPr>
                <a:spLocks noChangeArrowheads="1"/>
              </p:cNvSpPr>
              <p:nvPr/>
            </p:nvSpPr>
            <p:spPr bwMode="auto">
              <a:xfrm>
                <a:off x="3802" y="3205"/>
                <a:ext cx="129" cy="22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Rectangle 20"/>
              <p:cNvSpPr>
                <a:spLocks noChangeArrowheads="1"/>
              </p:cNvSpPr>
              <p:nvPr/>
            </p:nvSpPr>
            <p:spPr bwMode="auto">
              <a:xfrm>
                <a:off x="3964" y="3174"/>
                <a:ext cx="129" cy="25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Rectangle 21"/>
              <p:cNvSpPr>
                <a:spLocks noChangeArrowheads="1"/>
              </p:cNvSpPr>
              <p:nvPr/>
            </p:nvSpPr>
            <p:spPr bwMode="auto">
              <a:xfrm>
                <a:off x="4129" y="3131"/>
                <a:ext cx="129" cy="30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Rectangle 22"/>
              <p:cNvSpPr>
                <a:spLocks noChangeArrowheads="1"/>
              </p:cNvSpPr>
              <p:nvPr/>
            </p:nvSpPr>
            <p:spPr bwMode="auto">
              <a:xfrm>
                <a:off x="4289" y="3078"/>
                <a:ext cx="129" cy="35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23"/>
              <p:cNvSpPr>
                <a:spLocks/>
              </p:cNvSpPr>
              <p:nvPr/>
            </p:nvSpPr>
            <p:spPr bwMode="auto">
              <a:xfrm>
                <a:off x="3888" y="2858"/>
                <a:ext cx="370" cy="270"/>
              </a:xfrm>
              <a:custGeom>
                <a:avLst/>
                <a:gdLst>
                  <a:gd name="T0" fmla="*/ 94 w 155"/>
                  <a:gd name="T1" fmla="*/ 21 h 113"/>
                  <a:gd name="T2" fmla="*/ 0 w 155"/>
                  <a:gd name="T3" fmla="*/ 72 h 113"/>
                  <a:gd name="T4" fmla="*/ 114 w 155"/>
                  <a:gd name="T5" fmla="*/ 63 h 113"/>
                  <a:gd name="T6" fmla="*/ 122 w 155"/>
                  <a:gd name="T7" fmla="*/ 82 h 113"/>
                  <a:gd name="T8" fmla="*/ 155 w 155"/>
                  <a:gd name="T9" fmla="*/ 0 h 113"/>
                  <a:gd name="T10" fmla="*/ 85 w 155"/>
                  <a:gd name="T11" fmla="*/ 2 h 113"/>
                  <a:gd name="T12" fmla="*/ 94 w 155"/>
                  <a:gd name="T13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" h="113">
                    <a:moveTo>
                      <a:pt x="94" y="21"/>
                    </a:moveTo>
                    <a:cubicBezTo>
                      <a:pt x="85" y="33"/>
                      <a:pt x="53" y="68"/>
                      <a:pt x="0" y="72"/>
                    </a:cubicBezTo>
                    <a:cubicBezTo>
                      <a:pt x="0" y="72"/>
                      <a:pt x="31" y="113"/>
                      <a:pt x="114" y="63"/>
                    </a:cubicBezTo>
                    <a:cubicBezTo>
                      <a:pt x="122" y="82"/>
                      <a:pt x="122" y="82"/>
                      <a:pt x="122" y="82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85" y="2"/>
                      <a:pt x="85" y="2"/>
                      <a:pt x="85" y="2"/>
                    </a:cubicBezTo>
                    <a:lnTo>
                      <a:pt x="94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2" name="组合 121"/>
          <p:cNvGrpSpPr/>
          <p:nvPr/>
        </p:nvGrpSpPr>
        <p:grpSpPr>
          <a:xfrm>
            <a:off x="2979128" y="4197618"/>
            <a:ext cx="6548806" cy="768619"/>
            <a:chOff x="2979128" y="4197618"/>
            <a:chExt cx="6548806" cy="768619"/>
          </a:xfrm>
        </p:grpSpPr>
        <p:sp>
          <p:nvSpPr>
            <p:cNvPr id="9" name="矩形 8"/>
            <p:cNvSpPr/>
            <p:nvPr/>
          </p:nvSpPr>
          <p:spPr>
            <a:xfrm>
              <a:off x="2979128" y="4197618"/>
              <a:ext cx="6548806" cy="768619"/>
            </a:xfrm>
            <a:prstGeom prst="rect">
              <a:avLst/>
            </a:prstGeom>
            <a:solidFill>
              <a:srgbClr val="C65885"/>
            </a:solidFill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5889926" y="4323286"/>
              <a:ext cx="2551173" cy="587108"/>
              <a:chOff x="5101200" y="1187034"/>
              <a:chExt cx="1861834" cy="587108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5101200" y="1187034"/>
                <a:ext cx="1861834" cy="45719"/>
              </a:xfrm>
              <a:prstGeom prst="rect">
                <a:avLst/>
              </a:prstGeom>
            </p:spPr>
          </p:pic>
          <p:pic>
            <p:nvPicPr>
              <p:cNvPr id="68" name="图片 67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5101200" y="1728423"/>
                <a:ext cx="1861834" cy="45719"/>
              </a:xfrm>
              <a:prstGeom prst="rect">
                <a:avLst/>
              </a:prstGeom>
            </p:spPr>
          </p:pic>
        </p:grpSp>
        <p:sp>
          <p:nvSpPr>
            <p:cNvPr id="76" name="文本框 75"/>
            <p:cNvSpPr txBox="1"/>
            <p:nvPr/>
          </p:nvSpPr>
          <p:spPr>
            <a:xfrm>
              <a:off x="5063558" y="4430705"/>
              <a:ext cx="4137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96" name="Group 26"/>
            <p:cNvGrpSpPr>
              <a:grpSpLocks noChangeAspect="1"/>
            </p:cNvGrpSpPr>
            <p:nvPr/>
          </p:nvGrpSpPr>
          <p:grpSpPr bwMode="auto">
            <a:xfrm>
              <a:off x="8689667" y="4486621"/>
              <a:ext cx="487893" cy="241877"/>
              <a:chOff x="5676" y="2597"/>
              <a:chExt cx="1061" cy="526"/>
            </a:xfrm>
            <a:solidFill>
              <a:schemeClr val="bg1"/>
            </a:solidFill>
          </p:grpSpPr>
          <p:sp>
            <p:nvSpPr>
              <p:cNvPr id="97" name="Freeform 27"/>
              <p:cNvSpPr>
                <a:spLocks/>
              </p:cNvSpPr>
              <p:nvPr/>
            </p:nvSpPr>
            <p:spPr bwMode="auto">
              <a:xfrm>
                <a:off x="5747" y="2597"/>
                <a:ext cx="181" cy="115"/>
              </a:xfrm>
              <a:custGeom>
                <a:avLst/>
                <a:gdLst>
                  <a:gd name="T0" fmla="*/ 25 w 76"/>
                  <a:gd name="T1" fmla="*/ 48 h 48"/>
                  <a:gd name="T2" fmla="*/ 64 w 76"/>
                  <a:gd name="T3" fmla="*/ 44 h 48"/>
                  <a:gd name="T4" fmla="*/ 76 w 76"/>
                  <a:gd name="T5" fmla="*/ 13 h 48"/>
                  <a:gd name="T6" fmla="*/ 39 w 76"/>
                  <a:gd name="T7" fmla="*/ 15 h 48"/>
                  <a:gd name="T8" fmla="*/ 23 w 76"/>
                  <a:gd name="T9" fmla="*/ 10 h 48"/>
                  <a:gd name="T10" fmla="*/ 7 w 76"/>
                  <a:gd name="T11" fmla="*/ 20 h 48"/>
                  <a:gd name="T12" fmla="*/ 25 w 76"/>
                  <a:gd name="T13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48">
                    <a:moveTo>
                      <a:pt x="25" y="48"/>
                    </a:moveTo>
                    <a:cubicBezTo>
                      <a:pt x="64" y="44"/>
                      <a:pt x="64" y="44"/>
                      <a:pt x="64" y="44"/>
                    </a:cubicBezTo>
                    <a:cubicBezTo>
                      <a:pt x="66" y="36"/>
                      <a:pt x="69" y="26"/>
                      <a:pt x="76" y="13"/>
                    </a:cubicBezTo>
                    <a:cubicBezTo>
                      <a:pt x="76" y="13"/>
                      <a:pt x="70" y="0"/>
                      <a:pt x="39" y="15"/>
                    </a:cubicBezTo>
                    <a:cubicBezTo>
                      <a:pt x="39" y="15"/>
                      <a:pt x="32" y="14"/>
                      <a:pt x="23" y="10"/>
                    </a:cubicBezTo>
                    <a:cubicBezTo>
                      <a:pt x="23" y="10"/>
                      <a:pt x="0" y="4"/>
                      <a:pt x="7" y="20"/>
                    </a:cubicBezTo>
                    <a:lnTo>
                      <a:pt x="25" y="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Freeform 28"/>
              <p:cNvSpPr>
                <a:spLocks noEditPoints="1"/>
              </p:cNvSpPr>
              <p:nvPr/>
            </p:nvSpPr>
            <p:spPr bwMode="auto">
              <a:xfrm>
                <a:off x="5759" y="2613"/>
                <a:ext cx="169" cy="101"/>
              </a:xfrm>
              <a:custGeom>
                <a:avLst/>
                <a:gdLst>
                  <a:gd name="T0" fmla="*/ 20 w 71"/>
                  <a:gd name="T1" fmla="*/ 42 h 42"/>
                  <a:gd name="T2" fmla="*/ 2 w 71"/>
                  <a:gd name="T3" fmla="*/ 13 h 42"/>
                  <a:gd name="T4" fmla="*/ 1 w 71"/>
                  <a:gd name="T5" fmla="*/ 4 h 42"/>
                  <a:gd name="T6" fmla="*/ 10 w 71"/>
                  <a:gd name="T7" fmla="*/ 1 h 42"/>
                  <a:gd name="T8" fmla="*/ 18 w 71"/>
                  <a:gd name="T9" fmla="*/ 2 h 42"/>
                  <a:gd name="T10" fmla="*/ 18 w 71"/>
                  <a:gd name="T11" fmla="*/ 2 h 42"/>
                  <a:gd name="T12" fmla="*/ 34 w 71"/>
                  <a:gd name="T13" fmla="*/ 8 h 42"/>
                  <a:gd name="T14" fmla="*/ 59 w 71"/>
                  <a:gd name="T15" fmla="*/ 0 h 42"/>
                  <a:gd name="T16" fmla="*/ 71 w 71"/>
                  <a:gd name="T17" fmla="*/ 6 h 42"/>
                  <a:gd name="T18" fmla="*/ 71 w 71"/>
                  <a:gd name="T19" fmla="*/ 6 h 42"/>
                  <a:gd name="T20" fmla="*/ 71 w 71"/>
                  <a:gd name="T21" fmla="*/ 6 h 42"/>
                  <a:gd name="T22" fmla="*/ 60 w 71"/>
                  <a:gd name="T23" fmla="*/ 37 h 42"/>
                  <a:gd name="T24" fmla="*/ 60 w 71"/>
                  <a:gd name="T25" fmla="*/ 37 h 42"/>
                  <a:gd name="T26" fmla="*/ 20 w 71"/>
                  <a:gd name="T27" fmla="*/ 42 h 42"/>
                  <a:gd name="T28" fmla="*/ 10 w 71"/>
                  <a:gd name="T29" fmla="*/ 2 h 42"/>
                  <a:gd name="T30" fmla="*/ 2 w 71"/>
                  <a:gd name="T31" fmla="*/ 5 h 42"/>
                  <a:gd name="T32" fmla="*/ 3 w 71"/>
                  <a:gd name="T33" fmla="*/ 13 h 42"/>
                  <a:gd name="T34" fmla="*/ 20 w 71"/>
                  <a:gd name="T35" fmla="*/ 40 h 42"/>
                  <a:gd name="T36" fmla="*/ 59 w 71"/>
                  <a:gd name="T37" fmla="*/ 36 h 42"/>
                  <a:gd name="T38" fmla="*/ 70 w 71"/>
                  <a:gd name="T39" fmla="*/ 6 h 42"/>
                  <a:gd name="T40" fmla="*/ 59 w 71"/>
                  <a:gd name="T41" fmla="*/ 1 h 42"/>
                  <a:gd name="T42" fmla="*/ 34 w 71"/>
                  <a:gd name="T43" fmla="*/ 9 h 42"/>
                  <a:gd name="T44" fmla="*/ 34 w 71"/>
                  <a:gd name="T45" fmla="*/ 9 h 42"/>
                  <a:gd name="T46" fmla="*/ 34 w 71"/>
                  <a:gd name="T47" fmla="*/ 9 h 42"/>
                  <a:gd name="T48" fmla="*/ 18 w 71"/>
                  <a:gd name="T49" fmla="*/ 3 h 42"/>
                  <a:gd name="T50" fmla="*/ 10 w 71"/>
                  <a:gd name="T51" fmla="*/ 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1" h="42">
                    <a:moveTo>
                      <a:pt x="20" y="42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0" y="9"/>
                      <a:pt x="0" y="6"/>
                      <a:pt x="1" y="4"/>
                    </a:cubicBezTo>
                    <a:cubicBezTo>
                      <a:pt x="3" y="2"/>
                      <a:pt x="6" y="1"/>
                      <a:pt x="10" y="1"/>
                    </a:cubicBezTo>
                    <a:cubicBezTo>
                      <a:pt x="14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26" y="6"/>
                      <a:pt x="33" y="7"/>
                      <a:pt x="34" y="8"/>
                    </a:cubicBezTo>
                    <a:cubicBezTo>
                      <a:pt x="44" y="3"/>
                      <a:pt x="52" y="0"/>
                      <a:pt x="59" y="0"/>
                    </a:cubicBezTo>
                    <a:cubicBezTo>
                      <a:pt x="69" y="0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71" y="6"/>
                      <a:pt x="71" y="6"/>
                      <a:pt x="71" y="6"/>
                    </a:cubicBezTo>
                    <a:cubicBezTo>
                      <a:pt x="66" y="17"/>
                      <a:pt x="62" y="28"/>
                      <a:pt x="60" y="37"/>
                    </a:cubicBezTo>
                    <a:cubicBezTo>
                      <a:pt x="60" y="37"/>
                      <a:pt x="60" y="37"/>
                      <a:pt x="60" y="37"/>
                    </a:cubicBezTo>
                    <a:lnTo>
                      <a:pt x="20" y="42"/>
                    </a:lnTo>
                    <a:close/>
                    <a:moveTo>
                      <a:pt x="10" y="2"/>
                    </a:moveTo>
                    <a:cubicBezTo>
                      <a:pt x="7" y="2"/>
                      <a:pt x="4" y="3"/>
                      <a:pt x="2" y="5"/>
                    </a:cubicBezTo>
                    <a:cubicBezTo>
                      <a:pt x="1" y="7"/>
                      <a:pt x="1" y="9"/>
                      <a:pt x="3" y="13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59" y="36"/>
                      <a:pt x="59" y="36"/>
                      <a:pt x="59" y="36"/>
                    </a:cubicBezTo>
                    <a:cubicBezTo>
                      <a:pt x="61" y="27"/>
                      <a:pt x="64" y="17"/>
                      <a:pt x="70" y="6"/>
                    </a:cubicBezTo>
                    <a:cubicBezTo>
                      <a:pt x="70" y="5"/>
                      <a:pt x="67" y="1"/>
                      <a:pt x="59" y="1"/>
                    </a:cubicBezTo>
                    <a:cubicBezTo>
                      <a:pt x="52" y="1"/>
                      <a:pt x="44" y="4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27" y="8"/>
                      <a:pt x="18" y="3"/>
                    </a:cubicBezTo>
                    <a:cubicBezTo>
                      <a:pt x="17" y="3"/>
                      <a:pt x="14" y="2"/>
                      <a:pt x="1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Freeform 29"/>
              <p:cNvSpPr>
                <a:spLocks/>
              </p:cNvSpPr>
              <p:nvPr/>
            </p:nvSpPr>
            <p:spPr bwMode="auto">
              <a:xfrm>
                <a:off x="5795" y="2709"/>
                <a:ext cx="119" cy="43"/>
              </a:xfrm>
              <a:custGeom>
                <a:avLst/>
                <a:gdLst>
                  <a:gd name="T0" fmla="*/ 41 w 50"/>
                  <a:gd name="T1" fmla="*/ 0 h 18"/>
                  <a:gd name="T2" fmla="*/ 7 w 50"/>
                  <a:gd name="T3" fmla="*/ 4 h 18"/>
                  <a:gd name="T4" fmla="*/ 1 w 50"/>
                  <a:gd name="T5" fmla="*/ 12 h 18"/>
                  <a:gd name="T6" fmla="*/ 8 w 50"/>
                  <a:gd name="T7" fmla="*/ 17 h 18"/>
                  <a:gd name="T8" fmla="*/ 43 w 50"/>
                  <a:gd name="T9" fmla="*/ 14 h 18"/>
                  <a:gd name="T10" fmla="*/ 49 w 50"/>
                  <a:gd name="T11" fmla="*/ 6 h 18"/>
                  <a:gd name="T12" fmla="*/ 41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41" y="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1" y="12"/>
                    </a:cubicBezTo>
                    <a:cubicBezTo>
                      <a:pt x="1" y="15"/>
                      <a:pt x="5" y="18"/>
                      <a:pt x="8" y="17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7" y="13"/>
                      <a:pt x="50" y="10"/>
                      <a:pt x="49" y="6"/>
                    </a:cubicBezTo>
                    <a:cubicBezTo>
                      <a:pt x="49" y="3"/>
                      <a:pt x="45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Freeform 30"/>
              <p:cNvSpPr>
                <a:spLocks noEditPoints="1"/>
              </p:cNvSpPr>
              <p:nvPr/>
            </p:nvSpPr>
            <p:spPr bwMode="auto">
              <a:xfrm>
                <a:off x="5795" y="2707"/>
                <a:ext cx="119" cy="45"/>
              </a:xfrm>
              <a:custGeom>
                <a:avLst/>
                <a:gdLst>
                  <a:gd name="T0" fmla="*/ 8 w 50"/>
                  <a:gd name="T1" fmla="*/ 19 h 19"/>
                  <a:gd name="T2" fmla="*/ 0 w 50"/>
                  <a:gd name="T3" fmla="*/ 13 h 19"/>
                  <a:gd name="T4" fmla="*/ 2 w 50"/>
                  <a:gd name="T5" fmla="*/ 7 h 19"/>
                  <a:gd name="T6" fmla="*/ 7 w 50"/>
                  <a:gd name="T7" fmla="*/ 5 h 19"/>
                  <a:gd name="T8" fmla="*/ 41 w 50"/>
                  <a:gd name="T9" fmla="*/ 1 h 19"/>
                  <a:gd name="T10" fmla="*/ 50 w 50"/>
                  <a:gd name="T11" fmla="*/ 7 h 19"/>
                  <a:gd name="T12" fmla="*/ 48 w 50"/>
                  <a:gd name="T13" fmla="*/ 12 h 19"/>
                  <a:gd name="T14" fmla="*/ 43 w 50"/>
                  <a:gd name="T15" fmla="*/ 15 h 19"/>
                  <a:gd name="T16" fmla="*/ 9 w 50"/>
                  <a:gd name="T17" fmla="*/ 19 h 19"/>
                  <a:gd name="T18" fmla="*/ 8 w 50"/>
                  <a:gd name="T19" fmla="*/ 19 h 19"/>
                  <a:gd name="T20" fmla="*/ 42 w 50"/>
                  <a:gd name="T21" fmla="*/ 2 h 19"/>
                  <a:gd name="T22" fmla="*/ 41 w 50"/>
                  <a:gd name="T23" fmla="*/ 2 h 19"/>
                  <a:gd name="T24" fmla="*/ 7 w 50"/>
                  <a:gd name="T25" fmla="*/ 6 h 19"/>
                  <a:gd name="T26" fmla="*/ 3 w 50"/>
                  <a:gd name="T27" fmla="*/ 8 h 19"/>
                  <a:gd name="T28" fmla="*/ 1 w 50"/>
                  <a:gd name="T29" fmla="*/ 12 h 19"/>
                  <a:gd name="T30" fmla="*/ 8 w 50"/>
                  <a:gd name="T31" fmla="*/ 18 h 19"/>
                  <a:gd name="T32" fmla="*/ 43 w 50"/>
                  <a:gd name="T33" fmla="*/ 14 h 19"/>
                  <a:gd name="T34" fmla="*/ 47 w 50"/>
                  <a:gd name="T35" fmla="*/ 12 h 19"/>
                  <a:gd name="T36" fmla="*/ 49 w 50"/>
                  <a:gd name="T37" fmla="*/ 7 h 19"/>
                  <a:gd name="T38" fmla="*/ 42 w 50"/>
                  <a:gd name="T39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" h="19">
                    <a:moveTo>
                      <a:pt x="8" y="19"/>
                    </a:moveTo>
                    <a:cubicBezTo>
                      <a:pt x="4" y="19"/>
                      <a:pt x="0" y="16"/>
                      <a:pt x="0" y="13"/>
                    </a:cubicBezTo>
                    <a:cubicBezTo>
                      <a:pt x="0" y="11"/>
                      <a:pt x="0" y="9"/>
                      <a:pt x="2" y="7"/>
                    </a:cubicBezTo>
                    <a:cubicBezTo>
                      <a:pt x="3" y="6"/>
                      <a:pt x="5" y="5"/>
                      <a:pt x="7" y="5"/>
                    </a:cubicBezTo>
                    <a:cubicBezTo>
                      <a:pt x="41" y="1"/>
                      <a:pt x="41" y="1"/>
                      <a:pt x="41" y="1"/>
                    </a:cubicBezTo>
                    <a:cubicBezTo>
                      <a:pt x="45" y="0"/>
                      <a:pt x="49" y="3"/>
                      <a:pt x="50" y="7"/>
                    </a:cubicBezTo>
                    <a:cubicBezTo>
                      <a:pt x="50" y="9"/>
                      <a:pt x="49" y="11"/>
                      <a:pt x="48" y="12"/>
                    </a:cubicBezTo>
                    <a:cubicBezTo>
                      <a:pt x="47" y="14"/>
                      <a:pt x="45" y="15"/>
                      <a:pt x="43" y="15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lose/>
                    <a:moveTo>
                      <a:pt x="42" y="2"/>
                    </a:moveTo>
                    <a:cubicBezTo>
                      <a:pt x="42" y="2"/>
                      <a:pt x="42" y="2"/>
                      <a:pt x="41" y="2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6"/>
                      <a:pt x="4" y="7"/>
                      <a:pt x="3" y="8"/>
                    </a:cubicBezTo>
                    <a:cubicBezTo>
                      <a:pt x="1" y="9"/>
                      <a:pt x="1" y="11"/>
                      <a:pt x="1" y="12"/>
                    </a:cubicBezTo>
                    <a:cubicBezTo>
                      <a:pt x="2" y="16"/>
                      <a:pt x="5" y="18"/>
                      <a:pt x="8" y="18"/>
                    </a:cubicBezTo>
                    <a:cubicBezTo>
                      <a:pt x="43" y="14"/>
                      <a:pt x="43" y="14"/>
                      <a:pt x="43" y="14"/>
                    </a:cubicBezTo>
                    <a:cubicBezTo>
                      <a:pt x="45" y="14"/>
                      <a:pt x="46" y="13"/>
                      <a:pt x="47" y="12"/>
                    </a:cubicBezTo>
                    <a:cubicBezTo>
                      <a:pt x="48" y="10"/>
                      <a:pt x="49" y="9"/>
                      <a:pt x="49" y="7"/>
                    </a:cubicBezTo>
                    <a:cubicBezTo>
                      <a:pt x="48" y="4"/>
                      <a:pt x="45" y="2"/>
                      <a:pt x="4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Freeform 31"/>
              <p:cNvSpPr>
                <a:spLocks noEditPoints="1"/>
              </p:cNvSpPr>
              <p:nvPr/>
            </p:nvSpPr>
            <p:spPr bwMode="auto">
              <a:xfrm>
                <a:off x="5676" y="2752"/>
                <a:ext cx="424" cy="371"/>
              </a:xfrm>
              <a:custGeom>
                <a:avLst/>
                <a:gdLst>
                  <a:gd name="T0" fmla="*/ 153 w 178"/>
                  <a:gd name="T1" fmla="*/ 137 h 155"/>
                  <a:gd name="T2" fmla="*/ 157 w 178"/>
                  <a:gd name="T3" fmla="*/ 137 h 155"/>
                  <a:gd name="T4" fmla="*/ 165 w 178"/>
                  <a:gd name="T5" fmla="*/ 138 h 155"/>
                  <a:gd name="T6" fmla="*/ 168 w 178"/>
                  <a:gd name="T7" fmla="*/ 139 h 155"/>
                  <a:gd name="T8" fmla="*/ 176 w 178"/>
                  <a:gd name="T9" fmla="*/ 135 h 155"/>
                  <a:gd name="T10" fmla="*/ 172 w 178"/>
                  <a:gd name="T11" fmla="*/ 128 h 155"/>
                  <a:gd name="T12" fmla="*/ 166 w 178"/>
                  <a:gd name="T13" fmla="*/ 105 h 155"/>
                  <a:gd name="T14" fmla="*/ 134 w 178"/>
                  <a:gd name="T15" fmla="*/ 34 h 155"/>
                  <a:gd name="T16" fmla="*/ 95 w 178"/>
                  <a:gd name="T17" fmla="*/ 2 h 155"/>
                  <a:gd name="T18" fmla="*/ 94 w 178"/>
                  <a:gd name="T19" fmla="*/ 0 h 155"/>
                  <a:gd name="T20" fmla="*/ 58 w 178"/>
                  <a:gd name="T21" fmla="*/ 4 h 155"/>
                  <a:gd name="T22" fmla="*/ 35 w 178"/>
                  <a:gd name="T23" fmla="*/ 37 h 155"/>
                  <a:gd name="T24" fmla="*/ 21 w 178"/>
                  <a:gd name="T25" fmla="*/ 133 h 155"/>
                  <a:gd name="T26" fmla="*/ 15 w 178"/>
                  <a:gd name="T27" fmla="*/ 148 h 155"/>
                  <a:gd name="T28" fmla="*/ 15 w 178"/>
                  <a:gd name="T29" fmla="*/ 153 h 155"/>
                  <a:gd name="T30" fmla="*/ 24 w 178"/>
                  <a:gd name="T31" fmla="*/ 153 h 155"/>
                  <a:gd name="T32" fmla="*/ 36 w 178"/>
                  <a:gd name="T33" fmla="*/ 150 h 155"/>
                  <a:gd name="T34" fmla="*/ 36 w 178"/>
                  <a:gd name="T35" fmla="*/ 150 h 155"/>
                  <a:gd name="T36" fmla="*/ 36 w 178"/>
                  <a:gd name="T37" fmla="*/ 150 h 155"/>
                  <a:gd name="T38" fmla="*/ 68 w 178"/>
                  <a:gd name="T39" fmla="*/ 153 h 155"/>
                  <a:gd name="T40" fmla="*/ 153 w 178"/>
                  <a:gd name="T41" fmla="*/ 137 h 155"/>
                  <a:gd name="T42" fmla="*/ 67 w 178"/>
                  <a:gd name="T43" fmla="*/ 57 h 155"/>
                  <a:gd name="T44" fmla="*/ 81 w 178"/>
                  <a:gd name="T45" fmla="*/ 50 h 155"/>
                  <a:gd name="T46" fmla="*/ 80 w 178"/>
                  <a:gd name="T47" fmla="*/ 42 h 155"/>
                  <a:gd name="T48" fmla="*/ 86 w 178"/>
                  <a:gd name="T49" fmla="*/ 41 h 155"/>
                  <a:gd name="T50" fmla="*/ 88 w 178"/>
                  <a:gd name="T51" fmla="*/ 49 h 155"/>
                  <a:gd name="T52" fmla="*/ 102 w 178"/>
                  <a:gd name="T53" fmla="*/ 50 h 155"/>
                  <a:gd name="T54" fmla="*/ 100 w 178"/>
                  <a:gd name="T55" fmla="*/ 55 h 155"/>
                  <a:gd name="T56" fmla="*/ 75 w 178"/>
                  <a:gd name="T57" fmla="*/ 62 h 155"/>
                  <a:gd name="T58" fmla="*/ 92 w 178"/>
                  <a:gd name="T59" fmla="*/ 70 h 155"/>
                  <a:gd name="T60" fmla="*/ 106 w 178"/>
                  <a:gd name="T61" fmla="*/ 92 h 155"/>
                  <a:gd name="T62" fmla="*/ 93 w 178"/>
                  <a:gd name="T63" fmla="*/ 98 h 155"/>
                  <a:gd name="T64" fmla="*/ 94 w 178"/>
                  <a:gd name="T65" fmla="*/ 106 h 155"/>
                  <a:gd name="T66" fmla="*/ 87 w 178"/>
                  <a:gd name="T67" fmla="*/ 107 h 155"/>
                  <a:gd name="T68" fmla="*/ 86 w 178"/>
                  <a:gd name="T69" fmla="*/ 99 h 155"/>
                  <a:gd name="T70" fmla="*/ 69 w 178"/>
                  <a:gd name="T71" fmla="*/ 97 h 155"/>
                  <a:gd name="T72" fmla="*/ 70 w 178"/>
                  <a:gd name="T73" fmla="*/ 92 h 155"/>
                  <a:gd name="T74" fmla="*/ 97 w 178"/>
                  <a:gd name="T75" fmla="*/ 90 h 155"/>
                  <a:gd name="T76" fmla="*/ 93 w 178"/>
                  <a:gd name="T77" fmla="*/ 78 h 155"/>
                  <a:gd name="T78" fmla="*/ 78 w 178"/>
                  <a:gd name="T79" fmla="*/ 74 h 155"/>
                  <a:gd name="T80" fmla="*/ 67 w 178"/>
                  <a:gd name="T81" fmla="*/ 57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8" h="155">
                    <a:moveTo>
                      <a:pt x="153" y="137"/>
                    </a:moveTo>
                    <a:cubicBezTo>
                      <a:pt x="153" y="137"/>
                      <a:pt x="154" y="137"/>
                      <a:pt x="157" y="137"/>
                    </a:cubicBezTo>
                    <a:cubicBezTo>
                      <a:pt x="160" y="137"/>
                      <a:pt x="162" y="137"/>
                      <a:pt x="165" y="138"/>
                    </a:cubicBezTo>
                    <a:cubicBezTo>
                      <a:pt x="165" y="138"/>
                      <a:pt x="166" y="139"/>
                      <a:pt x="168" y="139"/>
                    </a:cubicBezTo>
                    <a:cubicBezTo>
                      <a:pt x="172" y="139"/>
                      <a:pt x="174" y="137"/>
                      <a:pt x="176" y="135"/>
                    </a:cubicBezTo>
                    <a:cubicBezTo>
                      <a:pt x="176" y="135"/>
                      <a:pt x="178" y="132"/>
                      <a:pt x="172" y="128"/>
                    </a:cubicBezTo>
                    <a:cubicBezTo>
                      <a:pt x="172" y="128"/>
                      <a:pt x="162" y="123"/>
                      <a:pt x="166" y="105"/>
                    </a:cubicBezTo>
                    <a:cubicBezTo>
                      <a:pt x="166" y="105"/>
                      <a:pt x="171" y="57"/>
                      <a:pt x="134" y="34"/>
                    </a:cubicBezTo>
                    <a:cubicBezTo>
                      <a:pt x="133" y="33"/>
                      <a:pt x="96" y="10"/>
                      <a:pt x="95" y="2"/>
                    </a:cubicBezTo>
                    <a:cubicBezTo>
                      <a:pt x="95" y="2"/>
                      <a:pt x="95" y="1"/>
                      <a:pt x="94" y="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4" y="12"/>
                      <a:pt x="46" y="24"/>
                      <a:pt x="35" y="37"/>
                    </a:cubicBezTo>
                    <a:cubicBezTo>
                      <a:pt x="35" y="37"/>
                      <a:pt x="0" y="78"/>
                      <a:pt x="21" y="133"/>
                    </a:cubicBezTo>
                    <a:cubicBezTo>
                      <a:pt x="21" y="134"/>
                      <a:pt x="22" y="137"/>
                      <a:pt x="15" y="148"/>
                    </a:cubicBezTo>
                    <a:cubicBezTo>
                      <a:pt x="15" y="148"/>
                      <a:pt x="14" y="151"/>
                      <a:pt x="15" y="153"/>
                    </a:cubicBezTo>
                    <a:cubicBezTo>
                      <a:pt x="16" y="155"/>
                      <a:pt x="19" y="155"/>
                      <a:pt x="24" y="153"/>
                    </a:cubicBezTo>
                    <a:cubicBezTo>
                      <a:pt x="24" y="153"/>
                      <a:pt x="28" y="151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36" y="150"/>
                      <a:pt x="36" y="150"/>
                    </a:cubicBezTo>
                    <a:cubicBezTo>
                      <a:pt x="36" y="150"/>
                      <a:pt x="49" y="153"/>
                      <a:pt x="68" y="153"/>
                    </a:cubicBezTo>
                    <a:cubicBezTo>
                      <a:pt x="88" y="153"/>
                      <a:pt x="119" y="150"/>
                      <a:pt x="153" y="137"/>
                    </a:cubicBezTo>
                    <a:close/>
                    <a:moveTo>
                      <a:pt x="67" y="57"/>
                    </a:moveTo>
                    <a:cubicBezTo>
                      <a:pt x="67" y="57"/>
                      <a:pt x="69" y="52"/>
                      <a:pt x="81" y="50"/>
                    </a:cubicBezTo>
                    <a:cubicBezTo>
                      <a:pt x="80" y="42"/>
                      <a:pt x="80" y="42"/>
                      <a:pt x="80" y="42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8" y="49"/>
                      <a:pt x="88" y="49"/>
                      <a:pt x="88" y="49"/>
                    </a:cubicBezTo>
                    <a:cubicBezTo>
                      <a:pt x="88" y="49"/>
                      <a:pt x="96" y="48"/>
                      <a:pt x="102" y="50"/>
                    </a:cubicBezTo>
                    <a:cubicBezTo>
                      <a:pt x="100" y="55"/>
                      <a:pt x="100" y="55"/>
                      <a:pt x="100" y="55"/>
                    </a:cubicBezTo>
                    <a:cubicBezTo>
                      <a:pt x="100" y="55"/>
                      <a:pt x="78" y="52"/>
                      <a:pt x="75" y="62"/>
                    </a:cubicBezTo>
                    <a:cubicBezTo>
                      <a:pt x="75" y="62"/>
                      <a:pt x="73" y="69"/>
                      <a:pt x="92" y="70"/>
                    </a:cubicBezTo>
                    <a:cubicBezTo>
                      <a:pt x="92" y="70"/>
                      <a:pt x="119" y="73"/>
                      <a:pt x="106" y="92"/>
                    </a:cubicBezTo>
                    <a:cubicBezTo>
                      <a:pt x="106" y="92"/>
                      <a:pt x="102" y="97"/>
                      <a:pt x="93" y="98"/>
                    </a:cubicBezTo>
                    <a:cubicBezTo>
                      <a:pt x="94" y="106"/>
                      <a:pt x="94" y="106"/>
                      <a:pt x="94" y="106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6" y="99"/>
                      <a:pt x="86" y="99"/>
                      <a:pt x="86" y="99"/>
                    </a:cubicBezTo>
                    <a:cubicBezTo>
                      <a:pt x="86" y="99"/>
                      <a:pt x="75" y="100"/>
                      <a:pt x="69" y="97"/>
                    </a:cubicBezTo>
                    <a:cubicBezTo>
                      <a:pt x="70" y="92"/>
                      <a:pt x="70" y="92"/>
                      <a:pt x="70" y="92"/>
                    </a:cubicBezTo>
                    <a:cubicBezTo>
                      <a:pt x="70" y="92"/>
                      <a:pt x="84" y="98"/>
                      <a:pt x="97" y="90"/>
                    </a:cubicBezTo>
                    <a:cubicBezTo>
                      <a:pt x="97" y="90"/>
                      <a:pt x="108" y="82"/>
                      <a:pt x="93" y="78"/>
                    </a:cubicBezTo>
                    <a:cubicBezTo>
                      <a:pt x="93" y="78"/>
                      <a:pt x="85" y="76"/>
                      <a:pt x="78" y="74"/>
                    </a:cubicBezTo>
                    <a:cubicBezTo>
                      <a:pt x="78" y="74"/>
                      <a:pt x="60" y="70"/>
                      <a:pt x="67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Freeform 32"/>
              <p:cNvSpPr>
                <a:spLocks/>
              </p:cNvSpPr>
              <p:nvPr/>
            </p:nvSpPr>
            <p:spPr bwMode="auto">
              <a:xfrm>
                <a:off x="6433" y="2606"/>
                <a:ext cx="176" cy="108"/>
              </a:xfrm>
              <a:custGeom>
                <a:avLst/>
                <a:gdLst>
                  <a:gd name="T0" fmla="*/ 21 w 74"/>
                  <a:gd name="T1" fmla="*/ 45 h 45"/>
                  <a:gd name="T2" fmla="*/ 60 w 74"/>
                  <a:gd name="T3" fmla="*/ 44 h 45"/>
                  <a:gd name="T4" fmla="*/ 74 w 74"/>
                  <a:gd name="T5" fmla="*/ 15 h 45"/>
                  <a:gd name="T6" fmla="*/ 38 w 74"/>
                  <a:gd name="T7" fmla="*/ 14 h 45"/>
                  <a:gd name="T8" fmla="*/ 23 w 74"/>
                  <a:gd name="T9" fmla="*/ 8 h 45"/>
                  <a:gd name="T10" fmla="*/ 6 w 74"/>
                  <a:gd name="T11" fmla="*/ 17 h 45"/>
                  <a:gd name="T12" fmla="*/ 21 w 74"/>
                  <a:gd name="T13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45">
                    <a:moveTo>
                      <a:pt x="21" y="45"/>
                    </a:moveTo>
                    <a:cubicBezTo>
                      <a:pt x="60" y="44"/>
                      <a:pt x="60" y="44"/>
                      <a:pt x="60" y="44"/>
                    </a:cubicBezTo>
                    <a:cubicBezTo>
                      <a:pt x="62" y="37"/>
                      <a:pt x="66" y="27"/>
                      <a:pt x="74" y="15"/>
                    </a:cubicBezTo>
                    <a:cubicBezTo>
                      <a:pt x="74" y="15"/>
                      <a:pt x="69" y="2"/>
                      <a:pt x="38" y="14"/>
                    </a:cubicBezTo>
                    <a:cubicBezTo>
                      <a:pt x="38" y="14"/>
                      <a:pt x="31" y="13"/>
                      <a:pt x="23" y="8"/>
                    </a:cubicBezTo>
                    <a:cubicBezTo>
                      <a:pt x="23" y="8"/>
                      <a:pt x="0" y="0"/>
                      <a:pt x="6" y="17"/>
                    </a:cubicBezTo>
                    <a:lnTo>
                      <a:pt x="21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Freeform 33"/>
              <p:cNvSpPr>
                <a:spLocks noEditPoints="1"/>
              </p:cNvSpPr>
              <p:nvPr/>
            </p:nvSpPr>
            <p:spPr bwMode="auto">
              <a:xfrm>
                <a:off x="6442" y="2621"/>
                <a:ext cx="167" cy="95"/>
              </a:xfrm>
              <a:custGeom>
                <a:avLst/>
                <a:gdLst>
                  <a:gd name="T0" fmla="*/ 17 w 70"/>
                  <a:gd name="T1" fmla="*/ 40 h 40"/>
                  <a:gd name="T2" fmla="*/ 2 w 70"/>
                  <a:gd name="T3" fmla="*/ 11 h 40"/>
                  <a:gd name="T4" fmla="*/ 2 w 70"/>
                  <a:gd name="T5" fmla="*/ 2 h 40"/>
                  <a:gd name="T6" fmla="*/ 9 w 70"/>
                  <a:gd name="T7" fmla="*/ 0 h 40"/>
                  <a:gd name="T8" fmla="*/ 19 w 70"/>
                  <a:gd name="T9" fmla="*/ 1 h 40"/>
                  <a:gd name="T10" fmla="*/ 19 w 70"/>
                  <a:gd name="T11" fmla="*/ 1 h 40"/>
                  <a:gd name="T12" fmla="*/ 34 w 70"/>
                  <a:gd name="T13" fmla="*/ 8 h 40"/>
                  <a:gd name="T14" fmla="*/ 56 w 70"/>
                  <a:gd name="T15" fmla="*/ 2 h 40"/>
                  <a:gd name="T16" fmla="*/ 70 w 70"/>
                  <a:gd name="T17" fmla="*/ 9 h 40"/>
                  <a:gd name="T18" fmla="*/ 70 w 70"/>
                  <a:gd name="T19" fmla="*/ 9 h 40"/>
                  <a:gd name="T20" fmla="*/ 70 w 70"/>
                  <a:gd name="T21" fmla="*/ 10 h 40"/>
                  <a:gd name="T22" fmla="*/ 56 w 70"/>
                  <a:gd name="T23" fmla="*/ 39 h 40"/>
                  <a:gd name="T24" fmla="*/ 56 w 70"/>
                  <a:gd name="T25" fmla="*/ 39 h 40"/>
                  <a:gd name="T26" fmla="*/ 17 w 70"/>
                  <a:gd name="T27" fmla="*/ 40 h 40"/>
                  <a:gd name="T28" fmla="*/ 9 w 70"/>
                  <a:gd name="T29" fmla="*/ 1 h 40"/>
                  <a:gd name="T30" fmla="*/ 3 w 70"/>
                  <a:gd name="T31" fmla="*/ 3 h 40"/>
                  <a:gd name="T32" fmla="*/ 3 w 70"/>
                  <a:gd name="T33" fmla="*/ 11 h 40"/>
                  <a:gd name="T34" fmla="*/ 17 w 70"/>
                  <a:gd name="T35" fmla="*/ 39 h 40"/>
                  <a:gd name="T36" fmla="*/ 55 w 70"/>
                  <a:gd name="T37" fmla="*/ 38 h 40"/>
                  <a:gd name="T38" fmla="*/ 69 w 70"/>
                  <a:gd name="T39" fmla="*/ 9 h 40"/>
                  <a:gd name="T40" fmla="*/ 56 w 70"/>
                  <a:gd name="T41" fmla="*/ 4 h 40"/>
                  <a:gd name="T42" fmla="*/ 34 w 70"/>
                  <a:gd name="T43" fmla="*/ 9 h 40"/>
                  <a:gd name="T44" fmla="*/ 34 w 70"/>
                  <a:gd name="T45" fmla="*/ 9 h 40"/>
                  <a:gd name="T46" fmla="*/ 34 w 70"/>
                  <a:gd name="T47" fmla="*/ 9 h 40"/>
                  <a:gd name="T48" fmla="*/ 18 w 70"/>
                  <a:gd name="T49" fmla="*/ 2 h 40"/>
                  <a:gd name="T50" fmla="*/ 9 w 70"/>
                  <a:gd name="T51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" h="40">
                    <a:moveTo>
                      <a:pt x="17" y="40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0" y="7"/>
                      <a:pt x="0" y="4"/>
                      <a:pt x="2" y="2"/>
                    </a:cubicBezTo>
                    <a:cubicBezTo>
                      <a:pt x="3" y="0"/>
                      <a:pt x="5" y="0"/>
                      <a:pt x="9" y="0"/>
                    </a:cubicBezTo>
                    <a:cubicBezTo>
                      <a:pt x="14" y="0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6" y="6"/>
                      <a:pt x="33" y="8"/>
                      <a:pt x="34" y="8"/>
                    </a:cubicBezTo>
                    <a:cubicBezTo>
                      <a:pt x="43" y="4"/>
                      <a:pt x="50" y="2"/>
                      <a:pt x="56" y="2"/>
                    </a:cubicBezTo>
                    <a:cubicBezTo>
                      <a:pt x="68" y="2"/>
                      <a:pt x="70" y="9"/>
                      <a:pt x="70" y="9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4" y="20"/>
                      <a:pt x="59" y="30"/>
                      <a:pt x="56" y="39"/>
                    </a:cubicBezTo>
                    <a:cubicBezTo>
                      <a:pt x="56" y="39"/>
                      <a:pt x="56" y="39"/>
                      <a:pt x="56" y="39"/>
                    </a:cubicBezTo>
                    <a:lnTo>
                      <a:pt x="17" y="40"/>
                    </a:lnTo>
                    <a:close/>
                    <a:moveTo>
                      <a:pt x="9" y="1"/>
                    </a:moveTo>
                    <a:cubicBezTo>
                      <a:pt x="6" y="1"/>
                      <a:pt x="4" y="1"/>
                      <a:pt x="3" y="3"/>
                    </a:cubicBezTo>
                    <a:cubicBezTo>
                      <a:pt x="1" y="4"/>
                      <a:pt x="1" y="7"/>
                      <a:pt x="3" y="11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55" y="38"/>
                      <a:pt x="55" y="38"/>
                      <a:pt x="55" y="38"/>
                    </a:cubicBezTo>
                    <a:cubicBezTo>
                      <a:pt x="58" y="29"/>
                      <a:pt x="63" y="19"/>
                      <a:pt x="69" y="9"/>
                    </a:cubicBezTo>
                    <a:cubicBezTo>
                      <a:pt x="69" y="8"/>
                      <a:pt x="66" y="4"/>
                      <a:pt x="56" y="4"/>
                    </a:cubicBezTo>
                    <a:cubicBezTo>
                      <a:pt x="50" y="4"/>
                      <a:pt x="43" y="5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33" y="9"/>
                      <a:pt x="27" y="8"/>
                      <a:pt x="18" y="2"/>
                    </a:cubicBezTo>
                    <a:cubicBezTo>
                      <a:pt x="18" y="2"/>
                      <a:pt x="13" y="1"/>
                      <a:pt x="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4" name="Freeform 34"/>
              <p:cNvSpPr>
                <a:spLocks/>
              </p:cNvSpPr>
              <p:nvPr/>
            </p:nvSpPr>
            <p:spPr bwMode="auto">
              <a:xfrm>
                <a:off x="6471" y="2721"/>
                <a:ext cx="114" cy="34"/>
              </a:xfrm>
              <a:custGeom>
                <a:avLst/>
                <a:gdLst>
                  <a:gd name="T0" fmla="*/ 40 w 48"/>
                  <a:gd name="T1" fmla="*/ 0 h 14"/>
                  <a:gd name="T2" fmla="*/ 6 w 48"/>
                  <a:gd name="T3" fmla="*/ 1 h 14"/>
                  <a:gd name="T4" fmla="*/ 0 w 48"/>
                  <a:gd name="T5" fmla="*/ 7 h 14"/>
                  <a:gd name="T6" fmla="*/ 7 w 48"/>
                  <a:gd name="T7" fmla="*/ 14 h 14"/>
                  <a:gd name="T8" fmla="*/ 41 w 48"/>
                  <a:gd name="T9" fmla="*/ 13 h 14"/>
                  <a:gd name="T10" fmla="*/ 48 w 48"/>
                  <a:gd name="T11" fmla="*/ 6 h 14"/>
                  <a:gd name="T12" fmla="*/ 40 w 48"/>
                  <a:gd name="T1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0" y="0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3" y="1"/>
                      <a:pt x="0" y="4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1" y="13"/>
                      <a:pt x="41" y="13"/>
                      <a:pt x="41" y="13"/>
                    </a:cubicBezTo>
                    <a:cubicBezTo>
                      <a:pt x="45" y="12"/>
                      <a:pt x="48" y="10"/>
                      <a:pt x="48" y="6"/>
                    </a:cubicBezTo>
                    <a:cubicBezTo>
                      <a:pt x="47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5" name="Freeform 35"/>
              <p:cNvSpPr>
                <a:spLocks noEditPoints="1"/>
              </p:cNvSpPr>
              <p:nvPr/>
            </p:nvSpPr>
            <p:spPr bwMode="auto">
              <a:xfrm>
                <a:off x="6468" y="2719"/>
                <a:ext cx="117" cy="36"/>
              </a:xfrm>
              <a:custGeom>
                <a:avLst/>
                <a:gdLst>
                  <a:gd name="T0" fmla="*/ 8 w 49"/>
                  <a:gd name="T1" fmla="*/ 15 h 15"/>
                  <a:gd name="T2" fmla="*/ 0 w 49"/>
                  <a:gd name="T3" fmla="*/ 8 h 15"/>
                  <a:gd name="T4" fmla="*/ 2 w 49"/>
                  <a:gd name="T5" fmla="*/ 3 h 15"/>
                  <a:gd name="T6" fmla="*/ 7 w 49"/>
                  <a:gd name="T7" fmla="*/ 1 h 15"/>
                  <a:gd name="T8" fmla="*/ 42 w 49"/>
                  <a:gd name="T9" fmla="*/ 0 h 15"/>
                  <a:gd name="T10" fmla="*/ 49 w 49"/>
                  <a:gd name="T11" fmla="*/ 7 h 15"/>
                  <a:gd name="T12" fmla="*/ 42 w 49"/>
                  <a:gd name="T13" fmla="*/ 14 h 15"/>
                  <a:gd name="T14" fmla="*/ 8 w 49"/>
                  <a:gd name="T15" fmla="*/ 15 h 15"/>
                  <a:gd name="T16" fmla="*/ 42 w 49"/>
                  <a:gd name="T17" fmla="*/ 1 h 15"/>
                  <a:gd name="T18" fmla="*/ 41 w 49"/>
                  <a:gd name="T19" fmla="*/ 1 h 15"/>
                  <a:gd name="T20" fmla="*/ 7 w 49"/>
                  <a:gd name="T21" fmla="*/ 2 h 15"/>
                  <a:gd name="T22" fmla="*/ 3 w 49"/>
                  <a:gd name="T23" fmla="*/ 4 h 15"/>
                  <a:gd name="T24" fmla="*/ 1 w 49"/>
                  <a:gd name="T25" fmla="*/ 8 h 15"/>
                  <a:gd name="T26" fmla="*/ 8 w 49"/>
                  <a:gd name="T27" fmla="*/ 14 h 15"/>
                  <a:gd name="T28" fmla="*/ 8 w 49"/>
                  <a:gd name="T29" fmla="*/ 14 h 15"/>
                  <a:gd name="T30" fmla="*/ 42 w 49"/>
                  <a:gd name="T31" fmla="*/ 13 h 15"/>
                  <a:gd name="T32" fmla="*/ 48 w 49"/>
                  <a:gd name="T33" fmla="*/ 7 h 15"/>
                  <a:gd name="T34" fmla="*/ 42 w 49"/>
                  <a:gd name="T35" fmla="*/ 1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" h="15">
                    <a:moveTo>
                      <a:pt x="8" y="15"/>
                    </a:moveTo>
                    <a:cubicBezTo>
                      <a:pt x="4" y="15"/>
                      <a:pt x="0" y="12"/>
                      <a:pt x="0" y="8"/>
                    </a:cubicBezTo>
                    <a:cubicBezTo>
                      <a:pt x="0" y="6"/>
                      <a:pt x="1" y="5"/>
                      <a:pt x="2" y="3"/>
                    </a:cubicBezTo>
                    <a:cubicBezTo>
                      <a:pt x="4" y="2"/>
                      <a:pt x="5" y="1"/>
                      <a:pt x="7" y="1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6" y="0"/>
                      <a:pt x="49" y="3"/>
                      <a:pt x="49" y="7"/>
                    </a:cubicBezTo>
                    <a:cubicBezTo>
                      <a:pt x="49" y="11"/>
                      <a:pt x="46" y="14"/>
                      <a:pt x="42" y="14"/>
                    </a:cubicBezTo>
                    <a:lnTo>
                      <a:pt x="8" y="15"/>
                    </a:lnTo>
                    <a:close/>
                    <a:moveTo>
                      <a:pt x="42" y="1"/>
                    </a:moveTo>
                    <a:cubicBezTo>
                      <a:pt x="41" y="1"/>
                      <a:pt x="41" y="1"/>
                      <a:pt x="41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4" y="3"/>
                      <a:pt x="3" y="4"/>
                    </a:cubicBezTo>
                    <a:cubicBezTo>
                      <a:pt x="2" y="5"/>
                      <a:pt x="1" y="7"/>
                      <a:pt x="1" y="8"/>
                    </a:cubicBezTo>
                    <a:cubicBezTo>
                      <a:pt x="1" y="12"/>
                      <a:pt x="4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5" y="13"/>
                      <a:pt x="48" y="10"/>
                      <a:pt x="48" y="7"/>
                    </a:cubicBezTo>
                    <a:cubicBezTo>
                      <a:pt x="48" y="4"/>
                      <a:pt x="45" y="1"/>
                      <a:pt x="4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6" name="Freeform 36"/>
              <p:cNvSpPr>
                <a:spLocks noEditPoints="1"/>
              </p:cNvSpPr>
              <p:nvPr/>
            </p:nvSpPr>
            <p:spPr bwMode="auto">
              <a:xfrm>
                <a:off x="6335" y="2762"/>
                <a:ext cx="402" cy="354"/>
              </a:xfrm>
              <a:custGeom>
                <a:avLst/>
                <a:gdLst>
                  <a:gd name="T0" fmla="*/ 163 w 169"/>
                  <a:gd name="T1" fmla="*/ 131 h 148"/>
                  <a:gd name="T2" fmla="*/ 159 w 169"/>
                  <a:gd name="T3" fmla="*/ 108 h 148"/>
                  <a:gd name="T4" fmla="*/ 135 w 169"/>
                  <a:gd name="T5" fmla="*/ 36 h 148"/>
                  <a:gd name="T6" fmla="*/ 99 w 169"/>
                  <a:gd name="T7" fmla="*/ 2 h 148"/>
                  <a:gd name="T8" fmla="*/ 99 w 169"/>
                  <a:gd name="T9" fmla="*/ 0 h 148"/>
                  <a:gd name="T10" fmla="*/ 63 w 169"/>
                  <a:gd name="T11" fmla="*/ 1 h 148"/>
                  <a:gd name="T12" fmla="*/ 38 w 169"/>
                  <a:gd name="T13" fmla="*/ 31 h 148"/>
                  <a:gd name="T14" fmla="*/ 15 w 169"/>
                  <a:gd name="T15" fmla="*/ 124 h 148"/>
                  <a:gd name="T16" fmla="*/ 8 w 169"/>
                  <a:gd name="T17" fmla="*/ 139 h 148"/>
                  <a:gd name="T18" fmla="*/ 8 w 169"/>
                  <a:gd name="T19" fmla="*/ 139 h 148"/>
                  <a:gd name="T20" fmla="*/ 7 w 169"/>
                  <a:gd name="T21" fmla="*/ 143 h 148"/>
                  <a:gd name="T22" fmla="*/ 16 w 169"/>
                  <a:gd name="T23" fmla="*/ 144 h 148"/>
                  <a:gd name="T24" fmla="*/ 28 w 169"/>
                  <a:gd name="T25" fmla="*/ 142 h 148"/>
                  <a:gd name="T26" fmla="*/ 28 w 169"/>
                  <a:gd name="T27" fmla="*/ 142 h 148"/>
                  <a:gd name="T28" fmla="*/ 29 w 169"/>
                  <a:gd name="T29" fmla="*/ 142 h 148"/>
                  <a:gd name="T30" fmla="*/ 78 w 169"/>
                  <a:gd name="T31" fmla="*/ 148 h 148"/>
                  <a:gd name="T32" fmla="*/ 143 w 169"/>
                  <a:gd name="T33" fmla="*/ 139 h 148"/>
                  <a:gd name="T34" fmla="*/ 155 w 169"/>
                  <a:gd name="T35" fmla="*/ 141 h 148"/>
                  <a:gd name="T36" fmla="*/ 159 w 169"/>
                  <a:gd name="T37" fmla="*/ 142 h 148"/>
                  <a:gd name="T38" fmla="*/ 167 w 169"/>
                  <a:gd name="T39" fmla="*/ 138 h 148"/>
                  <a:gd name="T40" fmla="*/ 163 w 169"/>
                  <a:gd name="T41" fmla="*/ 131 h 148"/>
                  <a:gd name="T42" fmla="*/ 107 w 169"/>
                  <a:gd name="T43" fmla="*/ 101 h 148"/>
                  <a:gd name="T44" fmla="*/ 56 w 169"/>
                  <a:gd name="T45" fmla="*/ 100 h 148"/>
                  <a:gd name="T46" fmla="*/ 56 w 169"/>
                  <a:gd name="T47" fmla="*/ 96 h 148"/>
                  <a:gd name="T48" fmla="*/ 70 w 169"/>
                  <a:gd name="T49" fmla="*/ 79 h 148"/>
                  <a:gd name="T50" fmla="*/ 70 w 169"/>
                  <a:gd name="T51" fmla="*/ 73 h 148"/>
                  <a:gd name="T52" fmla="*/ 57 w 169"/>
                  <a:gd name="T53" fmla="*/ 73 h 148"/>
                  <a:gd name="T54" fmla="*/ 57 w 169"/>
                  <a:gd name="T55" fmla="*/ 67 h 148"/>
                  <a:gd name="T56" fmla="*/ 68 w 169"/>
                  <a:gd name="T57" fmla="*/ 67 h 148"/>
                  <a:gd name="T58" fmla="*/ 67 w 169"/>
                  <a:gd name="T59" fmla="*/ 57 h 148"/>
                  <a:gd name="T60" fmla="*/ 91 w 169"/>
                  <a:gd name="T61" fmla="*/ 39 h 148"/>
                  <a:gd name="T62" fmla="*/ 104 w 169"/>
                  <a:gd name="T63" fmla="*/ 41 h 148"/>
                  <a:gd name="T64" fmla="*/ 102 w 169"/>
                  <a:gd name="T65" fmla="*/ 47 h 148"/>
                  <a:gd name="T66" fmla="*/ 91 w 169"/>
                  <a:gd name="T67" fmla="*/ 45 h 148"/>
                  <a:gd name="T68" fmla="*/ 77 w 169"/>
                  <a:gd name="T69" fmla="*/ 57 h 148"/>
                  <a:gd name="T70" fmla="*/ 79 w 169"/>
                  <a:gd name="T71" fmla="*/ 67 h 148"/>
                  <a:gd name="T72" fmla="*/ 97 w 169"/>
                  <a:gd name="T73" fmla="*/ 67 h 148"/>
                  <a:gd name="T74" fmla="*/ 96 w 169"/>
                  <a:gd name="T75" fmla="*/ 73 h 148"/>
                  <a:gd name="T76" fmla="*/ 80 w 169"/>
                  <a:gd name="T77" fmla="*/ 73 h 148"/>
                  <a:gd name="T78" fmla="*/ 79 w 169"/>
                  <a:gd name="T79" fmla="*/ 83 h 148"/>
                  <a:gd name="T80" fmla="*/ 71 w 169"/>
                  <a:gd name="T81" fmla="*/ 93 h 148"/>
                  <a:gd name="T82" fmla="*/ 71 w 169"/>
                  <a:gd name="T83" fmla="*/ 94 h 148"/>
                  <a:gd name="T84" fmla="*/ 107 w 169"/>
                  <a:gd name="T85" fmla="*/ 94 h 148"/>
                  <a:gd name="T86" fmla="*/ 107 w 169"/>
                  <a:gd name="T87" fmla="*/ 101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69" h="148">
                    <a:moveTo>
                      <a:pt x="163" y="131"/>
                    </a:moveTo>
                    <a:cubicBezTo>
                      <a:pt x="163" y="131"/>
                      <a:pt x="154" y="125"/>
                      <a:pt x="159" y="108"/>
                    </a:cubicBezTo>
                    <a:cubicBezTo>
                      <a:pt x="159" y="108"/>
                      <a:pt x="168" y="62"/>
                      <a:pt x="135" y="36"/>
                    </a:cubicBezTo>
                    <a:cubicBezTo>
                      <a:pt x="133" y="35"/>
                      <a:pt x="100" y="10"/>
                      <a:pt x="99" y="2"/>
                    </a:cubicBezTo>
                    <a:cubicBezTo>
                      <a:pt x="99" y="2"/>
                      <a:pt x="99" y="1"/>
                      <a:pt x="99" y="0"/>
                    </a:cubicBezTo>
                    <a:cubicBezTo>
                      <a:pt x="63" y="1"/>
                      <a:pt x="63" y="1"/>
                      <a:pt x="63" y="1"/>
                    </a:cubicBezTo>
                    <a:cubicBezTo>
                      <a:pt x="58" y="9"/>
                      <a:pt x="50" y="19"/>
                      <a:pt x="38" y="31"/>
                    </a:cubicBezTo>
                    <a:cubicBezTo>
                      <a:pt x="37" y="32"/>
                      <a:pt x="0" y="69"/>
                      <a:pt x="15" y="124"/>
                    </a:cubicBezTo>
                    <a:cubicBezTo>
                      <a:pt x="15" y="125"/>
                      <a:pt x="16" y="128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6" y="142"/>
                      <a:pt x="7" y="143"/>
                    </a:cubicBezTo>
                    <a:cubicBezTo>
                      <a:pt x="9" y="145"/>
                      <a:pt x="12" y="145"/>
                      <a:pt x="16" y="144"/>
                    </a:cubicBezTo>
                    <a:cubicBezTo>
                      <a:pt x="16" y="144"/>
                      <a:pt x="21" y="143"/>
                      <a:pt x="28" y="142"/>
                    </a:cubicBezTo>
                    <a:cubicBezTo>
                      <a:pt x="28" y="142"/>
                      <a:pt x="28" y="142"/>
                      <a:pt x="28" y="142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29" y="142"/>
                      <a:pt x="48" y="148"/>
                      <a:pt x="78" y="148"/>
                    </a:cubicBezTo>
                    <a:cubicBezTo>
                      <a:pt x="100" y="148"/>
                      <a:pt x="122" y="145"/>
                      <a:pt x="143" y="139"/>
                    </a:cubicBezTo>
                    <a:cubicBezTo>
                      <a:pt x="143" y="139"/>
                      <a:pt x="149" y="138"/>
                      <a:pt x="155" y="141"/>
                    </a:cubicBezTo>
                    <a:cubicBezTo>
                      <a:pt x="155" y="141"/>
                      <a:pt x="157" y="142"/>
                      <a:pt x="159" y="142"/>
                    </a:cubicBezTo>
                    <a:cubicBezTo>
                      <a:pt x="162" y="142"/>
                      <a:pt x="165" y="140"/>
                      <a:pt x="167" y="138"/>
                    </a:cubicBezTo>
                    <a:cubicBezTo>
                      <a:pt x="167" y="138"/>
                      <a:pt x="169" y="135"/>
                      <a:pt x="163" y="131"/>
                    </a:cubicBezTo>
                    <a:close/>
                    <a:moveTo>
                      <a:pt x="107" y="101"/>
                    </a:moveTo>
                    <a:cubicBezTo>
                      <a:pt x="56" y="100"/>
                      <a:pt x="56" y="100"/>
                      <a:pt x="56" y="100"/>
                    </a:cubicBezTo>
                    <a:cubicBezTo>
                      <a:pt x="56" y="96"/>
                      <a:pt x="56" y="96"/>
                      <a:pt x="56" y="96"/>
                    </a:cubicBezTo>
                    <a:cubicBezTo>
                      <a:pt x="64" y="93"/>
                      <a:pt x="70" y="86"/>
                      <a:pt x="70" y="79"/>
                    </a:cubicBezTo>
                    <a:cubicBezTo>
                      <a:pt x="70" y="77"/>
                      <a:pt x="70" y="75"/>
                      <a:pt x="70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67"/>
                      <a:pt x="57" y="67"/>
                      <a:pt x="57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68" y="64"/>
                      <a:pt x="67" y="61"/>
                      <a:pt x="67" y="57"/>
                    </a:cubicBezTo>
                    <a:cubicBezTo>
                      <a:pt x="67" y="46"/>
                      <a:pt x="77" y="39"/>
                      <a:pt x="91" y="39"/>
                    </a:cubicBezTo>
                    <a:cubicBezTo>
                      <a:pt x="97" y="39"/>
                      <a:pt x="102" y="40"/>
                      <a:pt x="104" y="41"/>
                    </a:cubicBezTo>
                    <a:cubicBezTo>
                      <a:pt x="102" y="47"/>
                      <a:pt x="102" y="47"/>
                      <a:pt x="102" y="47"/>
                    </a:cubicBezTo>
                    <a:cubicBezTo>
                      <a:pt x="100" y="46"/>
                      <a:pt x="96" y="45"/>
                      <a:pt x="91" y="45"/>
                    </a:cubicBezTo>
                    <a:cubicBezTo>
                      <a:pt x="81" y="45"/>
                      <a:pt x="77" y="50"/>
                      <a:pt x="77" y="57"/>
                    </a:cubicBezTo>
                    <a:cubicBezTo>
                      <a:pt x="77" y="61"/>
                      <a:pt x="78" y="64"/>
                      <a:pt x="79" y="67"/>
                    </a:cubicBezTo>
                    <a:cubicBezTo>
                      <a:pt x="97" y="67"/>
                      <a:pt x="97" y="67"/>
                      <a:pt x="97" y="67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80" y="73"/>
                      <a:pt x="80" y="73"/>
                      <a:pt x="80" y="73"/>
                    </a:cubicBezTo>
                    <a:cubicBezTo>
                      <a:pt x="80" y="76"/>
                      <a:pt x="80" y="80"/>
                      <a:pt x="79" y="83"/>
                    </a:cubicBezTo>
                    <a:cubicBezTo>
                      <a:pt x="78" y="87"/>
                      <a:pt x="75" y="91"/>
                      <a:pt x="71" y="93"/>
                    </a:cubicBezTo>
                    <a:cubicBezTo>
                      <a:pt x="71" y="94"/>
                      <a:pt x="71" y="94"/>
                      <a:pt x="71" y="94"/>
                    </a:cubicBezTo>
                    <a:cubicBezTo>
                      <a:pt x="107" y="94"/>
                      <a:pt x="107" y="94"/>
                      <a:pt x="107" y="94"/>
                    </a:cubicBezTo>
                    <a:lnTo>
                      <a:pt x="107" y="1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7" name="Freeform 37"/>
              <p:cNvSpPr>
                <a:spLocks/>
              </p:cNvSpPr>
              <p:nvPr/>
            </p:nvSpPr>
            <p:spPr bwMode="auto">
              <a:xfrm>
                <a:off x="6147" y="2633"/>
                <a:ext cx="129" cy="81"/>
              </a:xfrm>
              <a:custGeom>
                <a:avLst/>
                <a:gdLst>
                  <a:gd name="T0" fmla="*/ 14 w 54"/>
                  <a:gd name="T1" fmla="*/ 34 h 34"/>
                  <a:gd name="T2" fmla="*/ 43 w 54"/>
                  <a:gd name="T3" fmla="*/ 34 h 34"/>
                  <a:gd name="T4" fmla="*/ 54 w 54"/>
                  <a:gd name="T5" fmla="*/ 13 h 34"/>
                  <a:gd name="T6" fmla="*/ 28 w 54"/>
                  <a:gd name="T7" fmla="*/ 12 h 34"/>
                  <a:gd name="T8" fmla="*/ 16 w 54"/>
                  <a:gd name="T9" fmla="*/ 6 h 34"/>
                  <a:gd name="T10" fmla="*/ 4 w 54"/>
                  <a:gd name="T11" fmla="*/ 13 h 34"/>
                  <a:gd name="T12" fmla="*/ 14 w 54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34">
                    <a:moveTo>
                      <a:pt x="14" y="34"/>
                    </a:moveTo>
                    <a:cubicBezTo>
                      <a:pt x="43" y="34"/>
                      <a:pt x="43" y="34"/>
                      <a:pt x="43" y="34"/>
                    </a:cubicBezTo>
                    <a:cubicBezTo>
                      <a:pt x="45" y="29"/>
                      <a:pt x="48" y="22"/>
                      <a:pt x="54" y="13"/>
                    </a:cubicBezTo>
                    <a:cubicBezTo>
                      <a:pt x="54" y="13"/>
                      <a:pt x="51" y="3"/>
                      <a:pt x="28" y="12"/>
                    </a:cubicBezTo>
                    <a:cubicBezTo>
                      <a:pt x="28" y="12"/>
                      <a:pt x="22" y="11"/>
                      <a:pt x="16" y="6"/>
                    </a:cubicBezTo>
                    <a:cubicBezTo>
                      <a:pt x="16" y="6"/>
                      <a:pt x="0" y="0"/>
                      <a:pt x="4" y="13"/>
                    </a:cubicBezTo>
                    <a:lnTo>
                      <a:pt x="14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8" name="Freeform 38"/>
              <p:cNvSpPr>
                <a:spLocks noEditPoints="1"/>
              </p:cNvSpPr>
              <p:nvPr/>
            </p:nvSpPr>
            <p:spPr bwMode="auto">
              <a:xfrm>
                <a:off x="6152" y="2642"/>
                <a:ext cx="126" cy="74"/>
              </a:xfrm>
              <a:custGeom>
                <a:avLst/>
                <a:gdLst>
                  <a:gd name="T0" fmla="*/ 12 w 53"/>
                  <a:gd name="T1" fmla="*/ 31 h 31"/>
                  <a:gd name="T2" fmla="*/ 1 w 53"/>
                  <a:gd name="T3" fmla="*/ 9 h 31"/>
                  <a:gd name="T4" fmla="*/ 2 w 53"/>
                  <a:gd name="T5" fmla="*/ 2 h 31"/>
                  <a:gd name="T6" fmla="*/ 7 w 53"/>
                  <a:gd name="T7" fmla="*/ 0 h 31"/>
                  <a:gd name="T8" fmla="*/ 15 w 53"/>
                  <a:gd name="T9" fmla="*/ 2 h 31"/>
                  <a:gd name="T10" fmla="*/ 15 w 53"/>
                  <a:gd name="T11" fmla="*/ 2 h 31"/>
                  <a:gd name="T12" fmla="*/ 25 w 53"/>
                  <a:gd name="T13" fmla="*/ 7 h 31"/>
                  <a:gd name="T14" fmla="*/ 42 w 53"/>
                  <a:gd name="T15" fmla="*/ 3 h 31"/>
                  <a:gd name="T16" fmla="*/ 53 w 53"/>
                  <a:gd name="T17" fmla="*/ 9 h 31"/>
                  <a:gd name="T18" fmla="*/ 53 w 53"/>
                  <a:gd name="T19" fmla="*/ 9 h 31"/>
                  <a:gd name="T20" fmla="*/ 53 w 53"/>
                  <a:gd name="T21" fmla="*/ 9 h 31"/>
                  <a:gd name="T22" fmla="*/ 42 w 53"/>
                  <a:gd name="T23" fmla="*/ 31 h 31"/>
                  <a:gd name="T24" fmla="*/ 42 w 53"/>
                  <a:gd name="T25" fmla="*/ 31 h 31"/>
                  <a:gd name="T26" fmla="*/ 12 w 53"/>
                  <a:gd name="T27" fmla="*/ 31 h 31"/>
                  <a:gd name="T28" fmla="*/ 7 w 53"/>
                  <a:gd name="T29" fmla="*/ 1 h 31"/>
                  <a:gd name="T30" fmla="*/ 2 w 53"/>
                  <a:gd name="T31" fmla="*/ 3 h 31"/>
                  <a:gd name="T32" fmla="*/ 2 w 53"/>
                  <a:gd name="T33" fmla="*/ 9 h 31"/>
                  <a:gd name="T34" fmla="*/ 13 w 53"/>
                  <a:gd name="T35" fmla="*/ 30 h 31"/>
                  <a:gd name="T36" fmla="*/ 41 w 53"/>
                  <a:gd name="T37" fmla="*/ 30 h 31"/>
                  <a:gd name="T38" fmla="*/ 52 w 53"/>
                  <a:gd name="T39" fmla="*/ 9 h 31"/>
                  <a:gd name="T40" fmla="*/ 42 w 53"/>
                  <a:gd name="T41" fmla="*/ 4 h 31"/>
                  <a:gd name="T42" fmla="*/ 26 w 53"/>
                  <a:gd name="T43" fmla="*/ 8 h 31"/>
                  <a:gd name="T44" fmla="*/ 26 w 53"/>
                  <a:gd name="T45" fmla="*/ 8 h 31"/>
                  <a:gd name="T46" fmla="*/ 25 w 53"/>
                  <a:gd name="T47" fmla="*/ 8 h 31"/>
                  <a:gd name="T48" fmla="*/ 14 w 53"/>
                  <a:gd name="T49" fmla="*/ 3 h 31"/>
                  <a:gd name="T50" fmla="*/ 7 w 53"/>
                  <a:gd name="T51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3" h="31">
                    <a:moveTo>
                      <a:pt x="12" y="31"/>
                    </a:moveTo>
                    <a:cubicBezTo>
                      <a:pt x="1" y="9"/>
                      <a:pt x="1" y="9"/>
                      <a:pt x="1" y="9"/>
                    </a:cubicBezTo>
                    <a:cubicBezTo>
                      <a:pt x="0" y="6"/>
                      <a:pt x="0" y="4"/>
                      <a:pt x="2" y="2"/>
                    </a:cubicBezTo>
                    <a:cubicBezTo>
                      <a:pt x="3" y="1"/>
                      <a:pt x="4" y="0"/>
                      <a:pt x="7" y="0"/>
                    </a:cubicBezTo>
                    <a:cubicBezTo>
                      <a:pt x="10" y="0"/>
                      <a:pt x="14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20" y="6"/>
                      <a:pt x="25" y="7"/>
                      <a:pt x="25" y="7"/>
                    </a:cubicBezTo>
                    <a:cubicBezTo>
                      <a:pt x="32" y="5"/>
                      <a:pt x="37" y="3"/>
                      <a:pt x="42" y="3"/>
                    </a:cubicBezTo>
                    <a:cubicBezTo>
                      <a:pt x="51" y="3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48" y="17"/>
                      <a:pt x="44" y="24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lnTo>
                      <a:pt x="12" y="31"/>
                    </a:lnTo>
                    <a:close/>
                    <a:moveTo>
                      <a:pt x="7" y="1"/>
                    </a:moveTo>
                    <a:cubicBezTo>
                      <a:pt x="5" y="1"/>
                      <a:pt x="3" y="2"/>
                      <a:pt x="2" y="3"/>
                    </a:cubicBezTo>
                    <a:cubicBezTo>
                      <a:pt x="1" y="4"/>
                      <a:pt x="1" y="6"/>
                      <a:pt x="2" y="9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23"/>
                      <a:pt x="47" y="16"/>
                      <a:pt x="52" y="9"/>
                    </a:cubicBezTo>
                    <a:cubicBezTo>
                      <a:pt x="51" y="8"/>
                      <a:pt x="49" y="4"/>
                      <a:pt x="42" y="4"/>
                    </a:cubicBezTo>
                    <a:cubicBezTo>
                      <a:pt x="37" y="4"/>
                      <a:pt x="32" y="6"/>
                      <a:pt x="26" y="8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8"/>
                      <a:pt x="20" y="7"/>
                      <a:pt x="14" y="3"/>
                    </a:cubicBezTo>
                    <a:cubicBezTo>
                      <a:pt x="14" y="3"/>
                      <a:pt x="10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9" name="Freeform 39"/>
              <p:cNvSpPr>
                <a:spLocks/>
              </p:cNvSpPr>
              <p:nvPr/>
            </p:nvSpPr>
            <p:spPr bwMode="auto">
              <a:xfrm>
                <a:off x="6171" y="2721"/>
                <a:ext cx="86" cy="24"/>
              </a:xfrm>
              <a:custGeom>
                <a:avLst/>
                <a:gdLst>
                  <a:gd name="T0" fmla="*/ 31 w 36"/>
                  <a:gd name="T1" fmla="*/ 0 h 10"/>
                  <a:gd name="T2" fmla="*/ 5 w 36"/>
                  <a:gd name="T3" fmla="*/ 0 h 10"/>
                  <a:gd name="T4" fmla="*/ 0 w 36"/>
                  <a:gd name="T5" fmla="*/ 5 h 10"/>
                  <a:gd name="T6" fmla="*/ 5 w 36"/>
                  <a:gd name="T7" fmla="*/ 10 h 10"/>
                  <a:gd name="T8" fmla="*/ 31 w 36"/>
                  <a:gd name="T9" fmla="*/ 10 h 10"/>
                  <a:gd name="T10" fmla="*/ 36 w 36"/>
                  <a:gd name="T11" fmla="*/ 5 h 10"/>
                  <a:gd name="T12" fmla="*/ 31 w 36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0">
                    <a:moveTo>
                      <a:pt x="3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7"/>
                      <a:pt x="2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4" y="10"/>
                      <a:pt x="36" y="7"/>
                      <a:pt x="36" y="5"/>
                    </a:cubicBezTo>
                    <a:cubicBezTo>
                      <a:pt x="36" y="2"/>
                      <a:pt x="34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0" name="Freeform 40"/>
              <p:cNvSpPr>
                <a:spLocks noEditPoints="1"/>
              </p:cNvSpPr>
              <p:nvPr/>
            </p:nvSpPr>
            <p:spPr bwMode="auto">
              <a:xfrm>
                <a:off x="6171" y="2719"/>
                <a:ext cx="86" cy="26"/>
              </a:xfrm>
              <a:custGeom>
                <a:avLst/>
                <a:gdLst>
                  <a:gd name="T0" fmla="*/ 5 w 36"/>
                  <a:gd name="T1" fmla="*/ 11 h 11"/>
                  <a:gd name="T2" fmla="*/ 0 w 36"/>
                  <a:gd name="T3" fmla="*/ 6 h 11"/>
                  <a:gd name="T4" fmla="*/ 1 w 36"/>
                  <a:gd name="T5" fmla="*/ 2 h 11"/>
                  <a:gd name="T6" fmla="*/ 5 w 36"/>
                  <a:gd name="T7" fmla="*/ 0 h 11"/>
                  <a:gd name="T8" fmla="*/ 31 w 36"/>
                  <a:gd name="T9" fmla="*/ 0 h 11"/>
                  <a:gd name="T10" fmla="*/ 36 w 36"/>
                  <a:gd name="T11" fmla="*/ 6 h 11"/>
                  <a:gd name="T12" fmla="*/ 31 w 36"/>
                  <a:gd name="T13" fmla="*/ 11 h 11"/>
                  <a:gd name="T14" fmla="*/ 5 w 36"/>
                  <a:gd name="T15" fmla="*/ 11 h 11"/>
                  <a:gd name="T16" fmla="*/ 31 w 36"/>
                  <a:gd name="T17" fmla="*/ 1 h 11"/>
                  <a:gd name="T18" fmla="*/ 5 w 36"/>
                  <a:gd name="T19" fmla="*/ 1 h 11"/>
                  <a:gd name="T20" fmla="*/ 2 w 36"/>
                  <a:gd name="T21" fmla="*/ 3 h 11"/>
                  <a:gd name="T22" fmla="*/ 1 w 36"/>
                  <a:gd name="T23" fmla="*/ 6 h 11"/>
                  <a:gd name="T24" fmla="*/ 5 w 36"/>
                  <a:gd name="T25" fmla="*/ 10 h 11"/>
                  <a:gd name="T26" fmla="*/ 5 w 36"/>
                  <a:gd name="T27" fmla="*/ 11 h 11"/>
                  <a:gd name="T28" fmla="*/ 5 w 36"/>
                  <a:gd name="T29" fmla="*/ 10 h 11"/>
                  <a:gd name="T30" fmla="*/ 31 w 36"/>
                  <a:gd name="T31" fmla="*/ 10 h 11"/>
                  <a:gd name="T32" fmla="*/ 35 w 36"/>
                  <a:gd name="T33" fmla="*/ 6 h 11"/>
                  <a:gd name="T34" fmla="*/ 31 w 36"/>
                  <a:gd name="T35" fmla="*/ 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6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4" y="0"/>
                      <a:pt x="5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9"/>
                      <a:pt x="34" y="11"/>
                      <a:pt x="31" y="11"/>
                    </a:cubicBezTo>
                    <a:lnTo>
                      <a:pt x="5" y="11"/>
                    </a:lnTo>
                    <a:close/>
                    <a:moveTo>
                      <a:pt x="31" y="1"/>
                    </a:move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2"/>
                      <a:pt x="2" y="3"/>
                    </a:cubicBezTo>
                    <a:cubicBezTo>
                      <a:pt x="1" y="3"/>
                      <a:pt x="1" y="5"/>
                      <a:pt x="1" y="6"/>
                    </a:cubicBezTo>
                    <a:cubicBezTo>
                      <a:pt x="1" y="8"/>
                      <a:pt x="3" y="10"/>
                      <a:pt x="5" y="1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0"/>
                      <a:pt x="35" y="8"/>
                      <a:pt x="35" y="6"/>
                    </a:cubicBezTo>
                    <a:cubicBezTo>
                      <a:pt x="35" y="3"/>
                      <a:pt x="33" y="1"/>
                      <a:pt x="3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1" name="Freeform 41"/>
              <p:cNvSpPr>
                <a:spLocks noEditPoints="1"/>
              </p:cNvSpPr>
              <p:nvPr/>
            </p:nvSpPr>
            <p:spPr bwMode="auto">
              <a:xfrm>
                <a:off x="6066" y="2752"/>
                <a:ext cx="300" cy="264"/>
              </a:xfrm>
              <a:custGeom>
                <a:avLst/>
                <a:gdLst>
                  <a:gd name="T0" fmla="*/ 120 w 126"/>
                  <a:gd name="T1" fmla="*/ 99 h 110"/>
                  <a:gd name="T2" fmla="*/ 118 w 126"/>
                  <a:gd name="T3" fmla="*/ 82 h 110"/>
                  <a:gd name="T4" fmla="*/ 101 w 126"/>
                  <a:gd name="T5" fmla="*/ 28 h 110"/>
                  <a:gd name="T6" fmla="*/ 76 w 126"/>
                  <a:gd name="T7" fmla="*/ 2 h 110"/>
                  <a:gd name="T8" fmla="*/ 75 w 126"/>
                  <a:gd name="T9" fmla="*/ 0 h 110"/>
                  <a:gd name="T10" fmla="*/ 48 w 126"/>
                  <a:gd name="T11" fmla="*/ 0 h 110"/>
                  <a:gd name="T12" fmla="*/ 29 w 126"/>
                  <a:gd name="T13" fmla="*/ 22 h 110"/>
                  <a:gd name="T14" fmla="*/ 10 w 126"/>
                  <a:gd name="T15" fmla="*/ 91 h 110"/>
                  <a:gd name="T16" fmla="*/ 4 w 126"/>
                  <a:gd name="T17" fmla="*/ 102 h 110"/>
                  <a:gd name="T18" fmla="*/ 4 w 126"/>
                  <a:gd name="T19" fmla="*/ 105 h 110"/>
                  <a:gd name="T20" fmla="*/ 10 w 126"/>
                  <a:gd name="T21" fmla="*/ 106 h 110"/>
                  <a:gd name="T22" fmla="*/ 19 w 126"/>
                  <a:gd name="T23" fmla="*/ 105 h 110"/>
                  <a:gd name="T24" fmla="*/ 19 w 126"/>
                  <a:gd name="T25" fmla="*/ 105 h 110"/>
                  <a:gd name="T26" fmla="*/ 20 w 126"/>
                  <a:gd name="T27" fmla="*/ 105 h 110"/>
                  <a:gd name="T28" fmla="*/ 61 w 126"/>
                  <a:gd name="T29" fmla="*/ 110 h 110"/>
                  <a:gd name="T30" fmla="*/ 105 w 126"/>
                  <a:gd name="T31" fmla="*/ 104 h 110"/>
                  <a:gd name="T32" fmla="*/ 107 w 126"/>
                  <a:gd name="T33" fmla="*/ 104 h 110"/>
                  <a:gd name="T34" fmla="*/ 114 w 126"/>
                  <a:gd name="T35" fmla="*/ 106 h 110"/>
                  <a:gd name="T36" fmla="*/ 118 w 126"/>
                  <a:gd name="T37" fmla="*/ 107 h 110"/>
                  <a:gd name="T38" fmla="*/ 123 w 126"/>
                  <a:gd name="T39" fmla="*/ 104 h 110"/>
                  <a:gd name="T40" fmla="*/ 120 w 126"/>
                  <a:gd name="T41" fmla="*/ 99 h 110"/>
                  <a:gd name="T42" fmla="*/ 81 w 126"/>
                  <a:gd name="T43" fmla="*/ 55 h 110"/>
                  <a:gd name="T44" fmla="*/ 81 w 126"/>
                  <a:gd name="T45" fmla="*/ 58 h 110"/>
                  <a:gd name="T46" fmla="*/ 53 w 126"/>
                  <a:gd name="T47" fmla="*/ 57 h 110"/>
                  <a:gd name="T48" fmla="*/ 53 w 126"/>
                  <a:gd name="T49" fmla="*/ 62 h 110"/>
                  <a:gd name="T50" fmla="*/ 81 w 126"/>
                  <a:gd name="T51" fmla="*/ 62 h 110"/>
                  <a:gd name="T52" fmla="*/ 81 w 126"/>
                  <a:gd name="T53" fmla="*/ 66 h 110"/>
                  <a:gd name="T54" fmla="*/ 53 w 126"/>
                  <a:gd name="T55" fmla="*/ 65 h 110"/>
                  <a:gd name="T56" fmla="*/ 67 w 126"/>
                  <a:gd name="T57" fmla="*/ 80 h 110"/>
                  <a:gd name="T58" fmla="*/ 83 w 126"/>
                  <a:gd name="T59" fmla="*/ 78 h 110"/>
                  <a:gd name="T60" fmla="*/ 85 w 126"/>
                  <a:gd name="T61" fmla="*/ 83 h 110"/>
                  <a:gd name="T62" fmla="*/ 54 w 126"/>
                  <a:gd name="T63" fmla="*/ 81 h 110"/>
                  <a:gd name="T64" fmla="*/ 45 w 126"/>
                  <a:gd name="T65" fmla="*/ 65 h 110"/>
                  <a:gd name="T66" fmla="*/ 38 w 126"/>
                  <a:gd name="T67" fmla="*/ 65 h 110"/>
                  <a:gd name="T68" fmla="*/ 39 w 126"/>
                  <a:gd name="T69" fmla="*/ 61 h 110"/>
                  <a:gd name="T70" fmla="*/ 44 w 126"/>
                  <a:gd name="T71" fmla="*/ 61 h 110"/>
                  <a:gd name="T72" fmla="*/ 45 w 126"/>
                  <a:gd name="T73" fmla="*/ 58 h 110"/>
                  <a:gd name="T74" fmla="*/ 39 w 126"/>
                  <a:gd name="T75" fmla="*/ 57 h 110"/>
                  <a:gd name="T76" fmla="*/ 39 w 126"/>
                  <a:gd name="T77" fmla="*/ 53 h 110"/>
                  <a:gd name="T78" fmla="*/ 45 w 126"/>
                  <a:gd name="T79" fmla="*/ 53 h 110"/>
                  <a:gd name="T80" fmla="*/ 67 w 126"/>
                  <a:gd name="T81" fmla="*/ 35 h 110"/>
                  <a:gd name="T82" fmla="*/ 86 w 126"/>
                  <a:gd name="T83" fmla="*/ 38 h 110"/>
                  <a:gd name="T84" fmla="*/ 83 w 126"/>
                  <a:gd name="T85" fmla="*/ 43 h 110"/>
                  <a:gd name="T86" fmla="*/ 54 w 126"/>
                  <a:gd name="T87" fmla="*/ 54 h 110"/>
                  <a:gd name="T88" fmla="*/ 81 w 126"/>
                  <a:gd name="T89" fmla="*/ 55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6" h="110">
                    <a:moveTo>
                      <a:pt x="120" y="99"/>
                    </a:moveTo>
                    <a:cubicBezTo>
                      <a:pt x="120" y="99"/>
                      <a:pt x="114" y="94"/>
                      <a:pt x="118" y="82"/>
                    </a:cubicBezTo>
                    <a:cubicBezTo>
                      <a:pt x="118" y="82"/>
                      <a:pt x="126" y="48"/>
                      <a:pt x="101" y="28"/>
                    </a:cubicBezTo>
                    <a:cubicBezTo>
                      <a:pt x="99" y="26"/>
                      <a:pt x="76" y="7"/>
                      <a:pt x="76" y="2"/>
                    </a:cubicBezTo>
                    <a:cubicBezTo>
                      <a:pt x="76" y="1"/>
                      <a:pt x="75" y="1"/>
                      <a:pt x="75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5" y="6"/>
                      <a:pt x="38" y="13"/>
                      <a:pt x="29" y="22"/>
                    </a:cubicBezTo>
                    <a:cubicBezTo>
                      <a:pt x="29" y="22"/>
                      <a:pt x="0" y="49"/>
                      <a:pt x="10" y="91"/>
                    </a:cubicBezTo>
                    <a:cubicBezTo>
                      <a:pt x="10" y="92"/>
                      <a:pt x="10" y="94"/>
                      <a:pt x="4" y="102"/>
                    </a:cubicBezTo>
                    <a:cubicBezTo>
                      <a:pt x="4" y="102"/>
                      <a:pt x="3" y="104"/>
                      <a:pt x="4" y="105"/>
                    </a:cubicBezTo>
                    <a:cubicBezTo>
                      <a:pt x="5" y="106"/>
                      <a:pt x="7" y="107"/>
                      <a:pt x="10" y="106"/>
                    </a:cubicBezTo>
                    <a:cubicBezTo>
                      <a:pt x="10" y="106"/>
                      <a:pt x="14" y="105"/>
                      <a:pt x="19" y="105"/>
                    </a:cubicBezTo>
                    <a:cubicBezTo>
                      <a:pt x="19" y="105"/>
                      <a:pt x="19" y="105"/>
                      <a:pt x="19" y="105"/>
                    </a:cubicBezTo>
                    <a:cubicBezTo>
                      <a:pt x="20" y="105"/>
                      <a:pt x="20" y="105"/>
                      <a:pt x="20" y="105"/>
                    </a:cubicBezTo>
                    <a:cubicBezTo>
                      <a:pt x="20" y="105"/>
                      <a:pt x="36" y="110"/>
                      <a:pt x="61" y="110"/>
                    </a:cubicBezTo>
                    <a:cubicBezTo>
                      <a:pt x="76" y="110"/>
                      <a:pt x="91" y="108"/>
                      <a:pt x="105" y="104"/>
                    </a:cubicBezTo>
                    <a:cubicBezTo>
                      <a:pt x="105" y="104"/>
                      <a:pt x="106" y="104"/>
                      <a:pt x="107" y="104"/>
                    </a:cubicBezTo>
                    <a:cubicBezTo>
                      <a:pt x="109" y="104"/>
                      <a:pt x="112" y="105"/>
                      <a:pt x="114" y="106"/>
                    </a:cubicBezTo>
                    <a:cubicBezTo>
                      <a:pt x="114" y="106"/>
                      <a:pt x="116" y="107"/>
                      <a:pt x="118" y="107"/>
                    </a:cubicBezTo>
                    <a:cubicBezTo>
                      <a:pt x="119" y="107"/>
                      <a:pt x="121" y="106"/>
                      <a:pt x="123" y="104"/>
                    </a:cubicBezTo>
                    <a:cubicBezTo>
                      <a:pt x="123" y="104"/>
                      <a:pt x="125" y="102"/>
                      <a:pt x="120" y="99"/>
                    </a:cubicBezTo>
                    <a:close/>
                    <a:moveTo>
                      <a:pt x="81" y="55"/>
                    </a:moveTo>
                    <a:cubicBezTo>
                      <a:pt x="81" y="58"/>
                      <a:pt x="81" y="58"/>
                      <a:pt x="81" y="58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3" y="57"/>
                      <a:pt x="52" y="61"/>
                      <a:pt x="53" y="62"/>
                    </a:cubicBezTo>
                    <a:cubicBezTo>
                      <a:pt x="81" y="62"/>
                      <a:pt x="81" y="62"/>
                      <a:pt x="81" y="62"/>
                    </a:cubicBezTo>
                    <a:cubicBezTo>
                      <a:pt x="81" y="66"/>
                      <a:pt x="81" y="66"/>
                      <a:pt x="81" y="66"/>
                    </a:cubicBezTo>
                    <a:cubicBezTo>
                      <a:pt x="53" y="65"/>
                      <a:pt x="53" y="65"/>
                      <a:pt x="53" y="65"/>
                    </a:cubicBezTo>
                    <a:cubicBezTo>
                      <a:pt x="53" y="65"/>
                      <a:pt x="54" y="78"/>
                      <a:pt x="67" y="80"/>
                    </a:cubicBezTo>
                    <a:cubicBezTo>
                      <a:pt x="67" y="80"/>
                      <a:pt x="76" y="82"/>
                      <a:pt x="83" y="78"/>
                    </a:cubicBezTo>
                    <a:cubicBezTo>
                      <a:pt x="85" y="83"/>
                      <a:pt x="85" y="83"/>
                      <a:pt x="85" y="83"/>
                    </a:cubicBezTo>
                    <a:cubicBezTo>
                      <a:pt x="85" y="83"/>
                      <a:pt x="71" y="91"/>
                      <a:pt x="54" y="81"/>
                    </a:cubicBezTo>
                    <a:cubicBezTo>
                      <a:pt x="54" y="81"/>
                      <a:pt x="46" y="76"/>
                      <a:pt x="45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9" y="61"/>
                      <a:pt x="39" y="61"/>
                      <a:pt x="39" y="61"/>
                    </a:cubicBezTo>
                    <a:cubicBezTo>
                      <a:pt x="44" y="61"/>
                      <a:pt x="44" y="61"/>
                      <a:pt x="44" y="61"/>
                    </a:cubicBezTo>
                    <a:cubicBezTo>
                      <a:pt x="44" y="61"/>
                      <a:pt x="44" y="60"/>
                      <a:pt x="45" y="58"/>
                    </a:cubicBezTo>
                    <a:cubicBezTo>
                      <a:pt x="39" y="57"/>
                      <a:pt x="39" y="57"/>
                      <a:pt x="39" y="57"/>
                    </a:cubicBezTo>
                    <a:cubicBezTo>
                      <a:pt x="39" y="53"/>
                      <a:pt x="39" y="53"/>
                      <a:pt x="39" y="53"/>
                    </a:cubicBezTo>
                    <a:cubicBezTo>
                      <a:pt x="45" y="53"/>
                      <a:pt x="45" y="53"/>
                      <a:pt x="45" y="53"/>
                    </a:cubicBezTo>
                    <a:cubicBezTo>
                      <a:pt x="45" y="53"/>
                      <a:pt x="48" y="37"/>
                      <a:pt x="67" y="35"/>
                    </a:cubicBezTo>
                    <a:cubicBezTo>
                      <a:pt x="67" y="35"/>
                      <a:pt x="81" y="33"/>
                      <a:pt x="86" y="38"/>
                    </a:cubicBezTo>
                    <a:cubicBezTo>
                      <a:pt x="83" y="43"/>
                      <a:pt x="83" y="43"/>
                      <a:pt x="83" y="43"/>
                    </a:cubicBezTo>
                    <a:cubicBezTo>
                      <a:pt x="83" y="43"/>
                      <a:pt x="61" y="33"/>
                      <a:pt x="54" y="54"/>
                    </a:cubicBezTo>
                    <a:lnTo>
                      <a:pt x="81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3" name="组合 122"/>
          <p:cNvGrpSpPr/>
          <p:nvPr/>
        </p:nvGrpSpPr>
        <p:grpSpPr>
          <a:xfrm>
            <a:off x="3879013" y="4966236"/>
            <a:ext cx="5648920" cy="768619"/>
            <a:chOff x="3879013" y="4966236"/>
            <a:chExt cx="5648920" cy="768619"/>
          </a:xfrm>
        </p:grpSpPr>
        <p:sp>
          <p:nvSpPr>
            <p:cNvPr id="10" name="矩形 9"/>
            <p:cNvSpPr/>
            <p:nvPr/>
          </p:nvSpPr>
          <p:spPr>
            <a:xfrm>
              <a:off x="3879013" y="4966236"/>
              <a:ext cx="5648920" cy="768619"/>
            </a:xfrm>
            <a:prstGeom prst="rect">
              <a:avLst/>
            </a:prstGeom>
            <a:solidFill>
              <a:srgbClr val="844B9B"/>
            </a:solidFill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889926" y="5063385"/>
              <a:ext cx="2551173" cy="587108"/>
              <a:chOff x="5101200" y="1187034"/>
              <a:chExt cx="1861834" cy="587108"/>
            </a:xfrm>
          </p:grpSpPr>
          <p:pic>
            <p:nvPicPr>
              <p:cNvPr id="70" name="图片 69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5101200" y="1187034"/>
                <a:ext cx="1861834" cy="45719"/>
              </a:xfrm>
              <a:prstGeom prst="rect">
                <a:avLst/>
              </a:prstGeom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5101200" y="1728423"/>
                <a:ext cx="1861834" cy="45719"/>
              </a:xfrm>
              <a:prstGeom prst="rect">
                <a:avLst/>
              </a:prstGeom>
            </p:spPr>
          </p:pic>
        </p:grpSp>
        <p:sp>
          <p:nvSpPr>
            <p:cNvPr id="77" name="文本框 76"/>
            <p:cNvSpPr txBox="1"/>
            <p:nvPr/>
          </p:nvSpPr>
          <p:spPr>
            <a:xfrm>
              <a:off x="5056107" y="5126106"/>
              <a:ext cx="4137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sp>
          <p:nvSpPr>
            <p:cNvPr id="112" name="Freeform 108"/>
            <p:cNvSpPr>
              <a:spLocks noEditPoints="1"/>
            </p:cNvSpPr>
            <p:nvPr/>
          </p:nvSpPr>
          <p:spPr bwMode="auto">
            <a:xfrm>
              <a:off x="8749625" y="5200150"/>
              <a:ext cx="367976" cy="369300"/>
            </a:xfrm>
            <a:custGeom>
              <a:avLst/>
              <a:gdLst>
                <a:gd name="T0" fmla="*/ 97 w 115"/>
                <a:gd name="T1" fmla="*/ 48 h 115"/>
                <a:gd name="T2" fmla="*/ 91 w 115"/>
                <a:gd name="T3" fmla="*/ 41 h 115"/>
                <a:gd name="T4" fmla="*/ 102 w 115"/>
                <a:gd name="T5" fmla="*/ 26 h 115"/>
                <a:gd name="T6" fmla="*/ 94 w 115"/>
                <a:gd name="T7" fmla="*/ 13 h 115"/>
                <a:gd name="T8" fmla="*/ 79 w 115"/>
                <a:gd name="T9" fmla="*/ 23 h 115"/>
                <a:gd name="T10" fmla="*/ 70 w 115"/>
                <a:gd name="T11" fmla="*/ 22 h 115"/>
                <a:gd name="T12" fmla="*/ 67 w 115"/>
                <a:gd name="T13" fmla="*/ 3 h 115"/>
                <a:gd name="T14" fmla="*/ 52 w 115"/>
                <a:gd name="T15" fmla="*/ 0 h 115"/>
                <a:gd name="T16" fmla="*/ 48 w 115"/>
                <a:gd name="T17" fmla="*/ 18 h 115"/>
                <a:gd name="T18" fmla="*/ 41 w 115"/>
                <a:gd name="T19" fmla="*/ 24 h 115"/>
                <a:gd name="T20" fmla="*/ 26 w 115"/>
                <a:gd name="T21" fmla="*/ 13 h 115"/>
                <a:gd name="T22" fmla="*/ 13 w 115"/>
                <a:gd name="T23" fmla="*/ 21 h 115"/>
                <a:gd name="T24" fmla="*/ 23 w 115"/>
                <a:gd name="T25" fmla="*/ 36 h 115"/>
                <a:gd name="T26" fmla="*/ 22 w 115"/>
                <a:gd name="T27" fmla="*/ 45 h 115"/>
                <a:gd name="T28" fmla="*/ 4 w 115"/>
                <a:gd name="T29" fmla="*/ 48 h 115"/>
                <a:gd name="T30" fmla="*/ 0 w 115"/>
                <a:gd name="T31" fmla="*/ 63 h 115"/>
                <a:gd name="T32" fmla="*/ 18 w 115"/>
                <a:gd name="T33" fmla="*/ 66 h 115"/>
                <a:gd name="T34" fmla="*/ 24 w 115"/>
                <a:gd name="T35" fmla="*/ 73 h 115"/>
                <a:gd name="T36" fmla="*/ 13 w 115"/>
                <a:gd name="T37" fmla="*/ 89 h 115"/>
                <a:gd name="T38" fmla="*/ 21 w 115"/>
                <a:gd name="T39" fmla="*/ 102 h 115"/>
                <a:gd name="T40" fmla="*/ 36 w 115"/>
                <a:gd name="T41" fmla="*/ 92 h 115"/>
                <a:gd name="T42" fmla="*/ 45 w 115"/>
                <a:gd name="T43" fmla="*/ 92 h 115"/>
                <a:gd name="T44" fmla="*/ 48 w 115"/>
                <a:gd name="T45" fmla="*/ 111 h 115"/>
                <a:gd name="T46" fmla="*/ 63 w 115"/>
                <a:gd name="T47" fmla="*/ 115 h 115"/>
                <a:gd name="T48" fmla="*/ 67 w 115"/>
                <a:gd name="T49" fmla="*/ 97 h 115"/>
                <a:gd name="T50" fmla="*/ 74 w 115"/>
                <a:gd name="T51" fmla="*/ 91 h 115"/>
                <a:gd name="T52" fmla="*/ 89 w 115"/>
                <a:gd name="T53" fmla="*/ 102 h 115"/>
                <a:gd name="T54" fmla="*/ 102 w 115"/>
                <a:gd name="T55" fmla="*/ 94 h 115"/>
                <a:gd name="T56" fmla="*/ 92 w 115"/>
                <a:gd name="T57" fmla="*/ 79 h 115"/>
                <a:gd name="T58" fmla="*/ 93 w 115"/>
                <a:gd name="T59" fmla="*/ 70 h 115"/>
                <a:gd name="T60" fmla="*/ 112 w 115"/>
                <a:gd name="T61" fmla="*/ 66 h 115"/>
                <a:gd name="T62" fmla="*/ 115 w 115"/>
                <a:gd name="T63" fmla="*/ 52 h 115"/>
                <a:gd name="T64" fmla="*/ 58 w 115"/>
                <a:gd name="T65" fmla="*/ 79 h 115"/>
                <a:gd name="T66" fmla="*/ 58 w 115"/>
                <a:gd name="T67" fmla="*/ 36 h 115"/>
                <a:gd name="T68" fmla="*/ 58 w 115"/>
                <a:gd name="T69" fmla="*/ 79 h 115"/>
                <a:gd name="T70" fmla="*/ 49 w 115"/>
                <a:gd name="T71" fmla="*/ 57 h 115"/>
                <a:gd name="T72" fmla="*/ 67 w 115"/>
                <a:gd name="T73" fmla="*/ 57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15" h="115">
                  <a:moveTo>
                    <a:pt x="112" y="48"/>
                  </a:moveTo>
                  <a:cubicBezTo>
                    <a:pt x="97" y="48"/>
                    <a:pt x="97" y="48"/>
                    <a:pt x="97" y="48"/>
                  </a:cubicBezTo>
                  <a:cubicBezTo>
                    <a:pt x="95" y="48"/>
                    <a:pt x="93" y="47"/>
                    <a:pt x="93" y="45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0" y="40"/>
                    <a:pt x="91" y="37"/>
                    <a:pt x="92" y="36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4" y="24"/>
                    <a:pt x="104" y="22"/>
                    <a:pt x="102" y="21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3" y="11"/>
                    <a:pt x="91" y="11"/>
                    <a:pt x="89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78" y="24"/>
                    <a:pt x="75" y="25"/>
                    <a:pt x="74" y="24"/>
                  </a:cubicBezTo>
                  <a:cubicBezTo>
                    <a:pt x="70" y="22"/>
                    <a:pt x="70" y="22"/>
                    <a:pt x="70" y="22"/>
                  </a:cubicBezTo>
                  <a:cubicBezTo>
                    <a:pt x="68" y="22"/>
                    <a:pt x="67" y="20"/>
                    <a:pt x="67" y="18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1"/>
                    <a:pt x="65" y="0"/>
                    <a:pt x="6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1"/>
                    <a:pt x="48" y="3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20"/>
                    <a:pt x="47" y="22"/>
                    <a:pt x="45" y="22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5"/>
                    <a:pt x="37" y="24"/>
                    <a:pt x="36" y="2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1"/>
                    <a:pt x="22" y="11"/>
                    <a:pt x="21" y="13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4"/>
                    <a:pt x="13" y="2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4" y="37"/>
                    <a:pt x="25" y="40"/>
                    <a:pt x="24" y="41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2" y="47"/>
                    <a:pt x="20" y="48"/>
                    <a:pt x="1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50"/>
                    <a:pt x="0" y="52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6"/>
                    <a:pt x="4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20" y="66"/>
                    <a:pt x="22" y="68"/>
                    <a:pt x="22" y="70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5" y="75"/>
                    <a:pt x="24" y="78"/>
                    <a:pt x="23" y="79"/>
                  </a:cubicBezTo>
                  <a:cubicBezTo>
                    <a:pt x="13" y="89"/>
                    <a:pt x="13" y="89"/>
                    <a:pt x="13" y="89"/>
                  </a:cubicBezTo>
                  <a:cubicBezTo>
                    <a:pt x="12" y="90"/>
                    <a:pt x="12" y="93"/>
                    <a:pt x="13" y="94"/>
                  </a:cubicBezTo>
                  <a:cubicBezTo>
                    <a:pt x="21" y="102"/>
                    <a:pt x="21" y="102"/>
                    <a:pt x="21" y="102"/>
                  </a:cubicBezTo>
                  <a:cubicBezTo>
                    <a:pt x="22" y="103"/>
                    <a:pt x="25" y="103"/>
                    <a:pt x="26" y="102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7" y="90"/>
                    <a:pt x="40" y="90"/>
                    <a:pt x="41" y="91"/>
                  </a:cubicBezTo>
                  <a:cubicBezTo>
                    <a:pt x="45" y="92"/>
                    <a:pt x="45" y="92"/>
                    <a:pt x="45" y="92"/>
                  </a:cubicBezTo>
                  <a:cubicBezTo>
                    <a:pt x="47" y="93"/>
                    <a:pt x="48" y="95"/>
                    <a:pt x="48" y="97"/>
                  </a:cubicBezTo>
                  <a:cubicBezTo>
                    <a:pt x="48" y="111"/>
                    <a:pt x="48" y="111"/>
                    <a:pt x="48" y="111"/>
                  </a:cubicBezTo>
                  <a:cubicBezTo>
                    <a:pt x="48" y="113"/>
                    <a:pt x="50" y="115"/>
                    <a:pt x="52" y="115"/>
                  </a:cubicBezTo>
                  <a:cubicBezTo>
                    <a:pt x="63" y="115"/>
                    <a:pt x="63" y="115"/>
                    <a:pt x="63" y="115"/>
                  </a:cubicBezTo>
                  <a:cubicBezTo>
                    <a:pt x="65" y="115"/>
                    <a:pt x="67" y="113"/>
                    <a:pt x="67" y="111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67" y="95"/>
                    <a:pt x="68" y="93"/>
                    <a:pt x="70" y="92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5" y="90"/>
                    <a:pt x="78" y="90"/>
                    <a:pt x="79" y="9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91" y="103"/>
                    <a:pt x="93" y="103"/>
                    <a:pt x="94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4" y="93"/>
                    <a:pt x="104" y="90"/>
                    <a:pt x="102" y="89"/>
                  </a:cubicBezTo>
                  <a:cubicBezTo>
                    <a:pt x="92" y="79"/>
                    <a:pt x="92" y="79"/>
                    <a:pt x="92" y="79"/>
                  </a:cubicBezTo>
                  <a:cubicBezTo>
                    <a:pt x="91" y="78"/>
                    <a:pt x="90" y="75"/>
                    <a:pt x="91" y="73"/>
                  </a:cubicBezTo>
                  <a:cubicBezTo>
                    <a:pt x="93" y="70"/>
                    <a:pt x="93" y="70"/>
                    <a:pt x="93" y="70"/>
                  </a:cubicBezTo>
                  <a:cubicBezTo>
                    <a:pt x="93" y="68"/>
                    <a:pt x="95" y="66"/>
                    <a:pt x="97" y="66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13" y="66"/>
                    <a:pt x="115" y="65"/>
                    <a:pt x="115" y="63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5" y="50"/>
                    <a:pt x="113" y="48"/>
                    <a:pt x="112" y="48"/>
                  </a:cubicBezTo>
                  <a:close/>
                  <a:moveTo>
                    <a:pt x="58" y="79"/>
                  </a:moveTo>
                  <a:cubicBezTo>
                    <a:pt x="46" y="79"/>
                    <a:pt x="36" y="69"/>
                    <a:pt x="36" y="57"/>
                  </a:cubicBezTo>
                  <a:cubicBezTo>
                    <a:pt x="36" y="46"/>
                    <a:pt x="46" y="36"/>
                    <a:pt x="58" y="36"/>
                  </a:cubicBezTo>
                  <a:cubicBezTo>
                    <a:pt x="69" y="36"/>
                    <a:pt x="79" y="46"/>
                    <a:pt x="79" y="57"/>
                  </a:cubicBezTo>
                  <a:cubicBezTo>
                    <a:pt x="79" y="69"/>
                    <a:pt x="69" y="79"/>
                    <a:pt x="58" y="79"/>
                  </a:cubicBezTo>
                  <a:close/>
                  <a:moveTo>
                    <a:pt x="58" y="48"/>
                  </a:moveTo>
                  <a:cubicBezTo>
                    <a:pt x="53" y="48"/>
                    <a:pt x="49" y="52"/>
                    <a:pt x="49" y="57"/>
                  </a:cubicBezTo>
                  <a:cubicBezTo>
                    <a:pt x="49" y="62"/>
                    <a:pt x="53" y="66"/>
                    <a:pt x="58" y="66"/>
                  </a:cubicBezTo>
                  <a:cubicBezTo>
                    <a:pt x="63" y="66"/>
                    <a:pt x="67" y="62"/>
                    <a:pt x="67" y="57"/>
                  </a:cubicBezTo>
                  <a:cubicBezTo>
                    <a:pt x="67" y="52"/>
                    <a:pt x="63" y="48"/>
                    <a:pt x="58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4959503" y="3428999"/>
            <a:ext cx="4564420" cy="768619"/>
            <a:chOff x="4959503" y="3428999"/>
            <a:chExt cx="4564420" cy="768619"/>
          </a:xfrm>
        </p:grpSpPr>
        <p:sp>
          <p:nvSpPr>
            <p:cNvPr id="8" name="矩形 7"/>
            <p:cNvSpPr/>
            <p:nvPr/>
          </p:nvSpPr>
          <p:spPr>
            <a:xfrm>
              <a:off x="4959503" y="3428999"/>
              <a:ext cx="4564420" cy="768619"/>
            </a:xfrm>
            <a:prstGeom prst="rect">
              <a:avLst/>
            </a:prstGeom>
            <a:solidFill>
              <a:srgbClr val="00AF92"/>
            </a:solidFill>
            <a:ln>
              <a:noFill/>
            </a:ln>
            <a:effectLst>
              <a:innerShdw blurRad="50800" dist="254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889926" y="3545293"/>
              <a:ext cx="2551173" cy="587108"/>
              <a:chOff x="5101200" y="1187034"/>
              <a:chExt cx="1861834" cy="587108"/>
            </a:xfrm>
          </p:grpSpPr>
          <p:pic>
            <p:nvPicPr>
              <p:cNvPr id="64" name="图片 63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5101200" y="1187034"/>
                <a:ext cx="1861834" cy="45719"/>
              </a:xfrm>
              <a:prstGeom prst="rect">
                <a:avLst/>
              </a:pr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 rotWithShape="1">
              <a:blip r:embed="rId2">
                <a:grayscl/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5101200" y="1728423"/>
                <a:ext cx="1861834" cy="45719"/>
              </a:xfrm>
              <a:prstGeom prst="rect">
                <a:avLst/>
              </a:prstGeom>
            </p:spPr>
          </p:pic>
        </p:grpSp>
        <p:sp>
          <p:nvSpPr>
            <p:cNvPr id="75" name="文本框 74"/>
            <p:cNvSpPr txBox="1"/>
            <p:nvPr/>
          </p:nvSpPr>
          <p:spPr>
            <a:xfrm>
              <a:off x="5056107" y="3574021"/>
              <a:ext cx="41370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YOUR TITTLE HERE</a:t>
              </a:r>
              <a:endParaRPr lang="zh-CN" altLang="en-US" sz="2400" dirty="0">
                <a:solidFill>
                  <a:schemeClr val="bg1"/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8776965" y="3659851"/>
              <a:ext cx="313296" cy="340939"/>
              <a:chOff x="4873626" y="1965325"/>
              <a:chExt cx="269876" cy="293688"/>
            </a:xfrm>
            <a:solidFill>
              <a:schemeClr val="bg1"/>
            </a:solidFill>
          </p:grpSpPr>
          <p:sp>
            <p:nvSpPr>
              <p:cNvPr id="114" name="Freeform 502"/>
              <p:cNvSpPr>
                <a:spLocks/>
              </p:cNvSpPr>
              <p:nvPr/>
            </p:nvSpPr>
            <p:spPr bwMode="auto">
              <a:xfrm>
                <a:off x="4873626" y="2127250"/>
                <a:ext cx="112713" cy="131763"/>
              </a:xfrm>
              <a:custGeom>
                <a:avLst/>
                <a:gdLst>
                  <a:gd name="T0" fmla="*/ 2 w 30"/>
                  <a:gd name="T1" fmla="*/ 0 h 35"/>
                  <a:gd name="T2" fmla="*/ 28 w 30"/>
                  <a:gd name="T3" fmla="*/ 0 h 35"/>
                  <a:gd name="T4" fmla="*/ 30 w 30"/>
                  <a:gd name="T5" fmla="*/ 1 h 35"/>
                  <a:gd name="T6" fmla="*/ 28 w 30"/>
                  <a:gd name="T7" fmla="*/ 3 h 35"/>
                  <a:gd name="T8" fmla="*/ 3 w 30"/>
                  <a:gd name="T9" fmla="*/ 3 h 35"/>
                  <a:gd name="T10" fmla="*/ 3 w 30"/>
                  <a:gd name="T11" fmla="*/ 33 h 35"/>
                  <a:gd name="T12" fmla="*/ 2 w 30"/>
                  <a:gd name="T13" fmla="*/ 35 h 35"/>
                  <a:gd name="T14" fmla="*/ 0 w 30"/>
                  <a:gd name="T15" fmla="*/ 33 h 35"/>
                  <a:gd name="T16" fmla="*/ 0 w 30"/>
                  <a:gd name="T17" fmla="*/ 1 h 35"/>
                  <a:gd name="T18" fmla="*/ 2 w 30"/>
                  <a:gd name="T1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5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9" y="0"/>
                      <a:pt x="30" y="1"/>
                      <a:pt x="30" y="1"/>
                    </a:cubicBezTo>
                    <a:cubicBezTo>
                      <a:pt x="30" y="2"/>
                      <a:pt x="29" y="3"/>
                      <a:pt x="28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3" y="34"/>
                      <a:pt x="3" y="35"/>
                      <a:pt x="2" y="35"/>
                    </a:cubicBezTo>
                    <a:cubicBezTo>
                      <a:pt x="1" y="35"/>
                      <a:pt x="0" y="34"/>
                      <a:pt x="0" y="3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5" name="Freeform 503"/>
              <p:cNvSpPr>
                <a:spLocks/>
              </p:cNvSpPr>
              <p:nvPr/>
            </p:nvSpPr>
            <p:spPr bwMode="auto">
              <a:xfrm>
                <a:off x="4884739" y="1973263"/>
                <a:ext cx="41275" cy="146050"/>
              </a:xfrm>
              <a:custGeom>
                <a:avLst/>
                <a:gdLst>
                  <a:gd name="T0" fmla="*/ 11 w 11"/>
                  <a:gd name="T1" fmla="*/ 34 h 39"/>
                  <a:gd name="T2" fmla="*/ 11 w 11"/>
                  <a:gd name="T3" fmla="*/ 6 h 39"/>
                  <a:gd name="T4" fmla="*/ 5 w 11"/>
                  <a:gd name="T5" fmla="*/ 0 h 39"/>
                  <a:gd name="T6" fmla="*/ 0 w 11"/>
                  <a:gd name="T7" fmla="*/ 6 h 39"/>
                  <a:gd name="T8" fmla="*/ 0 w 11"/>
                  <a:gd name="T9" fmla="*/ 34 h 39"/>
                  <a:gd name="T10" fmla="*/ 5 w 11"/>
                  <a:gd name="T11" fmla="*/ 39 h 39"/>
                  <a:gd name="T12" fmla="*/ 11 w 11"/>
                  <a:gd name="T13" fmla="*/ 34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39">
                    <a:moveTo>
                      <a:pt x="11" y="34"/>
                    </a:moveTo>
                    <a:cubicBezTo>
                      <a:pt x="11" y="6"/>
                      <a:pt x="11" y="6"/>
                      <a:pt x="11" y="6"/>
                    </a:cubicBezTo>
                    <a:cubicBezTo>
                      <a:pt x="11" y="3"/>
                      <a:pt x="9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7"/>
                      <a:pt x="2" y="39"/>
                      <a:pt x="5" y="39"/>
                    </a:cubicBezTo>
                    <a:cubicBezTo>
                      <a:pt x="9" y="39"/>
                      <a:pt x="11" y="37"/>
                      <a:pt x="11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6" name="Freeform 504"/>
              <p:cNvSpPr>
                <a:spLocks/>
              </p:cNvSpPr>
              <p:nvPr/>
            </p:nvSpPr>
            <p:spPr bwMode="auto">
              <a:xfrm>
                <a:off x="4940301" y="1965325"/>
                <a:ext cx="177800" cy="293688"/>
              </a:xfrm>
              <a:custGeom>
                <a:avLst/>
                <a:gdLst>
                  <a:gd name="T0" fmla="*/ 5 w 47"/>
                  <a:gd name="T1" fmla="*/ 69 h 78"/>
                  <a:gd name="T2" fmla="*/ 6 w 47"/>
                  <a:gd name="T3" fmla="*/ 77 h 78"/>
                  <a:gd name="T4" fmla="*/ 9 w 47"/>
                  <a:gd name="T5" fmla="*/ 78 h 78"/>
                  <a:gd name="T6" fmla="*/ 14 w 47"/>
                  <a:gd name="T7" fmla="*/ 76 h 78"/>
                  <a:gd name="T8" fmla="*/ 26 w 47"/>
                  <a:gd name="T9" fmla="*/ 57 h 78"/>
                  <a:gd name="T10" fmla="*/ 46 w 47"/>
                  <a:gd name="T11" fmla="*/ 57 h 78"/>
                  <a:gd name="T12" fmla="*/ 47 w 47"/>
                  <a:gd name="T13" fmla="*/ 56 h 78"/>
                  <a:gd name="T14" fmla="*/ 47 w 47"/>
                  <a:gd name="T15" fmla="*/ 42 h 78"/>
                  <a:gd name="T16" fmla="*/ 32 w 47"/>
                  <a:gd name="T17" fmla="*/ 19 h 78"/>
                  <a:gd name="T18" fmla="*/ 30 w 47"/>
                  <a:gd name="T19" fmla="*/ 20 h 78"/>
                  <a:gd name="T20" fmla="*/ 35 w 47"/>
                  <a:gd name="T21" fmla="*/ 10 h 78"/>
                  <a:gd name="T22" fmla="*/ 24 w 47"/>
                  <a:gd name="T23" fmla="*/ 0 h 78"/>
                  <a:gd name="T24" fmla="*/ 14 w 47"/>
                  <a:gd name="T25" fmla="*/ 10 h 78"/>
                  <a:gd name="T26" fmla="*/ 24 w 47"/>
                  <a:gd name="T27" fmla="*/ 21 h 78"/>
                  <a:gd name="T28" fmla="*/ 27 w 47"/>
                  <a:gd name="T29" fmla="*/ 20 h 78"/>
                  <a:gd name="T30" fmla="*/ 21 w 47"/>
                  <a:gd name="T31" fmla="*/ 27 h 78"/>
                  <a:gd name="T32" fmla="*/ 5 w 47"/>
                  <a:gd name="T33" fmla="*/ 31 h 78"/>
                  <a:gd name="T34" fmla="*/ 1 w 47"/>
                  <a:gd name="T35" fmla="*/ 34 h 78"/>
                  <a:gd name="T36" fmla="*/ 1 w 47"/>
                  <a:gd name="T37" fmla="*/ 38 h 78"/>
                  <a:gd name="T38" fmla="*/ 6 w 47"/>
                  <a:gd name="T39" fmla="*/ 42 h 78"/>
                  <a:gd name="T40" fmla="*/ 8 w 47"/>
                  <a:gd name="T41" fmla="*/ 42 h 78"/>
                  <a:gd name="T42" fmla="*/ 17 w 47"/>
                  <a:gd name="T43" fmla="*/ 40 h 78"/>
                  <a:gd name="T44" fmla="*/ 17 w 47"/>
                  <a:gd name="T45" fmla="*/ 43 h 78"/>
                  <a:gd name="T46" fmla="*/ 17 w 47"/>
                  <a:gd name="T47" fmla="*/ 47 h 78"/>
                  <a:gd name="T48" fmla="*/ 5 w 47"/>
                  <a:gd name="T49" fmla="*/ 69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7" h="78">
                    <a:moveTo>
                      <a:pt x="5" y="69"/>
                    </a:moveTo>
                    <a:cubicBezTo>
                      <a:pt x="3" y="72"/>
                      <a:pt x="3" y="76"/>
                      <a:pt x="6" y="77"/>
                    </a:cubicBezTo>
                    <a:cubicBezTo>
                      <a:pt x="7" y="78"/>
                      <a:pt x="8" y="78"/>
                      <a:pt x="9" y="78"/>
                    </a:cubicBezTo>
                    <a:cubicBezTo>
                      <a:pt x="11" y="78"/>
                      <a:pt x="13" y="77"/>
                      <a:pt x="14" y="76"/>
                    </a:cubicBezTo>
                    <a:cubicBezTo>
                      <a:pt x="26" y="57"/>
                      <a:pt x="26" y="57"/>
                      <a:pt x="26" y="57"/>
                    </a:cubicBezTo>
                    <a:cubicBezTo>
                      <a:pt x="46" y="57"/>
                      <a:pt x="46" y="57"/>
                      <a:pt x="46" y="57"/>
                    </a:cubicBezTo>
                    <a:cubicBezTo>
                      <a:pt x="47" y="57"/>
                      <a:pt x="47" y="57"/>
                      <a:pt x="47" y="56"/>
                    </a:cubicBezTo>
                    <a:cubicBezTo>
                      <a:pt x="47" y="42"/>
                      <a:pt x="47" y="42"/>
                      <a:pt x="47" y="42"/>
                    </a:cubicBezTo>
                    <a:cubicBezTo>
                      <a:pt x="47" y="29"/>
                      <a:pt x="41" y="19"/>
                      <a:pt x="32" y="19"/>
                    </a:cubicBezTo>
                    <a:cubicBezTo>
                      <a:pt x="31" y="19"/>
                      <a:pt x="30" y="19"/>
                      <a:pt x="30" y="20"/>
                    </a:cubicBezTo>
                    <a:cubicBezTo>
                      <a:pt x="33" y="18"/>
                      <a:pt x="35" y="14"/>
                      <a:pt x="35" y="10"/>
                    </a:cubicBezTo>
                    <a:cubicBezTo>
                      <a:pt x="35" y="5"/>
                      <a:pt x="30" y="0"/>
                      <a:pt x="24" y="0"/>
                    </a:cubicBezTo>
                    <a:cubicBezTo>
                      <a:pt x="19" y="0"/>
                      <a:pt x="14" y="5"/>
                      <a:pt x="14" y="10"/>
                    </a:cubicBezTo>
                    <a:cubicBezTo>
                      <a:pt x="14" y="16"/>
                      <a:pt x="19" y="21"/>
                      <a:pt x="24" y="21"/>
                    </a:cubicBezTo>
                    <a:cubicBezTo>
                      <a:pt x="25" y="21"/>
                      <a:pt x="26" y="21"/>
                      <a:pt x="27" y="20"/>
                    </a:cubicBezTo>
                    <a:cubicBezTo>
                      <a:pt x="25" y="22"/>
                      <a:pt x="23" y="24"/>
                      <a:pt x="21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3" y="32"/>
                      <a:pt x="2" y="32"/>
                      <a:pt x="1" y="34"/>
                    </a:cubicBezTo>
                    <a:cubicBezTo>
                      <a:pt x="1" y="35"/>
                      <a:pt x="0" y="37"/>
                      <a:pt x="1" y="38"/>
                    </a:cubicBezTo>
                    <a:cubicBezTo>
                      <a:pt x="1" y="41"/>
                      <a:pt x="4" y="42"/>
                      <a:pt x="6" y="42"/>
                    </a:cubicBezTo>
                    <a:cubicBezTo>
                      <a:pt x="7" y="42"/>
                      <a:pt x="7" y="42"/>
                      <a:pt x="8" y="42"/>
                    </a:cubicBezTo>
                    <a:cubicBezTo>
                      <a:pt x="17" y="40"/>
                      <a:pt x="17" y="40"/>
                      <a:pt x="17" y="40"/>
                    </a:cubicBezTo>
                    <a:cubicBezTo>
                      <a:pt x="17" y="41"/>
                      <a:pt x="17" y="42"/>
                      <a:pt x="17" y="43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5" y="6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7" name="Freeform 505"/>
              <p:cNvSpPr>
                <a:spLocks/>
              </p:cNvSpPr>
              <p:nvPr/>
            </p:nvSpPr>
            <p:spPr bwMode="auto">
              <a:xfrm>
                <a:off x="5046664" y="2093913"/>
                <a:ext cx="96838" cy="112713"/>
              </a:xfrm>
              <a:custGeom>
                <a:avLst/>
                <a:gdLst>
                  <a:gd name="T0" fmla="*/ 1 w 26"/>
                  <a:gd name="T1" fmla="*/ 27 h 30"/>
                  <a:gd name="T2" fmla="*/ 23 w 26"/>
                  <a:gd name="T3" fmla="*/ 27 h 30"/>
                  <a:gd name="T4" fmla="*/ 23 w 26"/>
                  <a:gd name="T5" fmla="*/ 2 h 30"/>
                  <a:gd name="T6" fmla="*/ 24 w 26"/>
                  <a:gd name="T7" fmla="*/ 0 h 30"/>
                  <a:gd name="T8" fmla="*/ 26 w 26"/>
                  <a:gd name="T9" fmla="*/ 2 h 30"/>
                  <a:gd name="T10" fmla="*/ 26 w 26"/>
                  <a:gd name="T11" fmla="*/ 28 h 30"/>
                  <a:gd name="T12" fmla="*/ 24 w 26"/>
                  <a:gd name="T13" fmla="*/ 30 h 30"/>
                  <a:gd name="T14" fmla="*/ 1 w 26"/>
                  <a:gd name="T15" fmla="*/ 30 h 30"/>
                  <a:gd name="T16" fmla="*/ 0 w 26"/>
                  <a:gd name="T17" fmla="*/ 28 h 30"/>
                  <a:gd name="T18" fmla="*/ 1 w 26"/>
                  <a:gd name="T19" fmla="*/ 27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0">
                    <a:moveTo>
                      <a:pt x="1" y="27"/>
                    </a:moveTo>
                    <a:cubicBezTo>
                      <a:pt x="23" y="27"/>
                      <a:pt x="23" y="27"/>
                      <a:pt x="23" y="27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3" y="0"/>
                      <a:pt x="24" y="0"/>
                    </a:cubicBezTo>
                    <a:cubicBezTo>
                      <a:pt x="25" y="0"/>
                      <a:pt x="26" y="1"/>
                      <a:pt x="26" y="2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9"/>
                      <a:pt x="25" y="30"/>
                      <a:pt x="24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0" y="29"/>
                      <a:pt x="0" y="28"/>
                    </a:cubicBezTo>
                    <a:cubicBezTo>
                      <a:pt x="0" y="27"/>
                      <a:pt x="0" y="27"/>
                      <a:pt x="1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6200000" flipH="1">
            <a:off x="6186858" y="3301702"/>
            <a:ext cx="6427556" cy="25459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234467" y="1058993"/>
            <a:ext cx="1045550" cy="1323798"/>
            <a:chOff x="4390176" y="890801"/>
            <a:chExt cx="1081244" cy="1368991"/>
          </a:xfrm>
        </p:grpSpPr>
        <p:grpSp>
          <p:nvGrpSpPr>
            <p:cNvPr id="13" name="组合 12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17" name="圆角矩形 16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15" name="圆角矩形 14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8" name="文本框 77"/>
          <p:cNvSpPr txBox="1"/>
          <p:nvPr/>
        </p:nvSpPr>
        <p:spPr>
          <a:xfrm>
            <a:off x="4283030" y="1322547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FFB850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200" dirty="0" smtClean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625943" y="1822797"/>
            <a:ext cx="1045550" cy="1323798"/>
            <a:chOff x="4390176" y="890801"/>
            <a:chExt cx="1081244" cy="1368991"/>
          </a:xfrm>
        </p:grpSpPr>
        <p:grpSp>
          <p:nvGrpSpPr>
            <p:cNvPr id="27" name="组合 26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31" name="圆角矩形 30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29" name="圆角矩形 28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79" name="文本框 78"/>
          <p:cNvSpPr txBox="1"/>
          <p:nvPr/>
        </p:nvSpPr>
        <p:spPr>
          <a:xfrm>
            <a:off x="3647463" y="2083093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1ACBE"/>
                </a:solidFill>
                <a:latin typeface="Impact" panose="020B0806030902050204" pitchFamily="34" charset="0"/>
              </a:rPr>
              <a:t>6</a:t>
            </a:r>
            <a:r>
              <a:rPr lang="en-US" altLang="zh-CN" dirty="0" smtClean="0">
                <a:solidFill>
                  <a:srgbClr val="01ACBE"/>
                </a:solidFill>
                <a:latin typeface="Impact" panose="020B0806030902050204" pitchFamily="34" charset="0"/>
              </a:rPr>
              <a:t>0</a:t>
            </a:r>
            <a:r>
              <a:rPr lang="en-US" altLang="zh-CN" sz="1200" dirty="0" smtClean="0">
                <a:solidFill>
                  <a:srgbClr val="01ACBE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01ACBE"/>
              </a:solidFill>
              <a:latin typeface="Impact" panose="020B080603090205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940051" y="2597583"/>
            <a:ext cx="1045550" cy="1323798"/>
            <a:chOff x="4390176" y="890801"/>
            <a:chExt cx="1081244" cy="1368991"/>
          </a:xfrm>
        </p:grpSpPr>
        <p:grpSp>
          <p:nvGrpSpPr>
            <p:cNvPr id="20" name="组合 19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24" name="圆角矩形 23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22" name="圆角矩形 21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0" name="文本框 79"/>
          <p:cNvSpPr txBox="1"/>
          <p:nvPr/>
        </p:nvSpPr>
        <p:spPr>
          <a:xfrm>
            <a:off x="2968864" y="2836506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E87071"/>
                </a:solidFill>
                <a:latin typeface="Impact" panose="020B0806030902050204" pitchFamily="34" charset="0"/>
              </a:rPr>
              <a:t>7</a:t>
            </a:r>
            <a:r>
              <a:rPr lang="en-US" altLang="zh-CN" dirty="0" smtClean="0">
                <a:solidFill>
                  <a:srgbClr val="E87071"/>
                </a:solidFill>
                <a:latin typeface="Impact" panose="020B0806030902050204" pitchFamily="34" charset="0"/>
              </a:rPr>
              <a:t>0</a:t>
            </a:r>
            <a:r>
              <a:rPr lang="en-US" altLang="zh-CN" sz="1200" dirty="0" smtClean="0">
                <a:solidFill>
                  <a:srgbClr val="E87071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E87071"/>
              </a:solidFill>
              <a:latin typeface="Impact" panose="020B080603090205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558088" y="3365682"/>
            <a:ext cx="1045550" cy="1323798"/>
            <a:chOff x="4390176" y="890801"/>
            <a:chExt cx="1081244" cy="1368991"/>
          </a:xfrm>
        </p:grpSpPr>
        <p:grpSp>
          <p:nvGrpSpPr>
            <p:cNvPr id="48" name="组合 47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52" name="圆角矩形 51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50" name="圆角矩形 49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1" name="文本框 80"/>
          <p:cNvSpPr txBox="1"/>
          <p:nvPr/>
        </p:nvSpPr>
        <p:spPr>
          <a:xfrm>
            <a:off x="4591304" y="3606552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00AF92"/>
                </a:solidFill>
                <a:latin typeface="Impact" panose="020B0806030902050204" pitchFamily="34" charset="0"/>
              </a:rPr>
              <a:t>4</a:t>
            </a:r>
            <a:r>
              <a:rPr lang="en-US" altLang="zh-CN" dirty="0" smtClean="0">
                <a:solidFill>
                  <a:srgbClr val="00AF92"/>
                </a:solidFill>
                <a:latin typeface="Impact" panose="020B0806030902050204" pitchFamily="34" charset="0"/>
              </a:rPr>
              <a:t>0</a:t>
            </a:r>
            <a:r>
              <a:rPr lang="en-US" altLang="zh-CN" sz="1200" dirty="0" smtClean="0">
                <a:solidFill>
                  <a:srgbClr val="00AF92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587866" y="4134210"/>
            <a:ext cx="1045550" cy="1323798"/>
            <a:chOff x="4390176" y="890801"/>
            <a:chExt cx="1081244" cy="1368991"/>
          </a:xfrm>
        </p:grpSpPr>
        <p:grpSp>
          <p:nvGrpSpPr>
            <p:cNvPr id="41" name="组合 40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45" name="圆角矩形 44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43" name="圆角矩形 42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2" name="文本框 81"/>
          <p:cNvSpPr txBox="1"/>
          <p:nvPr/>
        </p:nvSpPr>
        <p:spPr>
          <a:xfrm>
            <a:off x="2611676" y="4397261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C65885"/>
                </a:solidFill>
                <a:latin typeface="Impact" panose="020B0806030902050204" pitchFamily="34" charset="0"/>
              </a:rPr>
              <a:t>9</a:t>
            </a:r>
            <a:r>
              <a:rPr lang="en-US" altLang="zh-CN" dirty="0" smtClean="0">
                <a:solidFill>
                  <a:srgbClr val="C65885"/>
                </a:solidFill>
                <a:latin typeface="Impact" panose="020B0806030902050204" pitchFamily="34" charset="0"/>
              </a:rPr>
              <a:t>0</a:t>
            </a:r>
            <a:r>
              <a:rPr lang="en-US" altLang="zh-CN" sz="1200" dirty="0" smtClean="0">
                <a:solidFill>
                  <a:srgbClr val="C65885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C65885"/>
              </a:solidFill>
              <a:latin typeface="Impact" panose="020B080603090205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502118" y="4912484"/>
            <a:ext cx="1045550" cy="1323798"/>
            <a:chOff x="4390176" y="890801"/>
            <a:chExt cx="1081244" cy="1368991"/>
          </a:xfrm>
        </p:grpSpPr>
        <p:grpSp>
          <p:nvGrpSpPr>
            <p:cNvPr id="34" name="组合 33"/>
            <p:cNvGrpSpPr/>
            <p:nvPr/>
          </p:nvGrpSpPr>
          <p:grpSpPr>
            <a:xfrm>
              <a:off x="4390176" y="890801"/>
              <a:ext cx="1081244" cy="1368991"/>
              <a:chOff x="4627786" y="1796539"/>
              <a:chExt cx="2675679" cy="3387753"/>
            </a:xfrm>
          </p:grpSpPr>
          <p:sp>
            <p:nvSpPr>
              <p:cNvPr id="38" name="圆角矩形 37"/>
              <p:cNvSpPr/>
              <p:nvPr/>
            </p:nvSpPr>
            <p:spPr>
              <a:xfrm rot="2760000">
                <a:off x="4423176" y="2304004"/>
                <a:ext cx="3387753" cy="237282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47000">
                    <a:schemeClr val="tx1">
                      <a:alpha val="19000"/>
                    </a:schemeClr>
                  </a:gs>
                  <a:gs pos="76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889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04800" dist="1270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4489652" y="976692"/>
              <a:ext cx="873070" cy="1203161"/>
              <a:chOff x="4627786" y="1715908"/>
              <a:chExt cx="2875230" cy="3962302"/>
            </a:xfrm>
          </p:grpSpPr>
          <p:sp>
            <p:nvSpPr>
              <p:cNvPr id="36" name="圆角矩形 35"/>
              <p:cNvSpPr/>
              <p:nvPr/>
            </p:nvSpPr>
            <p:spPr>
              <a:xfrm rot="2760000">
                <a:off x="4335454" y="2510647"/>
                <a:ext cx="3962302" cy="2372823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2000">
                    <a:schemeClr val="tx1">
                      <a:alpha val="13000"/>
                    </a:schemeClr>
                  </a:gs>
                  <a:gs pos="68000">
                    <a:srgbClr val="6C6C6C">
                      <a:alpha val="1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4627786" y="1946965"/>
                <a:ext cx="1963514" cy="1963514"/>
              </a:xfrm>
              <a:prstGeom prst="ellipse">
                <a:avLst/>
              </a:prstGeom>
              <a:gradFill>
                <a:gsLst>
                  <a:gs pos="0">
                    <a:srgbClr val="D3D3D3"/>
                  </a:gs>
                  <a:gs pos="100000">
                    <a:srgbClr val="F7F7F7"/>
                  </a:gs>
                </a:gsLst>
                <a:lin ang="2700000" scaled="1"/>
              </a:gra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2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83" name="文本框 82"/>
          <p:cNvSpPr txBox="1"/>
          <p:nvPr/>
        </p:nvSpPr>
        <p:spPr>
          <a:xfrm>
            <a:off x="3530872" y="5170049"/>
            <a:ext cx="7143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844B9B"/>
                </a:solidFill>
                <a:latin typeface="Impact" panose="020B0806030902050204" pitchFamily="34" charset="0"/>
              </a:rPr>
              <a:t>65</a:t>
            </a:r>
            <a:r>
              <a:rPr lang="en-US" altLang="zh-CN" sz="1200" dirty="0" smtClean="0">
                <a:solidFill>
                  <a:srgbClr val="844B9B"/>
                </a:solidFill>
                <a:latin typeface="Impact" panose="020B0806030902050204" pitchFamily="34" charset="0"/>
              </a:rPr>
              <a:t>%</a:t>
            </a:r>
            <a:endParaRPr lang="zh-CN" altLang="en-US" dirty="0">
              <a:solidFill>
                <a:srgbClr val="844B9B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240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fill="hold" grpId="0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07407E-6 L 0.37045 4.07407E-6 " pathEditMode="relative" rAng="0" ptsTypes="AA" p14:bounceEnd="33000">
                                          <p:cBhvr>
                                            <p:cTn id="18" dur="1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1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fill="hold" grpId="0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1.48148E-6 L 0.42032 1.48148E-6 " pathEditMode="relative" rAng="0" ptsTypes="AA" p14:bounceEnd="33000">
                                          <p:cBhvr>
                                            <p:cTn id="20" dur="1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1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fill="hold" grpId="0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1.48148E-6 L 0.47657 -1.48148E-6 " pathEditMode="relative" rAng="0" ptsTypes="AA" p14:bounceEnd="33000">
                                          <p:cBhvr>
                                            <p:cTn id="22" dur="1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8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3" presetClass="path" presetSubtype="0" fill="hold" grpId="0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1.48148E-6 L 0.34388 1.48148E-6 " pathEditMode="relative" rAng="0" ptsTypes="AA" p14:bounceEnd="33000">
                                          <p:cBhvr>
                                            <p:cTn id="24" dur="1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18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3" presetClass="path" presetSubtype="0" fill="hold" grpId="0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4.44444E-6 L 0.50547 4.44444E-6 " pathEditMode="relative" rAng="0" ptsTypes="AA" p14:bounceEnd="33000">
                                          <p:cBhvr>
                                            <p:cTn id="26" dur="1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7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fill="hold" grpId="0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1.48148E-6 L 0.43047 -1.48148E-6 " pathEditMode="relative" rAng="0" ptsTypes="AA" p14:bounceEnd="33000">
                                          <p:cBhvr>
                                            <p:cTn id="28" dur="1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3" presetClass="path" presetSubtype="0" fill="hold" nodeType="withEffect" p14:presetBounceEnd="3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07407E-6 L 0.37045 4.07407E-6 " pathEditMode="relative" rAng="0" ptsTypes="AA" p14:bounceEnd="33000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1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63" presetClass="path" presetSubtype="0" fill="hold" nodeType="withEffect" p14:presetBounceEnd="33000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375E-6 1.48148E-6 L 0.42032 1.48148E-6 " pathEditMode="relative" rAng="0" ptsTypes="AA" p14:bounceEnd="33000">
                                          <p:cBhvr>
                                            <p:cTn id="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1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63" presetClass="path" presetSubtype="0" fill="hold" nodeType="withEffect" p14:presetBounceEnd="33000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375E-6 -1.48148E-6 L 0.47657 -1.48148E-6 " pathEditMode="relative" rAng="0" ptsTypes="AA" p14:bounceEnd="33000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8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3" presetClass="path" presetSubtype="0" fill="hold" nodeType="withEffect" p14:presetBounceEnd="33000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3.33333E-6 1.48148E-6 L 0.34388 1.48148E-6 " pathEditMode="relative" rAng="0" ptsTypes="AA" p14:bounceEnd="33000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18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3" presetClass="path" presetSubtype="0" fill="hold" nodeType="withEffect" p14:presetBounceEnd="33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1.875E-6 4.44444E-6 L 0.50547 4.44444E-6 " pathEditMode="relative" rAng="0" ptsTypes="AA" p14:bounceEnd="33000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7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63" presetClass="path" presetSubtype="0" fill="hold" nodeType="withEffect" p14:presetBounceEnd="33000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875E-6 -1.48148E-6 L 0.43047 -1.48148E-6 " pathEditMode="relative" rAng="0" ptsTypes="AA" p14:bounceEnd="33000">
                                          <p:cBhvr>
                                            <p:cTn id="4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22" presetClass="entr" presetSubtype="2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3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1.04167E-6 4.07407E-6 L 0.37213 4.07407E-6 " pathEditMode="relative" rAng="0" ptsTypes="AA">
                                          <p:cBhvr>
                                            <p:cTn id="52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63" presetClass="pat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16667E-6 4.07407E-6 L 0.37045 4.07407E-6 " pathEditMode="relative" rAng="0" ptsTypes="AA">
                                          <p:cBhvr>
                                            <p:cTn id="54" dur="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1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44444E-6 L 0.42421 4.44444E-6 " pathEditMode="relative" rAng="0" ptsTypes="AA">
                                          <p:cBhvr>
                                            <p:cTn id="64" dur="500" spd="-100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1.48148E-6 L 0.42032 1.48148E-6 " pathEditMode="relative" rAng="0" ptsTypes="AA">
                                          <p:cBhvr>
                                            <p:cTn id="66" dur="500" spd="-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1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7.40741E-7 L 0.47278 7.40741E-7 " pathEditMode="relative" rAng="0" ptsTypes="AA">
                                          <p:cBhvr>
                                            <p:cTn id="76" dur="500" spd="-100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6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1.48148E-6 L 0.47657 -1.48148E-6 " pathEditMode="relative" rAng="0" ptsTypes="AA">
                                          <p:cBhvr>
                                            <p:cTn id="78" dur="50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82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2.22222E-6 L 0.34687 2.22222E-6 " pathEditMode="relative" rAng="0" ptsTypes="AA">
                                          <p:cBhvr>
                                            <p:cTn id="88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34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1.48148E-6 L 0.33802 1.48148E-6 " pathEditMode="relative" rAng="0" ptsTypes="AA">
                                          <p:cBhvr>
                                            <p:cTn id="90" dur="5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01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4.44444E-6 L 0.50469 4.44444E-6 " pathEditMode="relative" rAng="0" ptsTypes="AA">
                                          <p:cBhvr>
                                            <p:cTn id="100" dur="500" spd="-100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3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4.44444E-6 L 0.50547 4.44444E-6 " pathEditMode="relative" rAng="0" ptsTypes="AA">
                                          <p:cBhvr>
                                            <p:cTn id="102" dur="500" spd="-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2.96296E-6 L 0.4293 2.96296E-6 " pathEditMode="relative" rAng="0" ptsTypes="AA">
                                          <p:cBhvr>
                                            <p:cTn id="112" dur="500" spd="-10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45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1.48148E-6 L 0.43047 -1.48148E-6 " pathEditMode="relative" rAng="0" ptsTypes="AA">
                                          <p:cBhvr>
                                            <p:cTn id="114" dur="5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  <p:bldP spid="78" grpId="1"/>
          <p:bldP spid="78" grpId="2"/>
          <p:bldP spid="78" grpId="3"/>
          <p:bldP spid="79" grpId="0"/>
          <p:bldP spid="79" grpId="1"/>
          <p:bldP spid="79" grpId="2"/>
          <p:bldP spid="79" grpId="3"/>
          <p:bldP spid="80" grpId="0"/>
          <p:bldP spid="80" grpId="1"/>
          <p:bldP spid="80" grpId="2"/>
          <p:bldP spid="80" grpId="3"/>
          <p:bldP spid="81" grpId="0"/>
          <p:bldP spid="81" grpId="1"/>
          <p:bldP spid="81" grpId="2"/>
          <p:bldP spid="81" grpId="3"/>
          <p:bldP spid="82" grpId="0"/>
          <p:bldP spid="82" grpId="1"/>
          <p:bldP spid="82" grpId="2"/>
          <p:bldP spid="82" grpId="3"/>
          <p:bldP spid="83" grpId="0"/>
          <p:bldP spid="83" grpId="1"/>
          <p:bldP spid="83" grpId="2"/>
          <p:bldP spid="83" grpId="3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" presetID="1" presetClass="exit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07407E-6 L 0.37045 4.07407E-6 " pathEditMode="relative" rAng="0" ptsTypes="AA">
                                          <p:cBhvr>
                                            <p:cTn id="18" dur="1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1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1.48148E-6 L 0.42032 1.48148E-6 " pathEditMode="relative" rAng="0" ptsTypes="AA">
                                          <p:cBhvr>
                                            <p:cTn id="20" dur="1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1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1.48148E-6 L 0.47657 -1.48148E-6 " pathEditMode="relative" rAng="0" ptsTypes="AA">
                                          <p:cBhvr>
                                            <p:cTn id="22" dur="1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8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1.48148E-6 L 0.34388 1.48148E-6 " pathEditMode="relative" rAng="0" ptsTypes="AA">
                                          <p:cBhvr>
                                            <p:cTn id="24" dur="1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18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4.44444E-6 L 0.50547 4.44444E-6 " pathEditMode="relative" rAng="0" ptsTypes="AA">
                                          <p:cBhvr>
                                            <p:cTn id="26" dur="1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7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3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1.48148E-6 L 0.43047 -1.48148E-6 " pathEditMode="relative" rAng="0" ptsTypes="AA">
                                          <p:cBhvr>
                                            <p:cTn id="28" dur="1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4.07407E-6 L 0.37045 4.07407E-6 " pathEditMode="relative" rAng="0" ptsTypes="AA">
                                          <p:cBhvr>
                                            <p:cTn id="3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1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63" presetClass="path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animMotion origin="layout" path="M -4.375E-6 1.48148E-6 L 0.42032 1.48148E-6 " pathEditMode="relative" rAng="0" ptsTypes="AA">
                                          <p:cBhvr>
                                            <p:cTn id="3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1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6" presetID="63" presetClass="path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animMotion origin="layout" path="M -4.375E-6 -1.48148E-6 L 0.47657 -1.48148E-6 " pathEditMode="relative" rAng="0" ptsTypes="AA">
                                          <p:cBhvr>
                                            <p:cTn id="3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82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8" presetID="63" presetClass="path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Motion origin="layout" path="M 3.33333E-6 1.48148E-6 L 0.34388 1.48148E-6 " pathEditMode="relative" rAng="0" ptsTypes="AA">
                                          <p:cBhvr>
                                            <p:cTn id="3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18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0" presetID="63" presetClass="path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1.875E-6 4.44444E-6 L 0.50547 4.44444E-6 " pathEditMode="relative" rAng="0" ptsTypes="AA">
                                          <p:cBhvr>
                                            <p:cTn id="4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7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2" presetID="63" presetClass="pat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1.875E-6 -1.48148E-6 L 0.43047 -1.48148E-6 " pathEditMode="relative" rAng="0" ptsTypes="AA">
                                          <p:cBhvr>
                                            <p:cTn id="4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5" presetID="22" presetClass="entr" presetSubtype="2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3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3" presetClass="path" presetSubtype="0" fill="hold" grpId="2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1.04167E-6 4.07407E-6 L 0.37213 4.07407E-6 " pathEditMode="relative" rAng="0" ptsTypes="AA">
                                          <p:cBhvr>
                                            <p:cTn id="52" dur="5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60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63" presetClass="pat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Motion origin="layout" path="M -4.16667E-6 4.07407E-6 L 0.37045 4.07407E-6 " pathEditMode="relative" rAng="0" ptsTypes="AA">
                                          <p:cBhvr>
                                            <p:cTn id="54" dur="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1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5" fill="hold">
                          <p:stCondLst>
                            <p:cond delay="indefinite"/>
                          </p:stCondLst>
                          <p:childTnLst>
                            <p:par>
                              <p:cTn id="5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7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2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4.44444E-6 L 0.42421 4.44444E-6 " pathEditMode="relative" rAng="0" ptsTypes="AA">
                                          <p:cBhvr>
                                            <p:cTn id="64" dur="500" spd="-100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1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1.48148E-6 L 0.42032 1.48148E-6 " pathEditMode="relative" rAng="0" ptsTypes="AA">
                                          <p:cBhvr>
                                            <p:cTn id="66" dur="500" spd="-100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01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7" fill="hold">
                          <p:stCondLst>
                            <p:cond delay="indefinite"/>
                          </p:stCondLst>
                          <p:childTnLst>
                            <p:par>
                              <p:cTn id="6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9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1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7.40741E-7 L 0.47278 7.40741E-7 " pathEditMode="relative" rAng="0" ptsTypes="AA">
                                          <p:cBhvr>
                                            <p:cTn id="76" dur="500" spd="-100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633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7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375E-6 -1.48148E-6 L 0.47657 -1.48148E-6 " pathEditMode="relative" rAng="0" ptsTypes="AA">
                                          <p:cBhvr>
                                            <p:cTn id="78" dur="500" spd="-100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3828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9" fill="hold">
                          <p:stCondLst>
                            <p:cond delay="indefinite"/>
                          </p:stCondLst>
                          <p:childTnLst>
                            <p:par>
                              <p:cTn id="8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1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2.22222E-6 L 0.34687 2.22222E-6 " pathEditMode="relative" rAng="0" ptsTypes="AA">
                                          <p:cBhvr>
                                            <p:cTn id="88" dur="500" spd="-100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734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33333E-6 1.48148E-6 L 0.33802 1.48148E-6 " pathEditMode="relative" rAng="0" ptsTypes="AA">
                                          <p:cBhvr>
                                            <p:cTn id="90" dur="500" spd="-100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901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1" fill="hold">
                          <p:stCondLst>
                            <p:cond delay="indefinite"/>
                          </p:stCondLst>
                          <p:childTnLst>
                            <p:par>
                              <p:cTn id="9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3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1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16667E-7 4.44444E-6 L 0.50469 4.44444E-6 " pathEditMode="relative" rAng="0" ptsTypes="AA">
                                          <p:cBhvr>
                                            <p:cTn id="100" dur="500" spd="-100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3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1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4.44444E-6 L 0.50547 4.44444E-6 " pathEditMode="relative" rAng="0" ptsTypes="AA">
                                          <p:cBhvr>
                                            <p:cTn id="102" dur="500" spd="-100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3" fill="hold">
                          <p:stCondLst>
                            <p:cond delay="indefinite"/>
                          </p:stCondLst>
                          <p:childTnLst>
                            <p:par>
                              <p:cTn id="10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5" presetID="10" presetClass="entr" presetSubtype="0" fill="hold" grpId="3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0" dur="500"/>
                                            <p:tgtEl>
                                              <p:spTgt spid="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3" presetClass="path" presetSubtype="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7 2.96296E-6 L 0.4293 2.96296E-6 " pathEditMode="relative" rAng="0" ptsTypes="AA">
                                          <p:cBhvr>
                                            <p:cTn id="112" dur="500" spd="-10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45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63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875E-6 -1.48148E-6 L 0.43047 -1.48148E-6 " pathEditMode="relative" rAng="0" ptsTypes="AA">
                                          <p:cBhvr>
                                            <p:cTn id="114" dur="500" spd="-100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52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/>
          <p:bldP spid="78" grpId="1"/>
          <p:bldP spid="78" grpId="2"/>
          <p:bldP spid="78" grpId="3"/>
          <p:bldP spid="79" grpId="0"/>
          <p:bldP spid="79" grpId="1"/>
          <p:bldP spid="79" grpId="2"/>
          <p:bldP spid="79" grpId="3"/>
          <p:bldP spid="80" grpId="0"/>
          <p:bldP spid="80" grpId="1"/>
          <p:bldP spid="80" grpId="2"/>
          <p:bldP spid="80" grpId="3"/>
          <p:bldP spid="81" grpId="0"/>
          <p:bldP spid="81" grpId="1"/>
          <p:bldP spid="81" grpId="2"/>
          <p:bldP spid="81" grpId="3"/>
          <p:bldP spid="82" grpId="0"/>
          <p:bldP spid="82" grpId="1"/>
          <p:bldP spid="82" grpId="2"/>
          <p:bldP spid="82" grpId="3"/>
          <p:bldP spid="83" grpId="0"/>
          <p:bldP spid="83" grpId="1"/>
          <p:bldP spid="83" grpId="2"/>
          <p:bldP spid="83" grpId="3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10933" y="3056467"/>
            <a:ext cx="543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0900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图表 34"/>
          <p:cNvGraphicFramePr/>
          <p:nvPr>
            <p:extLst>
              <p:ext uri="{D42A27DB-BD31-4B8C-83A1-F6EECF244321}">
                <p14:modId xmlns:p14="http://schemas.microsoft.com/office/powerpoint/2010/main" val="3662906653"/>
              </p:ext>
            </p:extLst>
          </p:nvPr>
        </p:nvGraphicFramePr>
        <p:xfrm>
          <a:off x="2202149" y="411901"/>
          <a:ext cx="7787702" cy="269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5" name="矩形 64"/>
          <p:cNvSpPr/>
          <p:nvPr/>
        </p:nvSpPr>
        <p:spPr>
          <a:xfrm>
            <a:off x="0" y="4318157"/>
            <a:ext cx="12192000" cy="1865100"/>
          </a:xfrm>
          <a:prstGeom prst="rect">
            <a:avLst/>
          </a:prstGeom>
          <a:gradFill>
            <a:gsLst>
              <a:gs pos="0">
                <a:schemeClr val="bg1">
                  <a:lumMod val="75000"/>
                  <a:alpha val="51000"/>
                </a:schemeClr>
              </a:gs>
              <a:gs pos="100000">
                <a:srgbClr val="F4F3F2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772472" y="4191765"/>
            <a:ext cx="1719705" cy="345568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7000"/>
                </a:schemeClr>
              </a:gs>
              <a:gs pos="100000">
                <a:srgbClr val="EAE9E9">
                  <a:alpha val="55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236147" y="4191765"/>
            <a:ext cx="1719705" cy="345568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7000"/>
                </a:schemeClr>
              </a:gs>
              <a:gs pos="100000">
                <a:srgbClr val="EAE9E9">
                  <a:alpha val="55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699822" y="4191765"/>
            <a:ext cx="1719705" cy="345568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7000"/>
                </a:schemeClr>
              </a:gs>
              <a:gs pos="100000">
                <a:srgbClr val="EAE9E9">
                  <a:alpha val="55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163497" y="4191765"/>
            <a:ext cx="1719705" cy="345568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7000"/>
                </a:schemeClr>
              </a:gs>
              <a:gs pos="100000">
                <a:srgbClr val="EAE9E9">
                  <a:alpha val="55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308797" y="4191765"/>
            <a:ext cx="1719705" cy="345568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7000"/>
                </a:schemeClr>
              </a:gs>
              <a:gs pos="100000">
                <a:srgbClr val="EAE9E9">
                  <a:alpha val="55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709576" y="3003301"/>
            <a:ext cx="918147" cy="1366927"/>
            <a:chOff x="2709576" y="3511300"/>
            <a:chExt cx="918147" cy="1366927"/>
          </a:xfrm>
        </p:grpSpPr>
        <p:grpSp>
          <p:nvGrpSpPr>
            <p:cNvPr id="7" name="组合 6"/>
            <p:cNvGrpSpPr/>
            <p:nvPr/>
          </p:nvGrpSpPr>
          <p:grpSpPr>
            <a:xfrm>
              <a:off x="2744948" y="3511300"/>
              <a:ext cx="847404" cy="1366927"/>
              <a:chOff x="2181726" y="3356503"/>
              <a:chExt cx="1025358" cy="1653982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2181726" y="3667987"/>
                <a:ext cx="1025358" cy="1342498"/>
              </a:xfrm>
              <a:prstGeom prst="rect">
                <a:avLst/>
              </a:prstGeom>
              <a:gradFill flip="none" rotWithShape="1">
                <a:gsLst>
                  <a:gs pos="0">
                    <a:srgbClr val="F69200"/>
                  </a:gs>
                  <a:gs pos="100000">
                    <a:srgbClr val="FFD28F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reflection blurRad="25400" stA="50000" endA="300" endPos="30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" name="梯形 5"/>
              <p:cNvSpPr/>
              <p:nvPr/>
            </p:nvSpPr>
            <p:spPr>
              <a:xfrm>
                <a:off x="2181727" y="3356503"/>
                <a:ext cx="1025357" cy="311484"/>
              </a:xfrm>
              <a:prstGeom prst="trapezoid">
                <a:avLst>
                  <a:gd name="adj" fmla="val 30037"/>
                </a:avLst>
              </a:prstGeom>
              <a:gradFill>
                <a:gsLst>
                  <a:gs pos="0">
                    <a:srgbClr val="F69200"/>
                  </a:gs>
                  <a:gs pos="100000">
                    <a:srgbClr val="FFD28F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2709576" y="4503216"/>
              <a:ext cx="918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Impact" panose="020B0806030902050204" pitchFamily="34" charset="0"/>
                </a:rPr>
                <a:t>2010</a:t>
              </a:r>
              <a:endParaRPr lang="zh-CN" altLang="en-US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185699" y="2627174"/>
            <a:ext cx="918147" cy="1743052"/>
            <a:chOff x="4185699" y="3135173"/>
            <a:chExt cx="918147" cy="1743052"/>
          </a:xfrm>
        </p:grpSpPr>
        <p:grpSp>
          <p:nvGrpSpPr>
            <p:cNvPr id="8" name="组合 7"/>
            <p:cNvGrpSpPr/>
            <p:nvPr/>
          </p:nvGrpSpPr>
          <p:grpSpPr>
            <a:xfrm>
              <a:off x="4208623" y="3135173"/>
              <a:ext cx="847405" cy="1743052"/>
              <a:chOff x="2181725" y="2901392"/>
              <a:chExt cx="1025359" cy="2109093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2181726" y="3210524"/>
                <a:ext cx="1025358" cy="1799961"/>
              </a:xfrm>
              <a:prstGeom prst="rect">
                <a:avLst/>
              </a:prstGeom>
              <a:gradFill flip="none" rotWithShape="1">
                <a:gsLst>
                  <a:gs pos="0">
                    <a:srgbClr val="018B99"/>
                  </a:gs>
                  <a:gs pos="100000">
                    <a:srgbClr val="01DEF5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reflection blurRad="25400" stA="50000" endA="300" endPos="30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梯形 9"/>
              <p:cNvSpPr/>
              <p:nvPr/>
            </p:nvSpPr>
            <p:spPr>
              <a:xfrm>
                <a:off x="2181725" y="2901392"/>
                <a:ext cx="1025357" cy="311484"/>
              </a:xfrm>
              <a:prstGeom prst="trapezoid">
                <a:avLst>
                  <a:gd name="adj" fmla="val 30037"/>
                </a:avLst>
              </a:prstGeom>
              <a:gradFill>
                <a:gsLst>
                  <a:gs pos="0">
                    <a:srgbClr val="018B99"/>
                  </a:gs>
                  <a:gs pos="100000">
                    <a:srgbClr val="01DEF5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4185699" y="4503216"/>
              <a:ext cx="918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Impact" panose="020B0806030902050204" pitchFamily="34" charset="0"/>
                </a:rPr>
                <a:t>2011</a:t>
              </a:r>
              <a:endParaRPr lang="zh-CN" altLang="en-US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631431" y="1949427"/>
            <a:ext cx="918147" cy="2420799"/>
            <a:chOff x="5631431" y="2457426"/>
            <a:chExt cx="918147" cy="2420799"/>
          </a:xfrm>
        </p:grpSpPr>
        <p:grpSp>
          <p:nvGrpSpPr>
            <p:cNvPr id="11" name="组合 10"/>
            <p:cNvGrpSpPr/>
            <p:nvPr/>
          </p:nvGrpSpPr>
          <p:grpSpPr>
            <a:xfrm>
              <a:off x="5671564" y="2457426"/>
              <a:ext cx="848137" cy="2420799"/>
              <a:chOff x="2180839" y="2081320"/>
              <a:chExt cx="1026245" cy="2929167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2181726" y="2381006"/>
                <a:ext cx="1025358" cy="2629481"/>
              </a:xfrm>
              <a:prstGeom prst="rect">
                <a:avLst/>
              </a:prstGeom>
              <a:gradFill flip="none" rotWithShape="1">
                <a:gsLst>
                  <a:gs pos="0">
                    <a:srgbClr val="DC2828"/>
                  </a:gs>
                  <a:gs pos="100000">
                    <a:srgbClr val="EE9696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reflection blurRad="25400" stA="50000" endA="300" endPos="21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梯形 12"/>
              <p:cNvSpPr/>
              <p:nvPr/>
            </p:nvSpPr>
            <p:spPr>
              <a:xfrm>
                <a:off x="2180839" y="2081320"/>
                <a:ext cx="1025357" cy="311484"/>
              </a:xfrm>
              <a:prstGeom prst="trapezoid">
                <a:avLst>
                  <a:gd name="adj" fmla="val 30037"/>
                </a:avLst>
              </a:prstGeom>
              <a:gradFill>
                <a:gsLst>
                  <a:gs pos="0">
                    <a:srgbClr val="DC2B2B"/>
                  </a:gs>
                  <a:gs pos="100000">
                    <a:srgbClr val="EE9595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5631431" y="4503216"/>
              <a:ext cx="918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Impact" panose="020B0806030902050204" pitchFamily="34" charset="0"/>
                </a:rPr>
                <a:t>2012</a:t>
              </a:r>
              <a:endParaRPr lang="zh-CN" altLang="en-US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00600" y="2265527"/>
            <a:ext cx="918147" cy="2104698"/>
            <a:chOff x="7100600" y="2773526"/>
            <a:chExt cx="918147" cy="2104698"/>
          </a:xfrm>
        </p:grpSpPr>
        <p:grpSp>
          <p:nvGrpSpPr>
            <p:cNvPr id="14" name="组合 13"/>
            <p:cNvGrpSpPr/>
            <p:nvPr/>
          </p:nvGrpSpPr>
          <p:grpSpPr>
            <a:xfrm>
              <a:off x="7135973" y="2773526"/>
              <a:ext cx="847404" cy="2104698"/>
              <a:chOff x="2181726" y="2463800"/>
              <a:chExt cx="1025358" cy="254668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181726" y="2775284"/>
                <a:ext cx="1025358" cy="2235201"/>
              </a:xfrm>
              <a:prstGeom prst="rect">
                <a:avLst/>
              </a:prstGeom>
              <a:gradFill flip="none" rotWithShape="1">
                <a:gsLst>
                  <a:gs pos="0">
                    <a:srgbClr val="008E76"/>
                  </a:gs>
                  <a:gs pos="100000">
                    <a:srgbClr val="00E6C0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reflection blurRad="25400" stA="50000" endA="300" endPos="24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梯形 15"/>
              <p:cNvSpPr/>
              <p:nvPr/>
            </p:nvSpPr>
            <p:spPr>
              <a:xfrm>
                <a:off x="2181726" y="2463800"/>
                <a:ext cx="1025357" cy="311484"/>
              </a:xfrm>
              <a:prstGeom prst="trapezoid">
                <a:avLst>
                  <a:gd name="adj" fmla="val 30037"/>
                </a:avLst>
              </a:prstGeom>
              <a:gradFill>
                <a:gsLst>
                  <a:gs pos="0">
                    <a:srgbClr val="008E76"/>
                  </a:gs>
                  <a:gs pos="100000">
                    <a:srgbClr val="00E6C0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7100600" y="4503216"/>
              <a:ext cx="918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Impact" panose="020B0806030902050204" pitchFamily="34" charset="0"/>
                </a:rPr>
                <a:t>2013</a:t>
              </a:r>
              <a:endParaRPr lang="zh-CN" altLang="en-US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64275" y="1381550"/>
            <a:ext cx="918147" cy="2988675"/>
            <a:chOff x="8564275" y="1889549"/>
            <a:chExt cx="918147" cy="2988675"/>
          </a:xfrm>
        </p:grpSpPr>
        <p:grpSp>
          <p:nvGrpSpPr>
            <p:cNvPr id="17" name="组合 16"/>
            <p:cNvGrpSpPr/>
            <p:nvPr/>
          </p:nvGrpSpPr>
          <p:grpSpPr>
            <a:xfrm>
              <a:off x="8599648" y="1889549"/>
              <a:ext cx="847404" cy="2988675"/>
              <a:chOff x="2181726" y="1394188"/>
              <a:chExt cx="1025358" cy="3616297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2181726" y="1701015"/>
                <a:ext cx="1025358" cy="3309470"/>
              </a:xfrm>
              <a:prstGeom prst="rect">
                <a:avLst/>
              </a:prstGeom>
              <a:gradFill flip="none" rotWithShape="1">
                <a:gsLst>
                  <a:gs pos="0">
                    <a:srgbClr val="663A77"/>
                  </a:gs>
                  <a:gs pos="100000">
                    <a:srgbClr val="965AAE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reflection blurRad="25400" stA="50000" endA="300" endPos="1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梯形 18"/>
              <p:cNvSpPr/>
              <p:nvPr/>
            </p:nvSpPr>
            <p:spPr>
              <a:xfrm>
                <a:off x="2181726" y="1394188"/>
                <a:ext cx="1025357" cy="311484"/>
              </a:xfrm>
              <a:prstGeom prst="trapezoid">
                <a:avLst>
                  <a:gd name="adj" fmla="val 30037"/>
                </a:avLst>
              </a:prstGeom>
              <a:gradFill>
                <a:gsLst>
                  <a:gs pos="0">
                    <a:srgbClr val="663A77"/>
                  </a:gs>
                  <a:gs pos="100000">
                    <a:srgbClr val="965AAE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8564275" y="4503216"/>
              <a:ext cx="9181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white"/>
                  </a:solidFill>
                  <a:latin typeface="Impact" panose="020B0806030902050204" pitchFamily="34" charset="0"/>
                </a:rPr>
                <a:t>2014</a:t>
              </a:r>
              <a:endParaRPr lang="zh-CN" altLang="en-US" dirty="0">
                <a:solidFill>
                  <a:prstClr val="white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2518979" y="4739730"/>
            <a:ext cx="1283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点击添加标题，点击添加标题，点击添加标题，点击添加标题。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3990657" y="4739730"/>
            <a:ext cx="1283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点击添加标题，点击添加标题，点击添加标题，点击添加标题。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48836" y="4739730"/>
            <a:ext cx="1283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点击添加标题，点击添加标题，点击添加标题，点击添加标题。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918006" y="4739730"/>
            <a:ext cx="1283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点击添加标题，点击添加标题，点击添加标题，点击添加标题。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381681" y="4739730"/>
            <a:ext cx="12833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点击添加标题，点击添加标题，点击添加标题，点击添加标题。</a:t>
            </a:r>
            <a:endParaRPr lang="zh-CN" altLang="en-US" sz="11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3050641" y="3535276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任意多边形 57"/>
          <p:cNvSpPr/>
          <p:nvPr/>
        </p:nvSpPr>
        <p:spPr>
          <a:xfrm>
            <a:off x="3050641" y="3620843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任意多边形 58"/>
          <p:cNvSpPr/>
          <p:nvPr/>
        </p:nvSpPr>
        <p:spPr>
          <a:xfrm>
            <a:off x="3050641" y="3706974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4513949" y="3535276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4513949" y="3620843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4513949" y="3706974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任意多边形 68"/>
          <p:cNvSpPr/>
          <p:nvPr/>
        </p:nvSpPr>
        <p:spPr>
          <a:xfrm>
            <a:off x="5977257" y="3535276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任意多边形 69"/>
          <p:cNvSpPr/>
          <p:nvPr/>
        </p:nvSpPr>
        <p:spPr>
          <a:xfrm>
            <a:off x="5977257" y="3620843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5977257" y="3706974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任意多边形 75"/>
          <p:cNvSpPr/>
          <p:nvPr/>
        </p:nvSpPr>
        <p:spPr>
          <a:xfrm>
            <a:off x="7440565" y="3535276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7440565" y="3620843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8" name="任意多边形 77"/>
          <p:cNvSpPr/>
          <p:nvPr/>
        </p:nvSpPr>
        <p:spPr>
          <a:xfrm>
            <a:off x="7440565" y="3706974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9" name="任意多边形 78"/>
          <p:cNvSpPr/>
          <p:nvPr/>
        </p:nvSpPr>
        <p:spPr>
          <a:xfrm>
            <a:off x="8903873" y="3535276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8" name="任意多边形 87"/>
          <p:cNvSpPr/>
          <p:nvPr/>
        </p:nvSpPr>
        <p:spPr>
          <a:xfrm>
            <a:off x="8903873" y="3620843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9" name="任意多边形 88"/>
          <p:cNvSpPr/>
          <p:nvPr/>
        </p:nvSpPr>
        <p:spPr>
          <a:xfrm>
            <a:off x="8903873" y="3706974"/>
            <a:ext cx="236016" cy="112837"/>
          </a:xfrm>
          <a:custGeom>
            <a:avLst/>
            <a:gdLst>
              <a:gd name="connsiteX0" fmla="*/ 365509 w 740721"/>
              <a:gd name="connsiteY0" fmla="*/ 0 h 428499"/>
              <a:gd name="connsiteX1" fmla="*/ 740721 w 740721"/>
              <a:gd name="connsiteY1" fmla="*/ 260749 h 428499"/>
              <a:gd name="connsiteX2" fmla="*/ 740721 w 740721"/>
              <a:gd name="connsiteY2" fmla="*/ 428499 h 428499"/>
              <a:gd name="connsiteX3" fmla="*/ 738712 w 740721"/>
              <a:gd name="connsiteY3" fmla="*/ 428499 h 428499"/>
              <a:gd name="connsiteX4" fmla="*/ 365509 w 740721"/>
              <a:gd name="connsiteY4" fmla="*/ 169146 h 428499"/>
              <a:gd name="connsiteX5" fmla="*/ 0 w 740721"/>
              <a:gd name="connsiteY5" fmla="*/ 423151 h 428499"/>
              <a:gd name="connsiteX6" fmla="*/ 0 w 740721"/>
              <a:gd name="connsiteY6" fmla="*/ 254005 h 42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40721" h="428499">
                <a:moveTo>
                  <a:pt x="365509" y="0"/>
                </a:moveTo>
                <a:lnTo>
                  <a:pt x="740721" y="260749"/>
                </a:lnTo>
                <a:lnTo>
                  <a:pt x="740721" y="428499"/>
                </a:lnTo>
                <a:lnTo>
                  <a:pt x="738712" y="428499"/>
                </a:lnTo>
                <a:lnTo>
                  <a:pt x="365509" y="169146"/>
                </a:lnTo>
                <a:lnTo>
                  <a:pt x="0" y="423151"/>
                </a:lnTo>
                <a:lnTo>
                  <a:pt x="0" y="254005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52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emph" presetSubtype="0" repeatCount="indefinite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emph" presetSubtype="0" repeatCount="indefinite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5" presetClass="emph" presetSubtype="0" repeatCount="indefinite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5" presetClass="emph" presetSubtype="0" repeatCount="indefinite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35" presetClass="emph" presetSubtype="0" repeatCount="indefinite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5" presetClass="emph" presetSubtype="0" repeatCount="indefinite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1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5" presetClass="emph" presetSubtype="0" repeatCount="indefinite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1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35" presetClass="emph" presetSubtype="0" repeatCount="indefinite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1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35" presetClass="emph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1" nodeType="withEffect">
                                  <p:stCondLst>
                                    <p:cond delay="26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35" presetClass="emph" presetSubtype="0" repeatCount="indefinite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5" presetClass="emph" presetSubtype="0" repeatCount="indefinite" fill="hold" grpId="0" nodeType="withEffect">
                                  <p:stCondLst>
                                    <p:cond delay="28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35" presetClass="emph" presetSubtype="0" repeatCount="indefinite" fill="hold" grpId="0" nodeType="withEffect">
                                  <p:stCondLst>
                                    <p:cond delay="34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1" nodeType="withEffect">
                                  <p:stCondLst>
                                    <p:cond delay="34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5" presetClass="emph" presetSubtype="0" repeatCount="indefinite" fill="hold" grpId="0" nodeType="withEffect">
                                  <p:stCondLst>
                                    <p:cond delay="35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1" nodeType="withEffect">
                                  <p:stCondLst>
                                    <p:cond delay="35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35" presetClass="emph" presetSubtype="0" repeatCount="indefinite" fill="hold" grpId="0" nodeType="withEffect">
                                  <p:stCondLst>
                                    <p:cond delay="365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5" grpId="0">
        <p:bldAsOne/>
      </p:bldGraphic>
      <p:bldP spid="28" grpId="0" animBg="1"/>
      <p:bldP spid="29" grpId="0" animBg="1"/>
      <p:bldP spid="30" grpId="0" animBg="1"/>
      <p:bldP spid="31" grpId="0" animBg="1"/>
      <p:bldP spid="22" grpId="0" animBg="1"/>
      <p:bldP spid="43" grpId="0"/>
      <p:bldP spid="45" grpId="0"/>
      <p:bldP spid="46" grpId="0"/>
      <p:bldP spid="47" grpId="0"/>
      <p:bldP spid="48" grpId="0"/>
      <p:bldP spid="57" grpId="0" animBg="1"/>
      <p:bldP spid="57" grpId="1" animBg="1"/>
      <p:bldP spid="58" grpId="0" animBg="1"/>
      <p:bldP spid="58" grpId="1" animBg="1"/>
      <p:bldP spid="59" grpId="0" animBg="1"/>
      <p:bldP spid="59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6" grpId="0" animBg="1"/>
      <p:bldP spid="76" grpId="1" animBg="1"/>
      <p:bldP spid="77" grpId="0" animBg="1"/>
      <p:bldP spid="77" grpId="1" animBg="1"/>
      <p:bldP spid="78" grpId="0" animBg="1"/>
      <p:bldP spid="78" grpId="1" animBg="1"/>
      <p:bldP spid="79" grpId="0" animBg="1"/>
      <p:bldP spid="79" grpId="1" animBg="1"/>
      <p:bldP spid="88" grpId="0" animBg="1"/>
      <p:bldP spid="88" grpId="1" animBg="1"/>
      <p:bldP spid="89" grpId="0" animBg="1"/>
      <p:bldP spid="8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组合 74"/>
          <p:cNvGrpSpPr/>
          <p:nvPr/>
        </p:nvGrpSpPr>
        <p:grpSpPr>
          <a:xfrm>
            <a:off x="3742239" y="1075239"/>
            <a:ext cx="4852899" cy="4707556"/>
            <a:chOff x="3742239" y="1075239"/>
            <a:chExt cx="4852899" cy="4707556"/>
          </a:xfrm>
        </p:grpSpPr>
        <p:sp>
          <p:nvSpPr>
            <p:cNvPr id="6" name="饼形 5"/>
            <p:cNvSpPr/>
            <p:nvPr/>
          </p:nvSpPr>
          <p:spPr>
            <a:xfrm>
              <a:off x="3742239" y="1075239"/>
              <a:ext cx="4707522" cy="4707522"/>
            </a:xfrm>
            <a:prstGeom prst="pie">
              <a:avLst>
                <a:gd name="adj1" fmla="val 16180798"/>
                <a:gd name="adj2" fmla="val 5400000"/>
              </a:avLst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77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079577" y="5357991"/>
              <a:ext cx="137073" cy="424804"/>
            </a:xfrm>
            <a:prstGeom prst="rect">
              <a:avLst/>
            </a:prstGeom>
            <a:solidFill>
              <a:srgbClr val="8B50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7922038" y="3244334"/>
              <a:ext cx="673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B50A3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000" dirty="0">
                <a:solidFill>
                  <a:srgbClr val="8B50A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5400000">
              <a:off x="7121853" y="3149602"/>
              <a:ext cx="1624942" cy="57785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9754176"/>
                </a:avLst>
              </a:prstTxWarp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     加标题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038599" y="4109086"/>
            <a:ext cx="19851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点击添加标题，点击添加标题，点击添加标题，点击添加标题。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38599" y="4519799"/>
            <a:ext cx="19851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点击添加标题，点击添加标题，点击添加标题，点击添加标题。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38599" y="4954698"/>
            <a:ext cx="19851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点击添加标题，点击添加标题，点击添加标题，点击添加标题。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38599" y="5364926"/>
            <a:ext cx="19851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点击添加标题，点击添加标题，点击添加标题，点击添加标题。</a:t>
            </a:r>
            <a:endParaRPr lang="zh-CN" altLang="en-US" sz="1000" dirty="0">
              <a:solidFill>
                <a:prstClr val="black">
                  <a:lumMod val="50000"/>
                  <a:lumOff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4165600" y="1498600"/>
            <a:ext cx="3987801" cy="3864920"/>
            <a:chOff x="4165600" y="1498600"/>
            <a:chExt cx="3987801" cy="3864920"/>
          </a:xfrm>
        </p:grpSpPr>
        <p:sp>
          <p:nvSpPr>
            <p:cNvPr id="7" name="饼形 6"/>
            <p:cNvSpPr/>
            <p:nvPr/>
          </p:nvSpPr>
          <p:spPr>
            <a:xfrm>
              <a:off x="4165600" y="1498600"/>
              <a:ext cx="3860800" cy="3860800"/>
            </a:xfrm>
            <a:prstGeom prst="pie">
              <a:avLst>
                <a:gd name="adj1" fmla="val 14452699"/>
                <a:gd name="adj2" fmla="val 5400000"/>
              </a:avLst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77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079577" y="4938716"/>
              <a:ext cx="137073" cy="424804"/>
            </a:xfrm>
            <a:prstGeom prst="rect">
              <a:avLst/>
            </a:prstGeom>
            <a:solidFill>
              <a:srgbClr val="F174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80301" y="3244334"/>
              <a:ext cx="673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17475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000" dirty="0">
                <a:solidFill>
                  <a:srgbClr val="F1747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 rot="5400000">
              <a:off x="6702788" y="3149601"/>
              <a:ext cx="1624942" cy="577851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9754176"/>
                </a:avLst>
              </a:prstTxWarp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     加标题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4583354" y="1916354"/>
            <a:ext cx="3152293" cy="3031809"/>
            <a:chOff x="4583354" y="1916354"/>
            <a:chExt cx="3152293" cy="3031809"/>
          </a:xfrm>
        </p:grpSpPr>
        <p:sp>
          <p:nvSpPr>
            <p:cNvPr id="8" name="饼形 7"/>
            <p:cNvSpPr/>
            <p:nvPr/>
          </p:nvSpPr>
          <p:spPr>
            <a:xfrm>
              <a:off x="4583354" y="1916354"/>
              <a:ext cx="3025292" cy="3025292"/>
            </a:xfrm>
            <a:prstGeom prst="pie">
              <a:avLst>
                <a:gd name="adj1" fmla="val 12929890"/>
                <a:gd name="adj2" fmla="val 5400000"/>
              </a:avLst>
            </a:prstGeom>
            <a:solidFill>
              <a:srgbClr val="F9F9F9"/>
            </a:soli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77800" dist="381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079577" y="4516354"/>
              <a:ext cx="137073" cy="431809"/>
            </a:xfrm>
            <a:prstGeom prst="rect">
              <a:avLst/>
            </a:prstGeom>
            <a:solidFill>
              <a:srgbClr val="01B3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062547" y="3244334"/>
              <a:ext cx="673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01B3C5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000" dirty="0">
                <a:solidFill>
                  <a:srgbClr val="01B3C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 rot="5400000">
              <a:off x="6309895" y="3116181"/>
              <a:ext cx="1506912" cy="644689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9754176"/>
                </a:avLst>
              </a:prstTxWarp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     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003800" y="2336800"/>
            <a:ext cx="2311401" cy="2188003"/>
            <a:chOff x="5003800" y="2336800"/>
            <a:chExt cx="2311401" cy="2188003"/>
          </a:xfrm>
        </p:grpSpPr>
        <p:grpSp>
          <p:nvGrpSpPr>
            <p:cNvPr id="5" name="组合 4"/>
            <p:cNvGrpSpPr/>
            <p:nvPr/>
          </p:nvGrpSpPr>
          <p:grpSpPr>
            <a:xfrm>
              <a:off x="5003800" y="2336800"/>
              <a:ext cx="2184400" cy="2184400"/>
              <a:chOff x="5003800" y="2336800"/>
              <a:chExt cx="2184400" cy="2184400"/>
            </a:xfrm>
          </p:grpSpPr>
          <p:sp>
            <p:nvSpPr>
              <p:cNvPr id="9" name="饼形 8"/>
              <p:cNvSpPr/>
              <p:nvPr/>
            </p:nvSpPr>
            <p:spPr>
              <a:xfrm>
                <a:off x="5003800" y="2336800"/>
                <a:ext cx="2184400" cy="2184400"/>
              </a:xfrm>
              <a:prstGeom prst="pie">
                <a:avLst>
                  <a:gd name="adj1" fmla="val 10822761"/>
                  <a:gd name="adj2" fmla="val 5400000"/>
                </a:avLst>
              </a:prstGeom>
              <a:solidFill>
                <a:srgbClr val="F9F9F9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177800" dist="381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425440" y="2758440"/>
                <a:ext cx="1341120" cy="1341120"/>
              </a:xfrm>
              <a:prstGeom prst="ellipse">
                <a:avLst/>
              </a:prstGeom>
              <a:solidFill>
                <a:srgbClr val="F2F2F2"/>
              </a:solidFill>
              <a:ln w="19050">
                <a:gradFill flip="none" rotWithShape="1">
                  <a:gsLst>
                    <a:gs pos="0">
                      <a:srgbClr val="E0E0E0"/>
                    </a:gs>
                    <a:gs pos="100000">
                      <a:srgbClr val="F3F3F3"/>
                    </a:gs>
                  </a:gsLst>
                  <a:lin ang="8100000" scaled="1"/>
                  <a:tileRect/>
                </a:gradFill>
              </a:ln>
              <a:effectLst>
                <a:innerShdw blurRad="63500" dist="50800" dir="18900000">
                  <a:prstClr val="black">
                    <a:alpha val="1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6642101" y="3244334"/>
              <a:ext cx="6731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 rot="5400000">
              <a:off x="5978452" y="3088925"/>
              <a:ext cx="1245382" cy="699200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9754176"/>
                </a:avLst>
              </a:prstTxWarp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     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6079577" y="4099999"/>
              <a:ext cx="137073" cy="424804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B850"/>
                </a:solidFill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100568" y="941861"/>
            <a:ext cx="1889634" cy="584775"/>
            <a:chOff x="4100568" y="941861"/>
            <a:chExt cx="1889634" cy="584775"/>
          </a:xfrm>
        </p:grpSpPr>
        <p:grpSp>
          <p:nvGrpSpPr>
            <p:cNvPr id="31" name="组合 30"/>
            <p:cNvGrpSpPr/>
            <p:nvPr/>
          </p:nvGrpSpPr>
          <p:grpSpPr>
            <a:xfrm flipH="1">
              <a:off x="4165600" y="1186991"/>
              <a:ext cx="1824602" cy="316294"/>
              <a:chOff x="5246304" y="4593021"/>
              <a:chExt cx="2428545" cy="420987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任意多边形 32"/>
              <p:cNvSpPr/>
              <p:nvPr/>
            </p:nvSpPr>
            <p:spPr>
              <a:xfrm>
                <a:off x="5325287" y="4653520"/>
                <a:ext cx="2349562" cy="36048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4100568" y="1021424"/>
              <a:ext cx="406748" cy="406748"/>
              <a:chOff x="3604626" y="992207"/>
              <a:chExt cx="541382" cy="541382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604626" y="992207"/>
                <a:ext cx="541382" cy="5413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43" name="Group 8"/>
              <p:cNvGrpSpPr>
                <a:grpSpLocks noChangeAspect="1"/>
              </p:cNvGrpSpPr>
              <p:nvPr/>
            </p:nvGrpSpPr>
            <p:grpSpPr bwMode="auto">
              <a:xfrm>
                <a:off x="3692700" y="1074659"/>
                <a:ext cx="298404" cy="301626"/>
                <a:chOff x="4313" y="1262"/>
                <a:chExt cx="463" cy="468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44" name="Rectangle 9"/>
                <p:cNvSpPr>
                  <a:spLocks noChangeArrowheads="1"/>
                </p:cNvSpPr>
                <p:nvPr/>
              </p:nvSpPr>
              <p:spPr bwMode="auto">
                <a:xfrm>
                  <a:off x="4603" y="1387"/>
                  <a:ext cx="77" cy="34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5" name="Rectangle 10"/>
                <p:cNvSpPr>
                  <a:spLocks noChangeArrowheads="1"/>
                </p:cNvSpPr>
                <p:nvPr/>
              </p:nvSpPr>
              <p:spPr bwMode="auto">
                <a:xfrm>
                  <a:off x="4699" y="1349"/>
                  <a:ext cx="77" cy="381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6" name="Rectangle 11"/>
                <p:cNvSpPr>
                  <a:spLocks noChangeArrowheads="1"/>
                </p:cNvSpPr>
                <p:nvPr/>
              </p:nvSpPr>
              <p:spPr bwMode="auto">
                <a:xfrm>
                  <a:off x="4515" y="1447"/>
                  <a:ext cx="76" cy="28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7" name="Rectangle 12"/>
                <p:cNvSpPr>
                  <a:spLocks noChangeArrowheads="1"/>
                </p:cNvSpPr>
                <p:nvPr/>
              </p:nvSpPr>
              <p:spPr bwMode="auto">
                <a:xfrm>
                  <a:off x="4423" y="1486"/>
                  <a:ext cx="80" cy="24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8" name="Rectangle 13"/>
                <p:cNvSpPr>
                  <a:spLocks noChangeArrowheads="1"/>
                </p:cNvSpPr>
                <p:nvPr/>
              </p:nvSpPr>
              <p:spPr bwMode="auto">
                <a:xfrm>
                  <a:off x="4335" y="1565"/>
                  <a:ext cx="76" cy="16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14"/>
                <p:cNvSpPr>
                  <a:spLocks/>
                </p:cNvSpPr>
                <p:nvPr/>
              </p:nvSpPr>
              <p:spPr bwMode="auto">
                <a:xfrm>
                  <a:off x="4313" y="1277"/>
                  <a:ext cx="298" cy="247"/>
                </a:xfrm>
                <a:custGeom>
                  <a:avLst/>
                  <a:gdLst>
                    <a:gd name="T0" fmla="*/ 0 w 298"/>
                    <a:gd name="T1" fmla="*/ 240 h 247"/>
                    <a:gd name="T2" fmla="*/ 290 w 298"/>
                    <a:gd name="T3" fmla="*/ 0 h 247"/>
                    <a:gd name="T4" fmla="*/ 298 w 298"/>
                    <a:gd name="T5" fmla="*/ 7 h 247"/>
                    <a:gd name="T6" fmla="*/ 7 w 298"/>
                    <a:gd name="T7" fmla="*/ 247 h 247"/>
                    <a:gd name="T8" fmla="*/ 0 w 298"/>
                    <a:gd name="T9" fmla="*/ 240 h 247"/>
                    <a:gd name="T10" fmla="*/ 0 w 298"/>
                    <a:gd name="T11" fmla="*/ 240 h 2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8" h="247">
                      <a:moveTo>
                        <a:pt x="0" y="240"/>
                      </a:moveTo>
                      <a:lnTo>
                        <a:pt x="290" y="0"/>
                      </a:lnTo>
                      <a:lnTo>
                        <a:pt x="298" y="7"/>
                      </a:lnTo>
                      <a:lnTo>
                        <a:pt x="7" y="247"/>
                      </a:lnTo>
                      <a:lnTo>
                        <a:pt x="0" y="240"/>
                      </a:lnTo>
                      <a:lnTo>
                        <a:pt x="0" y="2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0" name="Freeform 15"/>
                <p:cNvSpPr>
                  <a:spLocks/>
                </p:cNvSpPr>
                <p:nvPr/>
              </p:nvSpPr>
              <p:spPr bwMode="auto">
                <a:xfrm>
                  <a:off x="4567" y="1262"/>
                  <a:ext cx="65" cy="58"/>
                </a:xfrm>
                <a:custGeom>
                  <a:avLst/>
                  <a:gdLst>
                    <a:gd name="T0" fmla="*/ 0 w 65"/>
                    <a:gd name="T1" fmla="*/ 3 h 58"/>
                    <a:gd name="T2" fmla="*/ 65 w 65"/>
                    <a:gd name="T3" fmla="*/ 0 h 58"/>
                    <a:gd name="T4" fmla="*/ 36 w 65"/>
                    <a:gd name="T5" fmla="*/ 58 h 58"/>
                    <a:gd name="T6" fmla="*/ 0 w 65"/>
                    <a:gd name="T7" fmla="*/ 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5" h="58">
                      <a:moveTo>
                        <a:pt x="0" y="3"/>
                      </a:moveTo>
                      <a:lnTo>
                        <a:pt x="65" y="0"/>
                      </a:lnTo>
                      <a:lnTo>
                        <a:pt x="36" y="58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57" name="文本框 56"/>
            <p:cNvSpPr txBox="1"/>
            <p:nvPr/>
          </p:nvSpPr>
          <p:spPr>
            <a:xfrm>
              <a:off x="4298036" y="941861"/>
              <a:ext cx="13250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8B50A3"/>
                  </a:solidFill>
                  <a:latin typeface="Impact" panose="020B0806030902050204" pitchFamily="34" charset="0"/>
                </a:rPr>
                <a:t>50</a:t>
              </a:r>
              <a:r>
                <a:rPr lang="en-US" altLang="zh-CN" sz="2000" dirty="0">
                  <a:solidFill>
                    <a:srgbClr val="8B50A3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8B50A3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294392" y="1728765"/>
            <a:ext cx="1867135" cy="584775"/>
            <a:chOff x="3294392" y="1728765"/>
            <a:chExt cx="1867135" cy="584775"/>
          </a:xfrm>
        </p:grpSpPr>
        <p:grpSp>
          <p:nvGrpSpPr>
            <p:cNvPr id="34" name="组合 33"/>
            <p:cNvGrpSpPr/>
            <p:nvPr/>
          </p:nvGrpSpPr>
          <p:grpSpPr>
            <a:xfrm flipH="1">
              <a:off x="3336925" y="1979375"/>
              <a:ext cx="1824602" cy="316294"/>
              <a:chOff x="5246304" y="4593021"/>
              <a:chExt cx="2428545" cy="420987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5325287" y="4653520"/>
                <a:ext cx="2349562" cy="36048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3294392" y="1816213"/>
              <a:ext cx="406748" cy="406748"/>
              <a:chOff x="2798450" y="1786996"/>
              <a:chExt cx="541382" cy="541382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2798450" y="1786996"/>
                <a:ext cx="541382" cy="5413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2959609" y="1872301"/>
                <a:ext cx="200734" cy="392888"/>
              </a:xfrm>
              <a:custGeom>
                <a:avLst/>
                <a:gdLst>
                  <a:gd name="T0" fmla="*/ 38 w 96"/>
                  <a:gd name="T1" fmla="*/ 191 h 191"/>
                  <a:gd name="T2" fmla="*/ 38 w 96"/>
                  <a:gd name="T3" fmla="*/ 168 h 191"/>
                  <a:gd name="T4" fmla="*/ 0 w 96"/>
                  <a:gd name="T5" fmla="*/ 158 h 191"/>
                  <a:gd name="T6" fmla="*/ 6 w 96"/>
                  <a:gd name="T7" fmla="*/ 136 h 191"/>
                  <a:gd name="T8" fmla="*/ 43 w 96"/>
                  <a:gd name="T9" fmla="*/ 146 h 191"/>
                  <a:gd name="T10" fmla="*/ 67 w 96"/>
                  <a:gd name="T11" fmla="*/ 128 h 191"/>
                  <a:gd name="T12" fmla="*/ 42 w 96"/>
                  <a:gd name="T13" fmla="*/ 104 h 191"/>
                  <a:gd name="T14" fmla="*/ 2 w 96"/>
                  <a:gd name="T15" fmla="*/ 63 h 191"/>
                  <a:gd name="T16" fmla="*/ 39 w 96"/>
                  <a:gd name="T17" fmla="*/ 23 h 191"/>
                  <a:gd name="T18" fmla="*/ 39 w 96"/>
                  <a:gd name="T19" fmla="*/ 0 h 191"/>
                  <a:gd name="T20" fmla="*/ 58 w 96"/>
                  <a:gd name="T21" fmla="*/ 0 h 191"/>
                  <a:gd name="T22" fmla="*/ 58 w 96"/>
                  <a:gd name="T23" fmla="*/ 22 h 191"/>
                  <a:gd name="T24" fmla="*/ 90 w 96"/>
                  <a:gd name="T25" fmla="*/ 30 h 191"/>
                  <a:gd name="T26" fmla="*/ 84 w 96"/>
                  <a:gd name="T27" fmla="*/ 51 h 191"/>
                  <a:gd name="T28" fmla="*/ 52 w 96"/>
                  <a:gd name="T29" fmla="*/ 43 h 191"/>
                  <a:gd name="T30" fmla="*/ 30 w 96"/>
                  <a:gd name="T31" fmla="*/ 59 h 191"/>
                  <a:gd name="T32" fmla="*/ 59 w 96"/>
                  <a:gd name="T33" fmla="*/ 82 h 191"/>
                  <a:gd name="T34" fmla="*/ 96 w 96"/>
                  <a:gd name="T35" fmla="*/ 125 h 191"/>
                  <a:gd name="T36" fmla="*/ 57 w 96"/>
                  <a:gd name="T37" fmla="*/ 167 h 191"/>
                  <a:gd name="T38" fmla="*/ 57 w 96"/>
                  <a:gd name="T39" fmla="*/ 191 h 191"/>
                  <a:gd name="T40" fmla="*/ 38 w 96"/>
                  <a:gd name="T41" fmla="*/ 191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6" h="191">
                    <a:moveTo>
                      <a:pt x="38" y="191"/>
                    </a:moveTo>
                    <a:cubicBezTo>
                      <a:pt x="38" y="168"/>
                      <a:pt x="38" y="168"/>
                      <a:pt x="38" y="168"/>
                    </a:cubicBezTo>
                    <a:cubicBezTo>
                      <a:pt x="23" y="168"/>
                      <a:pt x="9" y="163"/>
                      <a:pt x="0" y="158"/>
                    </a:cubicBezTo>
                    <a:cubicBezTo>
                      <a:pt x="6" y="136"/>
                      <a:pt x="6" y="136"/>
                      <a:pt x="6" y="136"/>
                    </a:cubicBezTo>
                    <a:cubicBezTo>
                      <a:pt x="16" y="141"/>
                      <a:pt x="29" y="146"/>
                      <a:pt x="43" y="146"/>
                    </a:cubicBezTo>
                    <a:cubicBezTo>
                      <a:pt x="57" y="146"/>
                      <a:pt x="67" y="139"/>
                      <a:pt x="67" y="128"/>
                    </a:cubicBezTo>
                    <a:cubicBezTo>
                      <a:pt x="67" y="117"/>
                      <a:pt x="59" y="111"/>
                      <a:pt x="42" y="104"/>
                    </a:cubicBezTo>
                    <a:cubicBezTo>
                      <a:pt x="18" y="95"/>
                      <a:pt x="2" y="84"/>
                      <a:pt x="2" y="63"/>
                    </a:cubicBezTo>
                    <a:cubicBezTo>
                      <a:pt x="2" y="43"/>
                      <a:pt x="16" y="27"/>
                      <a:pt x="39" y="23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22"/>
                      <a:pt x="58" y="22"/>
                      <a:pt x="58" y="22"/>
                    </a:cubicBezTo>
                    <a:cubicBezTo>
                      <a:pt x="73" y="22"/>
                      <a:pt x="83" y="26"/>
                      <a:pt x="90" y="30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79" y="49"/>
                      <a:pt x="68" y="43"/>
                      <a:pt x="52" y="43"/>
                    </a:cubicBezTo>
                    <a:cubicBezTo>
                      <a:pt x="36" y="43"/>
                      <a:pt x="30" y="52"/>
                      <a:pt x="30" y="59"/>
                    </a:cubicBezTo>
                    <a:cubicBezTo>
                      <a:pt x="30" y="69"/>
                      <a:pt x="39" y="74"/>
                      <a:pt x="59" y="82"/>
                    </a:cubicBezTo>
                    <a:cubicBezTo>
                      <a:pt x="85" y="92"/>
                      <a:pt x="96" y="105"/>
                      <a:pt x="96" y="125"/>
                    </a:cubicBezTo>
                    <a:cubicBezTo>
                      <a:pt x="96" y="145"/>
                      <a:pt x="83" y="162"/>
                      <a:pt x="57" y="167"/>
                    </a:cubicBezTo>
                    <a:cubicBezTo>
                      <a:pt x="57" y="191"/>
                      <a:pt x="57" y="191"/>
                      <a:pt x="57" y="191"/>
                    </a:cubicBezTo>
                    <a:lnTo>
                      <a:pt x="38" y="191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3478716" y="1728765"/>
              <a:ext cx="13250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17475"/>
                  </a:solidFill>
                  <a:latin typeface="Impact" panose="020B0806030902050204" pitchFamily="34" charset="0"/>
                </a:rPr>
                <a:t>60</a:t>
              </a:r>
              <a:r>
                <a:rPr lang="en-US" altLang="zh-CN" sz="2000" dirty="0">
                  <a:solidFill>
                    <a:srgbClr val="F17475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F1747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3087382" y="2509504"/>
            <a:ext cx="1897352" cy="584775"/>
            <a:chOff x="3087382" y="2509504"/>
            <a:chExt cx="1897352" cy="584775"/>
          </a:xfrm>
        </p:grpSpPr>
        <p:grpSp>
          <p:nvGrpSpPr>
            <p:cNvPr id="37" name="组合 36"/>
            <p:cNvGrpSpPr/>
            <p:nvPr/>
          </p:nvGrpSpPr>
          <p:grpSpPr>
            <a:xfrm flipH="1">
              <a:off x="3160132" y="2744732"/>
              <a:ext cx="1824602" cy="316294"/>
              <a:chOff x="5246304" y="4593021"/>
              <a:chExt cx="2428545" cy="420987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5325287" y="4653520"/>
                <a:ext cx="2349562" cy="36048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3" name="组合 62"/>
            <p:cNvGrpSpPr/>
            <p:nvPr/>
          </p:nvGrpSpPr>
          <p:grpSpPr>
            <a:xfrm>
              <a:off x="3087382" y="2607932"/>
              <a:ext cx="406748" cy="406748"/>
              <a:chOff x="2591440" y="2578715"/>
              <a:chExt cx="541382" cy="541382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2591440" y="2578715"/>
                <a:ext cx="541382" cy="5413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2" name="Group 22"/>
              <p:cNvGrpSpPr>
                <a:grpSpLocks noChangeAspect="1"/>
              </p:cNvGrpSpPr>
              <p:nvPr/>
            </p:nvGrpSpPr>
            <p:grpSpPr bwMode="auto">
              <a:xfrm>
                <a:off x="2718872" y="2697378"/>
                <a:ext cx="287448" cy="287448"/>
                <a:chOff x="3617" y="1935"/>
                <a:chExt cx="446" cy="446"/>
              </a:xfrm>
              <a:solidFill>
                <a:schemeClr val="tx1">
                  <a:lumMod val="50000"/>
                  <a:lumOff val="50000"/>
                </a:schemeClr>
              </a:solidFill>
            </p:grpSpPr>
            <p:sp>
              <p:nvSpPr>
                <p:cNvPr id="53" name="Freeform 23"/>
                <p:cNvSpPr>
                  <a:spLocks noEditPoints="1"/>
                </p:cNvSpPr>
                <p:nvPr/>
              </p:nvSpPr>
              <p:spPr bwMode="auto">
                <a:xfrm>
                  <a:off x="3617" y="1935"/>
                  <a:ext cx="446" cy="446"/>
                </a:xfrm>
                <a:custGeom>
                  <a:avLst/>
                  <a:gdLst>
                    <a:gd name="T0" fmla="*/ 93 w 186"/>
                    <a:gd name="T1" fmla="*/ 0 h 186"/>
                    <a:gd name="T2" fmla="*/ 0 w 186"/>
                    <a:gd name="T3" fmla="*/ 93 h 186"/>
                    <a:gd name="T4" fmla="*/ 93 w 186"/>
                    <a:gd name="T5" fmla="*/ 186 h 186"/>
                    <a:gd name="T6" fmla="*/ 186 w 186"/>
                    <a:gd name="T7" fmla="*/ 93 h 186"/>
                    <a:gd name="T8" fmla="*/ 93 w 186"/>
                    <a:gd name="T9" fmla="*/ 0 h 186"/>
                    <a:gd name="T10" fmla="*/ 93 w 186"/>
                    <a:gd name="T11" fmla="*/ 169 h 186"/>
                    <a:gd name="T12" fmla="*/ 18 w 186"/>
                    <a:gd name="T13" fmla="*/ 93 h 186"/>
                    <a:gd name="T14" fmla="*/ 93 w 186"/>
                    <a:gd name="T15" fmla="*/ 18 h 186"/>
                    <a:gd name="T16" fmla="*/ 169 w 186"/>
                    <a:gd name="T17" fmla="*/ 93 h 186"/>
                    <a:gd name="T18" fmla="*/ 93 w 186"/>
                    <a:gd name="T19" fmla="*/ 16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86" h="186">
                      <a:moveTo>
                        <a:pt x="93" y="0"/>
                      </a:moveTo>
                      <a:cubicBezTo>
                        <a:pt x="42" y="0"/>
                        <a:pt x="0" y="42"/>
                        <a:pt x="0" y="93"/>
                      </a:cubicBezTo>
                      <a:cubicBezTo>
                        <a:pt x="0" y="145"/>
                        <a:pt x="42" y="186"/>
                        <a:pt x="93" y="186"/>
                      </a:cubicBezTo>
                      <a:cubicBezTo>
                        <a:pt x="144" y="186"/>
                        <a:pt x="186" y="145"/>
                        <a:pt x="186" y="93"/>
                      </a:cubicBezTo>
                      <a:cubicBezTo>
                        <a:pt x="186" y="42"/>
                        <a:pt x="144" y="0"/>
                        <a:pt x="93" y="0"/>
                      </a:cubicBezTo>
                      <a:close/>
                      <a:moveTo>
                        <a:pt x="93" y="169"/>
                      </a:moveTo>
                      <a:cubicBezTo>
                        <a:pt x="52" y="169"/>
                        <a:pt x="18" y="135"/>
                        <a:pt x="18" y="93"/>
                      </a:cubicBezTo>
                      <a:cubicBezTo>
                        <a:pt x="18" y="52"/>
                        <a:pt x="52" y="18"/>
                        <a:pt x="93" y="18"/>
                      </a:cubicBezTo>
                      <a:cubicBezTo>
                        <a:pt x="135" y="18"/>
                        <a:pt x="169" y="52"/>
                        <a:pt x="169" y="93"/>
                      </a:cubicBezTo>
                      <a:cubicBezTo>
                        <a:pt x="169" y="135"/>
                        <a:pt x="135" y="169"/>
                        <a:pt x="93" y="16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4" name="Freeform 24"/>
                <p:cNvSpPr>
                  <a:spLocks/>
                </p:cNvSpPr>
                <p:nvPr/>
              </p:nvSpPr>
              <p:spPr bwMode="auto">
                <a:xfrm>
                  <a:off x="3823" y="1990"/>
                  <a:ext cx="175" cy="184"/>
                </a:xfrm>
                <a:custGeom>
                  <a:avLst/>
                  <a:gdLst>
                    <a:gd name="T0" fmla="*/ 34 w 175"/>
                    <a:gd name="T1" fmla="*/ 151 h 184"/>
                    <a:gd name="T2" fmla="*/ 34 w 175"/>
                    <a:gd name="T3" fmla="*/ 0 h 184"/>
                    <a:gd name="T4" fmla="*/ 0 w 175"/>
                    <a:gd name="T5" fmla="*/ 0 h 184"/>
                    <a:gd name="T6" fmla="*/ 0 w 175"/>
                    <a:gd name="T7" fmla="*/ 184 h 184"/>
                    <a:gd name="T8" fmla="*/ 22 w 175"/>
                    <a:gd name="T9" fmla="*/ 184 h 184"/>
                    <a:gd name="T10" fmla="*/ 34 w 175"/>
                    <a:gd name="T11" fmla="*/ 184 h 184"/>
                    <a:gd name="T12" fmla="*/ 175 w 175"/>
                    <a:gd name="T13" fmla="*/ 184 h 184"/>
                    <a:gd name="T14" fmla="*/ 175 w 175"/>
                    <a:gd name="T15" fmla="*/ 151 h 184"/>
                    <a:gd name="T16" fmla="*/ 34 w 175"/>
                    <a:gd name="T17" fmla="*/ 151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5" h="184">
                      <a:moveTo>
                        <a:pt x="34" y="151"/>
                      </a:moveTo>
                      <a:lnTo>
                        <a:pt x="34" y="0"/>
                      </a:lnTo>
                      <a:lnTo>
                        <a:pt x="0" y="0"/>
                      </a:lnTo>
                      <a:lnTo>
                        <a:pt x="0" y="184"/>
                      </a:lnTo>
                      <a:lnTo>
                        <a:pt x="22" y="184"/>
                      </a:lnTo>
                      <a:lnTo>
                        <a:pt x="34" y="184"/>
                      </a:lnTo>
                      <a:lnTo>
                        <a:pt x="175" y="184"/>
                      </a:lnTo>
                      <a:lnTo>
                        <a:pt x="175" y="151"/>
                      </a:lnTo>
                      <a:lnTo>
                        <a:pt x="34" y="15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</p:grpSp>
        <p:sp>
          <p:nvSpPr>
            <p:cNvPr id="67" name="文本框 66"/>
            <p:cNvSpPr txBox="1"/>
            <p:nvPr/>
          </p:nvSpPr>
          <p:spPr>
            <a:xfrm>
              <a:off x="3278011" y="2509504"/>
              <a:ext cx="13250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1B3C5"/>
                  </a:solidFill>
                  <a:latin typeface="Impact" panose="020B0806030902050204" pitchFamily="34" charset="0"/>
                </a:rPr>
                <a:t>65</a:t>
              </a:r>
              <a:r>
                <a:rPr lang="en-US" altLang="zh-CN" sz="2000" dirty="0">
                  <a:solidFill>
                    <a:srgbClr val="01B3C5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01B3C5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335764" y="3314747"/>
            <a:ext cx="1888532" cy="584775"/>
            <a:chOff x="3335764" y="3314747"/>
            <a:chExt cx="1888532" cy="584775"/>
          </a:xfrm>
        </p:grpSpPr>
        <p:grpSp>
          <p:nvGrpSpPr>
            <p:cNvPr id="40" name="组合 39"/>
            <p:cNvGrpSpPr/>
            <p:nvPr/>
          </p:nvGrpSpPr>
          <p:grpSpPr>
            <a:xfrm flipH="1">
              <a:off x="3399694" y="3557862"/>
              <a:ext cx="1824602" cy="316294"/>
              <a:chOff x="5246304" y="4593021"/>
              <a:chExt cx="2428545" cy="420987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5246304" y="4593021"/>
                <a:ext cx="118623" cy="118623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任意多边形 41"/>
              <p:cNvSpPr/>
              <p:nvPr/>
            </p:nvSpPr>
            <p:spPr>
              <a:xfrm>
                <a:off x="5325287" y="4653520"/>
                <a:ext cx="2349562" cy="360488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815771" h="638628">
                    <a:moveTo>
                      <a:pt x="0" y="0"/>
                    </a:moveTo>
                    <a:lnTo>
                      <a:pt x="725714" y="638628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2" name="组合 61"/>
            <p:cNvGrpSpPr/>
            <p:nvPr/>
          </p:nvGrpSpPr>
          <p:grpSpPr>
            <a:xfrm>
              <a:off x="3335764" y="3412977"/>
              <a:ext cx="406748" cy="406748"/>
              <a:chOff x="2884272" y="3485360"/>
              <a:chExt cx="541382" cy="541382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2884272" y="3485360"/>
                <a:ext cx="541382" cy="54138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5" name="Freeform 28"/>
              <p:cNvSpPr>
                <a:spLocks noEditPoints="1"/>
              </p:cNvSpPr>
              <p:nvPr/>
            </p:nvSpPr>
            <p:spPr bwMode="auto">
              <a:xfrm>
                <a:off x="2946863" y="3569360"/>
                <a:ext cx="410900" cy="332836"/>
              </a:xfrm>
              <a:custGeom>
                <a:avLst/>
                <a:gdLst>
                  <a:gd name="T0" fmla="*/ 114 w 200"/>
                  <a:gd name="T1" fmla="*/ 17 h 161"/>
                  <a:gd name="T2" fmla="*/ 18 w 200"/>
                  <a:gd name="T3" fmla="*/ 50 h 161"/>
                  <a:gd name="T4" fmla="*/ 51 w 200"/>
                  <a:gd name="T5" fmla="*/ 146 h 161"/>
                  <a:gd name="T6" fmla="*/ 138 w 200"/>
                  <a:gd name="T7" fmla="*/ 127 h 161"/>
                  <a:gd name="T8" fmla="*/ 186 w 200"/>
                  <a:gd name="T9" fmla="*/ 150 h 161"/>
                  <a:gd name="T10" fmla="*/ 200 w 200"/>
                  <a:gd name="T11" fmla="*/ 122 h 161"/>
                  <a:gd name="T12" fmla="*/ 152 w 200"/>
                  <a:gd name="T13" fmla="*/ 98 h 161"/>
                  <a:gd name="T14" fmla="*/ 114 w 200"/>
                  <a:gd name="T15" fmla="*/ 17 h 161"/>
                  <a:gd name="T16" fmla="*/ 127 w 200"/>
                  <a:gd name="T17" fmla="*/ 103 h 161"/>
                  <a:gd name="T18" fmla="*/ 61 w 200"/>
                  <a:gd name="T19" fmla="*/ 126 h 161"/>
                  <a:gd name="T20" fmla="*/ 38 w 200"/>
                  <a:gd name="T21" fmla="*/ 60 h 161"/>
                  <a:gd name="T22" fmla="*/ 104 w 200"/>
                  <a:gd name="T23" fmla="*/ 37 h 161"/>
                  <a:gd name="T24" fmla="*/ 127 w 200"/>
                  <a:gd name="T25" fmla="*/ 103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0" h="161">
                    <a:moveTo>
                      <a:pt x="114" y="17"/>
                    </a:moveTo>
                    <a:cubicBezTo>
                      <a:pt x="78" y="0"/>
                      <a:pt x="35" y="15"/>
                      <a:pt x="18" y="50"/>
                    </a:cubicBezTo>
                    <a:cubicBezTo>
                      <a:pt x="0" y="86"/>
                      <a:pt x="15" y="129"/>
                      <a:pt x="51" y="146"/>
                    </a:cubicBezTo>
                    <a:cubicBezTo>
                      <a:pt x="81" y="161"/>
                      <a:pt x="118" y="152"/>
                      <a:pt x="138" y="127"/>
                    </a:cubicBezTo>
                    <a:cubicBezTo>
                      <a:pt x="186" y="150"/>
                      <a:pt x="186" y="150"/>
                      <a:pt x="186" y="150"/>
                    </a:cubicBezTo>
                    <a:cubicBezTo>
                      <a:pt x="200" y="122"/>
                      <a:pt x="200" y="122"/>
                      <a:pt x="200" y="122"/>
                    </a:cubicBezTo>
                    <a:cubicBezTo>
                      <a:pt x="152" y="98"/>
                      <a:pt x="152" y="98"/>
                      <a:pt x="152" y="98"/>
                    </a:cubicBezTo>
                    <a:cubicBezTo>
                      <a:pt x="160" y="66"/>
                      <a:pt x="145" y="32"/>
                      <a:pt x="114" y="17"/>
                    </a:cubicBezTo>
                    <a:close/>
                    <a:moveTo>
                      <a:pt x="127" y="103"/>
                    </a:moveTo>
                    <a:cubicBezTo>
                      <a:pt x="115" y="128"/>
                      <a:pt x="85" y="138"/>
                      <a:pt x="61" y="126"/>
                    </a:cubicBezTo>
                    <a:cubicBezTo>
                      <a:pt x="36" y="114"/>
                      <a:pt x="26" y="84"/>
                      <a:pt x="38" y="60"/>
                    </a:cubicBezTo>
                    <a:cubicBezTo>
                      <a:pt x="50" y="35"/>
                      <a:pt x="80" y="25"/>
                      <a:pt x="104" y="37"/>
                    </a:cubicBezTo>
                    <a:cubicBezTo>
                      <a:pt x="129" y="49"/>
                      <a:pt x="139" y="79"/>
                      <a:pt x="127" y="10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3489612" y="3314747"/>
              <a:ext cx="132506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B850"/>
                  </a:solidFill>
                  <a:latin typeface="Impact" panose="020B0806030902050204" pitchFamily="34" charset="0"/>
                </a:rPr>
                <a:t>75</a:t>
              </a:r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4869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0" nodeType="withEffect" p14:presetBounceEnd="58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08333E-7 -7.40741E-7 L 0.04258 -7.40741E-7 " pathEditMode="relative" rAng="0" ptsTypes="AA" p14:bounceEnd="58000">
                                          <p:cBhvr>
                                            <p:cTn id="12" dur="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2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fill="hold" grpId="1" nodeType="withEffect" p14:presetBounceEnd="58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08333E-7 -7.40741E-7 L 0.04258 -7.40741E-7 " pathEditMode="relative" rAng="0" ptsTypes="AA" p14:bounceEnd="58000">
                                          <p:cBhvr>
                                            <p:cTn id="25" dur="5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2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grpId="1" nodeType="withEffect" p14:presetBounceEnd="58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08333E-7 -7.40741E-7 L 0.04258 -7.40741E-7 " pathEditMode="relative" rAng="0" ptsTypes="AA" p14:bounceEnd="58000">
                                          <p:cBhvr>
                                            <p:cTn id="38" dur="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2" fill="hold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fill="hold" grpId="1" nodeType="withEffect" p14:presetBounceEnd="58000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08333E-7 -7.40741E-7 L 0.04258 -7.40741E-7 " pathEditMode="relative" rAng="0" ptsTypes="AA" p14:bounceEnd="58000">
                                          <p:cBhvr>
                                            <p:cTn id="51" dur="50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" presetClass="entr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08333E-7 -7.40741E-7 L 0.04258 -7.40741E-7 " pathEditMode="relative" rAng="0" ptsTypes="AA">
                                          <p:cBhvr>
                                            <p:cTn id="12" dur="500" spd="-100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4" presetID="42" presetClass="pat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08333E-7 -7.40741E-7 L 0.04258 -7.40741E-7 " pathEditMode="relative" rAng="0" ptsTypes="AA">
                                          <p:cBhvr>
                                            <p:cTn id="25" dur="5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9" fill="hold">
                          <p:stCondLst>
                            <p:cond delay="indefinite"/>
                          </p:stCondLst>
                          <p:childTnLst>
                            <p:par>
                              <p:cTn id="3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1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7" presetID="42" presetClass="pat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08333E-7 -7.40741E-7 L 0.04258 -7.40741E-7 " pathEditMode="relative" rAng="0" ptsTypes="AA">
                                          <p:cBhvr>
                                            <p:cTn id="38" dur="500" spd="-100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2" fill="hold">
                          <p:stCondLst>
                            <p:cond delay="indefinite"/>
                          </p:stCondLst>
                          <p:childTnLst>
                            <p:par>
                              <p:cTn id="4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4" presetID="2" presetClass="entr" presetSubtype="2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42" presetClass="path" presetSubtype="0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Motion origin="layout" path="M -2.08333E-7 -7.40741E-7 L 0.04258 -7.40741E-7 " pathEditMode="relative" rAng="0" ptsTypes="AA">
                                          <p:cBhvr>
                                            <p:cTn id="51" dur="500" spd="-100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122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2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2" grpId="1"/>
          <p:bldP spid="13" grpId="0"/>
          <p:bldP spid="13" grpId="1"/>
          <p:bldP spid="14" grpId="0"/>
          <p:bldP spid="14" grpId="1"/>
          <p:bldP spid="15" grpId="0"/>
          <p:bldP spid="15" grpId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17584" y="2457369"/>
            <a:ext cx="2182309" cy="1190363"/>
            <a:chOff x="2017584" y="2602511"/>
            <a:chExt cx="2182309" cy="1190363"/>
          </a:xfrm>
        </p:grpSpPr>
        <p:grpSp>
          <p:nvGrpSpPr>
            <p:cNvPr id="95" name="组合 94"/>
            <p:cNvGrpSpPr/>
            <p:nvPr/>
          </p:nvGrpSpPr>
          <p:grpSpPr>
            <a:xfrm>
              <a:off x="2276770" y="2985676"/>
              <a:ext cx="1923123" cy="807198"/>
              <a:chOff x="223455" y="2735579"/>
              <a:chExt cx="1923123" cy="807198"/>
            </a:xfrm>
          </p:grpSpPr>
          <p:sp>
            <p:nvSpPr>
              <p:cNvPr id="96" name="文本框 95"/>
              <p:cNvSpPr txBox="1"/>
              <p:nvPr/>
            </p:nvSpPr>
            <p:spPr>
              <a:xfrm>
                <a:off x="223455" y="2735579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8" name="文本框 107"/>
            <p:cNvSpPr txBox="1"/>
            <p:nvPr/>
          </p:nvSpPr>
          <p:spPr>
            <a:xfrm>
              <a:off x="2017584" y="2602511"/>
              <a:ext cx="10305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28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13" name="Group 8"/>
            <p:cNvGrpSpPr>
              <a:grpSpLocks noChangeAspect="1"/>
            </p:cNvGrpSpPr>
            <p:nvPr/>
          </p:nvGrpSpPr>
          <p:grpSpPr bwMode="auto">
            <a:xfrm>
              <a:off x="3250134" y="2715969"/>
              <a:ext cx="298404" cy="301626"/>
              <a:chOff x="4313" y="1262"/>
              <a:chExt cx="463" cy="468"/>
            </a:xfrm>
            <a:solidFill>
              <a:srgbClr val="FFB850"/>
            </a:solidFill>
          </p:grpSpPr>
          <p:sp>
            <p:nvSpPr>
              <p:cNvPr id="114" name="Rectangle 9"/>
              <p:cNvSpPr>
                <a:spLocks noChangeArrowheads="1"/>
              </p:cNvSpPr>
              <p:nvPr/>
            </p:nvSpPr>
            <p:spPr bwMode="auto">
              <a:xfrm>
                <a:off x="4603" y="1387"/>
                <a:ext cx="77" cy="3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Rectangle 10"/>
              <p:cNvSpPr>
                <a:spLocks noChangeArrowheads="1"/>
              </p:cNvSpPr>
              <p:nvPr/>
            </p:nvSpPr>
            <p:spPr bwMode="auto">
              <a:xfrm>
                <a:off x="4699" y="1349"/>
                <a:ext cx="77" cy="3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Rectangle 11"/>
              <p:cNvSpPr>
                <a:spLocks noChangeArrowheads="1"/>
              </p:cNvSpPr>
              <p:nvPr/>
            </p:nvSpPr>
            <p:spPr bwMode="auto">
              <a:xfrm>
                <a:off x="4515" y="1447"/>
                <a:ext cx="76" cy="2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Rectangle 12"/>
              <p:cNvSpPr>
                <a:spLocks noChangeArrowheads="1"/>
              </p:cNvSpPr>
              <p:nvPr/>
            </p:nvSpPr>
            <p:spPr bwMode="auto">
              <a:xfrm>
                <a:off x="4423" y="1486"/>
                <a:ext cx="80" cy="2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Rectangle 13"/>
              <p:cNvSpPr>
                <a:spLocks noChangeArrowheads="1"/>
              </p:cNvSpPr>
              <p:nvPr/>
            </p:nvSpPr>
            <p:spPr bwMode="auto">
              <a:xfrm>
                <a:off x="4335" y="1565"/>
                <a:ext cx="76" cy="1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4"/>
              <p:cNvSpPr>
                <a:spLocks/>
              </p:cNvSpPr>
              <p:nvPr/>
            </p:nvSpPr>
            <p:spPr bwMode="auto">
              <a:xfrm>
                <a:off x="4313" y="1277"/>
                <a:ext cx="298" cy="247"/>
              </a:xfrm>
              <a:custGeom>
                <a:avLst/>
                <a:gdLst>
                  <a:gd name="T0" fmla="*/ 0 w 298"/>
                  <a:gd name="T1" fmla="*/ 240 h 247"/>
                  <a:gd name="T2" fmla="*/ 290 w 298"/>
                  <a:gd name="T3" fmla="*/ 0 h 247"/>
                  <a:gd name="T4" fmla="*/ 298 w 298"/>
                  <a:gd name="T5" fmla="*/ 7 h 247"/>
                  <a:gd name="T6" fmla="*/ 7 w 298"/>
                  <a:gd name="T7" fmla="*/ 247 h 247"/>
                  <a:gd name="T8" fmla="*/ 0 w 298"/>
                  <a:gd name="T9" fmla="*/ 240 h 247"/>
                  <a:gd name="T10" fmla="*/ 0 w 298"/>
                  <a:gd name="T11" fmla="*/ 24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" h="247">
                    <a:moveTo>
                      <a:pt x="0" y="240"/>
                    </a:moveTo>
                    <a:lnTo>
                      <a:pt x="290" y="0"/>
                    </a:lnTo>
                    <a:lnTo>
                      <a:pt x="298" y="7"/>
                    </a:lnTo>
                    <a:lnTo>
                      <a:pt x="7" y="247"/>
                    </a:lnTo>
                    <a:lnTo>
                      <a:pt x="0" y="240"/>
                    </a:lnTo>
                    <a:lnTo>
                      <a:pt x="0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5"/>
              <p:cNvSpPr>
                <a:spLocks/>
              </p:cNvSpPr>
              <p:nvPr/>
            </p:nvSpPr>
            <p:spPr bwMode="auto">
              <a:xfrm>
                <a:off x="4567" y="1262"/>
                <a:ext cx="65" cy="58"/>
              </a:xfrm>
              <a:custGeom>
                <a:avLst/>
                <a:gdLst>
                  <a:gd name="T0" fmla="*/ 0 w 65"/>
                  <a:gd name="T1" fmla="*/ 3 h 58"/>
                  <a:gd name="T2" fmla="*/ 65 w 65"/>
                  <a:gd name="T3" fmla="*/ 0 h 58"/>
                  <a:gd name="T4" fmla="*/ 36 w 65"/>
                  <a:gd name="T5" fmla="*/ 58 h 58"/>
                  <a:gd name="T6" fmla="*/ 0 w 65"/>
                  <a:gd name="T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8">
                    <a:moveTo>
                      <a:pt x="0" y="3"/>
                    </a:moveTo>
                    <a:lnTo>
                      <a:pt x="65" y="0"/>
                    </a:lnTo>
                    <a:lnTo>
                      <a:pt x="36" y="5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116511" y="2759629"/>
            <a:ext cx="2157255" cy="1194428"/>
            <a:chOff x="4116511" y="2904771"/>
            <a:chExt cx="2157255" cy="1194428"/>
          </a:xfrm>
        </p:grpSpPr>
        <p:grpSp>
          <p:nvGrpSpPr>
            <p:cNvPr id="98" name="组合 97"/>
            <p:cNvGrpSpPr/>
            <p:nvPr/>
          </p:nvGrpSpPr>
          <p:grpSpPr>
            <a:xfrm>
              <a:off x="4350643" y="3292001"/>
              <a:ext cx="1923123" cy="807198"/>
              <a:chOff x="223455" y="2735579"/>
              <a:chExt cx="1923123" cy="807198"/>
            </a:xfrm>
          </p:grpSpPr>
          <p:sp>
            <p:nvSpPr>
              <p:cNvPr id="99" name="文本框 98"/>
              <p:cNvSpPr txBox="1"/>
              <p:nvPr/>
            </p:nvSpPr>
            <p:spPr>
              <a:xfrm>
                <a:off x="223455" y="2735579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4116511" y="2904771"/>
              <a:ext cx="10305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F17475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2800" dirty="0">
                <a:solidFill>
                  <a:srgbClr val="F17475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1" name="Freeform 19"/>
            <p:cNvSpPr>
              <a:spLocks/>
            </p:cNvSpPr>
            <p:nvPr/>
          </p:nvSpPr>
          <p:spPr bwMode="auto">
            <a:xfrm>
              <a:off x="5438946" y="2958698"/>
              <a:ext cx="200734" cy="392888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rgbClr val="F1747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85402" y="1977960"/>
            <a:ext cx="2180263" cy="1190173"/>
            <a:chOff x="6185402" y="2123102"/>
            <a:chExt cx="2180263" cy="1190173"/>
          </a:xfrm>
        </p:grpSpPr>
        <p:grpSp>
          <p:nvGrpSpPr>
            <p:cNvPr id="101" name="组合 100"/>
            <p:cNvGrpSpPr/>
            <p:nvPr/>
          </p:nvGrpSpPr>
          <p:grpSpPr>
            <a:xfrm>
              <a:off x="6442542" y="2506077"/>
              <a:ext cx="1923123" cy="807198"/>
              <a:chOff x="223455" y="2735579"/>
              <a:chExt cx="1923123" cy="807198"/>
            </a:xfrm>
          </p:grpSpPr>
          <p:sp>
            <p:nvSpPr>
              <p:cNvPr id="102" name="文本框 101"/>
              <p:cNvSpPr txBox="1"/>
              <p:nvPr/>
            </p:nvSpPr>
            <p:spPr>
              <a:xfrm>
                <a:off x="223455" y="2735579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6185402" y="2123102"/>
              <a:ext cx="10305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1B3C5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2800" dirty="0">
                <a:solidFill>
                  <a:srgbClr val="01B3C5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22" name="Group 22"/>
            <p:cNvGrpSpPr>
              <a:grpSpLocks noChangeAspect="1"/>
            </p:cNvGrpSpPr>
            <p:nvPr/>
          </p:nvGrpSpPr>
          <p:grpSpPr bwMode="auto">
            <a:xfrm>
              <a:off x="7472475" y="2249951"/>
              <a:ext cx="287448" cy="287448"/>
              <a:chOff x="3617" y="1935"/>
              <a:chExt cx="446" cy="446"/>
            </a:xfrm>
            <a:solidFill>
              <a:srgbClr val="01B3C5"/>
            </a:solidFill>
          </p:grpSpPr>
          <p:sp>
            <p:nvSpPr>
              <p:cNvPr id="123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473827" y="1460162"/>
            <a:ext cx="2138949" cy="1160743"/>
            <a:chOff x="8473827" y="1605304"/>
            <a:chExt cx="2138949" cy="1160743"/>
          </a:xfrm>
        </p:grpSpPr>
        <p:grpSp>
          <p:nvGrpSpPr>
            <p:cNvPr id="104" name="组合 103"/>
            <p:cNvGrpSpPr/>
            <p:nvPr/>
          </p:nvGrpSpPr>
          <p:grpSpPr>
            <a:xfrm>
              <a:off x="8689653" y="1958849"/>
              <a:ext cx="1923123" cy="807198"/>
              <a:chOff x="223455" y="2735579"/>
              <a:chExt cx="1923123" cy="807198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223455" y="2735579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2" name="文本框 111"/>
            <p:cNvSpPr txBox="1"/>
            <p:nvPr/>
          </p:nvSpPr>
          <p:spPr>
            <a:xfrm>
              <a:off x="8473827" y="1605304"/>
              <a:ext cx="103051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>
                  <a:solidFill>
                    <a:srgbClr val="00AF92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2800" dirty="0">
                <a:solidFill>
                  <a:srgbClr val="00AF9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25" name="Freeform 28"/>
            <p:cNvSpPr>
              <a:spLocks noEditPoints="1"/>
            </p:cNvSpPr>
            <p:nvPr/>
          </p:nvSpPr>
          <p:spPr bwMode="auto">
            <a:xfrm>
              <a:off x="9548818" y="1650468"/>
              <a:ext cx="410900" cy="332836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rgbClr val="00AF9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468961847"/>
              </p:ext>
            </p:extLst>
          </p:nvPr>
        </p:nvGraphicFramePr>
        <p:xfrm>
          <a:off x="1758825" y="2723388"/>
          <a:ext cx="8853154" cy="269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2480118" y="3388202"/>
            <a:ext cx="1329226" cy="2220336"/>
            <a:chOff x="2082059" y="3879212"/>
            <a:chExt cx="1769201" cy="2955267"/>
          </a:xfrm>
        </p:grpSpPr>
        <p:grpSp>
          <p:nvGrpSpPr>
            <p:cNvPr id="18" name="组合 17"/>
            <p:cNvGrpSpPr/>
            <p:nvPr/>
          </p:nvGrpSpPr>
          <p:grpSpPr>
            <a:xfrm>
              <a:off x="2082059" y="3879212"/>
              <a:ext cx="1769201" cy="2955267"/>
              <a:chOff x="2689225" y="862583"/>
              <a:chExt cx="2475810" cy="4135589"/>
            </a:xfrm>
          </p:grpSpPr>
          <p:sp>
            <p:nvSpPr>
              <p:cNvPr id="22" name="任意多边形 21"/>
              <p:cNvSpPr/>
              <p:nvPr/>
            </p:nvSpPr>
            <p:spPr>
              <a:xfrm rot="2700000">
                <a:off x="2061146" y="1894283"/>
                <a:ext cx="4135589" cy="2072189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ysClr val="window" lastClr="FFFFFF">
                      <a:lumMod val="65000"/>
                      <a:alpha val="16000"/>
                    </a:sysClr>
                  </a:gs>
                  <a:gs pos="0">
                    <a:sysClr val="windowText" lastClr="000000">
                      <a:alpha val="42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1016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2689225" y="1488620"/>
                <a:ext cx="1791608" cy="179160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587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01600" dist="50800" dir="2700000" algn="tl" rotWithShape="0">
                  <a:prstClr val="black">
                    <a:alpha val="13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220838" y="4136819"/>
              <a:ext cx="1379861" cy="2309298"/>
              <a:chOff x="2689225" y="864027"/>
              <a:chExt cx="2508748" cy="4198576"/>
            </a:xfrm>
          </p:grpSpPr>
          <p:sp>
            <p:nvSpPr>
              <p:cNvPr id="20" name="任意多边形 19"/>
              <p:cNvSpPr/>
              <p:nvPr/>
            </p:nvSpPr>
            <p:spPr>
              <a:xfrm rot="2700000">
                <a:off x="2062589" y="1927218"/>
                <a:ext cx="4198576" cy="2072193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ysClr val="window" lastClr="FFFFFF">
                      <a:lumMod val="65000"/>
                      <a:alpha val="20000"/>
                    </a:sysClr>
                  </a:gs>
                  <a:gs pos="0">
                    <a:sysClr val="windowText" lastClr="000000">
                      <a:alpha val="32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2689225" y="1488621"/>
                <a:ext cx="1791608" cy="179160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587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76200" dist="38100" dir="2700000" algn="tl" rotWithShape="0">
                  <a:prstClr val="black">
                    <a:alpha val="17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4585749" y="3707801"/>
            <a:ext cx="1329226" cy="2220336"/>
            <a:chOff x="2082059" y="3879212"/>
            <a:chExt cx="1769201" cy="2955267"/>
          </a:xfrm>
        </p:grpSpPr>
        <p:grpSp>
          <p:nvGrpSpPr>
            <p:cNvPr id="53" name="组合 52"/>
            <p:cNvGrpSpPr/>
            <p:nvPr/>
          </p:nvGrpSpPr>
          <p:grpSpPr>
            <a:xfrm>
              <a:off x="2082059" y="3879212"/>
              <a:ext cx="1769201" cy="2955267"/>
              <a:chOff x="2689225" y="862583"/>
              <a:chExt cx="2475810" cy="4135589"/>
            </a:xfrm>
          </p:grpSpPr>
          <p:sp>
            <p:nvSpPr>
              <p:cNvPr id="57" name="任意多边形 56"/>
              <p:cNvSpPr/>
              <p:nvPr/>
            </p:nvSpPr>
            <p:spPr>
              <a:xfrm rot="2700000">
                <a:off x="2061146" y="1894283"/>
                <a:ext cx="4135589" cy="2072189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ysClr val="window" lastClr="FFFFFF">
                      <a:lumMod val="65000"/>
                      <a:alpha val="16000"/>
                    </a:sysClr>
                  </a:gs>
                  <a:gs pos="0">
                    <a:sysClr val="windowText" lastClr="000000">
                      <a:alpha val="42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1016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689225" y="1488620"/>
                <a:ext cx="1791608" cy="179160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587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01600" dist="50800" dir="2700000" algn="tl" rotWithShape="0">
                  <a:prstClr val="black">
                    <a:alpha val="13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2220838" y="4136819"/>
              <a:ext cx="1379861" cy="2309298"/>
              <a:chOff x="2689225" y="864027"/>
              <a:chExt cx="2508748" cy="4198576"/>
            </a:xfrm>
          </p:grpSpPr>
          <p:sp>
            <p:nvSpPr>
              <p:cNvPr id="55" name="任意多边形 54"/>
              <p:cNvSpPr/>
              <p:nvPr/>
            </p:nvSpPr>
            <p:spPr>
              <a:xfrm rot="2700000">
                <a:off x="2062589" y="1927218"/>
                <a:ext cx="4198576" cy="2072193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ysClr val="window" lastClr="FFFFFF">
                      <a:lumMod val="65000"/>
                      <a:alpha val="20000"/>
                    </a:sysClr>
                  </a:gs>
                  <a:gs pos="0">
                    <a:sysClr val="windowText" lastClr="000000">
                      <a:alpha val="32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2689225" y="1488621"/>
                <a:ext cx="1791608" cy="179160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587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76200" dist="38100" dir="2700000" algn="tl" rotWithShape="0">
                  <a:prstClr val="black">
                    <a:alpha val="17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6707009" y="2864439"/>
            <a:ext cx="1329226" cy="2220336"/>
            <a:chOff x="2082059" y="3879212"/>
            <a:chExt cx="1769201" cy="2955267"/>
          </a:xfrm>
        </p:grpSpPr>
        <p:grpSp>
          <p:nvGrpSpPr>
            <p:cNvPr id="60" name="组合 59"/>
            <p:cNvGrpSpPr/>
            <p:nvPr/>
          </p:nvGrpSpPr>
          <p:grpSpPr>
            <a:xfrm>
              <a:off x="2082059" y="3879212"/>
              <a:ext cx="1769201" cy="2955267"/>
              <a:chOff x="2689225" y="862583"/>
              <a:chExt cx="2475810" cy="4135589"/>
            </a:xfrm>
          </p:grpSpPr>
          <p:sp>
            <p:nvSpPr>
              <p:cNvPr id="64" name="任意多边形 63"/>
              <p:cNvSpPr/>
              <p:nvPr/>
            </p:nvSpPr>
            <p:spPr>
              <a:xfrm rot="2700000">
                <a:off x="2061146" y="1894283"/>
                <a:ext cx="4135589" cy="2072189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ysClr val="window" lastClr="FFFFFF">
                      <a:lumMod val="65000"/>
                      <a:alpha val="16000"/>
                    </a:sysClr>
                  </a:gs>
                  <a:gs pos="0">
                    <a:sysClr val="windowText" lastClr="000000">
                      <a:alpha val="42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1016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2689225" y="1488620"/>
                <a:ext cx="1791608" cy="179160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587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01600" dist="50800" dir="2700000" algn="tl" rotWithShape="0">
                  <a:prstClr val="black">
                    <a:alpha val="13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2220838" y="4136819"/>
              <a:ext cx="1379861" cy="2309298"/>
              <a:chOff x="2689225" y="864027"/>
              <a:chExt cx="2508748" cy="4198576"/>
            </a:xfrm>
          </p:grpSpPr>
          <p:sp>
            <p:nvSpPr>
              <p:cNvPr id="62" name="任意多边形 61"/>
              <p:cNvSpPr/>
              <p:nvPr/>
            </p:nvSpPr>
            <p:spPr>
              <a:xfrm rot="2700000">
                <a:off x="2062589" y="1927218"/>
                <a:ext cx="4198576" cy="2072193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ysClr val="window" lastClr="FFFFFF">
                      <a:lumMod val="65000"/>
                      <a:alpha val="20000"/>
                    </a:sysClr>
                  </a:gs>
                  <a:gs pos="0">
                    <a:sysClr val="windowText" lastClr="000000">
                      <a:alpha val="32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689225" y="1488621"/>
                <a:ext cx="1791608" cy="179160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587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76200" dist="38100" dir="2700000" algn="tl" rotWithShape="0">
                  <a:prstClr val="black">
                    <a:alpha val="17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8860353" y="2342565"/>
            <a:ext cx="1329226" cy="2220336"/>
            <a:chOff x="2082059" y="3879212"/>
            <a:chExt cx="1769201" cy="2955267"/>
          </a:xfrm>
        </p:grpSpPr>
        <p:grpSp>
          <p:nvGrpSpPr>
            <p:cNvPr id="67" name="组合 66"/>
            <p:cNvGrpSpPr/>
            <p:nvPr/>
          </p:nvGrpSpPr>
          <p:grpSpPr>
            <a:xfrm>
              <a:off x="2082059" y="3879212"/>
              <a:ext cx="1769201" cy="2955267"/>
              <a:chOff x="2689225" y="862583"/>
              <a:chExt cx="2475810" cy="4135589"/>
            </a:xfrm>
          </p:grpSpPr>
          <p:sp>
            <p:nvSpPr>
              <p:cNvPr id="71" name="任意多边形 70"/>
              <p:cNvSpPr/>
              <p:nvPr/>
            </p:nvSpPr>
            <p:spPr>
              <a:xfrm rot="2700000">
                <a:off x="2061146" y="1894283"/>
                <a:ext cx="4135589" cy="2072189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ysClr val="window" lastClr="FFFFFF">
                      <a:lumMod val="65000"/>
                      <a:alpha val="16000"/>
                    </a:sysClr>
                  </a:gs>
                  <a:gs pos="0">
                    <a:sysClr val="windowText" lastClr="000000">
                      <a:alpha val="42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1016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689225" y="1488620"/>
                <a:ext cx="1791608" cy="1791609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587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101600" dist="50800" dir="2700000" algn="tl" rotWithShape="0">
                  <a:prstClr val="black">
                    <a:alpha val="13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2220838" y="4136819"/>
              <a:ext cx="1379861" cy="2309298"/>
              <a:chOff x="2689225" y="864027"/>
              <a:chExt cx="2508748" cy="4198576"/>
            </a:xfrm>
          </p:grpSpPr>
          <p:sp>
            <p:nvSpPr>
              <p:cNvPr id="69" name="任意多边形 68"/>
              <p:cNvSpPr/>
              <p:nvPr/>
            </p:nvSpPr>
            <p:spPr>
              <a:xfrm rot="2700000">
                <a:off x="2062589" y="1927218"/>
                <a:ext cx="4198576" cy="2072193"/>
              </a:xfrm>
              <a:custGeom>
                <a:avLst/>
                <a:gdLst>
                  <a:gd name="connsiteX0" fmla="*/ 776171 w 2969868"/>
                  <a:gd name="connsiteY0" fmla="*/ 0 h 1494000"/>
                  <a:gd name="connsiteX1" fmla="*/ 2233868 w 2969868"/>
                  <a:gd name="connsiteY1" fmla="*/ 0 h 1494000"/>
                  <a:gd name="connsiteX2" fmla="*/ 2233867 w 2969868"/>
                  <a:gd name="connsiteY2" fmla="*/ 1494000 h 1494000"/>
                  <a:gd name="connsiteX3" fmla="*/ 0 w 2969868"/>
                  <a:gd name="connsiteY3" fmla="*/ 1494000 h 1494000"/>
                  <a:gd name="connsiteX4" fmla="*/ 0 w 2969868"/>
                  <a:gd name="connsiteY4" fmla="*/ 1461258 h 1494000"/>
                  <a:gd name="connsiteX5" fmla="*/ 776172 w 2969868"/>
                  <a:gd name="connsiteY5" fmla="*/ 1461258 h 1494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969868" h="1494000">
                    <a:moveTo>
                      <a:pt x="776171" y="0"/>
                    </a:moveTo>
                    <a:lnTo>
                      <a:pt x="2233868" y="0"/>
                    </a:lnTo>
                    <a:cubicBezTo>
                      <a:pt x="3232538" y="23721"/>
                      <a:pt x="3197712" y="1487845"/>
                      <a:pt x="2233867" y="1494000"/>
                    </a:cubicBezTo>
                    <a:lnTo>
                      <a:pt x="0" y="1494000"/>
                    </a:lnTo>
                    <a:lnTo>
                      <a:pt x="0" y="1461258"/>
                    </a:lnTo>
                    <a:lnTo>
                      <a:pt x="776172" y="1461258"/>
                    </a:lnTo>
                    <a:close/>
                  </a:path>
                </a:pathLst>
              </a:custGeom>
              <a:gradFill>
                <a:gsLst>
                  <a:gs pos="67000">
                    <a:sysClr val="window" lastClr="FFFFFF">
                      <a:lumMod val="65000"/>
                      <a:alpha val="20000"/>
                    </a:sysClr>
                  </a:gs>
                  <a:gs pos="0">
                    <a:sysClr val="windowText" lastClr="000000">
                      <a:alpha val="32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0"/>
              </a:gradFill>
              <a:ln w="12700" cap="flat" cmpd="sng" algn="ctr">
                <a:noFill/>
                <a:prstDash val="solid"/>
                <a:miter lim="800000"/>
              </a:ln>
              <a:effectLst>
                <a:softEdge rad="76200"/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2689225" y="1488621"/>
                <a:ext cx="1791608" cy="1791608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15875" cap="flat" cmpd="sng" algn="ctr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85000"/>
                      </a:schemeClr>
                    </a:gs>
                  </a:gsLst>
                  <a:lin ang="2700000" scaled="1"/>
                  <a:tileRect/>
                </a:gradFill>
                <a:prstDash val="solid"/>
                <a:miter lim="800000"/>
              </a:ln>
              <a:effectLst>
                <a:outerShdw blurRad="76200" dist="38100" dir="2700000" algn="tl" rotWithShape="0">
                  <a:prstClr val="black">
                    <a:alpha val="17000"/>
                  </a:prst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aphicFrame>
        <p:nvGraphicFramePr>
          <p:cNvPr id="78" name="图表 77"/>
          <p:cNvGraphicFramePr/>
          <p:nvPr>
            <p:extLst>
              <p:ext uri="{D42A27DB-BD31-4B8C-83A1-F6EECF244321}">
                <p14:modId xmlns:p14="http://schemas.microsoft.com/office/powerpoint/2010/main" val="1032840595"/>
              </p:ext>
            </p:extLst>
          </p:nvPr>
        </p:nvGraphicFramePr>
        <p:xfrm>
          <a:off x="2525754" y="3716948"/>
          <a:ext cx="857621" cy="976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9" name="图表 78"/>
          <p:cNvGraphicFramePr/>
          <p:nvPr>
            <p:extLst>
              <p:ext uri="{D42A27DB-BD31-4B8C-83A1-F6EECF244321}">
                <p14:modId xmlns:p14="http://schemas.microsoft.com/office/powerpoint/2010/main" val="4293611178"/>
              </p:ext>
            </p:extLst>
          </p:nvPr>
        </p:nvGraphicFramePr>
        <p:xfrm>
          <a:off x="4632234" y="4036547"/>
          <a:ext cx="857621" cy="976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0" name="图表 79"/>
          <p:cNvGraphicFramePr/>
          <p:nvPr>
            <p:extLst>
              <p:ext uri="{D42A27DB-BD31-4B8C-83A1-F6EECF244321}">
                <p14:modId xmlns:p14="http://schemas.microsoft.com/office/powerpoint/2010/main" val="1087581850"/>
              </p:ext>
            </p:extLst>
          </p:nvPr>
        </p:nvGraphicFramePr>
        <p:xfrm>
          <a:off x="6752645" y="3193185"/>
          <a:ext cx="857621" cy="976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1" name="图表 80"/>
          <p:cNvGraphicFramePr/>
          <p:nvPr>
            <p:extLst>
              <p:ext uri="{D42A27DB-BD31-4B8C-83A1-F6EECF244321}">
                <p14:modId xmlns:p14="http://schemas.microsoft.com/office/powerpoint/2010/main" val="1201442242"/>
              </p:ext>
            </p:extLst>
          </p:nvPr>
        </p:nvGraphicFramePr>
        <p:xfrm>
          <a:off x="8912486" y="2677064"/>
          <a:ext cx="857621" cy="9766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6" name="文本框 125"/>
          <p:cNvSpPr txBox="1"/>
          <p:nvPr/>
        </p:nvSpPr>
        <p:spPr>
          <a:xfrm>
            <a:off x="2639755" y="4048034"/>
            <a:ext cx="618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FFB850"/>
                </a:solidFill>
                <a:latin typeface="Impact" panose="020B0806030902050204" pitchFamily="34" charset="0"/>
              </a:rPr>
              <a:t>40</a:t>
            </a:r>
            <a:r>
              <a:rPr lang="en-US" altLang="zh-CN" sz="1050" dirty="0">
                <a:solidFill>
                  <a:srgbClr val="FFB850"/>
                </a:solidFill>
                <a:latin typeface="Impact" panose="020B0806030902050204" pitchFamily="34" charset="0"/>
              </a:rPr>
              <a:t>%</a:t>
            </a:r>
            <a:endParaRPr lang="zh-CN" altLang="en-US" sz="1400" dirty="0">
              <a:solidFill>
                <a:srgbClr val="FFB850"/>
              </a:solidFill>
              <a:latin typeface="Impact" panose="020B0806030902050204" pitchFamily="34" charset="0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4748475" y="4362748"/>
            <a:ext cx="618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F17475"/>
                </a:solidFill>
                <a:latin typeface="Impact" panose="020B0806030902050204" pitchFamily="34" charset="0"/>
              </a:rPr>
              <a:t>20</a:t>
            </a:r>
            <a:r>
              <a:rPr lang="en-US" altLang="zh-CN" sz="1050" dirty="0">
                <a:solidFill>
                  <a:srgbClr val="F17475"/>
                </a:solidFill>
                <a:latin typeface="Impact" panose="020B0806030902050204" pitchFamily="34" charset="0"/>
              </a:rPr>
              <a:t>%</a:t>
            </a:r>
            <a:endParaRPr lang="zh-CN" altLang="en-US" sz="1400" dirty="0">
              <a:solidFill>
                <a:srgbClr val="F17475"/>
              </a:solidFill>
              <a:latin typeface="Impact" panose="020B0806030902050204" pitchFamily="34" charset="0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6878876" y="3524429"/>
            <a:ext cx="618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1B3C5"/>
                </a:solidFill>
                <a:latin typeface="Impact" panose="020B0806030902050204" pitchFamily="34" charset="0"/>
              </a:rPr>
              <a:t>60</a:t>
            </a:r>
            <a:r>
              <a:rPr lang="en-US" altLang="zh-CN" sz="1050" dirty="0">
                <a:solidFill>
                  <a:srgbClr val="01B3C5"/>
                </a:solidFill>
                <a:latin typeface="Impact" panose="020B0806030902050204" pitchFamily="34" charset="0"/>
              </a:rPr>
              <a:t>%</a:t>
            </a:r>
            <a:endParaRPr lang="zh-CN" altLang="en-US" sz="1400" dirty="0">
              <a:solidFill>
                <a:srgbClr val="01B3C5"/>
              </a:solidFill>
              <a:latin typeface="Impact" panose="020B0806030902050204" pitchFamily="34" charset="0"/>
            </a:endParaRPr>
          </a:p>
        </p:txBody>
      </p:sp>
      <p:sp>
        <p:nvSpPr>
          <p:cNvPr id="129" name="文本框 128"/>
          <p:cNvSpPr txBox="1"/>
          <p:nvPr/>
        </p:nvSpPr>
        <p:spPr>
          <a:xfrm>
            <a:off x="9025723" y="3005730"/>
            <a:ext cx="6181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rgbClr val="00AF92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1050" dirty="0">
                <a:solidFill>
                  <a:srgbClr val="00AF92"/>
                </a:solidFill>
                <a:latin typeface="Impact" panose="020B0806030902050204" pitchFamily="34" charset="0"/>
              </a:rPr>
              <a:t>%</a:t>
            </a:r>
            <a:endParaRPr lang="zh-CN" altLang="en-US" sz="1400" dirty="0">
              <a:solidFill>
                <a:srgbClr val="00AF92"/>
              </a:solidFill>
              <a:latin typeface="Impact" panose="020B0806030902050204" pitchFamily="34" charset="0"/>
            </a:endParaRPr>
          </a:p>
        </p:txBody>
      </p:sp>
      <p:sp>
        <p:nvSpPr>
          <p:cNvPr id="139" name="任意多边形 138"/>
          <p:cNvSpPr/>
          <p:nvPr/>
        </p:nvSpPr>
        <p:spPr>
          <a:xfrm rot="5400000">
            <a:off x="3967050" y="-1171196"/>
            <a:ext cx="4540867" cy="9192057"/>
          </a:xfrm>
          <a:custGeom>
            <a:avLst/>
            <a:gdLst>
              <a:gd name="connsiteX0" fmla="*/ 0 w 4678460"/>
              <a:gd name="connsiteY0" fmla="*/ 9319498 h 9470586"/>
              <a:gd name="connsiteX1" fmla="*/ 268389 w 4678460"/>
              <a:gd name="connsiteY1" fmla="*/ 9168411 h 9470586"/>
              <a:gd name="connsiteX2" fmla="*/ 268389 w 4678460"/>
              <a:gd name="connsiteY2" fmla="*/ 9249202 h 9470586"/>
              <a:gd name="connsiteX3" fmla="*/ 4452271 w 4678460"/>
              <a:gd name="connsiteY3" fmla="*/ 9249202 h 9470586"/>
              <a:gd name="connsiteX4" fmla="*/ 4452271 w 4678460"/>
              <a:gd name="connsiteY4" fmla="*/ 268389 h 9470586"/>
              <a:gd name="connsiteX5" fmla="*/ 4376285 w 4678460"/>
              <a:gd name="connsiteY5" fmla="*/ 268389 h 9470586"/>
              <a:gd name="connsiteX6" fmla="*/ 4527373 w 4678460"/>
              <a:gd name="connsiteY6" fmla="*/ 0 h 9470586"/>
              <a:gd name="connsiteX7" fmla="*/ 4678460 w 4678460"/>
              <a:gd name="connsiteY7" fmla="*/ 268389 h 9470586"/>
              <a:gd name="connsiteX8" fmla="*/ 4599417 w 4678460"/>
              <a:gd name="connsiteY8" fmla="*/ 268389 h 9470586"/>
              <a:gd name="connsiteX9" fmla="*/ 4599417 w 4678460"/>
              <a:gd name="connsiteY9" fmla="*/ 9390717 h 9470586"/>
              <a:gd name="connsiteX10" fmla="*/ 268389 w 4678460"/>
              <a:gd name="connsiteY10" fmla="*/ 9390717 h 9470586"/>
              <a:gd name="connsiteX11" fmla="*/ 268389 w 4678460"/>
              <a:gd name="connsiteY11" fmla="*/ 9470586 h 9470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78460" h="9470586">
                <a:moveTo>
                  <a:pt x="0" y="9319498"/>
                </a:moveTo>
                <a:lnTo>
                  <a:pt x="268389" y="9168411"/>
                </a:lnTo>
                <a:lnTo>
                  <a:pt x="268389" y="9249202"/>
                </a:lnTo>
                <a:lnTo>
                  <a:pt x="4452271" y="9249202"/>
                </a:lnTo>
                <a:lnTo>
                  <a:pt x="4452271" y="268389"/>
                </a:lnTo>
                <a:lnTo>
                  <a:pt x="4376285" y="268389"/>
                </a:lnTo>
                <a:lnTo>
                  <a:pt x="4527373" y="0"/>
                </a:lnTo>
                <a:lnTo>
                  <a:pt x="4678460" y="268389"/>
                </a:lnTo>
                <a:lnTo>
                  <a:pt x="4599417" y="268389"/>
                </a:lnTo>
                <a:lnTo>
                  <a:pt x="4599417" y="9390717"/>
                </a:lnTo>
                <a:lnTo>
                  <a:pt x="268389" y="9390717"/>
                </a:lnTo>
                <a:lnTo>
                  <a:pt x="268389" y="9470586"/>
                </a:lnTo>
                <a:close/>
              </a:path>
            </a:pathLst>
          </a:custGeom>
          <a:solidFill>
            <a:srgbClr val="FBFBF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54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6" dur="1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8" dur="150" fill="hold"/>
                                        <p:tgtEl>
                                          <p:spTgt spid="12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path" presetSubtype="0" accel="34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4.16667E-6 0.12245 " pathEditMode="relative" rAng="0" ptsTypes="AA">
                                      <p:cBhvr>
                                        <p:cTn id="35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5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57" dur="150" fill="hold"/>
                                        <p:tgtEl>
                                          <p:spTgt spid="12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"/>
                            </p:stCondLst>
                            <p:childTnLst>
                              <p:par>
                                <p:cTn id="5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path" presetSubtype="0" accel="34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4.16667E-6 0.12245 " pathEditMode="relative" rAng="0" ptsTypes="AA">
                                      <p:cBhvr>
                                        <p:cTn id="64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4" dur="150" fill="hold"/>
                                        <p:tgtEl>
                                          <p:spTgt spid="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86" dur="150" fill="hold"/>
                                        <p:tgtEl>
                                          <p:spTgt spid="12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path" presetSubtype="0" accel="34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4.16667E-6 0.12245 " pathEditMode="relative" rAng="0" ptsTypes="AA">
                                      <p:cBhvr>
                                        <p:cTn id="93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6" presetClass="emph" presetSubtype="0" autoRev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3" dur="150" fill="hold"/>
                                        <p:tgtEl>
                                          <p:spTgt spid="6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115" dur="150" fill="hold"/>
                                        <p:tgtEl>
                                          <p:spTgt spid="1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50"/>
                            </p:stCondLst>
                            <p:childTnLst>
                              <p:par>
                                <p:cTn id="1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path" presetSubtype="0" accel="34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0 L -4.16667E-6 0.12245 " pathEditMode="relative" rAng="0" ptsTypes="AA">
                                      <p:cBhvr>
                                        <p:cTn id="122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 uiExpand="1">
        <p:bldSub>
          <a:bldChart bld="category"/>
        </p:bldSub>
      </p:bldGraphic>
      <p:bldGraphic spid="78" grpId="0">
        <p:bldAsOne/>
      </p:bldGraphic>
      <p:bldGraphic spid="79" grpId="0">
        <p:bldAsOne/>
      </p:bldGraphic>
      <p:bldGraphic spid="80" grpId="0">
        <p:bldAsOne/>
      </p:bldGraphic>
      <p:bldGraphic spid="81" grpId="0">
        <p:bldAsOne/>
      </p:bldGraphic>
      <p:bldP spid="126" grpId="0"/>
      <p:bldP spid="126" grpId="1"/>
      <p:bldP spid="127" grpId="0"/>
      <p:bldP spid="127" grpId="1"/>
      <p:bldP spid="128" grpId="0"/>
      <p:bldP spid="128" grpId="1"/>
      <p:bldP spid="129" grpId="0"/>
      <p:bldP spid="129" grpId="1"/>
      <p:bldP spid="1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274902" y="1188853"/>
            <a:ext cx="2022197" cy="4335157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3814902" y="1188853"/>
            <a:ext cx="2022197" cy="4335157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3" name="圆角矩形 102"/>
          <p:cNvSpPr/>
          <p:nvPr/>
        </p:nvSpPr>
        <p:spPr>
          <a:xfrm>
            <a:off x="6354902" y="1188853"/>
            <a:ext cx="2022197" cy="4335157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9" name="圆角矩形 118"/>
          <p:cNvSpPr/>
          <p:nvPr/>
        </p:nvSpPr>
        <p:spPr>
          <a:xfrm>
            <a:off x="8894901" y="1188853"/>
            <a:ext cx="2022197" cy="4335157"/>
          </a:xfrm>
          <a:prstGeom prst="roundRect">
            <a:avLst/>
          </a:prstGeom>
          <a:pattFill prst="dkDnDiag">
            <a:fgClr>
              <a:srgbClr val="EEEEEE"/>
            </a:fgClr>
            <a:bgClr>
              <a:srgbClr val="F9F9F9"/>
            </a:bgClr>
          </a:patt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177800" dist="76200" dir="2700000" algn="tl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35765" y="1357561"/>
            <a:ext cx="1780467" cy="4049664"/>
            <a:chOff x="3935765" y="1531729"/>
            <a:chExt cx="1780467" cy="4049664"/>
          </a:xfrm>
        </p:grpSpPr>
        <p:sp>
          <p:nvSpPr>
            <p:cNvPr id="88" name="饼形 87"/>
            <p:cNvSpPr/>
            <p:nvPr/>
          </p:nvSpPr>
          <p:spPr>
            <a:xfrm>
              <a:off x="4263851" y="1602027"/>
              <a:ext cx="1124297" cy="1124297"/>
            </a:xfrm>
            <a:prstGeom prst="pie">
              <a:avLst>
                <a:gd name="adj1" fmla="val 16221396"/>
                <a:gd name="adj2" fmla="val 6040171"/>
              </a:avLst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4193552" y="1531729"/>
              <a:ext cx="1264896" cy="1264896"/>
              <a:chOff x="2127718" y="1707328"/>
              <a:chExt cx="1391386" cy="1391386"/>
            </a:xfrm>
          </p:grpSpPr>
          <p:sp>
            <p:nvSpPr>
              <p:cNvPr id="98" name="任意多边形 97"/>
              <p:cNvSpPr/>
              <p:nvPr/>
            </p:nvSpPr>
            <p:spPr>
              <a:xfrm>
                <a:off x="2127718" y="1707328"/>
                <a:ext cx="1391386" cy="1391386"/>
              </a:xfrm>
              <a:custGeom>
                <a:avLst/>
                <a:gdLst>
                  <a:gd name="connsiteX0" fmla="*/ 695692 w 1391386"/>
                  <a:gd name="connsiteY0" fmla="*/ 102803 h 1391386"/>
                  <a:gd name="connsiteX1" fmla="*/ 102803 w 1391386"/>
                  <a:gd name="connsiteY1" fmla="*/ 695692 h 1391386"/>
                  <a:gd name="connsiteX2" fmla="*/ 695692 w 1391386"/>
                  <a:gd name="connsiteY2" fmla="*/ 1288581 h 1391386"/>
                  <a:gd name="connsiteX3" fmla="*/ 1288581 w 1391386"/>
                  <a:gd name="connsiteY3" fmla="*/ 695692 h 1391386"/>
                  <a:gd name="connsiteX4" fmla="*/ 695692 w 1391386"/>
                  <a:gd name="connsiteY4" fmla="*/ 102803 h 1391386"/>
                  <a:gd name="connsiteX5" fmla="*/ 695693 w 1391386"/>
                  <a:gd name="connsiteY5" fmla="*/ 0 h 1391386"/>
                  <a:gd name="connsiteX6" fmla="*/ 1391386 w 1391386"/>
                  <a:gd name="connsiteY6" fmla="*/ 695693 h 1391386"/>
                  <a:gd name="connsiteX7" fmla="*/ 695693 w 1391386"/>
                  <a:gd name="connsiteY7" fmla="*/ 1391386 h 1391386"/>
                  <a:gd name="connsiteX8" fmla="*/ 0 w 1391386"/>
                  <a:gd name="connsiteY8" fmla="*/ 695693 h 1391386"/>
                  <a:gd name="connsiteX9" fmla="*/ 695693 w 1391386"/>
                  <a:gd name="connsiteY9" fmla="*/ 0 h 139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91386" h="1391386">
                    <a:moveTo>
                      <a:pt x="695692" y="102803"/>
                    </a:moveTo>
                    <a:cubicBezTo>
                      <a:pt x="368248" y="102803"/>
                      <a:pt x="102803" y="368248"/>
                      <a:pt x="102803" y="695692"/>
                    </a:cubicBezTo>
                    <a:cubicBezTo>
                      <a:pt x="102803" y="1023136"/>
                      <a:pt x="368248" y="1288581"/>
                      <a:pt x="695692" y="1288581"/>
                    </a:cubicBezTo>
                    <a:cubicBezTo>
                      <a:pt x="1023136" y="1288581"/>
                      <a:pt x="1288581" y="1023136"/>
                      <a:pt x="1288581" y="695692"/>
                    </a:cubicBezTo>
                    <a:cubicBezTo>
                      <a:pt x="1288581" y="368248"/>
                      <a:pt x="1023136" y="102803"/>
                      <a:pt x="695692" y="102803"/>
                    </a:cubicBezTo>
                    <a:close/>
                    <a:moveTo>
                      <a:pt x="695693" y="0"/>
                    </a:moveTo>
                    <a:cubicBezTo>
                      <a:pt x="1079914" y="0"/>
                      <a:pt x="1391386" y="311472"/>
                      <a:pt x="1391386" y="695693"/>
                    </a:cubicBezTo>
                    <a:cubicBezTo>
                      <a:pt x="1391386" y="1079914"/>
                      <a:pt x="1079914" y="1391386"/>
                      <a:pt x="695693" y="1391386"/>
                    </a:cubicBezTo>
                    <a:cubicBezTo>
                      <a:pt x="311472" y="1391386"/>
                      <a:pt x="0" y="1079914"/>
                      <a:pt x="0" y="695693"/>
                    </a:cubicBezTo>
                    <a:cubicBezTo>
                      <a:pt x="0" y="311472"/>
                      <a:pt x="311472" y="0"/>
                      <a:pt x="695693" y="0"/>
                    </a:cubicBez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99" name="组合 98"/>
              <p:cNvGrpSpPr/>
              <p:nvPr/>
            </p:nvGrpSpPr>
            <p:grpSpPr>
              <a:xfrm>
                <a:off x="2127719" y="1707328"/>
                <a:ext cx="1391385" cy="1391385"/>
                <a:chOff x="3975413" y="1707329"/>
                <a:chExt cx="1391385" cy="1391385"/>
              </a:xfrm>
            </p:grpSpPr>
            <p:sp>
              <p:nvSpPr>
                <p:cNvPr id="100" name="椭圆 99"/>
                <p:cNvSpPr/>
                <p:nvPr/>
              </p:nvSpPr>
              <p:spPr>
                <a:xfrm>
                  <a:off x="3975413" y="1707329"/>
                  <a:ext cx="1391385" cy="1391385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>
                  <a:off x="4078216" y="1810132"/>
                  <a:ext cx="1185778" cy="1185778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90" name="椭圆 89"/>
            <p:cNvSpPr/>
            <p:nvPr/>
          </p:nvSpPr>
          <p:spPr>
            <a:xfrm>
              <a:off x="4565050" y="1903226"/>
              <a:ext cx="521900" cy="521900"/>
            </a:xfrm>
            <a:prstGeom prst="ellipse">
              <a:avLst/>
            </a:prstGeom>
            <a:solidFill>
              <a:srgbClr val="F9F9F9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3951159" y="3052416"/>
              <a:ext cx="1749680" cy="596843"/>
              <a:chOff x="2127757" y="4660226"/>
              <a:chExt cx="1749680" cy="596843"/>
            </a:xfrm>
          </p:grpSpPr>
          <p:pic>
            <p:nvPicPr>
              <p:cNvPr id="96" name="图片 95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127757" y="4660226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97" name="图片 96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2127757" y="5165051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92" name="文本框 91"/>
            <p:cNvSpPr txBox="1"/>
            <p:nvPr/>
          </p:nvSpPr>
          <p:spPr>
            <a:xfrm>
              <a:off x="4510225" y="1956379"/>
              <a:ext cx="6398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55</a:t>
              </a:r>
              <a:r>
                <a:rPr lang="en-US" altLang="zh-CN" sz="12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3951159" y="4984550"/>
              <a:ext cx="1749680" cy="596843"/>
              <a:chOff x="2127757" y="4660226"/>
              <a:chExt cx="1749680" cy="596843"/>
            </a:xfrm>
          </p:grpSpPr>
          <p:pic>
            <p:nvPicPr>
              <p:cNvPr id="94" name="图片 93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127757" y="4660226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95" name="图片 94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2127757" y="5165051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35" name="文本框 134"/>
            <p:cNvSpPr txBox="1"/>
            <p:nvPr/>
          </p:nvSpPr>
          <p:spPr>
            <a:xfrm>
              <a:off x="4438879" y="3060562"/>
              <a:ext cx="774240" cy="584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2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3935765" y="3772266"/>
              <a:ext cx="1780467" cy="965571"/>
              <a:chOff x="223455" y="2735579"/>
              <a:chExt cx="1780467" cy="965571"/>
            </a:xfrm>
          </p:grpSpPr>
          <p:sp>
            <p:nvSpPr>
              <p:cNvPr id="142" name="文本框 141"/>
              <p:cNvSpPr txBox="1"/>
              <p:nvPr/>
            </p:nvSpPr>
            <p:spPr>
              <a:xfrm>
                <a:off x="223455" y="2735579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43" name="文本框 142"/>
              <p:cNvSpPr txBox="1"/>
              <p:nvPr/>
            </p:nvSpPr>
            <p:spPr>
              <a:xfrm>
                <a:off x="241791" y="3054819"/>
                <a:ext cx="16863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8" name="Freeform 19"/>
            <p:cNvSpPr>
              <a:spLocks/>
            </p:cNvSpPr>
            <p:nvPr/>
          </p:nvSpPr>
          <p:spPr bwMode="auto">
            <a:xfrm>
              <a:off x="4723456" y="5094652"/>
              <a:ext cx="179689" cy="351697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75765" y="1357561"/>
            <a:ext cx="1780467" cy="4049664"/>
            <a:chOff x="6475765" y="1531729"/>
            <a:chExt cx="1780467" cy="4049664"/>
          </a:xfrm>
        </p:grpSpPr>
        <p:sp>
          <p:nvSpPr>
            <p:cNvPr id="104" name="饼形 103"/>
            <p:cNvSpPr/>
            <p:nvPr/>
          </p:nvSpPr>
          <p:spPr>
            <a:xfrm>
              <a:off x="6803851" y="1602027"/>
              <a:ext cx="1124297" cy="1124297"/>
            </a:xfrm>
            <a:prstGeom prst="pie">
              <a:avLst>
                <a:gd name="adj1" fmla="val 16221396"/>
                <a:gd name="adj2" fmla="val 8403935"/>
              </a:avLst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E87071"/>
                </a:solidFill>
              </a:endParaRP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6733552" y="1531729"/>
              <a:ext cx="1264896" cy="1264896"/>
              <a:chOff x="2127718" y="1707328"/>
              <a:chExt cx="1391386" cy="1391386"/>
            </a:xfrm>
          </p:grpSpPr>
          <p:sp>
            <p:nvSpPr>
              <p:cNvPr id="114" name="任意多边形 113"/>
              <p:cNvSpPr/>
              <p:nvPr/>
            </p:nvSpPr>
            <p:spPr>
              <a:xfrm>
                <a:off x="2127718" y="1707328"/>
                <a:ext cx="1391386" cy="1391386"/>
              </a:xfrm>
              <a:custGeom>
                <a:avLst/>
                <a:gdLst>
                  <a:gd name="connsiteX0" fmla="*/ 695692 w 1391386"/>
                  <a:gd name="connsiteY0" fmla="*/ 102803 h 1391386"/>
                  <a:gd name="connsiteX1" fmla="*/ 102803 w 1391386"/>
                  <a:gd name="connsiteY1" fmla="*/ 695692 h 1391386"/>
                  <a:gd name="connsiteX2" fmla="*/ 695692 w 1391386"/>
                  <a:gd name="connsiteY2" fmla="*/ 1288581 h 1391386"/>
                  <a:gd name="connsiteX3" fmla="*/ 1288581 w 1391386"/>
                  <a:gd name="connsiteY3" fmla="*/ 695692 h 1391386"/>
                  <a:gd name="connsiteX4" fmla="*/ 695692 w 1391386"/>
                  <a:gd name="connsiteY4" fmla="*/ 102803 h 1391386"/>
                  <a:gd name="connsiteX5" fmla="*/ 695693 w 1391386"/>
                  <a:gd name="connsiteY5" fmla="*/ 0 h 1391386"/>
                  <a:gd name="connsiteX6" fmla="*/ 1391386 w 1391386"/>
                  <a:gd name="connsiteY6" fmla="*/ 695693 h 1391386"/>
                  <a:gd name="connsiteX7" fmla="*/ 695693 w 1391386"/>
                  <a:gd name="connsiteY7" fmla="*/ 1391386 h 1391386"/>
                  <a:gd name="connsiteX8" fmla="*/ 0 w 1391386"/>
                  <a:gd name="connsiteY8" fmla="*/ 695693 h 1391386"/>
                  <a:gd name="connsiteX9" fmla="*/ 695693 w 1391386"/>
                  <a:gd name="connsiteY9" fmla="*/ 0 h 139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91386" h="1391386">
                    <a:moveTo>
                      <a:pt x="695692" y="102803"/>
                    </a:moveTo>
                    <a:cubicBezTo>
                      <a:pt x="368248" y="102803"/>
                      <a:pt x="102803" y="368248"/>
                      <a:pt x="102803" y="695692"/>
                    </a:cubicBezTo>
                    <a:cubicBezTo>
                      <a:pt x="102803" y="1023136"/>
                      <a:pt x="368248" y="1288581"/>
                      <a:pt x="695692" y="1288581"/>
                    </a:cubicBezTo>
                    <a:cubicBezTo>
                      <a:pt x="1023136" y="1288581"/>
                      <a:pt x="1288581" y="1023136"/>
                      <a:pt x="1288581" y="695692"/>
                    </a:cubicBezTo>
                    <a:cubicBezTo>
                      <a:pt x="1288581" y="368248"/>
                      <a:pt x="1023136" y="102803"/>
                      <a:pt x="695692" y="102803"/>
                    </a:cubicBezTo>
                    <a:close/>
                    <a:moveTo>
                      <a:pt x="695693" y="0"/>
                    </a:moveTo>
                    <a:cubicBezTo>
                      <a:pt x="1079914" y="0"/>
                      <a:pt x="1391386" y="311472"/>
                      <a:pt x="1391386" y="695693"/>
                    </a:cubicBezTo>
                    <a:cubicBezTo>
                      <a:pt x="1391386" y="1079914"/>
                      <a:pt x="1079914" y="1391386"/>
                      <a:pt x="695693" y="1391386"/>
                    </a:cubicBezTo>
                    <a:cubicBezTo>
                      <a:pt x="311472" y="1391386"/>
                      <a:pt x="0" y="1079914"/>
                      <a:pt x="0" y="695693"/>
                    </a:cubicBezTo>
                    <a:cubicBezTo>
                      <a:pt x="0" y="311472"/>
                      <a:pt x="311472" y="0"/>
                      <a:pt x="695693" y="0"/>
                    </a:cubicBez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5" name="组合 114"/>
              <p:cNvGrpSpPr/>
              <p:nvPr/>
            </p:nvGrpSpPr>
            <p:grpSpPr>
              <a:xfrm>
                <a:off x="2127719" y="1707328"/>
                <a:ext cx="1391385" cy="1391385"/>
                <a:chOff x="3975413" y="1707329"/>
                <a:chExt cx="1391385" cy="1391385"/>
              </a:xfrm>
            </p:grpSpPr>
            <p:sp>
              <p:nvSpPr>
                <p:cNvPr id="116" name="椭圆 115"/>
                <p:cNvSpPr/>
                <p:nvPr/>
              </p:nvSpPr>
              <p:spPr>
                <a:xfrm>
                  <a:off x="3975413" y="1707329"/>
                  <a:ext cx="1391385" cy="1391385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7" name="椭圆 116"/>
                <p:cNvSpPr/>
                <p:nvPr/>
              </p:nvSpPr>
              <p:spPr>
                <a:xfrm>
                  <a:off x="4078216" y="1810132"/>
                  <a:ext cx="1185778" cy="1185778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06" name="椭圆 105"/>
            <p:cNvSpPr/>
            <p:nvPr/>
          </p:nvSpPr>
          <p:spPr>
            <a:xfrm>
              <a:off x="7105050" y="1903226"/>
              <a:ext cx="521900" cy="521900"/>
            </a:xfrm>
            <a:prstGeom prst="ellipse">
              <a:avLst/>
            </a:prstGeom>
            <a:solidFill>
              <a:srgbClr val="F9F9F9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6491159" y="3052416"/>
              <a:ext cx="1749680" cy="596843"/>
              <a:chOff x="2127757" y="4660226"/>
              <a:chExt cx="1749680" cy="596843"/>
            </a:xfrm>
          </p:grpSpPr>
          <p:pic>
            <p:nvPicPr>
              <p:cNvPr id="112" name="图片 111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127757" y="4660226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2127757" y="5165051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08" name="文本框 107"/>
            <p:cNvSpPr txBox="1"/>
            <p:nvPr/>
          </p:nvSpPr>
          <p:spPr>
            <a:xfrm>
              <a:off x="7050225" y="1956379"/>
              <a:ext cx="6398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68</a:t>
              </a:r>
              <a:r>
                <a:rPr lang="en-US" altLang="zh-CN" sz="12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09" name="组合 108"/>
            <p:cNvGrpSpPr/>
            <p:nvPr/>
          </p:nvGrpSpPr>
          <p:grpSpPr>
            <a:xfrm>
              <a:off x="6491159" y="4984550"/>
              <a:ext cx="1749680" cy="596843"/>
              <a:chOff x="2127757" y="4660226"/>
              <a:chExt cx="1749680" cy="596843"/>
            </a:xfrm>
          </p:grpSpPr>
          <p:pic>
            <p:nvPicPr>
              <p:cNvPr id="110" name="图片 109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127757" y="4660226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11" name="图片 110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2127757" y="5165051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36" name="文本框 135"/>
            <p:cNvSpPr txBox="1"/>
            <p:nvPr/>
          </p:nvSpPr>
          <p:spPr>
            <a:xfrm>
              <a:off x="6978879" y="3060562"/>
              <a:ext cx="774240" cy="584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2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6475765" y="3772266"/>
              <a:ext cx="1780467" cy="965571"/>
              <a:chOff x="223455" y="2735579"/>
              <a:chExt cx="1780467" cy="965571"/>
            </a:xfrm>
          </p:grpSpPr>
          <p:sp>
            <p:nvSpPr>
              <p:cNvPr id="145" name="文本框 144"/>
              <p:cNvSpPr txBox="1"/>
              <p:nvPr/>
            </p:nvSpPr>
            <p:spPr>
              <a:xfrm>
                <a:off x="223455" y="2735579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46" name="文本框 145"/>
              <p:cNvSpPr txBox="1"/>
              <p:nvPr/>
            </p:nvSpPr>
            <p:spPr>
              <a:xfrm>
                <a:off x="241791" y="3054819"/>
                <a:ext cx="16863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9" name="Group 22"/>
            <p:cNvGrpSpPr>
              <a:grpSpLocks noChangeAspect="1"/>
            </p:cNvGrpSpPr>
            <p:nvPr/>
          </p:nvGrpSpPr>
          <p:grpSpPr bwMode="auto">
            <a:xfrm>
              <a:off x="7202205" y="5119405"/>
              <a:ext cx="302190" cy="302190"/>
              <a:chOff x="3617" y="1935"/>
              <a:chExt cx="446" cy="446"/>
            </a:xfrm>
            <a:solidFill>
              <a:srgbClr val="E87071"/>
            </a:solidFill>
          </p:grpSpPr>
          <p:sp>
            <p:nvSpPr>
              <p:cNvPr id="160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9015764" y="1357561"/>
            <a:ext cx="1780467" cy="4049664"/>
            <a:chOff x="9015764" y="1531729"/>
            <a:chExt cx="1780467" cy="4049664"/>
          </a:xfrm>
        </p:grpSpPr>
        <p:sp>
          <p:nvSpPr>
            <p:cNvPr id="120" name="饼形 119"/>
            <p:cNvSpPr/>
            <p:nvPr/>
          </p:nvSpPr>
          <p:spPr>
            <a:xfrm>
              <a:off x="9343850" y="1602027"/>
              <a:ext cx="1124297" cy="1124297"/>
            </a:xfrm>
            <a:prstGeom prst="pie">
              <a:avLst>
                <a:gd name="adj1" fmla="val 16221396"/>
                <a:gd name="adj2" fmla="val 13397291"/>
              </a:avLst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9273551" y="1531729"/>
              <a:ext cx="1264896" cy="1264896"/>
              <a:chOff x="2127718" y="1707328"/>
              <a:chExt cx="1391386" cy="1391386"/>
            </a:xfrm>
          </p:grpSpPr>
          <p:sp>
            <p:nvSpPr>
              <p:cNvPr id="130" name="任意多边形 129"/>
              <p:cNvSpPr/>
              <p:nvPr/>
            </p:nvSpPr>
            <p:spPr>
              <a:xfrm>
                <a:off x="2127718" y="1707328"/>
                <a:ext cx="1391386" cy="1391386"/>
              </a:xfrm>
              <a:custGeom>
                <a:avLst/>
                <a:gdLst>
                  <a:gd name="connsiteX0" fmla="*/ 695692 w 1391386"/>
                  <a:gd name="connsiteY0" fmla="*/ 102803 h 1391386"/>
                  <a:gd name="connsiteX1" fmla="*/ 102803 w 1391386"/>
                  <a:gd name="connsiteY1" fmla="*/ 695692 h 1391386"/>
                  <a:gd name="connsiteX2" fmla="*/ 695692 w 1391386"/>
                  <a:gd name="connsiteY2" fmla="*/ 1288581 h 1391386"/>
                  <a:gd name="connsiteX3" fmla="*/ 1288581 w 1391386"/>
                  <a:gd name="connsiteY3" fmla="*/ 695692 h 1391386"/>
                  <a:gd name="connsiteX4" fmla="*/ 695692 w 1391386"/>
                  <a:gd name="connsiteY4" fmla="*/ 102803 h 1391386"/>
                  <a:gd name="connsiteX5" fmla="*/ 695693 w 1391386"/>
                  <a:gd name="connsiteY5" fmla="*/ 0 h 1391386"/>
                  <a:gd name="connsiteX6" fmla="*/ 1391386 w 1391386"/>
                  <a:gd name="connsiteY6" fmla="*/ 695693 h 1391386"/>
                  <a:gd name="connsiteX7" fmla="*/ 695693 w 1391386"/>
                  <a:gd name="connsiteY7" fmla="*/ 1391386 h 1391386"/>
                  <a:gd name="connsiteX8" fmla="*/ 0 w 1391386"/>
                  <a:gd name="connsiteY8" fmla="*/ 695693 h 1391386"/>
                  <a:gd name="connsiteX9" fmla="*/ 695693 w 1391386"/>
                  <a:gd name="connsiteY9" fmla="*/ 0 h 139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91386" h="1391386">
                    <a:moveTo>
                      <a:pt x="695692" y="102803"/>
                    </a:moveTo>
                    <a:cubicBezTo>
                      <a:pt x="368248" y="102803"/>
                      <a:pt x="102803" y="368248"/>
                      <a:pt x="102803" y="695692"/>
                    </a:cubicBezTo>
                    <a:cubicBezTo>
                      <a:pt x="102803" y="1023136"/>
                      <a:pt x="368248" y="1288581"/>
                      <a:pt x="695692" y="1288581"/>
                    </a:cubicBezTo>
                    <a:cubicBezTo>
                      <a:pt x="1023136" y="1288581"/>
                      <a:pt x="1288581" y="1023136"/>
                      <a:pt x="1288581" y="695692"/>
                    </a:cubicBezTo>
                    <a:cubicBezTo>
                      <a:pt x="1288581" y="368248"/>
                      <a:pt x="1023136" y="102803"/>
                      <a:pt x="695692" y="102803"/>
                    </a:cubicBezTo>
                    <a:close/>
                    <a:moveTo>
                      <a:pt x="695693" y="0"/>
                    </a:moveTo>
                    <a:cubicBezTo>
                      <a:pt x="1079914" y="0"/>
                      <a:pt x="1391386" y="311472"/>
                      <a:pt x="1391386" y="695693"/>
                    </a:cubicBezTo>
                    <a:cubicBezTo>
                      <a:pt x="1391386" y="1079914"/>
                      <a:pt x="1079914" y="1391386"/>
                      <a:pt x="695693" y="1391386"/>
                    </a:cubicBezTo>
                    <a:cubicBezTo>
                      <a:pt x="311472" y="1391386"/>
                      <a:pt x="0" y="1079914"/>
                      <a:pt x="0" y="695693"/>
                    </a:cubicBezTo>
                    <a:cubicBezTo>
                      <a:pt x="0" y="311472"/>
                      <a:pt x="311472" y="0"/>
                      <a:pt x="695693" y="0"/>
                    </a:cubicBez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31" name="组合 130"/>
              <p:cNvGrpSpPr/>
              <p:nvPr/>
            </p:nvGrpSpPr>
            <p:grpSpPr>
              <a:xfrm>
                <a:off x="2127719" y="1707328"/>
                <a:ext cx="1391385" cy="1391385"/>
                <a:chOff x="3975413" y="1707329"/>
                <a:chExt cx="1391385" cy="1391385"/>
              </a:xfrm>
            </p:grpSpPr>
            <p:sp>
              <p:nvSpPr>
                <p:cNvPr id="132" name="椭圆 131"/>
                <p:cNvSpPr/>
                <p:nvPr/>
              </p:nvSpPr>
              <p:spPr>
                <a:xfrm>
                  <a:off x="3975413" y="1707329"/>
                  <a:ext cx="1391385" cy="1391385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33" name="椭圆 132"/>
                <p:cNvSpPr/>
                <p:nvPr/>
              </p:nvSpPr>
              <p:spPr>
                <a:xfrm>
                  <a:off x="4078216" y="1810132"/>
                  <a:ext cx="1185778" cy="1185778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122" name="椭圆 121"/>
            <p:cNvSpPr/>
            <p:nvPr/>
          </p:nvSpPr>
          <p:spPr>
            <a:xfrm>
              <a:off x="9645049" y="1903226"/>
              <a:ext cx="521900" cy="521900"/>
            </a:xfrm>
            <a:prstGeom prst="ellipse">
              <a:avLst/>
            </a:prstGeom>
            <a:solidFill>
              <a:srgbClr val="F9F9F9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3" name="组合 122"/>
            <p:cNvGrpSpPr/>
            <p:nvPr/>
          </p:nvGrpSpPr>
          <p:grpSpPr>
            <a:xfrm>
              <a:off x="9031158" y="3052416"/>
              <a:ext cx="1749680" cy="596843"/>
              <a:chOff x="2127757" y="4660226"/>
              <a:chExt cx="1749680" cy="596843"/>
            </a:xfrm>
          </p:grpSpPr>
          <p:pic>
            <p:nvPicPr>
              <p:cNvPr id="128" name="图片 127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127757" y="4660226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29" name="图片 128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2127757" y="5165051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24" name="文本框 123"/>
            <p:cNvSpPr txBox="1"/>
            <p:nvPr/>
          </p:nvSpPr>
          <p:spPr>
            <a:xfrm>
              <a:off x="9590224" y="1956379"/>
              <a:ext cx="6398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663A77"/>
                  </a:solidFill>
                  <a:latin typeface="Impact" panose="020B0806030902050204" pitchFamily="34" charset="0"/>
                </a:rPr>
                <a:t>85</a:t>
              </a:r>
              <a:r>
                <a:rPr lang="en-US" altLang="zh-CN" sz="1200" dirty="0">
                  <a:solidFill>
                    <a:srgbClr val="663A77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9031158" y="4984550"/>
              <a:ext cx="1749680" cy="596843"/>
              <a:chOff x="2127757" y="4660226"/>
              <a:chExt cx="1749680" cy="596843"/>
            </a:xfrm>
          </p:grpSpPr>
          <p:pic>
            <p:nvPicPr>
              <p:cNvPr id="126" name="图片 125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127757" y="4660226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127" name="图片 126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2127757" y="5165051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37" name="文本框 136"/>
            <p:cNvSpPr txBox="1"/>
            <p:nvPr/>
          </p:nvSpPr>
          <p:spPr>
            <a:xfrm>
              <a:off x="9518878" y="3060562"/>
              <a:ext cx="774240" cy="584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2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47" name="组合 146"/>
            <p:cNvGrpSpPr/>
            <p:nvPr/>
          </p:nvGrpSpPr>
          <p:grpSpPr>
            <a:xfrm>
              <a:off x="9015764" y="3772266"/>
              <a:ext cx="1780467" cy="965571"/>
              <a:chOff x="223455" y="2735579"/>
              <a:chExt cx="1780467" cy="965571"/>
            </a:xfrm>
          </p:grpSpPr>
          <p:sp>
            <p:nvSpPr>
              <p:cNvPr id="148" name="文本框 147"/>
              <p:cNvSpPr txBox="1"/>
              <p:nvPr/>
            </p:nvSpPr>
            <p:spPr>
              <a:xfrm>
                <a:off x="223455" y="2735579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49" name="文本框 148"/>
              <p:cNvSpPr txBox="1"/>
              <p:nvPr/>
            </p:nvSpPr>
            <p:spPr>
              <a:xfrm>
                <a:off x="241791" y="3054819"/>
                <a:ext cx="16863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2" name="Freeform 28"/>
            <p:cNvSpPr>
              <a:spLocks noEditPoints="1"/>
            </p:cNvSpPr>
            <p:nvPr/>
          </p:nvSpPr>
          <p:spPr bwMode="auto">
            <a:xfrm>
              <a:off x="9709390" y="5121530"/>
              <a:ext cx="367820" cy="297941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395765" y="1357561"/>
            <a:ext cx="1780467" cy="4049664"/>
            <a:chOff x="1395765" y="1531729"/>
            <a:chExt cx="1780467" cy="4049664"/>
          </a:xfrm>
        </p:grpSpPr>
        <p:sp>
          <p:nvSpPr>
            <p:cNvPr id="28" name="饼形 27"/>
            <p:cNvSpPr/>
            <p:nvPr/>
          </p:nvSpPr>
          <p:spPr>
            <a:xfrm>
              <a:off x="1723851" y="1602027"/>
              <a:ext cx="1124297" cy="1124297"/>
            </a:xfrm>
            <a:prstGeom prst="pie">
              <a:avLst>
                <a:gd name="adj1" fmla="val 16221396"/>
                <a:gd name="adj2" fmla="val 2043081"/>
              </a:avLst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1411159" y="3052416"/>
              <a:ext cx="1749680" cy="596843"/>
              <a:chOff x="2127757" y="4660226"/>
              <a:chExt cx="1749680" cy="596843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127757" y="4660226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2127757" y="5165051"/>
                <a:ext cx="1749680" cy="92018"/>
              </a:xfrm>
              <a:prstGeom prst="rect">
                <a:avLst/>
              </a:prstGeom>
            </p:spPr>
          </p:pic>
        </p:grpSp>
        <p:grpSp>
          <p:nvGrpSpPr>
            <p:cNvPr id="68" name="组合 67"/>
            <p:cNvGrpSpPr/>
            <p:nvPr/>
          </p:nvGrpSpPr>
          <p:grpSpPr>
            <a:xfrm>
              <a:off x="1411159" y="4984550"/>
              <a:ext cx="1749680" cy="596843"/>
              <a:chOff x="2127757" y="4660226"/>
              <a:chExt cx="1749680" cy="596843"/>
            </a:xfrm>
          </p:grpSpPr>
          <p:pic>
            <p:nvPicPr>
              <p:cNvPr id="69" name="图片 68"/>
              <p:cNvPicPr>
                <a:picLocks noChangeAspect="1"/>
              </p:cNvPicPr>
              <p:nvPr/>
            </p:nvPicPr>
            <p:blipFill rotWithShape="1">
              <a:blip r:embed="rId3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5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>
                <a:off x="2127757" y="4660226"/>
                <a:ext cx="1749680" cy="92018"/>
              </a:xfrm>
              <a:prstGeom prst="rect">
                <a:avLst/>
              </a:prstGeom>
            </p:spPr>
          </p:pic>
          <p:pic>
            <p:nvPicPr>
              <p:cNvPr id="70" name="图片 69"/>
              <p:cNvPicPr>
                <a:picLocks noChangeAspect="1"/>
              </p:cNvPicPr>
              <p:nvPr/>
            </p:nvPicPr>
            <p:blipFill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  <a14:imgEffect>
                          <a14:saturation sat="0"/>
                        </a14:imgEffect>
                        <a14:imgEffect>
                          <a14:brightnessContrast bright="20000"/>
                        </a14:imgEffect>
                      </a14:imgLayer>
                    </a14:imgProps>
                  </a:ext>
                </a:extLst>
              </a:blip>
              <a:srcRect b="72279"/>
              <a:stretch/>
            </p:blipFill>
            <p:spPr>
              <a:xfrm flipH="1" flipV="1">
                <a:off x="2127757" y="5165051"/>
                <a:ext cx="1749680" cy="92018"/>
              </a:xfrm>
              <a:prstGeom prst="rect">
                <a:avLst/>
              </a:prstGeom>
            </p:spPr>
          </p:pic>
        </p:grpSp>
        <p:sp>
          <p:nvSpPr>
            <p:cNvPr id="134" name="文本框 133"/>
            <p:cNvSpPr txBox="1"/>
            <p:nvPr/>
          </p:nvSpPr>
          <p:spPr>
            <a:xfrm>
              <a:off x="1898879" y="3060562"/>
              <a:ext cx="774240" cy="584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2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1395765" y="3772266"/>
              <a:ext cx="1780467" cy="965571"/>
              <a:chOff x="223455" y="2735579"/>
              <a:chExt cx="1780467" cy="965571"/>
            </a:xfrm>
          </p:grpSpPr>
          <p:sp>
            <p:nvSpPr>
              <p:cNvPr id="139" name="文本框 138"/>
              <p:cNvSpPr txBox="1"/>
              <p:nvPr/>
            </p:nvSpPr>
            <p:spPr>
              <a:xfrm>
                <a:off x="223455" y="2735579"/>
                <a:ext cx="178046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40" name="文本框 139"/>
              <p:cNvSpPr txBox="1"/>
              <p:nvPr/>
            </p:nvSpPr>
            <p:spPr>
              <a:xfrm>
                <a:off x="241791" y="3054819"/>
                <a:ext cx="168632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2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0" name="Group 8"/>
            <p:cNvGrpSpPr>
              <a:grpSpLocks noChangeAspect="1"/>
            </p:cNvGrpSpPr>
            <p:nvPr/>
          </p:nvGrpSpPr>
          <p:grpSpPr bwMode="auto">
            <a:xfrm>
              <a:off x="2139741" y="5135498"/>
              <a:ext cx="267119" cy="270004"/>
              <a:chOff x="4313" y="1262"/>
              <a:chExt cx="463" cy="468"/>
            </a:xfrm>
            <a:solidFill>
              <a:srgbClr val="FFB850"/>
            </a:solidFill>
          </p:grpSpPr>
          <p:sp>
            <p:nvSpPr>
              <p:cNvPr id="151" name="Rectangle 9"/>
              <p:cNvSpPr>
                <a:spLocks noChangeArrowheads="1"/>
              </p:cNvSpPr>
              <p:nvPr/>
            </p:nvSpPr>
            <p:spPr bwMode="auto">
              <a:xfrm>
                <a:off x="4603" y="1387"/>
                <a:ext cx="77" cy="3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Rectangle 10"/>
              <p:cNvSpPr>
                <a:spLocks noChangeArrowheads="1"/>
              </p:cNvSpPr>
              <p:nvPr/>
            </p:nvSpPr>
            <p:spPr bwMode="auto">
              <a:xfrm>
                <a:off x="4699" y="1349"/>
                <a:ext cx="77" cy="3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Rectangle 11"/>
              <p:cNvSpPr>
                <a:spLocks noChangeArrowheads="1"/>
              </p:cNvSpPr>
              <p:nvPr/>
            </p:nvSpPr>
            <p:spPr bwMode="auto">
              <a:xfrm>
                <a:off x="4515" y="1447"/>
                <a:ext cx="76" cy="2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Rectangle 12"/>
              <p:cNvSpPr>
                <a:spLocks noChangeArrowheads="1"/>
              </p:cNvSpPr>
              <p:nvPr/>
            </p:nvSpPr>
            <p:spPr bwMode="auto">
              <a:xfrm>
                <a:off x="4423" y="1486"/>
                <a:ext cx="80" cy="2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Rectangle 13"/>
              <p:cNvSpPr>
                <a:spLocks noChangeArrowheads="1"/>
              </p:cNvSpPr>
              <p:nvPr/>
            </p:nvSpPr>
            <p:spPr bwMode="auto">
              <a:xfrm>
                <a:off x="4335" y="1565"/>
                <a:ext cx="76" cy="1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4"/>
              <p:cNvSpPr>
                <a:spLocks/>
              </p:cNvSpPr>
              <p:nvPr/>
            </p:nvSpPr>
            <p:spPr bwMode="auto">
              <a:xfrm>
                <a:off x="4313" y="1277"/>
                <a:ext cx="298" cy="247"/>
              </a:xfrm>
              <a:custGeom>
                <a:avLst/>
                <a:gdLst>
                  <a:gd name="T0" fmla="*/ 0 w 298"/>
                  <a:gd name="T1" fmla="*/ 240 h 247"/>
                  <a:gd name="T2" fmla="*/ 290 w 298"/>
                  <a:gd name="T3" fmla="*/ 0 h 247"/>
                  <a:gd name="T4" fmla="*/ 298 w 298"/>
                  <a:gd name="T5" fmla="*/ 7 h 247"/>
                  <a:gd name="T6" fmla="*/ 7 w 298"/>
                  <a:gd name="T7" fmla="*/ 247 h 247"/>
                  <a:gd name="T8" fmla="*/ 0 w 298"/>
                  <a:gd name="T9" fmla="*/ 240 h 247"/>
                  <a:gd name="T10" fmla="*/ 0 w 298"/>
                  <a:gd name="T11" fmla="*/ 24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" h="247">
                    <a:moveTo>
                      <a:pt x="0" y="240"/>
                    </a:moveTo>
                    <a:lnTo>
                      <a:pt x="290" y="0"/>
                    </a:lnTo>
                    <a:lnTo>
                      <a:pt x="298" y="7"/>
                    </a:lnTo>
                    <a:lnTo>
                      <a:pt x="7" y="247"/>
                    </a:lnTo>
                    <a:lnTo>
                      <a:pt x="0" y="240"/>
                    </a:lnTo>
                    <a:lnTo>
                      <a:pt x="0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5"/>
              <p:cNvSpPr>
                <a:spLocks/>
              </p:cNvSpPr>
              <p:nvPr/>
            </p:nvSpPr>
            <p:spPr bwMode="auto">
              <a:xfrm>
                <a:off x="4567" y="1262"/>
                <a:ext cx="65" cy="58"/>
              </a:xfrm>
              <a:custGeom>
                <a:avLst/>
                <a:gdLst>
                  <a:gd name="T0" fmla="*/ 0 w 65"/>
                  <a:gd name="T1" fmla="*/ 3 h 58"/>
                  <a:gd name="T2" fmla="*/ 65 w 65"/>
                  <a:gd name="T3" fmla="*/ 0 h 58"/>
                  <a:gd name="T4" fmla="*/ 36 w 65"/>
                  <a:gd name="T5" fmla="*/ 58 h 58"/>
                  <a:gd name="T6" fmla="*/ 0 w 65"/>
                  <a:gd name="T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8">
                    <a:moveTo>
                      <a:pt x="0" y="3"/>
                    </a:moveTo>
                    <a:lnTo>
                      <a:pt x="65" y="0"/>
                    </a:lnTo>
                    <a:lnTo>
                      <a:pt x="36" y="5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653552" y="1531729"/>
              <a:ext cx="1264896" cy="1264896"/>
              <a:chOff x="2127718" y="1707328"/>
              <a:chExt cx="1391386" cy="1391386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2127718" y="1707328"/>
                <a:ext cx="1391386" cy="1391386"/>
              </a:xfrm>
              <a:custGeom>
                <a:avLst/>
                <a:gdLst>
                  <a:gd name="connsiteX0" fmla="*/ 695692 w 1391386"/>
                  <a:gd name="connsiteY0" fmla="*/ 102803 h 1391386"/>
                  <a:gd name="connsiteX1" fmla="*/ 102803 w 1391386"/>
                  <a:gd name="connsiteY1" fmla="*/ 695692 h 1391386"/>
                  <a:gd name="connsiteX2" fmla="*/ 695692 w 1391386"/>
                  <a:gd name="connsiteY2" fmla="*/ 1288581 h 1391386"/>
                  <a:gd name="connsiteX3" fmla="*/ 1288581 w 1391386"/>
                  <a:gd name="connsiteY3" fmla="*/ 695692 h 1391386"/>
                  <a:gd name="connsiteX4" fmla="*/ 695692 w 1391386"/>
                  <a:gd name="connsiteY4" fmla="*/ 102803 h 1391386"/>
                  <a:gd name="connsiteX5" fmla="*/ 695693 w 1391386"/>
                  <a:gd name="connsiteY5" fmla="*/ 0 h 1391386"/>
                  <a:gd name="connsiteX6" fmla="*/ 1391386 w 1391386"/>
                  <a:gd name="connsiteY6" fmla="*/ 695693 h 1391386"/>
                  <a:gd name="connsiteX7" fmla="*/ 695693 w 1391386"/>
                  <a:gd name="connsiteY7" fmla="*/ 1391386 h 1391386"/>
                  <a:gd name="connsiteX8" fmla="*/ 0 w 1391386"/>
                  <a:gd name="connsiteY8" fmla="*/ 695693 h 1391386"/>
                  <a:gd name="connsiteX9" fmla="*/ 695693 w 1391386"/>
                  <a:gd name="connsiteY9" fmla="*/ 0 h 1391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91386" h="1391386">
                    <a:moveTo>
                      <a:pt x="695692" y="102803"/>
                    </a:moveTo>
                    <a:cubicBezTo>
                      <a:pt x="368248" y="102803"/>
                      <a:pt x="102803" y="368248"/>
                      <a:pt x="102803" y="695692"/>
                    </a:cubicBezTo>
                    <a:cubicBezTo>
                      <a:pt x="102803" y="1023136"/>
                      <a:pt x="368248" y="1288581"/>
                      <a:pt x="695692" y="1288581"/>
                    </a:cubicBezTo>
                    <a:cubicBezTo>
                      <a:pt x="1023136" y="1288581"/>
                      <a:pt x="1288581" y="1023136"/>
                      <a:pt x="1288581" y="695692"/>
                    </a:cubicBezTo>
                    <a:cubicBezTo>
                      <a:pt x="1288581" y="368248"/>
                      <a:pt x="1023136" y="102803"/>
                      <a:pt x="695692" y="102803"/>
                    </a:cubicBezTo>
                    <a:close/>
                    <a:moveTo>
                      <a:pt x="695693" y="0"/>
                    </a:moveTo>
                    <a:cubicBezTo>
                      <a:pt x="1079914" y="0"/>
                      <a:pt x="1391386" y="311472"/>
                      <a:pt x="1391386" y="695693"/>
                    </a:cubicBezTo>
                    <a:cubicBezTo>
                      <a:pt x="1391386" y="1079914"/>
                      <a:pt x="1079914" y="1391386"/>
                      <a:pt x="695693" y="1391386"/>
                    </a:cubicBezTo>
                    <a:cubicBezTo>
                      <a:pt x="311472" y="1391386"/>
                      <a:pt x="0" y="1079914"/>
                      <a:pt x="0" y="695693"/>
                    </a:cubicBezTo>
                    <a:cubicBezTo>
                      <a:pt x="0" y="311472"/>
                      <a:pt x="311472" y="0"/>
                      <a:pt x="695693" y="0"/>
                    </a:cubicBezTo>
                    <a:close/>
                  </a:path>
                </a:pathLst>
              </a:custGeom>
              <a:solidFill>
                <a:srgbClr val="F9F9F9"/>
              </a:solidFill>
              <a:ln>
                <a:noFill/>
              </a:ln>
              <a:effectLst>
                <a:outerShdw blurRad="76200" dist="381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2127719" y="1707328"/>
                <a:ext cx="1391385" cy="1391385"/>
                <a:chOff x="3975413" y="1707329"/>
                <a:chExt cx="1391385" cy="1391385"/>
              </a:xfrm>
            </p:grpSpPr>
            <p:sp>
              <p:nvSpPr>
                <p:cNvPr id="22" name="椭圆 21"/>
                <p:cNvSpPr/>
                <p:nvPr/>
              </p:nvSpPr>
              <p:spPr>
                <a:xfrm>
                  <a:off x="3975413" y="1707329"/>
                  <a:ext cx="1391385" cy="1391385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100000">
                        <a:schemeClr val="bg1">
                          <a:lumMod val="85000"/>
                        </a:schemeClr>
                      </a:gs>
                      <a:gs pos="0">
                        <a:schemeClr val="bg1"/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3" name="椭圆 22"/>
                <p:cNvSpPr/>
                <p:nvPr/>
              </p:nvSpPr>
              <p:spPr>
                <a:xfrm>
                  <a:off x="4078216" y="1810132"/>
                  <a:ext cx="1185778" cy="1185778"/>
                </a:xfrm>
                <a:prstGeom prst="ellipse">
                  <a:avLst/>
                </a:prstGeom>
                <a:noFill/>
                <a:ln w="15875"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bg1">
                          <a:lumMod val="85000"/>
                        </a:schemeClr>
                      </a:gs>
                    </a:gsLst>
                    <a:lin ang="2700000" scaled="1"/>
                    <a:tileRect/>
                  </a:gra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sp>
          <p:nvSpPr>
            <p:cNvPr id="27" name="椭圆 26"/>
            <p:cNvSpPr/>
            <p:nvPr/>
          </p:nvSpPr>
          <p:spPr>
            <a:xfrm>
              <a:off x="2025050" y="1903226"/>
              <a:ext cx="521900" cy="521900"/>
            </a:xfrm>
            <a:prstGeom prst="ellipse">
              <a:avLst/>
            </a:prstGeom>
            <a:solidFill>
              <a:srgbClr val="F9F9F9"/>
            </a:solidFill>
            <a:ln w="15875">
              <a:gradFill flip="none" rotWithShape="1">
                <a:gsLst>
                  <a:gs pos="0">
                    <a:schemeClr val="bg1"/>
                  </a:gs>
                  <a:gs pos="100000">
                    <a:srgbClr val="E0E0E0"/>
                  </a:gs>
                </a:gsLst>
                <a:lin ang="2700000" scaled="1"/>
                <a:tileRect/>
              </a:gradFill>
            </a:ln>
            <a:effectLst>
              <a:outerShdw blurRad="76200" dist="38100" dir="2700000" algn="tl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970225" y="1956379"/>
              <a:ext cx="6398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35</a:t>
              </a:r>
              <a:r>
                <a:rPr lang="en-US" altLang="zh-CN" sz="12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2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968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87" grpId="0" animBg="1"/>
      <p:bldP spid="87" grpId="1" animBg="1"/>
      <p:bldP spid="103" grpId="0" animBg="1"/>
      <p:bldP spid="103" grpId="1" animBg="1"/>
      <p:bldP spid="119" grpId="0" animBg="1"/>
      <p:bldP spid="1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1529682" y="1381245"/>
            <a:ext cx="1957137" cy="4026569"/>
            <a:chOff x="1529682" y="1555416"/>
            <a:chExt cx="1957137" cy="4026569"/>
          </a:xfrm>
        </p:grpSpPr>
        <p:sp>
          <p:nvSpPr>
            <p:cNvPr id="8" name="圆角矩形 7"/>
            <p:cNvSpPr/>
            <p:nvPr/>
          </p:nvSpPr>
          <p:spPr>
            <a:xfrm>
              <a:off x="1529682" y="1555416"/>
              <a:ext cx="1957137" cy="402656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678185" y="4620634"/>
              <a:ext cx="1660131" cy="36083"/>
            </a:xfrm>
            <a:prstGeom prst="rect">
              <a:avLst/>
            </a:prstGeom>
            <a:gradFill>
              <a:gsLst>
                <a:gs pos="0">
                  <a:srgbClr val="D3D3D3"/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0588" y="1593367"/>
            <a:ext cx="1604587" cy="3622234"/>
            <a:chOff x="1710588" y="1767538"/>
            <a:chExt cx="1604587" cy="3622234"/>
          </a:xfrm>
        </p:grpSpPr>
        <p:sp>
          <p:nvSpPr>
            <p:cNvPr id="10" name="椭圆 9"/>
            <p:cNvSpPr/>
            <p:nvPr/>
          </p:nvSpPr>
          <p:spPr>
            <a:xfrm>
              <a:off x="1776428" y="1767538"/>
              <a:ext cx="1463644" cy="1463644"/>
            </a:xfrm>
            <a:prstGeom prst="ellipse">
              <a:avLst/>
            </a:prstGeom>
            <a:solidFill>
              <a:srgbClr val="FFB850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932659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992993" y="4743441"/>
              <a:ext cx="10305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36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710588" y="3497226"/>
              <a:ext cx="1604587" cy="907729"/>
              <a:chOff x="157615" y="2728096"/>
              <a:chExt cx="1604587" cy="907729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157615" y="2728096"/>
                <a:ext cx="16045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59927" y="3035661"/>
                <a:ext cx="1590701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992993" y="2200523"/>
              <a:ext cx="10305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FB850"/>
                  </a:solidFill>
                  <a:latin typeface="Impact" panose="020B0806030902050204" pitchFamily="34" charset="0"/>
                </a:rPr>
                <a:t>100</a:t>
              </a:r>
              <a:r>
                <a:rPr lang="en-US" altLang="zh-CN" sz="2000" dirty="0">
                  <a:solidFill>
                    <a:srgbClr val="FFB850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921515" y="1381245"/>
            <a:ext cx="1957137" cy="4026569"/>
            <a:chOff x="3921515" y="1555416"/>
            <a:chExt cx="1957137" cy="4026569"/>
          </a:xfrm>
        </p:grpSpPr>
        <p:sp>
          <p:nvSpPr>
            <p:cNvPr id="20" name="圆角矩形 19"/>
            <p:cNvSpPr/>
            <p:nvPr/>
          </p:nvSpPr>
          <p:spPr>
            <a:xfrm>
              <a:off x="3921515" y="1555416"/>
              <a:ext cx="1957137" cy="402656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070018" y="4620634"/>
              <a:ext cx="1660131" cy="36083"/>
            </a:xfrm>
            <a:prstGeom prst="rect">
              <a:avLst/>
            </a:prstGeom>
            <a:gradFill>
              <a:gsLst>
                <a:gs pos="0">
                  <a:srgbClr val="D3D3D3"/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102421" y="1593367"/>
            <a:ext cx="1604587" cy="3622234"/>
            <a:chOff x="4102421" y="1767538"/>
            <a:chExt cx="1604587" cy="3622234"/>
          </a:xfrm>
        </p:grpSpPr>
        <p:sp>
          <p:nvSpPr>
            <p:cNvPr id="21" name="椭圆 20"/>
            <p:cNvSpPr/>
            <p:nvPr/>
          </p:nvSpPr>
          <p:spPr>
            <a:xfrm>
              <a:off x="4168261" y="1767538"/>
              <a:ext cx="1463644" cy="1463644"/>
            </a:xfrm>
            <a:prstGeom prst="ellipse">
              <a:avLst/>
            </a:prstGeom>
            <a:solidFill>
              <a:srgbClr val="01ACBE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324492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84826" y="4743441"/>
              <a:ext cx="10305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36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102421" y="3497226"/>
              <a:ext cx="1604587" cy="907729"/>
              <a:chOff x="157615" y="2728096"/>
              <a:chExt cx="1604587" cy="907729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157615" y="2728096"/>
                <a:ext cx="16045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59927" y="3035661"/>
                <a:ext cx="1590701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4384826" y="2200523"/>
              <a:ext cx="10305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01ACBE"/>
                  </a:solidFill>
                  <a:latin typeface="Impact" panose="020B0806030902050204" pitchFamily="34" charset="0"/>
                </a:rPr>
                <a:t>80</a:t>
              </a:r>
              <a:r>
                <a:rPr lang="en-US" altLang="zh-CN" sz="2000" dirty="0">
                  <a:solidFill>
                    <a:srgbClr val="01ACBE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313348" y="1381245"/>
            <a:ext cx="1957137" cy="4026569"/>
            <a:chOff x="6313348" y="1555416"/>
            <a:chExt cx="1957137" cy="4026569"/>
          </a:xfrm>
        </p:grpSpPr>
        <p:sp>
          <p:nvSpPr>
            <p:cNvPr id="30" name="圆角矩形 29"/>
            <p:cNvSpPr/>
            <p:nvPr/>
          </p:nvSpPr>
          <p:spPr>
            <a:xfrm>
              <a:off x="6313348" y="1555416"/>
              <a:ext cx="1957137" cy="402656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461851" y="4620634"/>
              <a:ext cx="1660131" cy="36083"/>
            </a:xfrm>
            <a:prstGeom prst="rect">
              <a:avLst/>
            </a:prstGeom>
            <a:gradFill>
              <a:gsLst>
                <a:gs pos="0">
                  <a:srgbClr val="D3D3D3"/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494254" y="1593367"/>
            <a:ext cx="1604587" cy="3622234"/>
            <a:chOff x="6494254" y="1767538"/>
            <a:chExt cx="1604587" cy="3622234"/>
          </a:xfrm>
        </p:grpSpPr>
        <p:sp>
          <p:nvSpPr>
            <p:cNvPr id="31" name="椭圆 30"/>
            <p:cNvSpPr/>
            <p:nvPr/>
          </p:nvSpPr>
          <p:spPr>
            <a:xfrm>
              <a:off x="6560094" y="1767538"/>
              <a:ext cx="1463644" cy="1463644"/>
            </a:xfrm>
            <a:prstGeom prst="ellipse">
              <a:avLst/>
            </a:prstGeom>
            <a:solidFill>
              <a:srgbClr val="E87071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6716325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776659" y="4743441"/>
              <a:ext cx="10305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36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494254" y="3497226"/>
              <a:ext cx="1604587" cy="907729"/>
              <a:chOff x="157615" y="2728096"/>
              <a:chExt cx="1604587" cy="907729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157615" y="2728096"/>
                <a:ext cx="16045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159927" y="3035661"/>
                <a:ext cx="1590701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6" name="文本框 35"/>
            <p:cNvSpPr txBox="1"/>
            <p:nvPr/>
          </p:nvSpPr>
          <p:spPr>
            <a:xfrm>
              <a:off x="6776659" y="2200523"/>
              <a:ext cx="10305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E87071"/>
                  </a:solidFill>
                  <a:latin typeface="Impact" panose="020B0806030902050204" pitchFamily="34" charset="0"/>
                </a:rPr>
                <a:t>60</a:t>
              </a:r>
              <a:r>
                <a:rPr lang="en-US" altLang="zh-CN" sz="2000" dirty="0">
                  <a:solidFill>
                    <a:srgbClr val="E87071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705182" y="1381245"/>
            <a:ext cx="1957137" cy="4026569"/>
            <a:chOff x="8705182" y="1555416"/>
            <a:chExt cx="1957137" cy="4026569"/>
          </a:xfrm>
        </p:grpSpPr>
        <p:sp>
          <p:nvSpPr>
            <p:cNvPr id="40" name="圆角矩形 39"/>
            <p:cNvSpPr/>
            <p:nvPr/>
          </p:nvSpPr>
          <p:spPr>
            <a:xfrm>
              <a:off x="8705182" y="1555416"/>
              <a:ext cx="1957137" cy="402656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853685" y="4620634"/>
              <a:ext cx="1660131" cy="36083"/>
            </a:xfrm>
            <a:prstGeom prst="rect">
              <a:avLst/>
            </a:prstGeom>
            <a:gradFill>
              <a:gsLst>
                <a:gs pos="0">
                  <a:srgbClr val="D3D3D3"/>
                </a:gs>
                <a:gs pos="100000">
                  <a:schemeClr val="bg1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886088" y="1593367"/>
            <a:ext cx="1604587" cy="3622234"/>
            <a:chOff x="8886088" y="1767538"/>
            <a:chExt cx="1604587" cy="3622234"/>
          </a:xfrm>
        </p:grpSpPr>
        <p:sp>
          <p:nvSpPr>
            <p:cNvPr id="41" name="椭圆 40"/>
            <p:cNvSpPr/>
            <p:nvPr/>
          </p:nvSpPr>
          <p:spPr>
            <a:xfrm>
              <a:off x="8951928" y="1767538"/>
              <a:ext cx="1463644" cy="1463644"/>
            </a:xfrm>
            <a:prstGeom prst="ellipse">
              <a:avLst/>
            </a:prstGeom>
            <a:solidFill>
              <a:srgbClr val="663A77"/>
            </a:solidFill>
            <a:ln w="190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9108159" y="1921483"/>
              <a:ext cx="1155752" cy="11557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9168493" y="4743441"/>
              <a:ext cx="103051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36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8886088" y="3497226"/>
              <a:ext cx="1604587" cy="907729"/>
              <a:chOff x="157615" y="2728096"/>
              <a:chExt cx="1604587" cy="907729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157615" y="2728096"/>
                <a:ext cx="16045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59927" y="3035661"/>
                <a:ext cx="1590701" cy="6001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1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9168493" y="2200523"/>
              <a:ext cx="103051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663A77"/>
                  </a:solidFill>
                  <a:latin typeface="Impact" panose="020B0806030902050204" pitchFamily="34" charset="0"/>
                </a:rPr>
                <a:t>40</a:t>
              </a:r>
              <a:r>
                <a:rPr lang="en-US" altLang="zh-CN" sz="2000" dirty="0">
                  <a:solidFill>
                    <a:srgbClr val="663A77"/>
                  </a:solidFill>
                  <a:latin typeface="Impact" panose="020B0806030902050204" pitchFamily="34" charset="0"/>
                </a:rPr>
                <a:t>%</a:t>
              </a:r>
              <a:endParaRPr lang="zh-CN" altLang="en-US" sz="32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1853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5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9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2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7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8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9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0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1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2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6" dur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50" fill="hold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8" dur="5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0" dur="5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953760117"/>
              </p:ext>
            </p:extLst>
          </p:nvPr>
        </p:nvGraphicFramePr>
        <p:xfrm>
          <a:off x="2481704" y="952596"/>
          <a:ext cx="7228592" cy="3916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2233793" y="4987614"/>
            <a:ext cx="1969498" cy="1030232"/>
            <a:chOff x="1843837" y="5146550"/>
            <a:chExt cx="1969498" cy="1030232"/>
          </a:xfrm>
        </p:grpSpPr>
        <p:grpSp>
          <p:nvGrpSpPr>
            <p:cNvPr id="36" name="组合 35"/>
            <p:cNvGrpSpPr/>
            <p:nvPr/>
          </p:nvGrpSpPr>
          <p:grpSpPr>
            <a:xfrm>
              <a:off x="1890212" y="5257426"/>
              <a:ext cx="1923123" cy="807198"/>
              <a:chOff x="223455" y="2735579"/>
              <a:chExt cx="1923123" cy="807198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23455" y="2735579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FFB850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1843837" y="5380943"/>
              <a:ext cx="104219" cy="104219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>
              <a:off x="2717454" y="5597798"/>
              <a:ext cx="1030232" cy="127736"/>
            </a:xfrm>
            <a:prstGeom prst="rect">
              <a:avLst/>
            </a:prstGeom>
          </p:spPr>
        </p:pic>
      </p:grpSp>
      <p:grpSp>
        <p:nvGrpSpPr>
          <p:cNvPr id="45" name="组合 44"/>
          <p:cNvGrpSpPr/>
          <p:nvPr/>
        </p:nvGrpSpPr>
        <p:grpSpPr>
          <a:xfrm>
            <a:off x="3818118" y="4987614"/>
            <a:ext cx="1969498" cy="1030232"/>
            <a:chOff x="1843837" y="5146550"/>
            <a:chExt cx="1969498" cy="1030232"/>
          </a:xfrm>
        </p:grpSpPr>
        <p:grpSp>
          <p:nvGrpSpPr>
            <p:cNvPr id="46" name="组合 45"/>
            <p:cNvGrpSpPr/>
            <p:nvPr/>
          </p:nvGrpSpPr>
          <p:grpSpPr>
            <a:xfrm>
              <a:off x="1890212" y="5257426"/>
              <a:ext cx="1923123" cy="807198"/>
              <a:chOff x="223455" y="2735579"/>
              <a:chExt cx="1923123" cy="807198"/>
            </a:xfrm>
          </p:grpSpPr>
          <p:sp>
            <p:nvSpPr>
              <p:cNvPr id="49" name="文本框 48"/>
              <p:cNvSpPr txBox="1"/>
              <p:nvPr/>
            </p:nvSpPr>
            <p:spPr>
              <a:xfrm>
                <a:off x="223455" y="2735579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1ACBE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62" name="文本框 61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椭圆 46"/>
            <p:cNvSpPr/>
            <p:nvPr/>
          </p:nvSpPr>
          <p:spPr>
            <a:xfrm>
              <a:off x="1843837" y="5380943"/>
              <a:ext cx="104219" cy="104219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>
              <a:off x="2717454" y="5597798"/>
              <a:ext cx="1030232" cy="127736"/>
            </a:xfrm>
            <a:prstGeom prst="rect">
              <a:avLst/>
            </a:prstGeom>
          </p:spPr>
        </p:pic>
      </p:grpSp>
      <p:grpSp>
        <p:nvGrpSpPr>
          <p:cNvPr id="63" name="组合 62"/>
          <p:cNvGrpSpPr/>
          <p:nvPr/>
        </p:nvGrpSpPr>
        <p:grpSpPr>
          <a:xfrm>
            <a:off x="5402443" y="4987614"/>
            <a:ext cx="1969498" cy="1030232"/>
            <a:chOff x="1843837" y="5146550"/>
            <a:chExt cx="1969498" cy="1030232"/>
          </a:xfrm>
        </p:grpSpPr>
        <p:grpSp>
          <p:nvGrpSpPr>
            <p:cNvPr id="64" name="组合 63"/>
            <p:cNvGrpSpPr/>
            <p:nvPr/>
          </p:nvGrpSpPr>
          <p:grpSpPr>
            <a:xfrm>
              <a:off x="1890212" y="5257426"/>
              <a:ext cx="1923123" cy="807198"/>
              <a:chOff x="223455" y="2735579"/>
              <a:chExt cx="1923123" cy="807198"/>
            </a:xfrm>
          </p:grpSpPr>
          <p:sp>
            <p:nvSpPr>
              <p:cNvPr id="67" name="文本框 66"/>
              <p:cNvSpPr txBox="1"/>
              <p:nvPr/>
            </p:nvSpPr>
            <p:spPr>
              <a:xfrm>
                <a:off x="223455" y="2735579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E87071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5" name="椭圆 64"/>
            <p:cNvSpPr/>
            <p:nvPr/>
          </p:nvSpPr>
          <p:spPr>
            <a:xfrm>
              <a:off x="1843837" y="5380943"/>
              <a:ext cx="104219" cy="104219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>
              <a:off x="2717454" y="5597798"/>
              <a:ext cx="1030232" cy="127736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/>
        </p:nvGrpSpPr>
        <p:grpSpPr>
          <a:xfrm>
            <a:off x="6986768" y="4987614"/>
            <a:ext cx="1969498" cy="1030232"/>
            <a:chOff x="1843837" y="5146550"/>
            <a:chExt cx="1969498" cy="1030232"/>
          </a:xfrm>
        </p:grpSpPr>
        <p:grpSp>
          <p:nvGrpSpPr>
            <p:cNvPr id="82" name="组合 81"/>
            <p:cNvGrpSpPr/>
            <p:nvPr/>
          </p:nvGrpSpPr>
          <p:grpSpPr>
            <a:xfrm>
              <a:off x="1890212" y="5257426"/>
              <a:ext cx="1923123" cy="807198"/>
              <a:chOff x="223455" y="2735579"/>
              <a:chExt cx="1923123" cy="807198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223455" y="2735579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00AF92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椭圆 82"/>
            <p:cNvSpPr/>
            <p:nvPr/>
          </p:nvSpPr>
          <p:spPr>
            <a:xfrm>
              <a:off x="1843837" y="5380943"/>
              <a:ext cx="104219" cy="104219"/>
            </a:xfrm>
            <a:prstGeom prst="ellipse">
              <a:avLst/>
            </a:prstGeom>
            <a:solidFill>
              <a:srgbClr val="00AF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84" name="图片 83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>
              <a:off x="2717454" y="5597798"/>
              <a:ext cx="1030232" cy="127736"/>
            </a:xfrm>
            <a:prstGeom prst="rect">
              <a:avLst/>
            </a:prstGeom>
          </p:spPr>
        </p:pic>
      </p:grpSp>
      <p:grpSp>
        <p:nvGrpSpPr>
          <p:cNvPr id="87" name="组合 86"/>
          <p:cNvGrpSpPr/>
          <p:nvPr/>
        </p:nvGrpSpPr>
        <p:grpSpPr>
          <a:xfrm>
            <a:off x="8571093" y="4987614"/>
            <a:ext cx="1969498" cy="1030232"/>
            <a:chOff x="1843837" y="5146550"/>
            <a:chExt cx="1969498" cy="1030232"/>
          </a:xfrm>
        </p:grpSpPr>
        <p:grpSp>
          <p:nvGrpSpPr>
            <p:cNvPr id="88" name="组合 87"/>
            <p:cNvGrpSpPr/>
            <p:nvPr/>
          </p:nvGrpSpPr>
          <p:grpSpPr>
            <a:xfrm>
              <a:off x="1890212" y="5257426"/>
              <a:ext cx="1923123" cy="807198"/>
              <a:chOff x="223455" y="2735579"/>
              <a:chExt cx="1923123" cy="807198"/>
            </a:xfrm>
          </p:grpSpPr>
          <p:sp>
            <p:nvSpPr>
              <p:cNvPr id="91" name="文本框 90"/>
              <p:cNvSpPr txBox="1"/>
              <p:nvPr/>
            </p:nvSpPr>
            <p:spPr>
              <a:xfrm>
                <a:off x="223455" y="2735579"/>
                <a:ext cx="192312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srgbClr val="663A77"/>
                    </a:solidFill>
                    <a:latin typeface="时尚中黑简体" panose="01010104010101010101" pitchFamily="2" charset="-122"/>
                    <a:ea typeface="时尚中黑简体" panose="01010104010101010101" pitchFamily="2" charset="-122"/>
                  </a:rPr>
                  <a:t>在此添加标题</a:t>
                </a: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224531" y="2988779"/>
                <a:ext cx="141166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 smtClean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点击添加标题，点击添加标题，点击添加标题，点击添加标题。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9" name="椭圆 88"/>
            <p:cNvSpPr/>
            <p:nvPr/>
          </p:nvSpPr>
          <p:spPr>
            <a:xfrm>
              <a:off x="1843837" y="5380943"/>
              <a:ext cx="104219" cy="104219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5400000">
              <a:off x="2717454" y="5597798"/>
              <a:ext cx="1030232" cy="127736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370287" y="3699298"/>
            <a:ext cx="1106480" cy="532507"/>
            <a:chOff x="3370287" y="3757354"/>
            <a:chExt cx="1106480" cy="532507"/>
          </a:xfrm>
        </p:grpSpPr>
        <p:grpSp>
          <p:nvGrpSpPr>
            <p:cNvPr id="25" name="组合 24"/>
            <p:cNvGrpSpPr/>
            <p:nvPr/>
          </p:nvGrpSpPr>
          <p:grpSpPr>
            <a:xfrm>
              <a:off x="3370287" y="3757354"/>
              <a:ext cx="1106480" cy="532507"/>
              <a:chOff x="3446487" y="3757354"/>
              <a:chExt cx="1106480" cy="532507"/>
            </a:xfrm>
          </p:grpSpPr>
          <p:sp>
            <p:nvSpPr>
              <p:cNvPr id="15" name="圆角矩形 14"/>
              <p:cNvSpPr/>
              <p:nvPr/>
            </p:nvSpPr>
            <p:spPr>
              <a:xfrm rot="5400000">
                <a:off x="3725604" y="3478237"/>
                <a:ext cx="532507" cy="1090742"/>
              </a:xfrm>
              <a:prstGeom prst="roundRect">
                <a:avLst>
                  <a:gd name="adj" fmla="val 50000"/>
                </a:avLst>
              </a:prstGeom>
              <a:pattFill prst="dkDnDiag">
                <a:fgClr>
                  <a:srgbClr val="EEEEEE"/>
                </a:fgClr>
                <a:bgClr>
                  <a:srgbClr val="F9F9F9"/>
                </a:bgClr>
              </a:patt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DEDEDE"/>
                    </a:gs>
                  </a:gsLst>
                  <a:lin ang="18900000" scaled="0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>
                <a:off x="3503769" y="3799164"/>
                <a:ext cx="448888" cy="448888"/>
                <a:chOff x="4181099" y="1427742"/>
                <a:chExt cx="543155" cy="543155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4181099" y="1427742"/>
                  <a:ext cx="543155" cy="543155"/>
                </a:xfrm>
                <a:prstGeom prst="ellipse">
                  <a:avLst/>
                </a:prstGeom>
                <a:solidFill>
                  <a:srgbClr val="FFB850"/>
                </a:solidFill>
                <a:ln w="127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C9C9C9"/>
                      </a:gs>
                    </a:gsLst>
                    <a:lin ang="8100000" scaled="1"/>
                    <a:tileRect/>
                  </a:gradFill>
                </a:ln>
                <a:effectLst>
                  <a:innerShdw blurRad="63500" dist="254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18" name="椭圆 17"/>
                <p:cNvSpPr/>
                <p:nvPr/>
              </p:nvSpPr>
              <p:spPr>
                <a:xfrm>
                  <a:off x="4261831" y="1466922"/>
                  <a:ext cx="386045" cy="317711"/>
                </a:xfrm>
                <a:prstGeom prst="ellipse">
                  <a:avLst/>
                </a:prstGeom>
                <a:gradFill>
                  <a:gsLst>
                    <a:gs pos="90000">
                      <a:srgbClr val="FFB850">
                        <a:alpha val="0"/>
                      </a:srgbClr>
                    </a:gs>
                    <a:gs pos="0">
                      <a:schemeClr val="bg1">
                        <a:alpha val="70000"/>
                      </a:schemeClr>
                    </a:gs>
                  </a:gsLst>
                  <a:lin ang="5400000" scaled="0"/>
                </a:gradFill>
                <a:ln w="158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3913099" y="3834668"/>
                <a:ext cx="6398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45</a:t>
                </a:r>
                <a:r>
                  <a:rPr lang="en-US" altLang="zh-CN" sz="1200" dirty="0">
                    <a:solidFill>
                      <a:srgbClr val="FFB850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000" dirty="0">
                  <a:solidFill>
                    <a:srgbClr val="FFB850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93" name="Group 8"/>
            <p:cNvGrpSpPr>
              <a:grpSpLocks noChangeAspect="1"/>
            </p:cNvGrpSpPr>
            <p:nvPr/>
          </p:nvGrpSpPr>
          <p:grpSpPr bwMode="auto">
            <a:xfrm>
              <a:off x="3555662" y="3913085"/>
              <a:ext cx="188518" cy="190554"/>
              <a:chOff x="4313" y="1262"/>
              <a:chExt cx="463" cy="468"/>
            </a:xfrm>
            <a:solidFill>
              <a:schemeClr val="bg1"/>
            </a:solidFill>
            <a:effectLst/>
          </p:grpSpPr>
          <p:sp>
            <p:nvSpPr>
              <p:cNvPr id="94" name="Rectangle 9"/>
              <p:cNvSpPr>
                <a:spLocks noChangeArrowheads="1"/>
              </p:cNvSpPr>
              <p:nvPr/>
            </p:nvSpPr>
            <p:spPr bwMode="auto">
              <a:xfrm>
                <a:off x="4603" y="1387"/>
                <a:ext cx="77" cy="3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Rectangle 10"/>
              <p:cNvSpPr>
                <a:spLocks noChangeArrowheads="1"/>
              </p:cNvSpPr>
              <p:nvPr/>
            </p:nvSpPr>
            <p:spPr bwMode="auto">
              <a:xfrm>
                <a:off x="4699" y="1349"/>
                <a:ext cx="77" cy="38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Rectangle 11"/>
              <p:cNvSpPr>
                <a:spLocks noChangeArrowheads="1"/>
              </p:cNvSpPr>
              <p:nvPr/>
            </p:nvSpPr>
            <p:spPr bwMode="auto">
              <a:xfrm>
                <a:off x="4515" y="1447"/>
                <a:ext cx="76" cy="28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Rectangle 12"/>
              <p:cNvSpPr>
                <a:spLocks noChangeArrowheads="1"/>
              </p:cNvSpPr>
              <p:nvPr/>
            </p:nvSpPr>
            <p:spPr bwMode="auto">
              <a:xfrm>
                <a:off x="4423" y="1486"/>
                <a:ext cx="80" cy="24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Rectangle 13"/>
              <p:cNvSpPr>
                <a:spLocks noChangeArrowheads="1"/>
              </p:cNvSpPr>
              <p:nvPr/>
            </p:nvSpPr>
            <p:spPr bwMode="auto">
              <a:xfrm>
                <a:off x="4335" y="1565"/>
                <a:ext cx="76" cy="16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14"/>
              <p:cNvSpPr>
                <a:spLocks/>
              </p:cNvSpPr>
              <p:nvPr/>
            </p:nvSpPr>
            <p:spPr bwMode="auto">
              <a:xfrm>
                <a:off x="4313" y="1277"/>
                <a:ext cx="298" cy="247"/>
              </a:xfrm>
              <a:custGeom>
                <a:avLst/>
                <a:gdLst>
                  <a:gd name="T0" fmla="*/ 0 w 298"/>
                  <a:gd name="T1" fmla="*/ 240 h 247"/>
                  <a:gd name="T2" fmla="*/ 290 w 298"/>
                  <a:gd name="T3" fmla="*/ 0 h 247"/>
                  <a:gd name="T4" fmla="*/ 298 w 298"/>
                  <a:gd name="T5" fmla="*/ 7 h 247"/>
                  <a:gd name="T6" fmla="*/ 7 w 298"/>
                  <a:gd name="T7" fmla="*/ 247 h 247"/>
                  <a:gd name="T8" fmla="*/ 0 w 298"/>
                  <a:gd name="T9" fmla="*/ 240 h 247"/>
                  <a:gd name="T10" fmla="*/ 0 w 298"/>
                  <a:gd name="T11" fmla="*/ 24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8" h="247">
                    <a:moveTo>
                      <a:pt x="0" y="240"/>
                    </a:moveTo>
                    <a:lnTo>
                      <a:pt x="290" y="0"/>
                    </a:lnTo>
                    <a:lnTo>
                      <a:pt x="298" y="7"/>
                    </a:lnTo>
                    <a:lnTo>
                      <a:pt x="7" y="247"/>
                    </a:lnTo>
                    <a:lnTo>
                      <a:pt x="0" y="240"/>
                    </a:lnTo>
                    <a:lnTo>
                      <a:pt x="0" y="2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15"/>
              <p:cNvSpPr>
                <a:spLocks/>
              </p:cNvSpPr>
              <p:nvPr/>
            </p:nvSpPr>
            <p:spPr bwMode="auto">
              <a:xfrm>
                <a:off x="4567" y="1262"/>
                <a:ext cx="65" cy="58"/>
              </a:xfrm>
              <a:custGeom>
                <a:avLst/>
                <a:gdLst>
                  <a:gd name="T0" fmla="*/ 0 w 65"/>
                  <a:gd name="T1" fmla="*/ 3 h 58"/>
                  <a:gd name="T2" fmla="*/ 65 w 65"/>
                  <a:gd name="T3" fmla="*/ 0 h 58"/>
                  <a:gd name="T4" fmla="*/ 36 w 65"/>
                  <a:gd name="T5" fmla="*/ 58 h 58"/>
                  <a:gd name="T6" fmla="*/ 0 w 65"/>
                  <a:gd name="T7" fmla="*/ 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58">
                    <a:moveTo>
                      <a:pt x="0" y="3"/>
                    </a:moveTo>
                    <a:lnTo>
                      <a:pt x="65" y="0"/>
                    </a:lnTo>
                    <a:lnTo>
                      <a:pt x="36" y="58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988176" y="2209271"/>
            <a:ext cx="1187450" cy="532507"/>
            <a:chOff x="6988176" y="2267327"/>
            <a:chExt cx="1187450" cy="532507"/>
          </a:xfrm>
        </p:grpSpPr>
        <p:grpSp>
          <p:nvGrpSpPr>
            <p:cNvPr id="68" name="组合 67"/>
            <p:cNvGrpSpPr/>
            <p:nvPr/>
          </p:nvGrpSpPr>
          <p:grpSpPr>
            <a:xfrm>
              <a:off x="6988176" y="2267327"/>
              <a:ext cx="1187450" cy="532507"/>
              <a:chOff x="3446487" y="3757354"/>
              <a:chExt cx="1187450" cy="532507"/>
            </a:xfrm>
          </p:grpSpPr>
          <p:sp>
            <p:nvSpPr>
              <p:cNvPr id="69" name="圆角矩形 68"/>
              <p:cNvSpPr/>
              <p:nvPr/>
            </p:nvSpPr>
            <p:spPr>
              <a:xfrm rot="5400000">
                <a:off x="3725604" y="3478237"/>
                <a:ext cx="532507" cy="1090742"/>
              </a:xfrm>
              <a:prstGeom prst="roundRect">
                <a:avLst>
                  <a:gd name="adj" fmla="val 50000"/>
                </a:avLst>
              </a:prstGeom>
              <a:pattFill prst="dkDnDiag">
                <a:fgClr>
                  <a:srgbClr val="EEEEEE"/>
                </a:fgClr>
                <a:bgClr>
                  <a:srgbClr val="F9F9F9"/>
                </a:bgClr>
              </a:patt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DEDEDE"/>
                    </a:gs>
                  </a:gsLst>
                  <a:lin ang="18900000" scaled="0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0" name="组合 69"/>
              <p:cNvGrpSpPr/>
              <p:nvPr/>
            </p:nvGrpSpPr>
            <p:grpSpPr>
              <a:xfrm>
                <a:off x="3503769" y="3799164"/>
                <a:ext cx="448888" cy="448888"/>
                <a:chOff x="4181099" y="1427742"/>
                <a:chExt cx="543155" cy="543155"/>
              </a:xfrm>
            </p:grpSpPr>
            <p:sp>
              <p:nvSpPr>
                <p:cNvPr id="72" name="椭圆 71"/>
                <p:cNvSpPr/>
                <p:nvPr/>
              </p:nvSpPr>
              <p:spPr>
                <a:xfrm>
                  <a:off x="4181099" y="1427742"/>
                  <a:ext cx="543155" cy="543155"/>
                </a:xfrm>
                <a:prstGeom prst="ellipse">
                  <a:avLst/>
                </a:prstGeom>
                <a:solidFill>
                  <a:srgbClr val="00AF92"/>
                </a:solidFill>
                <a:ln w="127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C9C9C9"/>
                      </a:gs>
                    </a:gsLst>
                    <a:lin ang="8100000" scaled="1"/>
                    <a:tileRect/>
                  </a:gradFill>
                </a:ln>
                <a:effectLst>
                  <a:innerShdw blurRad="63500" dist="254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73" name="椭圆 72"/>
                <p:cNvSpPr/>
                <p:nvPr/>
              </p:nvSpPr>
              <p:spPr>
                <a:xfrm>
                  <a:off x="4264713" y="1475565"/>
                  <a:ext cx="386045" cy="317711"/>
                </a:xfrm>
                <a:prstGeom prst="ellipse">
                  <a:avLst/>
                </a:prstGeom>
                <a:gradFill>
                  <a:gsLst>
                    <a:gs pos="90000">
                      <a:srgbClr val="00AF92">
                        <a:alpha val="0"/>
                      </a:srgbClr>
                    </a:gs>
                    <a:gs pos="0">
                      <a:schemeClr val="bg1">
                        <a:alpha val="70000"/>
                      </a:schemeClr>
                    </a:gs>
                  </a:gsLst>
                  <a:lin ang="5400000" scaled="0"/>
                </a:gradFill>
                <a:ln w="158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1" name="文本框 70"/>
              <p:cNvSpPr txBox="1"/>
              <p:nvPr/>
            </p:nvSpPr>
            <p:spPr>
              <a:xfrm>
                <a:off x="3832137" y="3810860"/>
                <a:ext cx="80180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00AF92"/>
                    </a:solidFill>
                    <a:latin typeface="Impact" panose="020B0806030902050204" pitchFamily="34" charset="0"/>
                  </a:rPr>
                  <a:t>180</a:t>
                </a:r>
                <a:r>
                  <a:rPr lang="en-US" altLang="zh-CN" sz="1200" dirty="0">
                    <a:solidFill>
                      <a:srgbClr val="00AF92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000" dirty="0">
                  <a:solidFill>
                    <a:srgbClr val="00AF92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1" name="Freeform 19"/>
            <p:cNvSpPr>
              <a:spLocks/>
            </p:cNvSpPr>
            <p:nvPr/>
          </p:nvSpPr>
          <p:spPr bwMode="auto">
            <a:xfrm>
              <a:off x="7204595" y="2405758"/>
              <a:ext cx="130614" cy="255645"/>
            </a:xfrm>
            <a:custGeom>
              <a:avLst/>
              <a:gdLst>
                <a:gd name="T0" fmla="*/ 38 w 96"/>
                <a:gd name="T1" fmla="*/ 191 h 191"/>
                <a:gd name="T2" fmla="*/ 38 w 96"/>
                <a:gd name="T3" fmla="*/ 168 h 191"/>
                <a:gd name="T4" fmla="*/ 0 w 96"/>
                <a:gd name="T5" fmla="*/ 158 h 191"/>
                <a:gd name="T6" fmla="*/ 6 w 96"/>
                <a:gd name="T7" fmla="*/ 136 h 191"/>
                <a:gd name="T8" fmla="*/ 43 w 96"/>
                <a:gd name="T9" fmla="*/ 146 h 191"/>
                <a:gd name="T10" fmla="*/ 67 w 96"/>
                <a:gd name="T11" fmla="*/ 128 h 191"/>
                <a:gd name="T12" fmla="*/ 42 w 96"/>
                <a:gd name="T13" fmla="*/ 104 h 191"/>
                <a:gd name="T14" fmla="*/ 2 w 96"/>
                <a:gd name="T15" fmla="*/ 63 h 191"/>
                <a:gd name="T16" fmla="*/ 39 w 96"/>
                <a:gd name="T17" fmla="*/ 23 h 191"/>
                <a:gd name="T18" fmla="*/ 39 w 96"/>
                <a:gd name="T19" fmla="*/ 0 h 191"/>
                <a:gd name="T20" fmla="*/ 58 w 96"/>
                <a:gd name="T21" fmla="*/ 0 h 191"/>
                <a:gd name="T22" fmla="*/ 58 w 96"/>
                <a:gd name="T23" fmla="*/ 22 h 191"/>
                <a:gd name="T24" fmla="*/ 90 w 96"/>
                <a:gd name="T25" fmla="*/ 30 h 191"/>
                <a:gd name="T26" fmla="*/ 84 w 96"/>
                <a:gd name="T27" fmla="*/ 51 h 191"/>
                <a:gd name="T28" fmla="*/ 52 w 96"/>
                <a:gd name="T29" fmla="*/ 43 h 191"/>
                <a:gd name="T30" fmla="*/ 30 w 96"/>
                <a:gd name="T31" fmla="*/ 59 h 191"/>
                <a:gd name="T32" fmla="*/ 59 w 96"/>
                <a:gd name="T33" fmla="*/ 82 h 191"/>
                <a:gd name="T34" fmla="*/ 96 w 96"/>
                <a:gd name="T35" fmla="*/ 125 h 191"/>
                <a:gd name="T36" fmla="*/ 57 w 96"/>
                <a:gd name="T37" fmla="*/ 167 h 191"/>
                <a:gd name="T38" fmla="*/ 57 w 96"/>
                <a:gd name="T39" fmla="*/ 191 h 191"/>
                <a:gd name="T40" fmla="*/ 38 w 96"/>
                <a:gd name="T41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" h="191">
                  <a:moveTo>
                    <a:pt x="38" y="191"/>
                  </a:moveTo>
                  <a:cubicBezTo>
                    <a:pt x="38" y="168"/>
                    <a:pt x="38" y="168"/>
                    <a:pt x="38" y="168"/>
                  </a:cubicBezTo>
                  <a:cubicBezTo>
                    <a:pt x="23" y="168"/>
                    <a:pt x="9" y="163"/>
                    <a:pt x="0" y="158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16" y="141"/>
                    <a:pt x="29" y="146"/>
                    <a:pt x="43" y="146"/>
                  </a:cubicBezTo>
                  <a:cubicBezTo>
                    <a:pt x="57" y="146"/>
                    <a:pt x="67" y="139"/>
                    <a:pt x="67" y="128"/>
                  </a:cubicBezTo>
                  <a:cubicBezTo>
                    <a:pt x="67" y="117"/>
                    <a:pt x="59" y="111"/>
                    <a:pt x="42" y="104"/>
                  </a:cubicBezTo>
                  <a:cubicBezTo>
                    <a:pt x="18" y="95"/>
                    <a:pt x="2" y="84"/>
                    <a:pt x="2" y="63"/>
                  </a:cubicBezTo>
                  <a:cubicBezTo>
                    <a:pt x="2" y="43"/>
                    <a:pt x="16" y="27"/>
                    <a:pt x="39" y="23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73" y="22"/>
                    <a:pt x="83" y="26"/>
                    <a:pt x="90" y="30"/>
                  </a:cubicBezTo>
                  <a:cubicBezTo>
                    <a:pt x="84" y="51"/>
                    <a:pt x="84" y="51"/>
                    <a:pt x="84" y="51"/>
                  </a:cubicBezTo>
                  <a:cubicBezTo>
                    <a:pt x="79" y="49"/>
                    <a:pt x="68" y="43"/>
                    <a:pt x="52" y="43"/>
                  </a:cubicBezTo>
                  <a:cubicBezTo>
                    <a:pt x="36" y="43"/>
                    <a:pt x="30" y="52"/>
                    <a:pt x="30" y="59"/>
                  </a:cubicBezTo>
                  <a:cubicBezTo>
                    <a:pt x="30" y="69"/>
                    <a:pt x="39" y="74"/>
                    <a:pt x="59" y="82"/>
                  </a:cubicBezTo>
                  <a:cubicBezTo>
                    <a:pt x="85" y="92"/>
                    <a:pt x="96" y="105"/>
                    <a:pt x="96" y="125"/>
                  </a:cubicBezTo>
                  <a:cubicBezTo>
                    <a:pt x="96" y="145"/>
                    <a:pt x="83" y="162"/>
                    <a:pt x="57" y="167"/>
                  </a:cubicBezTo>
                  <a:cubicBezTo>
                    <a:pt x="57" y="191"/>
                    <a:pt x="57" y="191"/>
                    <a:pt x="57" y="191"/>
                  </a:cubicBezTo>
                  <a:lnTo>
                    <a:pt x="38" y="1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424387" y="2911838"/>
            <a:ext cx="1136622" cy="532507"/>
            <a:chOff x="4424387" y="2969894"/>
            <a:chExt cx="1136622" cy="532507"/>
          </a:xfrm>
        </p:grpSpPr>
        <p:grpSp>
          <p:nvGrpSpPr>
            <p:cNvPr id="50" name="组合 49"/>
            <p:cNvGrpSpPr/>
            <p:nvPr/>
          </p:nvGrpSpPr>
          <p:grpSpPr>
            <a:xfrm>
              <a:off x="4424387" y="2969894"/>
              <a:ext cx="1136622" cy="532507"/>
              <a:chOff x="3446487" y="3757354"/>
              <a:chExt cx="1136622" cy="532507"/>
            </a:xfrm>
          </p:grpSpPr>
          <p:sp>
            <p:nvSpPr>
              <p:cNvPr id="51" name="圆角矩形 50"/>
              <p:cNvSpPr/>
              <p:nvPr/>
            </p:nvSpPr>
            <p:spPr>
              <a:xfrm rot="5400000">
                <a:off x="3725604" y="3478237"/>
                <a:ext cx="532507" cy="1090742"/>
              </a:xfrm>
              <a:prstGeom prst="roundRect">
                <a:avLst>
                  <a:gd name="adj" fmla="val 50000"/>
                </a:avLst>
              </a:prstGeom>
              <a:pattFill prst="dkDnDiag">
                <a:fgClr>
                  <a:srgbClr val="EEEEEE"/>
                </a:fgClr>
                <a:bgClr>
                  <a:srgbClr val="F9F9F9"/>
                </a:bgClr>
              </a:patt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DEDEDE"/>
                    </a:gs>
                  </a:gsLst>
                  <a:lin ang="18900000" scaled="0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2" name="组合 51"/>
              <p:cNvGrpSpPr/>
              <p:nvPr/>
            </p:nvGrpSpPr>
            <p:grpSpPr>
              <a:xfrm>
                <a:off x="3503770" y="3799164"/>
                <a:ext cx="448888" cy="448888"/>
                <a:chOff x="4181101" y="1427741"/>
                <a:chExt cx="543155" cy="543155"/>
              </a:xfrm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4181101" y="1427741"/>
                  <a:ext cx="543155" cy="543155"/>
                </a:xfrm>
                <a:prstGeom prst="ellipse">
                  <a:avLst/>
                </a:prstGeom>
                <a:solidFill>
                  <a:srgbClr val="01ACBE"/>
                </a:solidFill>
                <a:ln w="127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C9C9C9"/>
                      </a:gs>
                    </a:gsLst>
                    <a:lin ang="8100000" scaled="1"/>
                    <a:tileRect/>
                  </a:gradFill>
                </a:ln>
                <a:effectLst>
                  <a:innerShdw blurRad="63500" dist="254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>
                  <a:off x="4261831" y="1466922"/>
                  <a:ext cx="386045" cy="317711"/>
                </a:xfrm>
                <a:prstGeom prst="ellipse">
                  <a:avLst/>
                </a:prstGeom>
                <a:gradFill>
                  <a:gsLst>
                    <a:gs pos="90000">
                      <a:srgbClr val="01ACBE">
                        <a:alpha val="0"/>
                      </a:srgbClr>
                    </a:gs>
                    <a:gs pos="0">
                      <a:schemeClr val="bg1">
                        <a:alpha val="70000"/>
                      </a:schemeClr>
                    </a:gs>
                  </a:gsLst>
                  <a:lin ang="5400000" scaled="0"/>
                </a:gradFill>
                <a:ln w="158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3" name="文本框 52"/>
              <p:cNvSpPr txBox="1"/>
              <p:nvPr/>
            </p:nvSpPr>
            <p:spPr>
              <a:xfrm>
                <a:off x="3864677" y="3814030"/>
                <a:ext cx="71843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110</a:t>
                </a:r>
                <a:r>
                  <a:rPr lang="en-US" altLang="zh-CN" sz="1200" dirty="0">
                    <a:solidFill>
                      <a:srgbClr val="01ACBE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000" dirty="0">
                  <a:solidFill>
                    <a:srgbClr val="01ACBE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2" name="Group 22"/>
            <p:cNvGrpSpPr>
              <a:grpSpLocks noChangeAspect="1"/>
            </p:cNvGrpSpPr>
            <p:nvPr/>
          </p:nvGrpSpPr>
          <p:grpSpPr bwMode="auto">
            <a:xfrm>
              <a:off x="4604975" y="3133294"/>
              <a:ext cx="205741" cy="205741"/>
              <a:chOff x="3617" y="1935"/>
              <a:chExt cx="446" cy="446"/>
            </a:xfrm>
            <a:solidFill>
              <a:schemeClr val="bg1"/>
            </a:solidFill>
            <a:effectLst/>
          </p:grpSpPr>
          <p:sp>
            <p:nvSpPr>
              <p:cNvPr id="103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8385175" y="1285346"/>
            <a:ext cx="1140795" cy="532507"/>
            <a:chOff x="8385175" y="1343402"/>
            <a:chExt cx="1140795" cy="532507"/>
          </a:xfrm>
        </p:grpSpPr>
        <p:grpSp>
          <p:nvGrpSpPr>
            <p:cNvPr id="74" name="组合 73"/>
            <p:cNvGrpSpPr/>
            <p:nvPr/>
          </p:nvGrpSpPr>
          <p:grpSpPr>
            <a:xfrm>
              <a:off x="8385175" y="1343402"/>
              <a:ext cx="1140795" cy="532507"/>
              <a:chOff x="3446487" y="3757354"/>
              <a:chExt cx="1140795" cy="532507"/>
            </a:xfrm>
          </p:grpSpPr>
          <p:sp>
            <p:nvSpPr>
              <p:cNvPr id="75" name="圆角矩形 74"/>
              <p:cNvSpPr/>
              <p:nvPr/>
            </p:nvSpPr>
            <p:spPr>
              <a:xfrm rot="5400000">
                <a:off x="3725604" y="3478237"/>
                <a:ext cx="532507" cy="1090742"/>
              </a:xfrm>
              <a:prstGeom prst="roundRect">
                <a:avLst>
                  <a:gd name="adj" fmla="val 50000"/>
                </a:avLst>
              </a:prstGeom>
              <a:pattFill prst="dkDnDiag">
                <a:fgClr>
                  <a:srgbClr val="EEEEEE"/>
                </a:fgClr>
                <a:bgClr>
                  <a:srgbClr val="F9F9F9"/>
                </a:bgClr>
              </a:patt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DEDEDE"/>
                    </a:gs>
                  </a:gsLst>
                  <a:lin ang="18900000" scaled="0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3503769" y="3799164"/>
                <a:ext cx="448888" cy="448888"/>
                <a:chOff x="4181099" y="1427742"/>
                <a:chExt cx="543155" cy="543155"/>
              </a:xfrm>
            </p:grpSpPr>
            <p:sp>
              <p:nvSpPr>
                <p:cNvPr id="78" name="椭圆 77"/>
                <p:cNvSpPr/>
                <p:nvPr/>
              </p:nvSpPr>
              <p:spPr>
                <a:xfrm>
                  <a:off x="4181099" y="1427742"/>
                  <a:ext cx="543155" cy="543155"/>
                </a:xfrm>
                <a:prstGeom prst="ellipse">
                  <a:avLst/>
                </a:prstGeom>
                <a:solidFill>
                  <a:srgbClr val="663A77"/>
                </a:solidFill>
                <a:ln w="127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C9C9C9"/>
                      </a:gs>
                    </a:gsLst>
                    <a:lin ang="8100000" scaled="1"/>
                    <a:tileRect/>
                  </a:gradFill>
                </a:ln>
                <a:effectLst>
                  <a:innerShdw blurRad="63500" dist="254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79" name="椭圆 78"/>
                <p:cNvSpPr/>
                <p:nvPr/>
              </p:nvSpPr>
              <p:spPr>
                <a:xfrm>
                  <a:off x="4261831" y="1466922"/>
                  <a:ext cx="386045" cy="317711"/>
                </a:xfrm>
                <a:prstGeom prst="ellipse">
                  <a:avLst/>
                </a:prstGeom>
                <a:gradFill>
                  <a:gsLst>
                    <a:gs pos="90000">
                      <a:srgbClr val="663A77">
                        <a:alpha val="0"/>
                      </a:srgbClr>
                    </a:gs>
                    <a:gs pos="0">
                      <a:schemeClr val="bg1">
                        <a:alpha val="70000"/>
                      </a:schemeClr>
                    </a:gs>
                  </a:gsLst>
                  <a:lin ang="5400000" scaled="0"/>
                </a:gradFill>
                <a:ln w="158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7" name="文本框 76"/>
              <p:cNvSpPr txBox="1"/>
              <p:nvPr/>
            </p:nvSpPr>
            <p:spPr>
              <a:xfrm>
                <a:off x="3896431" y="3820384"/>
                <a:ext cx="6908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255</a:t>
                </a:r>
                <a:r>
                  <a:rPr lang="en-US" altLang="zh-CN" sz="1200" dirty="0">
                    <a:solidFill>
                      <a:srgbClr val="663A77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000" dirty="0">
                  <a:solidFill>
                    <a:srgbClr val="663A77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05" name="Freeform 28"/>
            <p:cNvSpPr>
              <a:spLocks noEditPoints="1"/>
            </p:cNvSpPr>
            <p:nvPr/>
          </p:nvSpPr>
          <p:spPr bwMode="auto">
            <a:xfrm>
              <a:off x="8546600" y="1500343"/>
              <a:ext cx="267367" cy="216573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80076" y="3418946"/>
            <a:ext cx="1096955" cy="532507"/>
            <a:chOff x="5680076" y="3477002"/>
            <a:chExt cx="1096955" cy="532507"/>
          </a:xfrm>
        </p:grpSpPr>
        <p:grpSp>
          <p:nvGrpSpPr>
            <p:cNvPr id="56" name="组合 55"/>
            <p:cNvGrpSpPr/>
            <p:nvPr/>
          </p:nvGrpSpPr>
          <p:grpSpPr>
            <a:xfrm>
              <a:off x="5680076" y="3477002"/>
              <a:ext cx="1096955" cy="532507"/>
              <a:chOff x="3446487" y="3757354"/>
              <a:chExt cx="1096955" cy="532507"/>
            </a:xfrm>
          </p:grpSpPr>
          <p:sp>
            <p:nvSpPr>
              <p:cNvPr id="57" name="圆角矩形 56"/>
              <p:cNvSpPr/>
              <p:nvPr/>
            </p:nvSpPr>
            <p:spPr>
              <a:xfrm rot="5400000">
                <a:off x="3725604" y="3478237"/>
                <a:ext cx="532507" cy="1090742"/>
              </a:xfrm>
              <a:prstGeom prst="roundRect">
                <a:avLst>
                  <a:gd name="adj" fmla="val 50000"/>
                </a:avLst>
              </a:prstGeom>
              <a:pattFill prst="dkDnDiag">
                <a:fgClr>
                  <a:srgbClr val="EEEEEE"/>
                </a:fgClr>
                <a:bgClr>
                  <a:srgbClr val="F9F9F9"/>
                </a:bgClr>
              </a:pattFill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rgbClr val="DEDEDE"/>
                    </a:gs>
                  </a:gsLst>
                  <a:lin ang="18900000" scaled="0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>
                <a:off x="3503769" y="3799164"/>
                <a:ext cx="448888" cy="448888"/>
                <a:chOff x="4181099" y="1427742"/>
                <a:chExt cx="543155" cy="543155"/>
              </a:xfrm>
            </p:grpSpPr>
            <p:sp>
              <p:nvSpPr>
                <p:cNvPr id="60" name="椭圆 59"/>
                <p:cNvSpPr/>
                <p:nvPr/>
              </p:nvSpPr>
              <p:spPr>
                <a:xfrm>
                  <a:off x="4181099" y="1427742"/>
                  <a:ext cx="543155" cy="543155"/>
                </a:xfrm>
                <a:prstGeom prst="ellipse">
                  <a:avLst/>
                </a:prstGeom>
                <a:solidFill>
                  <a:srgbClr val="E87071"/>
                </a:solidFill>
                <a:ln w="12700">
                  <a:gradFill flip="none" rotWithShape="1">
                    <a:gsLst>
                      <a:gs pos="100000">
                        <a:schemeClr val="bg1"/>
                      </a:gs>
                      <a:gs pos="0">
                        <a:srgbClr val="C9C9C9"/>
                      </a:gs>
                    </a:gsLst>
                    <a:lin ang="8100000" scaled="1"/>
                    <a:tileRect/>
                  </a:gradFill>
                </a:ln>
                <a:effectLst>
                  <a:innerShdw blurRad="63500" dist="254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E87071"/>
                    </a:solidFill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4261831" y="1466922"/>
                  <a:ext cx="386045" cy="317711"/>
                </a:xfrm>
                <a:prstGeom prst="ellipse">
                  <a:avLst/>
                </a:prstGeom>
                <a:gradFill>
                  <a:gsLst>
                    <a:gs pos="90000">
                      <a:srgbClr val="E87071">
                        <a:alpha val="0"/>
                      </a:srgbClr>
                    </a:gs>
                    <a:gs pos="0">
                      <a:schemeClr val="bg1">
                        <a:alpha val="70000"/>
                      </a:schemeClr>
                    </a:gs>
                  </a:gsLst>
                  <a:lin ang="5400000" scaled="0"/>
                </a:gradFill>
                <a:ln w="158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9" name="文本框 58"/>
              <p:cNvSpPr txBox="1"/>
              <p:nvPr/>
            </p:nvSpPr>
            <p:spPr>
              <a:xfrm>
                <a:off x="3903574" y="3829905"/>
                <a:ext cx="6398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63</a:t>
                </a:r>
                <a:r>
                  <a:rPr lang="en-US" altLang="zh-CN" sz="1200" dirty="0">
                    <a:solidFill>
                      <a:srgbClr val="E87071"/>
                    </a:solidFill>
                    <a:latin typeface="Impact" panose="020B0806030902050204" pitchFamily="34" charset="0"/>
                  </a:rPr>
                  <a:t>%</a:t>
                </a:r>
                <a:endParaRPr lang="zh-CN" altLang="en-US" sz="2000" dirty="0">
                  <a:solidFill>
                    <a:srgbClr val="E87071"/>
                  </a:solidFill>
                  <a:latin typeface="Impact" panose="020B0806030902050204" pitchFamily="34" charset="0"/>
                </a:endParaRPr>
              </a:p>
            </p:txBody>
          </p:sp>
        </p:grpSp>
        <p:grpSp>
          <p:nvGrpSpPr>
            <p:cNvPr id="106" name="Group 31"/>
            <p:cNvGrpSpPr>
              <a:grpSpLocks noChangeAspect="1"/>
            </p:cNvGrpSpPr>
            <p:nvPr/>
          </p:nvGrpSpPr>
          <p:grpSpPr bwMode="auto">
            <a:xfrm>
              <a:off x="5875051" y="3636917"/>
              <a:ext cx="167453" cy="215428"/>
              <a:chOff x="5177" y="1058"/>
              <a:chExt cx="363" cy="467"/>
            </a:xfrm>
            <a:solidFill>
              <a:schemeClr val="bg1"/>
            </a:solidFill>
            <a:effectLst/>
          </p:grpSpPr>
          <p:sp>
            <p:nvSpPr>
              <p:cNvPr id="107" name="Freeform 32"/>
              <p:cNvSpPr>
                <a:spLocks/>
              </p:cNvSpPr>
              <p:nvPr/>
            </p:nvSpPr>
            <p:spPr bwMode="auto">
              <a:xfrm>
                <a:off x="5305" y="1288"/>
                <a:ext cx="98" cy="237"/>
              </a:xfrm>
              <a:custGeom>
                <a:avLst/>
                <a:gdLst>
                  <a:gd name="T0" fmla="*/ 48 w 98"/>
                  <a:gd name="T1" fmla="*/ 237 h 237"/>
                  <a:gd name="T2" fmla="*/ 45 w 98"/>
                  <a:gd name="T3" fmla="*/ 230 h 237"/>
                  <a:gd name="T4" fmla="*/ 21 w 98"/>
                  <a:gd name="T5" fmla="*/ 184 h 237"/>
                  <a:gd name="T6" fmla="*/ 0 w 98"/>
                  <a:gd name="T7" fmla="*/ 139 h 237"/>
                  <a:gd name="T8" fmla="*/ 0 w 98"/>
                  <a:gd name="T9" fmla="*/ 137 h 237"/>
                  <a:gd name="T10" fmla="*/ 0 w 98"/>
                  <a:gd name="T11" fmla="*/ 134 h 237"/>
                  <a:gd name="T12" fmla="*/ 45 w 98"/>
                  <a:gd name="T13" fmla="*/ 12 h 237"/>
                  <a:gd name="T14" fmla="*/ 48 w 98"/>
                  <a:gd name="T15" fmla="*/ 0 h 237"/>
                  <a:gd name="T16" fmla="*/ 52 w 98"/>
                  <a:gd name="T17" fmla="*/ 12 h 237"/>
                  <a:gd name="T18" fmla="*/ 96 w 98"/>
                  <a:gd name="T19" fmla="*/ 134 h 237"/>
                  <a:gd name="T20" fmla="*/ 98 w 98"/>
                  <a:gd name="T21" fmla="*/ 137 h 237"/>
                  <a:gd name="T22" fmla="*/ 96 w 98"/>
                  <a:gd name="T23" fmla="*/ 139 h 237"/>
                  <a:gd name="T24" fmla="*/ 74 w 98"/>
                  <a:gd name="T25" fmla="*/ 184 h 237"/>
                  <a:gd name="T26" fmla="*/ 52 w 98"/>
                  <a:gd name="T27" fmla="*/ 230 h 237"/>
                  <a:gd name="T28" fmla="*/ 48 w 98"/>
                  <a:gd name="T29" fmla="*/ 237 h 237"/>
                  <a:gd name="T30" fmla="*/ 48 w 98"/>
                  <a:gd name="T31" fmla="*/ 237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8" h="237">
                    <a:moveTo>
                      <a:pt x="48" y="237"/>
                    </a:moveTo>
                    <a:lnTo>
                      <a:pt x="45" y="230"/>
                    </a:lnTo>
                    <a:lnTo>
                      <a:pt x="21" y="184"/>
                    </a:lnTo>
                    <a:lnTo>
                      <a:pt x="0" y="139"/>
                    </a:lnTo>
                    <a:lnTo>
                      <a:pt x="0" y="137"/>
                    </a:lnTo>
                    <a:lnTo>
                      <a:pt x="0" y="134"/>
                    </a:lnTo>
                    <a:lnTo>
                      <a:pt x="45" y="12"/>
                    </a:lnTo>
                    <a:lnTo>
                      <a:pt x="48" y="0"/>
                    </a:lnTo>
                    <a:lnTo>
                      <a:pt x="52" y="12"/>
                    </a:lnTo>
                    <a:lnTo>
                      <a:pt x="96" y="134"/>
                    </a:lnTo>
                    <a:lnTo>
                      <a:pt x="98" y="137"/>
                    </a:lnTo>
                    <a:lnTo>
                      <a:pt x="96" y="139"/>
                    </a:lnTo>
                    <a:lnTo>
                      <a:pt x="74" y="184"/>
                    </a:lnTo>
                    <a:lnTo>
                      <a:pt x="52" y="230"/>
                    </a:lnTo>
                    <a:lnTo>
                      <a:pt x="48" y="237"/>
                    </a:lnTo>
                    <a:lnTo>
                      <a:pt x="48" y="2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Oval 33"/>
              <p:cNvSpPr>
                <a:spLocks noChangeArrowheads="1"/>
              </p:cNvSpPr>
              <p:nvPr/>
            </p:nvSpPr>
            <p:spPr bwMode="auto">
              <a:xfrm>
                <a:off x="5247" y="1058"/>
                <a:ext cx="212" cy="2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34"/>
              <p:cNvSpPr>
                <a:spLocks/>
              </p:cNvSpPr>
              <p:nvPr/>
            </p:nvSpPr>
            <p:spPr bwMode="auto">
              <a:xfrm>
                <a:off x="5386" y="1290"/>
                <a:ext cx="154" cy="235"/>
              </a:xfrm>
              <a:custGeom>
                <a:avLst/>
                <a:gdLst>
                  <a:gd name="T0" fmla="*/ 50 w 64"/>
                  <a:gd name="T1" fmla="*/ 0 h 98"/>
                  <a:gd name="T2" fmla="*/ 37 w 64"/>
                  <a:gd name="T3" fmla="*/ 0 h 98"/>
                  <a:gd name="T4" fmla="*/ 13 w 64"/>
                  <a:gd name="T5" fmla="*/ 62 h 98"/>
                  <a:gd name="T6" fmla="*/ 0 w 64"/>
                  <a:gd name="T7" fmla="*/ 98 h 98"/>
                  <a:gd name="T8" fmla="*/ 50 w 64"/>
                  <a:gd name="T9" fmla="*/ 98 h 98"/>
                  <a:gd name="T10" fmla="*/ 64 w 64"/>
                  <a:gd name="T11" fmla="*/ 84 h 98"/>
                  <a:gd name="T12" fmla="*/ 64 w 64"/>
                  <a:gd name="T13" fmla="*/ 14 h 98"/>
                  <a:gd name="T14" fmla="*/ 50 w 64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98">
                    <a:moveTo>
                      <a:pt x="5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3" y="62"/>
                      <a:pt x="13" y="62"/>
                      <a:pt x="13" y="62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50" y="98"/>
                      <a:pt x="50" y="98"/>
                      <a:pt x="50" y="98"/>
                    </a:cubicBezTo>
                    <a:cubicBezTo>
                      <a:pt x="58" y="98"/>
                      <a:pt x="64" y="92"/>
                      <a:pt x="64" y="84"/>
                    </a:cubicBezTo>
                    <a:cubicBezTo>
                      <a:pt x="64" y="14"/>
                      <a:pt x="64" y="14"/>
                      <a:pt x="64" y="14"/>
                    </a:cubicBezTo>
                    <a:cubicBezTo>
                      <a:pt x="64" y="6"/>
                      <a:pt x="58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35"/>
              <p:cNvSpPr>
                <a:spLocks/>
              </p:cNvSpPr>
              <p:nvPr/>
            </p:nvSpPr>
            <p:spPr bwMode="auto">
              <a:xfrm>
                <a:off x="5177" y="1290"/>
                <a:ext cx="149" cy="235"/>
              </a:xfrm>
              <a:custGeom>
                <a:avLst/>
                <a:gdLst>
                  <a:gd name="T0" fmla="*/ 24 w 62"/>
                  <a:gd name="T1" fmla="*/ 0 h 98"/>
                  <a:gd name="T2" fmla="*/ 13 w 62"/>
                  <a:gd name="T3" fmla="*/ 0 h 98"/>
                  <a:gd name="T4" fmla="*/ 0 w 62"/>
                  <a:gd name="T5" fmla="*/ 14 h 98"/>
                  <a:gd name="T6" fmla="*/ 0 w 62"/>
                  <a:gd name="T7" fmla="*/ 84 h 98"/>
                  <a:gd name="T8" fmla="*/ 13 w 62"/>
                  <a:gd name="T9" fmla="*/ 98 h 98"/>
                  <a:gd name="T10" fmla="*/ 62 w 62"/>
                  <a:gd name="T11" fmla="*/ 98 h 98"/>
                  <a:gd name="T12" fmla="*/ 48 w 62"/>
                  <a:gd name="T13" fmla="*/ 62 h 98"/>
                  <a:gd name="T14" fmla="*/ 24 w 62"/>
                  <a:gd name="T1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98">
                    <a:moveTo>
                      <a:pt x="2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2"/>
                      <a:pt x="6" y="98"/>
                      <a:pt x="13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48" y="62"/>
                      <a:pt x="48" y="62"/>
                      <a:pt x="48" y="62"/>
                    </a:cubicBezTo>
                    <a:lnTo>
                      <a:pt x="2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8072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03288 L -4.79167E-6 -0.09189 " pathEditMode="relative" rAng="0" ptsTypes="AA">
                                      <p:cBhvr>
                                        <p:cTn id="15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path" presetSubtype="0" accel="29000" decel="29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4.07407E-6 L -2.91667E-6 0.03288 " pathEditMode="relative" rAng="0" ptsTypes="AA">
                                      <p:cBhvr>
                                        <p:cTn id="22" dur="25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03288 L -4.79167E-6 -0.09189 " pathEditMode="relative" rAng="0" ptsTypes="AA">
                                      <p:cBhvr>
                                        <p:cTn id="29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path" presetSubtype="0" accel="29000" decel="29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4.07407E-6 L -2.91667E-6 0.03288 " pathEditMode="relative" rAng="0" ptsTypes="AA">
                                      <p:cBhvr>
                                        <p:cTn id="36" dur="2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03288 L -4.79167E-6 -0.09189 " pathEditMode="relative" rAng="0" ptsTypes="AA">
                                      <p:cBhvr>
                                        <p:cTn id="43" dur="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path" presetSubtype="0" accel="29000" decel="29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4.07407E-6 L -2.91667E-6 0.03288 " pathEditMode="relative" rAng="0" ptsTypes="AA">
                                      <p:cBhvr>
                                        <p:cTn id="50" dur="25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03288 L -4.79167E-6 -0.09189 " pathEditMode="relative" rAng="0" ptsTypes="AA">
                                      <p:cBhvr>
                                        <p:cTn id="57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path" presetSubtype="0" accel="29000" decel="29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4.07407E-6 L -2.91667E-6 0.03288 " pathEditMode="relative" rAng="0" ptsTypes="AA">
                                      <p:cBhvr>
                                        <p:cTn id="64" dur="2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2" presetClass="path" presetSubtype="0" decel="3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0.03288 L -4.79167E-6 -0.09189 " pathEditMode="relative" rAng="0" ptsTypes="AA">
                                      <p:cBhvr>
                                        <p:cTn id="71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87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path" presetSubtype="0" accel="29000" decel="29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79167E-6 -4.07407E-6 L -2.91667E-6 0.03288 " pathEditMode="relative" rAng="0" ptsTypes="AA">
                                      <p:cBhvr>
                                        <p:cTn id="78" dur="25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1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714643" y="1160042"/>
            <a:ext cx="4596458" cy="767829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826184" y="1256273"/>
            <a:ext cx="4373373" cy="5753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B850"/>
              </a:gs>
              <a:gs pos="0">
                <a:srgbClr val="F2F2F2"/>
              </a:gs>
            </a:gsLst>
            <a:lin ang="0" scaled="0"/>
          </a:gra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714643" y="2485075"/>
            <a:ext cx="4596458" cy="767829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826184" y="2581306"/>
            <a:ext cx="4373373" cy="5753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ACBE"/>
              </a:gs>
              <a:gs pos="0">
                <a:srgbClr val="F2F2F2"/>
              </a:gs>
            </a:gsLst>
            <a:lin ang="0" scaled="0"/>
          </a:gra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714643" y="3810109"/>
            <a:ext cx="4596458" cy="767829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826184" y="3906340"/>
            <a:ext cx="4373373" cy="5753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87071"/>
              </a:gs>
              <a:gs pos="0">
                <a:srgbClr val="F2F2F2"/>
              </a:gs>
            </a:gsLst>
            <a:lin ang="0" scaled="0"/>
          </a:gra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2714643" y="5135142"/>
            <a:ext cx="4596458" cy="767829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826185" y="5231373"/>
            <a:ext cx="3460316" cy="5753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3A77"/>
              </a:gs>
              <a:gs pos="8696">
                <a:srgbClr val="663A77"/>
              </a:gs>
            </a:gsLst>
            <a:lin ang="0" scaled="0"/>
          </a:gra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8" name="Group 36"/>
          <p:cNvGrpSpPr>
            <a:grpSpLocks noChangeAspect="1"/>
          </p:cNvGrpSpPr>
          <p:nvPr/>
        </p:nvGrpSpPr>
        <p:grpSpPr bwMode="auto">
          <a:xfrm>
            <a:off x="7519042" y="1348583"/>
            <a:ext cx="435595" cy="376235"/>
            <a:chOff x="3321" y="1710"/>
            <a:chExt cx="1042" cy="900"/>
          </a:xfrm>
          <a:solidFill>
            <a:srgbClr val="FFB850"/>
          </a:solidFill>
        </p:grpSpPr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3321" y="1710"/>
              <a:ext cx="1042" cy="745"/>
            </a:xfrm>
            <a:custGeom>
              <a:avLst/>
              <a:gdLst>
                <a:gd name="T0" fmla="*/ 37 w 438"/>
                <a:gd name="T1" fmla="*/ 255 h 313"/>
                <a:gd name="T2" fmla="*/ 20 w 438"/>
                <a:gd name="T3" fmla="*/ 237 h 313"/>
                <a:gd name="T4" fmla="*/ 20 w 438"/>
                <a:gd name="T5" fmla="*/ 42 h 313"/>
                <a:gd name="T6" fmla="*/ 37 w 438"/>
                <a:gd name="T7" fmla="*/ 25 h 313"/>
                <a:gd name="T8" fmla="*/ 401 w 438"/>
                <a:gd name="T9" fmla="*/ 25 h 313"/>
                <a:gd name="T10" fmla="*/ 418 w 438"/>
                <a:gd name="T11" fmla="*/ 42 h 313"/>
                <a:gd name="T12" fmla="*/ 418 w 438"/>
                <a:gd name="T13" fmla="*/ 237 h 313"/>
                <a:gd name="T14" fmla="*/ 401 w 438"/>
                <a:gd name="T15" fmla="*/ 255 h 313"/>
                <a:gd name="T16" fmla="*/ 37 w 438"/>
                <a:gd name="T17" fmla="*/ 255 h 313"/>
                <a:gd name="T18" fmla="*/ 424 w 438"/>
                <a:gd name="T19" fmla="*/ 0 h 313"/>
                <a:gd name="T20" fmla="*/ 14 w 438"/>
                <a:gd name="T21" fmla="*/ 0 h 313"/>
                <a:gd name="T22" fmla="*/ 0 w 438"/>
                <a:gd name="T23" fmla="*/ 14 h 313"/>
                <a:gd name="T24" fmla="*/ 0 w 438"/>
                <a:gd name="T25" fmla="*/ 298 h 313"/>
                <a:gd name="T26" fmla="*/ 14 w 438"/>
                <a:gd name="T27" fmla="*/ 313 h 313"/>
                <a:gd name="T28" fmla="*/ 424 w 438"/>
                <a:gd name="T29" fmla="*/ 313 h 313"/>
                <a:gd name="T30" fmla="*/ 438 w 438"/>
                <a:gd name="T31" fmla="*/ 298 h 313"/>
                <a:gd name="T32" fmla="*/ 438 w 438"/>
                <a:gd name="T33" fmla="*/ 14 h 313"/>
                <a:gd name="T34" fmla="*/ 424 w 438"/>
                <a:gd name="T35" fmla="*/ 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38" h="313">
                  <a:moveTo>
                    <a:pt x="37" y="255"/>
                  </a:moveTo>
                  <a:cubicBezTo>
                    <a:pt x="28" y="255"/>
                    <a:pt x="20" y="247"/>
                    <a:pt x="20" y="237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33"/>
                    <a:pt x="28" y="25"/>
                    <a:pt x="37" y="25"/>
                  </a:cubicBezTo>
                  <a:cubicBezTo>
                    <a:pt x="401" y="25"/>
                    <a:pt x="401" y="25"/>
                    <a:pt x="401" y="25"/>
                  </a:cubicBezTo>
                  <a:cubicBezTo>
                    <a:pt x="410" y="25"/>
                    <a:pt x="418" y="33"/>
                    <a:pt x="418" y="42"/>
                  </a:cubicBezTo>
                  <a:cubicBezTo>
                    <a:pt x="418" y="237"/>
                    <a:pt x="418" y="237"/>
                    <a:pt x="418" y="237"/>
                  </a:cubicBezTo>
                  <a:cubicBezTo>
                    <a:pt x="418" y="247"/>
                    <a:pt x="410" y="255"/>
                    <a:pt x="401" y="255"/>
                  </a:cubicBezTo>
                  <a:cubicBezTo>
                    <a:pt x="37" y="255"/>
                    <a:pt x="37" y="255"/>
                    <a:pt x="37" y="255"/>
                  </a:cubicBezTo>
                  <a:moveTo>
                    <a:pt x="424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6"/>
                    <a:pt x="6" y="313"/>
                    <a:pt x="14" y="313"/>
                  </a:cubicBezTo>
                  <a:cubicBezTo>
                    <a:pt x="424" y="313"/>
                    <a:pt x="424" y="313"/>
                    <a:pt x="424" y="313"/>
                  </a:cubicBezTo>
                  <a:cubicBezTo>
                    <a:pt x="432" y="313"/>
                    <a:pt x="438" y="306"/>
                    <a:pt x="438" y="298"/>
                  </a:cubicBezTo>
                  <a:cubicBezTo>
                    <a:pt x="438" y="14"/>
                    <a:pt x="438" y="14"/>
                    <a:pt x="438" y="14"/>
                  </a:cubicBezTo>
                  <a:cubicBezTo>
                    <a:pt x="438" y="6"/>
                    <a:pt x="432" y="0"/>
                    <a:pt x="4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Rectangle 38"/>
            <p:cNvSpPr>
              <a:spLocks noChangeArrowheads="1"/>
            </p:cNvSpPr>
            <p:nvPr/>
          </p:nvSpPr>
          <p:spPr bwMode="auto">
            <a:xfrm>
              <a:off x="3716" y="2465"/>
              <a:ext cx="252" cy="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Rectangle 40"/>
            <p:cNvSpPr>
              <a:spLocks noChangeArrowheads="1"/>
            </p:cNvSpPr>
            <p:nvPr/>
          </p:nvSpPr>
          <p:spPr bwMode="auto">
            <a:xfrm>
              <a:off x="3595" y="2570"/>
              <a:ext cx="495" cy="4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33" y="1853"/>
              <a:ext cx="771" cy="400"/>
            </a:xfrm>
            <a:custGeom>
              <a:avLst/>
              <a:gdLst>
                <a:gd name="T0" fmla="*/ 761 w 771"/>
                <a:gd name="T1" fmla="*/ 0 h 400"/>
                <a:gd name="T2" fmla="*/ 657 w 771"/>
                <a:gd name="T3" fmla="*/ 9 h 400"/>
                <a:gd name="T4" fmla="*/ 697 w 771"/>
                <a:gd name="T5" fmla="*/ 43 h 400"/>
                <a:gd name="T6" fmla="*/ 557 w 771"/>
                <a:gd name="T7" fmla="*/ 212 h 400"/>
                <a:gd name="T8" fmla="*/ 419 w 771"/>
                <a:gd name="T9" fmla="*/ 105 h 400"/>
                <a:gd name="T10" fmla="*/ 286 w 771"/>
                <a:gd name="T11" fmla="*/ 278 h 400"/>
                <a:gd name="T12" fmla="*/ 152 w 771"/>
                <a:gd name="T13" fmla="*/ 190 h 400"/>
                <a:gd name="T14" fmla="*/ 0 w 771"/>
                <a:gd name="T15" fmla="*/ 369 h 400"/>
                <a:gd name="T16" fmla="*/ 36 w 771"/>
                <a:gd name="T17" fmla="*/ 400 h 400"/>
                <a:gd name="T18" fmla="*/ 162 w 771"/>
                <a:gd name="T19" fmla="*/ 252 h 400"/>
                <a:gd name="T20" fmla="*/ 298 w 771"/>
                <a:gd name="T21" fmla="*/ 343 h 400"/>
                <a:gd name="T22" fmla="*/ 428 w 771"/>
                <a:gd name="T23" fmla="*/ 171 h 400"/>
                <a:gd name="T24" fmla="*/ 564 w 771"/>
                <a:gd name="T25" fmla="*/ 278 h 400"/>
                <a:gd name="T26" fmla="*/ 733 w 771"/>
                <a:gd name="T27" fmla="*/ 71 h 400"/>
                <a:gd name="T28" fmla="*/ 771 w 771"/>
                <a:gd name="T29" fmla="*/ 105 h 400"/>
                <a:gd name="T30" fmla="*/ 761 w 771"/>
                <a:gd name="T31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71" h="400">
                  <a:moveTo>
                    <a:pt x="761" y="0"/>
                  </a:moveTo>
                  <a:lnTo>
                    <a:pt x="657" y="9"/>
                  </a:lnTo>
                  <a:lnTo>
                    <a:pt x="697" y="43"/>
                  </a:lnTo>
                  <a:lnTo>
                    <a:pt x="557" y="212"/>
                  </a:lnTo>
                  <a:lnTo>
                    <a:pt x="419" y="105"/>
                  </a:lnTo>
                  <a:lnTo>
                    <a:pt x="286" y="278"/>
                  </a:lnTo>
                  <a:lnTo>
                    <a:pt x="152" y="190"/>
                  </a:lnTo>
                  <a:lnTo>
                    <a:pt x="0" y="369"/>
                  </a:lnTo>
                  <a:lnTo>
                    <a:pt x="36" y="400"/>
                  </a:lnTo>
                  <a:lnTo>
                    <a:pt x="162" y="252"/>
                  </a:lnTo>
                  <a:lnTo>
                    <a:pt x="298" y="343"/>
                  </a:lnTo>
                  <a:lnTo>
                    <a:pt x="428" y="171"/>
                  </a:lnTo>
                  <a:lnTo>
                    <a:pt x="564" y="278"/>
                  </a:lnTo>
                  <a:lnTo>
                    <a:pt x="733" y="71"/>
                  </a:lnTo>
                  <a:lnTo>
                    <a:pt x="771" y="105"/>
                  </a:lnTo>
                  <a:lnTo>
                    <a:pt x="7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Freeform 53"/>
          <p:cNvSpPr>
            <a:spLocks noEditPoints="1"/>
          </p:cNvSpPr>
          <p:nvPr/>
        </p:nvSpPr>
        <p:spPr bwMode="auto">
          <a:xfrm>
            <a:off x="7533901" y="2650328"/>
            <a:ext cx="405877" cy="405877"/>
          </a:xfrm>
          <a:custGeom>
            <a:avLst/>
            <a:gdLst>
              <a:gd name="T0" fmla="*/ 166 w 449"/>
              <a:gd name="T1" fmla="*/ 362 h 449"/>
              <a:gd name="T2" fmla="*/ 211 w 449"/>
              <a:gd name="T3" fmla="*/ 317 h 449"/>
              <a:gd name="T4" fmla="*/ 237 w 449"/>
              <a:gd name="T5" fmla="*/ 407 h 449"/>
              <a:gd name="T6" fmla="*/ 302 w 449"/>
              <a:gd name="T7" fmla="*/ 313 h 449"/>
              <a:gd name="T8" fmla="*/ 294 w 449"/>
              <a:gd name="T9" fmla="*/ 393 h 449"/>
              <a:gd name="T10" fmla="*/ 395 w 449"/>
              <a:gd name="T11" fmla="*/ 289 h 449"/>
              <a:gd name="T12" fmla="*/ 294 w 449"/>
              <a:gd name="T13" fmla="*/ 393 h 449"/>
              <a:gd name="T14" fmla="*/ 95 w 449"/>
              <a:gd name="T15" fmla="*/ 353 h 449"/>
              <a:gd name="T16" fmla="*/ 121 w 449"/>
              <a:gd name="T17" fmla="*/ 309 h 449"/>
              <a:gd name="T18" fmla="*/ 237 w 449"/>
              <a:gd name="T19" fmla="*/ 293 h 449"/>
              <a:gd name="T20" fmla="*/ 311 w 449"/>
              <a:gd name="T21" fmla="*/ 191 h 449"/>
              <a:gd name="T22" fmla="*/ 307 w 449"/>
              <a:gd name="T23" fmla="*/ 287 h 449"/>
              <a:gd name="T24" fmla="*/ 211 w 449"/>
              <a:gd name="T25" fmla="*/ 293 h 449"/>
              <a:gd name="T26" fmla="*/ 137 w 449"/>
              <a:gd name="T27" fmla="*/ 226 h 449"/>
              <a:gd name="T28" fmla="*/ 211 w 449"/>
              <a:gd name="T29" fmla="*/ 196 h 449"/>
              <a:gd name="T30" fmla="*/ 333 w 449"/>
              <a:gd name="T31" fmla="*/ 282 h 449"/>
              <a:gd name="T32" fmla="*/ 335 w 449"/>
              <a:gd name="T33" fmla="*/ 188 h 449"/>
              <a:gd name="T34" fmla="*/ 407 w 449"/>
              <a:gd name="T35" fmla="*/ 224 h 449"/>
              <a:gd name="T36" fmla="*/ 116 w 449"/>
              <a:gd name="T37" fmla="*/ 281 h 449"/>
              <a:gd name="T38" fmla="*/ 41 w 449"/>
              <a:gd name="T39" fmla="*/ 224 h 449"/>
              <a:gd name="T40" fmla="*/ 114 w 449"/>
              <a:gd name="T41" fmla="*/ 188 h 449"/>
              <a:gd name="T42" fmla="*/ 116 w 449"/>
              <a:gd name="T43" fmla="*/ 281 h 449"/>
              <a:gd name="T44" fmla="*/ 59 w 449"/>
              <a:gd name="T45" fmla="*/ 146 h 449"/>
              <a:gd name="T46" fmla="*/ 158 w 449"/>
              <a:gd name="T47" fmla="*/ 55 h 449"/>
              <a:gd name="T48" fmla="*/ 331 w 449"/>
              <a:gd name="T49" fmla="*/ 164 h 449"/>
              <a:gd name="T50" fmla="*/ 390 w 449"/>
              <a:gd name="T51" fmla="*/ 147 h 449"/>
              <a:gd name="T52" fmla="*/ 211 w 449"/>
              <a:gd name="T53" fmla="*/ 171 h 449"/>
              <a:gd name="T54" fmla="*/ 210 w 449"/>
              <a:gd name="T55" fmla="*/ 43 h 449"/>
              <a:gd name="T56" fmla="*/ 211 w 449"/>
              <a:gd name="T57" fmla="*/ 171 h 449"/>
              <a:gd name="T58" fmla="*/ 237 w 449"/>
              <a:gd name="T59" fmla="*/ 43 h 449"/>
              <a:gd name="T60" fmla="*/ 308 w 449"/>
              <a:gd name="T61" fmla="*/ 167 h 449"/>
              <a:gd name="T62" fmla="*/ 225 w 449"/>
              <a:gd name="T63" fmla="*/ 0 h 449"/>
              <a:gd name="T64" fmla="*/ 225 w 449"/>
              <a:gd name="T65" fmla="*/ 449 h 449"/>
              <a:gd name="T66" fmla="*/ 225 w 449"/>
              <a:gd name="T67" fmla="*/ 0 h 4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49" h="449">
                <a:moveTo>
                  <a:pt x="211" y="407"/>
                </a:moveTo>
                <a:cubicBezTo>
                  <a:pt x="192" y="407"/>
                  <a:pt x="176" y="387"/>
                  <a:pt x="166" y="362"/>
                </a:cubicBezTo>
                <a:cubicBezTo>
                  <a:pt x="158" y="347"/>
                  <a:pt x="151" y="331"/>
                  <a:pt x="147" y="313"/>
                </a:cubicBezTo>
                <a:cubicBezTo>
                  <a:pt x="168" y="315"/>
                  <a:pt x="189" y="317"/>
                  <a:pt x="211" y="317"/>
                </a:cubicBezTo>
                <a:cubicBezTo>
                  <a:pt x="211" y="407"/>
                  <a:pt x="211" y="407"/>
                  <a:pt x="211" y="407"/>
                </a:cubicBezTo>
                <a:moveTo>
                  <a:pt x="237" y="407"/>
                </a:moveTo>
                <a:cubicBezTo>
                  <a:pt x="237" y="317"/>
                  <a:pt x="237" y="317"/>
                  <a:pt x="237" y="317"/>
                </a:cubicBezTo>
                <a:cubicBezTo>
                  <a:pt x="259" y="317"/>
                  <a:pt x="280" y="315"/>
                  <a:pt x="302" y="313"/>
                </a:cubicBezTo>
                <a:cubicBezTo>
                  <a:pt x="293" y="344"/>
                  <a:pt x="273" y="407"/>
                  <a:pt x="237" y="407"/>
                </a:cubicBezTo>
                <a:moveTo>
                  <a:pt x="294" y="393"/>
                </a:moveTo>
                <a:cubicBezTo>
                  <a:pt x="311" y="370"/>
                  <a:pt x="320" y="343"/>
                  <a:pt x="328" y="310"/>
                </a:cubicBezTo>
                <a:cubicBezTo>
                  <a:pt x="354" y="304"/>
                  <a:pt x="377" y="297"/>
                  <a:pt x="395" y="289"/>
                </a:cubicBezTo>
                <a:cubicBezTo>
                  <a:pt x="386" y="313"/>
                  <a:pt x="373" y="335"/>
                  <a:pt x="354" y="353"/>
                </a:cubicBezTo>
                <a:cubicBezTo>
                  <a:pt x="337" y="371"/>
                  <a:pt x="315" y="384"/>
                  <a:pt x="294" y="393"/>
                </a:cubicBezTo>
                <a:moveTo>
                  <a:pt x="154" y="393"/>
                </a:moveTo>
                <a:cubicBezTo>
                  <a:pt x="133" y="384"/>
                  <a:pt x="112" y="371"/>
                  <a:pt x="95" y="353"/>
                </a:cubicBezTo>
                <a:cubicBezTo>
                  <a:pt x="75" y="335"/>
                  <a:pt x="62" y="312"/>
                  <a:pt x="52" y="286"/>
                </a:cubicBezTo>
                <a:cubicBezTo>
                  <a:pt x="68" y="295"/>
                  <a:pt x="93" y="303"/>
                  <a:pt x="121" y="309"/>
                </a:cubicBezTo>
                <a:cubicBezTo>
                  <a:pt x="128" y="342"/>
                  <a:pt x="138" y="371"/>
                  <a:pt x="154" y="393"/>
                </a:cubicBezTo>
                <a:moveTo>
                  <a:pt x="237" y="293"/>
                </a:moveTo>
                <a:cubicBezTo>
                  <a:pt x="237" y="196"/>
                  <a:pt x="237" y="196"/>
                  <a:pt x="237" y="196"/>
                </a:cubicBezTo>
                <a:cubicBezTo>
                  <a:pt x="263" y="195"/>
                  <a:pt x="287" y="193"/>
                  <a:pt x="311" y="191"/>
                </a:cubicBezTo>
                <a:cubicBezTo>
                  <a:pt x="311" y="203"/>
                  <a:pt x="311" y="214"/>
                  <a:pt x="311" y="226"/>
                </a:cubicBezTo>
                <a:cubicBezTo>
                  <a:pt x="311" y="247"/>
                  <a:pt x="311" y="268"/>
                  <a:pt x="307" y="287"/>
                </a:cubicBezTo>
                <a:cubicBezTo>
                  <a:pt x="284" y="290"/>
                  <a:pt x="261" y="292"/>
                  <a:pt x="237" y="293"/>
                </a:cubicBezTo>
                <a:moveTo>
                  <a:pt x="211" y="293"/>
                </a:moveTo>
                <a:cubicBezTo>
                  <a:pt x="187" y="292"/>
                  <a:pt x="165" y="290"/>
                  <a:pt x="141" y="286"/>
                </a:cubicBezTo>
                <a:cubicBezTo>
                  <a:pt x="138" y="268"/>
                  <a:pt x="137" y="246"/>
                  <a:pt x="137" y="226"/>
                </a:cubicBezTo>
                <a:cubicBezTo>
                  <a:pt x="137" y="214"/>
                  <a:pt x="138" y="203"/>
                  <a:pt x="138" y="191"/>
                </a:cubicBezTo>
                <a:cubicBezTo>
                  <a:pt x="161" y="193"/>
                  <a:pt x="186" y="195"/>
                  <a:pt x="211" y="196"/>
                </a:cubicBezTo>
                <a:cubicBezTo>
                  <a:pt x="211" y="293"/>
                  <a:pt x="211" y="293"/>
                  <a:pt x="211" y="293"/>
                </a:cubicBezTo>
                <a:moveTo>
                  <a:pt x="333" y="282"/>
                </a:moveTo>
                <a:cubicBezTo>
                  <a:pt x="335" y="265"/>
                  <a:pt x="336" y="245"/>
                  <a:pt x="336" y="226"/>
                </a:cubicBezTo>
                <a:cubicBezTo>
                  <a:pt x="336" y="212"/>
                  <a:pt x="336" y="201"/>
                  <a:pt x="335" y="188"/>
                </a:cubicBezTo>
                <a:cubicBezTo>
                  <a:pt x="363" y="185"/>
                  <a:pt x="386" y="177"/>
                  <a:pt x="399" y="171"/>
                </a:cubicBezTo>
                <a:cubicBezTo>
                  <a:pt x="405" y="188"/>
                  <a:pt x="407" y="207"/>
                  <a:pt x="407" y="224"/>
                </a:cubicBezTo>
                <a:cubicBezTo>
                  <a:pt x="407" y="254"/>
                  <a:pt x="405" y="270"/>
                  <a:pt x="333" y="282"/>
                </a:cubicBezTo>
                <a:moveTo>
                  <a:pt x="116" y="281"/>
                </a:moveTo>
                <a:cubicBezTo>
                  <a:pt x="75" y="274"/>
                  <a:pt x="52" y="260"/>
                  <a:pt x="43" y="250"/>
                </a:cubicBezTo>
                <a:cubicBezTo>
                  <a:pt x="41" y="242"/>
                  <a:pt x="41" y="233"/>
                  <a:pt x="41" y="224"/>
                </a:cubicBezTo>
                <a:cubicBezTo>
                  <a:pt x="41" y="206"/>
                  <a:pt x="44" y="187"/>
                  <a:pt x="49" y="171"/>
                </a:cubicBezTo>
                <a:cubicBezTo>
                  <a:pt x="64" y="177"/>
                  <a:pt x="82" y="182"/>
                  <a:pt x="114" y="188"/>
                </a:cubicBezTo>
                <a:cubicBezTo>
                  <a:pt x="113" y="201"/>
                  <a:pt x="112" y="212"/>
                  <a:pt x="112" y="226"/>
                </a:cubicBezTo>
                <a:cubicBezTo>
                  <a:pt x="112" y="245"/>
                  <a:pt x="113" y="264"/>
                  <a:pt x="116" y="281"/>
                </a:cubicBezTo>
                <a:moveTo>
                  <a:pt x="117" y="164"/>
                </a:moveTo>
                <a:cubicBezTo>
                  <a:pt x="76" y="153"/>
                  <a:pt x="65" y="152"/>
                  <a:pt x="59" y="146"/>
                </a:cubicBezTo>
                <a:cubicBezTo>
                  <a:pt x="68" y="128"/>
                  <a:pt x="79" y="110"/>
                  <a:pt x="95" y="96"/>
                </a:cubicBezTo>
                <a:cubicBezTo>
                  <a:pt x="114" y="76"/>
                  <a:pt x="135" y="66"/>
                  <a:pt x="158" y="55"/>
                </a:cubicBezTo>
                <a:cubicBezTo>
                  <a:pt x="138" y="83"/>
                  <a:pt x="124" y="119"/>
                  <a:pt x="117" y="164"/>
                </a:cubicBezTo>
                <a:moveTo>
                  <a:pt x="331" y="164"/>
                </a:moveTo>
                <a:cubicBezTo>
                  <a:pt x="324" y="119"/>
                  <a:pt x="311" y="81"/>
                  <a:pt x="291" y="54"/>
                </a:cubicBezTo>
                <a:cubicBezTo>
                  <a:pt x="333" y="69"/>
                  <a:pt x="370" y="104"/>
                  <a:pt x="390" y="147"/>
                </a:cubicBezTo>
                <a:cubicBezTo>
                  <a:pt x="384" y="151"/>
                  <a:pt x="369" y="157"/>
                  <a:pt x="331" y="164"/>
                </a:cubicBezTo>
                <a:moveTo>
                  <a:pt x="211" y="171"/>
                </a:moveTo>
                <a:cubicBezTo>
                  <a:pt x="187" y="171"/>
                  <a:pt x="164" y="169"/>
                  <a:pt x="141" y="167"/>
                </a:cubicBezTo>
                <a:cubicBezTo>
                  <a:pt x="152" y="104"/>
                  <a:pt x="178" y="55"/>
                  <a:pt x="210" y="43"/>
                </a:cubicBezTo>
                <a:cubicBezTo>
                  <a:pt x="210" y="43"/>
                  <a:pt x="211" y="43"/>
                  <a:pt x="211" y="43"/>
                </a:cubicBezTo>
                <a:cubicBezTo>
                  <a:pt x="211" y="171"/>
                  <a:pt x="211" y="171"/>
                  <a:pt x="211" y="171"/>
                </a:cubicBezTo>
                <a:moveTo>
                  <a:pt x="237" y="171"/>
                </a:moveTo>
                <a:cubicBezTo>
                  <a:pt x="237" y="43"/>
                  <a:pt x="237" y="43"/>
                  <a:pt x="237" y="43"/>
                </a:cubicBezTo>
                <a:cubicBezTo>
                  <a:pt x="242" y="43"/>
                  <a:pt x="249" y="48"/>
                  <a:pt x="255" y="52"/>
                </a:cubicBezTo>
                <a:cubicBezTo>
                  <a:pt x="279" y="74"/>
                  <a:pt x="299" y="117"/>
                  <a:pt x="308" y="167"/>
                </a:cubicBezTo>
                <a:cubicBezTo>
                  <a:pt x="284" y="169"/>
                  <a:pt x="261" y="171"/>
                  <a:pt x="237" y="171"/>
                </a:cubicBezTo>
                <a:moveTo>
                  <a:pt x="225" y="0"/>
                </a:moveTo>
                <a:cubicBezTo>
                  <a:pt x="100" y="0"/>
                  <a:pt x="0" y="100"/>
                  <a:pt x="0" y="224"/>
                </a:cubicBezTo>
                <a:cubicBezTo>
                  <a:pt x="0" y="349"/>
                  <a:pt x="100" y="449"/>
                  <a:pt x="225" y="449"/>
                </a:cubicBezTo>
                <a:cubicBezTo>
                  <a:pt x="350" y="449"/>
                  <a:pt x="449" y="349"/>
                  <a:pt x="449" y="224"/>
                </a:cubicBezTo>
                <a:cubicBezTo>
                  <a:pt x="449" y="100"/>
                  <a:pt x="350" y="0"/>
                  <a:pt x="225" y="0"/>
                </a:cubicBezTo>
              </a:path>
            </a:pathLst>
          </a:custGeom>
          <a:solidFill>
            <a:srgbClr val="01AC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FFB850"/>
              </a:solidFill>
            </a:endParaRPr>
          </a:p>
        </p:txBody>
      </p:sp>
      <p:grpSp>
        <p:nvGrpSpPr>
          <p:cNvPr id="44" name="Group 46"/>
          <p:cNvGrpSpPr>
            <a:grpSpLocks noChangeAspect="1"/>
          </p:cNvGrpSpPr>
          <p:nvPr/>
        </p:nvGrpSpPr>
        <p:grpSpPr bwMode="auto">
          <a:xfrm>
            <a:off x="7480144" y="4010910"/>
            <a:ext cx="513393" cy="317847"/>
            <a:chOff x="3098" y="1701"/>
            <a:chExt cx="1486" cy="920"/>
          </a:xfrm>
          <a:solidFill>
            <a:srgbClr val="E87071"/>
          </a:solidFill>
        </p:grpSpPr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3468" y="1701"/>
              <a:ext cx="746" cy="920"/>
            </a:xfrm>
            <a:custGeom>
              <a:avLst/>
              <a:gdLst>
                <a:gd name="T0" fmla="*/ 157 w 314"/>
                <a:gd name="T1" fmla="*/ 0 h 386"/>
                <a:gd name="T2" fmla="*/ 68 w 314"/>
                <a:gd name="T3" fmla="*/ 89 h 386"/>
                <a:gd name="T4" fmla="*/ 127 w 314"/>
                <a:gd name="T5" fmla="*/ 172 h 386"/>
                <a:gd name="T6" fmla="*/ 103 w 314"/>
                <a:gd name="T7" fmla="*/ 172 h 386"/>
                <a:gd name="T8" fmla="*/ 16 w 314"/>
                <a:gd name="T9" fmla="*/ 320 h 386"/>
                <a:gd name="T10" fmla="*/ 28 w 314"/>
                <a:gd name="T11" fmla="*/ 386 h 386"/>
                <a:gd name="T12" fmla="*/ 132 w 314"/>
                <a:gd name="T13" fmla="*/ 386 h 386"/>
                <a:gd name="T14" fmla="*/ 154 w 314"/>
                <a:gd name="T15" fmla="*/ 203 h 386"/>
                <a:gd name="T16" fmla="*/ 132 w 314"/>
                <a:gd name="T17" fmla="*/ 180 h 386"/>
                <a:gd name="T18" fmla="*/ 182 w 314"/>
                <a:gd name="T19" fmla="*/ 180 h 386"/>
                <a:gd name="T20" fmla="*/ 160 w 314"/>
                <a:gd name="T21" fmla="*/ 203 h 386"/>
                <a:gd name="T22" fmla="*/ 182 w 314"/>
                <a:gd name="T23" fmla="*/ 386 h 386"/>
                <a:gd name="T24" fmla="*/ 286 w 314"/>
                <a:gd name="T25" fmla="*/ 386 h 386"/>
                <a:gd name="T26" fmla="*/ 298 w 314"/>
                <a:gd name="T27" fmla="*/ 320 h 386"/>
                <a:gd name="T28" fmla="*/ 211 w 314"/>
                <a:gd name="T29" fmla="*/ 172 h 386"/>
                <a:gd name="T30" fmla="*/ 187 w 314"/>
                <a:gd name="T31" fmla="*/ 172 h 386"/>
                <a:gd name="T32" fmla="*/ 246 w 314"/>
                <a:gd name="T33" fmla="*/ 89 h 386"/>
                <a:gd name="T34" fmla="*/ 157 w 314"/>
                <a:gd name="T35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4" h="386">
                  <a:moveTo>
                    <a:pt x="157" y="0"/>
                  </a:moveTo>
                  <a:cubicBezTo>
                    <a:pt x="108" y="0"/>
                    <a:pt x="68" y="40"/>
                    <a:pt x="68" y="89"/>
                  </a:cubicBezTo>
                  <a:cubicBezTo>
                    <a:pt x="68" y="127"/>
                    <a:pt x="93" y="160"/>
                    <a:pt x="127" y="172"/>
                  </a:cubicBezTo>
                  <a:cubicBezTo>
                    <a:pt x="103" y="172"/>
                    <a:pt x="103" y="172"/>
                    <a:pt x="103" y="172"/>
                  </a:cubicBezTo>
                  <a:cubicBezTo>
                    <a:pt x="55" y="172"/>
                    <a:pt x="26" y="291"/>
                    <a:pt x="16" y="320"/>
                  </a:cubicBezTo>
                  <a:cubicBezTo>
                    <a:pt x="0" y="363"/>
                    <a:pt x="28" y="386"/>
                    <a:pt x="28" y="386"/>
                  </a:cubicBezTo>
                  <a:cubicBezTo>
                    <a:pt x="132" y="386"/>
                    <a:pt x="132" y="386"/>
                    <a:pt x="132" y="386"/>
                  </a:cubicBezTo>
                  <a:cubicBezTo>
                    <a:pt x="154" y="203"/>
                    <a:pt x="154" y="203"/>
                    <a:pt x="154" y="203"/>
                  </a:cubicBezTo>
                  <a:cubicBezTo>
                    <a:pt x="132" y="180"/>
                    <a:pt x="132" y="180"/>
                    <a:pt x="132" y="180"/>
                  </a:cubicBezTo>
                  <a:cubicBezTo>
                    <a:pt x="182" y="180"/>
                    <a:pt x="182" y="180"/>
                    <a:pt x="182" y="180"/>
                  </a:cubicBezTo>
                  <a:cubicBezTo>
                    <a:pt x="160" y="203"/>
                    <a:pt x="160" y="203"/>
                    <a:pt x="160" y="203"/>
                  </a:cubicBezTo>
                  <a:cubicBezTo>
                    <a:pt x="182" y="386"/>
                    <a:pt x="182" y="386"/>
                    <a:pt x="182" y="386"/>
                  </a:cubicBezTo>
                  <a:cubicBezTo>
                    <a:pt x="286" y="386"/>
                    <a:pt x="286" y="386"/>
                    <a:pt x="286" y="386"/>
                  </a:cubicBezTo>
                  <a:cubicBezTo>
                    <a:pt x="286" y="386"/>
                    <a:pt x="314" y="363"/>
                    <a:pt x="298" y="320"/>
                  </a:cubicBezTo>
                  <a:cubicBezTo>
                    <a:pt x="288" y="291"/>
                    <a:pt x="259" y="172"/>
                    <a:pt x="211" y="172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221" y="160"/>
                    <a:pt x="246" y="127"/>
                    <a:pt x="246" y="89"/>
                  </a:cubicBezTo>
                  <a:cubicBezTo>
                    <a:pt x="246" y="40"/>
                    <a:pt x="206" y="0"/>
                    <a:pt x="15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3098" y="1871"/>
              <a:ext cx="475" cy="750"/>
            </a:xfrm>
            <a:custGeom>
              <a:avLst/>
              <a:gdLst>
                <a:gd name="T0" fmla="*/ 128 w 200"/>
                <a:gd name="T1" fmla="*/ 0 h 315"/>
                <a:gd name="T2" fmla="*/ 55 w 200"/>
                <a:gd name="T3" fmla="*/ 73 h 315"/>
                <a:gd name="T4" fmla="*/ 103 w 200"/>
                <a:gd name="T5" fmla="*/ 141 h 315"/>
                <a:gd name="T6" fmla="*/ 84 w 200"/>
                <a:gd name="T7" fmla="*/ 141 h 315"/>
                <a:gd name="T8" fmla="*/ 13 w 200"/>
                <a:gd name="T9" fmla="*/ 261 h 315"/>
                <a:gd name="T10" fmla="*/ 23 w 200"/>
                <a:gd name="T11" fmla="*/ 315 h 315"/>
                <a:gd name="T12" fmla="*/ 108 w 200"/>
                <a:gd name="T13" fmla="*/ 315 h 315"/>
                <a:gd name="T14" fmla="*/ 126 w 200"/>
                <a:gd name="T15" fmla="*/ 166 h 315"/>
                <a:gd name="T16" fmla="*/ 107 w 200"/>
                <a:gd name="T17" fmla="*/ 147 h 315"/>
                <a:gd name="T18" fmla="*/ 149 w 200"/>
                <a:gd name="T19" fmla="*/ 147 h 315"/>
                <a:gd name="T20" fmla="*/ 130 w 200"/>
                <a:gd name="T21" fmla="*/ 166 h 315"/>
                <a:gd name="T22" fmla="*/ 148 w 200"/>
                <a:gd name="T23" fmla="*/ 315 h 315"/>
                <a:gd name="T24" fmla="*/ 168 w 200"/>
                <a:gd name="T25" fmla="*/ 315 h 315"/>
                <a:gd name="T26" fmla="*/ 161 w 200"/>
                <a:gd name="T27" fmla="*/ 245 h 315"/>
                <a:gd name="T28" fmla="*/ 166 w 200"/>
                <a:gd name="T29" fmla="*/ 228 h 315"/>
                <a:gd name="T30" fmla="*/ 194 w 200"/>
                <a:gd name="T31" fmla="*/ 152 h 315"/>
                <a:gd name="T32" fmla="*/ 172 w 200"/>
                <a:gd name="T33" fmla="*/ 141 h 315"/>
                <a:gd name="T34" fmla="*/ 152 w 200"/>
                <a:gd name="T35" fmla="*/ 141 h 315"/>
                <a:gd name="T36" fmla="*/ 200 w 200"/>
                <a:gd name="T37" fmla="*/ 73 h 315"/>
                <a:gd name="T38" fmla="*/ 128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128" y="0"/>
                  </a:moveTo>
                  <a:cubicBezTo>
                    <a:pt x="88" y="0"/>
                    <a:pt x="55" y="33"/>
                    <a:pt x="55" y="73"/>
                  </a:cubicBezTo>
                  <a:cubicBezTo>
                    <a:pt x="55" y="104"/>
                    <a:pt x="76" y="131"/>
                    <a:pt x="10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45" y="141"/>
                    <a:pt x="21" y="238"/>
                    <a:pt x="13" y="261"/>
                  </a:cubicBezTo>
                  <a:cubicBezTo>
                    <a:pt x="0" y="296"/>
                    <a:pt x="23" y="315"/>
                    <a:pt x="23" y="315"/>
                  </a:cubicBezTo>
                  <a:cubicBezTo>
                    <a:pt x="108" y="315"/>
                    <a:pt x="108" y="315"/>
                    <a:pt x="108" y="315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49" y="147"/>
                    <a:pt x="149" y="147"/>
                    <a:pt x="149" y="147"/>
                  </a:cubicBezTo>
                  <a:cubicBezTo>
                    <a:pt x="130" y="166"/>
                    <a:pt x="130" y="166"/>
                    <a:pt x="130" y="166"/>
                  </a:cubicBezTo>
                  <a:cubicBezTo>
                    <a:pt x="148" y="315"/>
                    <a:pt x="148" y="315"/>
                    <a:pt x="148" y="315"/>
                  </a:cubicBezTo>
                  <a:cubicBezTo>
                    <a:pt x="168" y="315"/>
                    <a:pt x="168" y="315"/>
                    <a:pt x="168" y="315"/>
                  </a:cubicBezTo>
                  <a:cubicBezTo>
                    <a:pt x="160" y="303"/>
                    <a:pt x="149" y="279"/>
                    <a:pt x="161" y="245"/>
                  </a:cubicBezTo>
                  <a:cubicBezTo>
                    <a:pt x="162" y="241"/>
                    <a:pt x="164" y="235"/>
                    <a:pt x="166" y="228"/>
                  </a:cubicBezTo>
                  <a:cubicBezTo>
                    <a:pt x="173" y="207"/>
                    <a:pt x="182" y="178"/>
                    <a:pt x="194" y="152"/>
                  </a:cubicBezTo>
                  <a:cubicBezTo>
                    <a:pt x="188" y="145"/>
                    <a:pt x="180" y="141"/>
                    <a:pt x="172" y="141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80" y="131"/>
                    <a:pt x="200" y="104"/>
                    <a:pt x="200" y="73"/>
                  </a:cubicBezTo>
                  <a:cubicBezTo>
                    <a:pt x="200" y="33"/>
                    <a:pt x="168" y="0"/>
                    <a:pt x="1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110" y="1871"/>
              <a:ext cx="474" cy="750"/>
            </a:xfrm>
            <a:custGeom>
              <a:avLst/>
              <a:gdLst>
                <a:gd name="T0" fmla="*/ 72 w 200"/>
                <a:gd name="T1" fmla="*/ 0 h 315"/>
                <a:gd name="T2" fmla="*/ 0 w 200"/>
                <a:gd name="T3" fmla="*/ 73 h 315"/>
                <a:gd name="T4" fmla="*/ 48 w 200"/>
                <a:gd name="T5" fmla="*/ 141 h 315"/>
                <a:gd name="T6" fmla="*/ 28 w 200"/>
                <a:gd name="T7" fmla="*/ 141 h 315"/>
                <a:gd name="T8" fmla="*/ 6 w 200"/>
                <a:gd name="T9" fmla="*/ 152 h 315"/>
                <a:gd name="T10" fmla="*/ 34 w 200"/>
                <a:gd name="T11" fmla="*/ 228 h 315"/>
                <a:gd name="T12" fmla="*/ 39 w 200"/>
                <a:gd name="T13" fmla="*/ 245 h 315"/>
                <a:gd name="T14" fmla="*/ 32 w 200"/>
                <a:gd name="T15" fmla="*/ 315 h 315"/>
                <a:gd name="T16" fmla="*/ 52 w 200"/>
                <a:gd name="T17" fmla="*/ 315 h 315"/>
                <a:gd name="T18" fmla="*/ 70 w 200"/>
                <a:gd name="T19" fmla="*/ 166 h 315"/>
                <a:gd name="T20" fmla="*/ 52 w 200"/>
                <a:gd name="T21" fmla="*/ 147 h 315"/>
                <a:gd name="T22" fmla="*/ 93 w 200"/>
                <a:gd name="T23" fmla="*/ 147 h 315"/>
                <a:gd name="T24" fmla="*/ 74 w 200"/>
                <a:gd name="T25" fmla="*/ 166 h 315"/>
                <a:gd name="T26" fmla="*/ 92 w 200"/>
                <a:gd name="T27" fmla="*/ 315 h 315"/>
                <a:gd name="T28" fmla="*/ 178 w 200"/>
                <a:gd name="T29" fmla="*/ 315 h 315"/>
                <a:gd name="T30" fmla="*/ 187 w 200"/>
                <a:gd name="T31" fmla="*/ 261 h 315"/>
                <a:gd name="T32" fmla="*/ 116 w 200"/>
                <a:gd name="T33" fmla="*/ 141 h 315"/>
                <a:gd name="T34" fmla="*/ 97 w 200"/>
                <a:gd name="T35" fmla="*/ 141 h 315"/>
                <a:gd name="T36" fmla="*/ 145 w 200"/>
                <a:gd name="T37" fmla="*/ 73 h 315"/>
                <a:gd name="T38" fmla="*/ 72 w 200"/>
                <a:gd name="T3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0" h="315">
                  <a:moveTo>
                    <a:pt x="72" y="0"/>
                  </a:moveTo>
                  <a:cubicBezTo>
                    <a:pt x="32" y="0"/>
                    <a:pt x="0" y="33"/>
                    <a:pt x="0" y="73"/>
                  </a:cubicBezTo>
                  <a:cubicBezTo>
                    <a:pt x="0" y="104"/>
                    <a:pt x="20" y="131"/>
                    <a:pt x="48" y="141"/>
                  </a:cubicBezTo>
                  <a:cubicBezTo>
                    <a:pt x="28" y="141"/>
                    <a:pt x="28" y="141"/>
                    <a:pt x="28" y="141"/>
                  </a:cubicBezTo>
                  <a:cubicBezTo>
                    <a:pt x="20" y="141"/>
                    <a:pt x="13" y="145"/>
                    <a:pt x="6" y="152"/>
                  </a:cubicBezTo>
                  <a:cubicBezTo>
                    <a:pt x="18" y="178"/>
                    <a:pt x="27" y="207"/>
                    <a:pt x="34" y="228"/>
                  </a:cubicBezTo>
                  <a:cubicBezTo>
                    <a:pt x="36" y="235"/>
                    <a:pt x="38" y="241"/>
                    <a:pt x="39" y="245"/>
                  </a:cubicBezTo>
                  <a:cubicBezTo>
                    <a:pt x="52" y="279"/>
                    <a:pt x="40" y="303"/>
                    <a:pt x="32" y="315"/>
                  </a:cubicBezTo>
                  <a:cubicBezTo>
                    <a:pt x="52" y="315"/>
                    <a:pt x="52" y="315"/>
                    <a:pt x="52" y="315"/>
                  </a:cubicBezTo>
                  <a:cubicBezTo>
                    <a:pt x="70" y="166"/>
                    <a:pt x="70" y="166"/>
                    <a:pt x="70" y="166"/>
                  </a:cubicBezTo>
                  <a:cubicBezTo>
                    <a:pt x="52" y="147"/>
                    <a:pt x="52" y="147"/>
                    <a:pt x="52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92" y="315"/>
                    <a:pt x="92" y="315"/>
                    <a:pt x="92" y="315"/>
                  </a:cubicBezTo>
                  <a:cubicBezTo>
                    <a:pt x="178" y="315"/>
                    <a:pt x="178" y="315"/>
                    <a:pt x="178" y="315"/>
                  </a:cubicBezTo>
                  <a:cubicBezTo>
                    <a:pt x="178" y="315"/>
                    <a:pt x="200" y="296"/>
                    <a:pt x="187" y="261"/>
                  </a:cubicBezTo>
                  <a:cubicBezTo>
                    <a:pt x="179" y="238"/>
                    <a:pt x="156" y="141"/>
                    <a:pt x="116" y="141"/>
                  </a:cubicBezTo>
                  <a:cubicBezTo>
                    <a:pt x="97" y="141"/>
                    <a:pt x="97" y="141"/>
                    <a:pt x="97" y="141"/>
                  </a:cubicBezTo>
                  <a:cubicBezTo>
                    <a:pt x="125" y="131"/>
                    <a:pt x="145" y="104"/>
                    <a:pt x="145" y="73"/>
                  </a:cubicBezTo>
                  <a:cubicBezTo>
                    <a:pt x="145" y="33"/>
                    <a:pt x="112" y="0"/>
                    <a:pt x="7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Freeform 57"/>
          <p:cNvSpPr>
            <a:spLocks noEditPoints="1"/>
          </p:cNvSpPr>
          <p:nvPr/>
        </p:nvSpPr>
        <p:spPr bwMode="auto">
          <a:xfrm>
            <a:off x="7539601" y="5288781"/>
            <a:ext cx="394477" cy="395236"/>
          </a:xfrm>
          <a:custGeom>
            <a:avLst/>
            <a:gdLst>
              <a:gd name="T0" fmla="*/ 145 w 437"/>
              <a:gd name="T1" fmla="*/ 119 h 437"/>
              <a:gd name="T2" fmla="*/ 126 w 437"/>
              <a:gd name="T3" fmla="*/ 159 h 437"/>
              <a:gd name="T4" fmla="*/ 197 w 437"/>
              <a:gd name="T5" fmla="*/ 237 h 437"/>
              <a:gd name="T6" fmla="*/ 214 w 437"/>
              <a:gd name="T7" fmla="*/ 245 h 437"/>
              <a:gd name="T8" fmla="*/ 276 w 437"/>
              <a:gd name="T9" fmla="*/ 245 h 437"/>
              <a:gd name="T10" fmla="*/ 276 w 437"/>
              <a:gd name="T11" fmla="*/ 196 h 437"/>
              <a:gd name="T12" fmla="*/ 225 w 437"/>
              <a:gd name="T13" fmla="*/ 196 h 437"/>
              <a:gd name="T14" fmla="*/ 161 w 437"/>
              <a:gd name="T15" fmla="*/ 126 h 437"/>
              <a:gd name="T16" fmla="*/ 145 w 437"/>
              <a:gd name="T17" fmla="*/ 119 h 437"/>
              <a:gd name="T18" fmla="*/ 219 w 437"/>
              <a:gd name="T19" fmla="*/ 388 h 437"/>
              <a:gd name="T20" fmla="*/ 48 w 437"/>
              <a:gd name="T21" fmla="*/ 218 h 437"/>
              <a:gd name="T22" fmla="*/ 219 w 437"/>
              <a:gd name="T23" fmla="*/ 48 h 437"/>
              <a:gd name="T24" fmla="*/ 388 w 437"/>
              <a:gd name="T25" fmla="*/ 218 h 437"/>
              <a:gd name="T26" fmla="*/ 219 w 437"/>
              <a:gd name="T27" fmla="*/ 388 h 437"/>
              <a:gd name="T28" fmla="*/ 219 w 437"/>
              <a:gd name="T29" fmla="*/ 0 h 437"/>
              <a:gd name="T30" fmla="*/ 0 w 437"/>
              <a:gd name="T31" fmla="*/ 218 h 437"/>
              <a:gd name="T32" fmla="*/ 219 w 437"/>
              <a:gd name="T33" fmla="*/ 437 h 437"/>
              <a:gd name="T34" fmla="*/ 437 w 437"/>
              <a:gd name="T35" fmla="*/ 218 h 437"/>
              <a:gd name="T36" fmla="*/ 219 w 437"/>
              <a:gd name="T37" fmla="*/ 0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37" h="437">
                <a:moveTo>
                  <a:pt x="145" y="119"/>
                </a:moveTo>
                <a:cubicBezTo>
                  <a:pt x="127" y="119"/>
                  <a:pt x="110" y="142"/>
                  <a:pt x="126" y="159"/>
                </a:cubicBezTo>
                <a:cubicBezTo>
                  <a:pt x="197" y="237"/>
                  <a:pt x="197" y="237"/>
                  <a:pt x="197" y="237"/>
                </a:cubicBezTo>
                <a:cubicBezTo>
                  <a:pt x="201" y="242"/>
                  <a:pt x="207" y="245"/>
                  <a:pt x="214" y="245"/>
                </a:cubicBezTo>
                <a:cubicBezTo>
                  <a:pt x="276" y="245"/>
                  <a:pt x="276" y="245"/>
                  <a:pt x="276" y="245"/>
                </a:cubicBezTo>
                <a:cubicBezTo>
                  <a:pt x="306" y="245"/>
                  <a:pt x="309" y="196"/>
                  <a:pt x="276" y="196"/>
                </a:cubicBezTo>
                <a:cubicBezTo>
                  <a:pt x="225" y="196"/>
                  <a:pt x="225" y="196"/>
                  <a:pt x="225" y="196"/>
                </a:cubicBezTo>
                <a:cubicBezTo>
                  <a:pt x="161" y="126"/>
                  <a:pt x="161" y="126"/>
                  <a:pt x="161" y="126"/>
                </a:cubicBezTo>
                <a:cubicBezTo>
                  <a:pt x="156" y="121"/>
                  <a:pt x="151" y="119"/>
                  <a:pt x="145" y="119"/>
                </a:cubicBezTo>
                <a:moveTo>
                  <a:pt x="219" y="388"/>
                </a:moveTo>
                <a:cubicBezTo>
                  <a:pt x="124" y="388"/>
                  <a:pt x="48" y="312"/>
                  <a:pt x="48" y="218"/>
                </a:cubicBezTo>
                <a:cubicBezTo>
                  <a:pt x="48" y="124"/>
                  <a:pt x="124" y="48"/>
                  <a:pt x="219" y="48"/>
                </a:cubicBezTo>
                <a:cubicBezTo>
                  <a:pt x="313" y="48"/>
                  <a:pt x="388" y="124"/>
                  <a:pt x="388" y="218"/>
                </a:cubicBezTo>
                <a:cubicBezTo>
                  <a:pt x="388" y="312"/>
                  <a:pt x="313" y="388"/>
                  <a:pt x="219" y="388"/>
                </a:cubicBezTo>
                <a:moveTo>
                  <a:pt x="219" y="0"/>
                </a:moveTo>
                <a:cubicBezTo>
                  <a:pt x="98" y="0"/>
                  <a:pt x="0" y="97"/>
                  <a:pt x="0" y="218"/>
                </a:cubicBezTo>
                <a:cubicBezTo>
                  <a:pt x="0" y="339"/>
                  <a:pt x="98" y="437"/>
                  <a:pt x="219" y="437"/>
                </a:cubicBezTo>
                <a:cubicBezTo>
                  <a:pt x="339" y="437"/>
                  <a:pt x="437" y="339"/>
                  <a:pt x="437" y="218"/>
                </a:cubicBezTo>
                <a:cubicBezTo>
                  <a:pt x="437" y="97"/>
                  <a:pt x="339" y="0"/>
                  <a:pt x="219" y="0"/>
                </a:cubicBezTo>
              </a:path>
            </a:pathLst>
          </a:custGeom>
          <a:solidFill>
            <a:srgbClr val="663A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025802" y="5128799"/>
            <a:ext cx="2210997" cy="715202"/>
            <a:chOff x="3040856" y="3532285"/>
            <a:chExt cx="2210997" cy="715202"/>
          </a:xfrm>
        </p:grpSpPr>
        <p:sp>
          <p:nvSpPr>
            <p:cNvPr id="50" name="文本框 49"/>
            <p:cNvSpPr txBox="1"/>
            <p:nvPr/>
          </p:nvSpPr>
          <p:spPr>
            <a:xfrm>
              <a:off x="304085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3059192" y="3816600"/>
              <a:ext cx="21926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025802" y="3799532"/>
            <a:ext cx="2210997" cy="715202"/>
            <a:chOff x="3040856" y="3532285"/>
            <a:chExt cx="2210997" cy="715202"/>
          </a:xfrm>
        </p:grpSpPr>
        <p:sp>
          <p:nvSpPr>
            <p:cNvPr id="53" name="文本框 52"/>
            <p:cNvSpPr txBox="1"/>
            <p:nvPr/>
          </p:nvSpPr>
          <p:spPr>
            <a:xfrm>
              <a:off x="304085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3059192" y="3816600"/>
              <a:ext cx="21926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025802" y="2470266"/>
            <a:ext cx="2210997" cy="715202"/>
            <a:chOff x="3040856" y="3532285"/>
            <a:chExt cx="2210997" cy="715202"/>
          </a:xfrm>
        </p:grpSpPr>
        <p:sp>
          <p:nvSpPr>
            <p:cNvPr id="56" name="文本框 55"/>
            <p:cNvSpPr txBox="1"/>
            <p:nvPr/>
          </p:nvSpPr>
          <p:spPr>
            <a:xfrm>
              <a:off x="304085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059192" y="3816600"/>
              <a:ext cx="21926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025802" y="1140999"/>
            <a:ext cx="2210997" cy="715202"/>
            <a:chOff x="3040856" y="3532285"/>
            <a:chExt cx="2210997" cy="715202"/>
          </a:xfrm>
        </p:grpSpPr>
        <p:sp>
          <p:nvSpPr>
            <p:cNvPr id="59" name="文本框 58"/>
            <p:cNvSpPr txBox="1"/>
            <p:nvPr/>
          </p:nvSpPr>
          <p:spPr>
            <a:xfrm>
              <a:off x="3040856" y="3532285"/>
              <a:ext cx="17804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在此添加标题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059192" y="3816600"/>
              <a:ext cx="21926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点击添加标题，点击添加标题，点击添加标题，点击添加标题。</a:t>
              </a:r>
              <a:endParaRPr lang="zh-CN" altLang="en-US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760542" y="1140389"/>
            <a:ext cx="1000117" cy="767223"/>
            <a:chOff x="4123036" y="1197871"/>
            <a:chExt cx="1000117" cy="767223"/>
          </a:xfrm>
        </p:grpSpPr>
        <p:sp>
          <p:nvSpPr>
            <p:cNvPr id="74" name="文本框 73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FFB850"/>
                  </a:solidFill>
                  <a:latin typeface="Impact" panose="020B0806030902050204" pitchFamily="34" charset="0"/>
                </a:rPr>
                <a:t>01</a:t>
              </a:r>
              <a:endParaRPr lang="zh-CN" altLang="en-US" sz="4000" dirty="0">
                <a:solidFill>
                  <a:srgbClr val="FFB85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4266701" y="16880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760542" y="2465422"/>
            <a:ext cx="1000117" cy="767223"/>
            <a:chOff x="4123036" y="1197871"/>
            <a:chExt cx="1000117" cy="767223"/>
          </a:xfrm>
        </p:grpSpPr>
        <p:sp>
          <p:nvSpPr>
            <p:cNvPr id="77" name="文本框 76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01ACBE"/>
                  </a:solidFill>
                  <a:latin typeface="Impact" panose="020B0806030902050204" pitchFamily="34" charset="0"/>
                </a:rPr>
                <a:t>02</a:t>
              </a:r>
              <a:endParaRPr lang="zh-CN" altLang="en-US" sz="4000" dirty="0">
                <a:solidFill>
                  <a:srgbClr val="01ACBE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4266701" y="16880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760542" y="3790455"/>
            <a:ext cx="1000117" cy="767223"/>
            <a:chOff x="4123036" y="1197871"/>
            <a:chExt cx="1000117" cy="767223"/>
          </a:xfrm>
        </p:grpSpPr>
        <p:sp>
          <p:nvSpPr>
            <p:cNvPr id="80" name="文本框 79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E87071"/>
                  </a:solidFill>
                  <a:latin typeface="Impact" panose="020B0806030902050204" pitchFamily="34" charset="0"/>
                </a:rPr>
                <a:t>03</a:t>
              </a:r>
              <a:endParaRPr lang="zh-CN" altLang="en-US" sz="4000" dirty="0">
                <a:solidFill>
                  <a:srgbClr val="E8707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266701" y="16880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760542" y="5115489"/>
            <a:ext cx="1000117" cy="767223"/>
            <a:chOff x="4123036" y="1197871"/>
            <a:chExt cx="1000117" cy="767223"/>
          </a:xfrm>
        </p:grpSpPr>
        <p:sp>
          <p:nvSpPr>
            <p:cNvPr id="83" name="文本框 82"/>
            <p:cNvSpPr txBox="1"/>
            <p:nvPr/>
          </p:nvSpPr>
          <p:spPr>
            <a:xfrm>
              <a:off x="4123036" y="1197871"/>
              <a:ext cx="100011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rgbClr val="663A77"/>
                  </a:solidFill>
                  <a:latin typeface="Impact" panose="020B0806030902050204" pitchFamily="34" charset="0"/>
                </a:rPr>
                <a:t>04</a:t>
              </a:r>
              <a:endParaRPr lang="zh-CN" altLang="en-US" sz="4000" dirty="0">
                <a:solidFill>
                  <a:srgbClr val="663A77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4266701" y="1688095"/>
              <a:ext cx="7404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LiHei Pro" panose="020B0500000000000000" pitchFamily="34" charset="-122"/>
                  <a:ea typeface="LiHei Pro" panose="020B0500000000000000" pitchFamily="34" charset="-122"/>
                </a:rPr>
                <a:t>OPTION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LiHei Pro" panose="020B0500000000000000" pitchFamily="34" charset="-122"/>
                <a:ea typeface="LiHei Pro" panose="020B0500000000000000" pitchFamily="34" charset="-122"/>
              </a:endParaRPr>
            </a:p>
          </p:txBody>
        </p:sp>
      </p:grpSp>
      <p:sp>
        <p:nvSpPr>
          <p:cNvPr id="68" name="圆角矩形 67"/>
          <p:cNvSpPr/>
          <p:nvPr/>
        </p:nvSpPr>
        <p:spPr>
          <a:xfrm>
            <a:off x="2826185" y="1256273"/>
            <a:ext cx="1772618" cy="5753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B850"/>
              </a:gs>
              <a:gs pos="100000">
                <a:srgbClr val="FFB850"/>
              </a:gs>
            </a:gsLst>
            <a:lin ang="0" scaled="0"/>
          </a:gra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818281" y="1018693"/>
            <a:ext cx="1050524" cy="1050525"/>
            <a:chOff x="2525872" y="1558766"/>
            <a:chExt cx="1082356" cy="1082356"/>
          </a:xfrm>
        </p:grpSpPr>
        <p:sp>
          <p:nvSpPr>
            <p:cNvPr id="12" name="椭圆 11"/>
            <p:cNvSpPr/>
            <p:nvPr/>
          </p:nvSpPr>
          <p:spPr>
            <a:xfrm>
              <a:off x="2681305" y="1714199"/>
              <a:ext cx="771490" cy="771490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460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525872" y="1558766"/>
              <a:ext cx="1082356" cy="108235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19000"/>
                  </a:schemeClr>
                </a:gs>
                <a:gs pos="22000">
                  <a:srgbClr val="FFFFFF">
                    <a:alpha val="40000"/>
                  </a:srgbClr>
                </a:gs>
                <a:gs pos="15000">
                  <a:schemeClr val="bg1">
                    <a:alpha val="87000"/>
                  </a:schemeClr>
                </a:gs>
                <a:gs pos="50000">
                  <a:schemeClr val="bg1">
                    <a:alpha val="10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50000">
                    <a:schemeClr val="bg1">
                      <a:lumMod val="75000"/>
                    </a:schemeClr>
                  </a:gs>
                  <a:gs pos="29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71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985522" y="1306047"/>
            <a:ext cx="716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rPr>
              <a:t>35</a:t>
            </a:r>
            <a:r>
              <a:rPr lang="en-US" altLang="zh-CN" sz="1400" dirty="0">
                <a:solidFill>
                  <a:prstClr val="white"/>
                </a:solidFill>
                <a:latin typeface="Impact" panose="020B0806030902050204" pitchFamily="34" charset="0"/>
              </a:rPr>
              <a:t>%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2826184" y="2581306"/>
            <a:ext cx="2658571" cy="5753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01ACBE"/>
              </a:gs>
              <a:gs pos="100000">
                <a:srgbClr val="0EB0C1"/>
              </a:gs>
            </a:gsLst>
            <a:lin ang="0" scaled="0"/>
          </a:gra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2826184" y="5229469"/>
            <a:ext cx="4373373" cy="5753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87071"/>
              </a:gs>
              <a:gs pos="0">
                <a:srgbClr val="F2F2F2"/>
              </a:gs>
            </a:gsLst>
            <a:lin ang="0" scaled="0"/>
          </a:gra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900321" y="2343726"/>
            <a:ext cx="1050524" cy="1050525"/>
            <a:chOff x="2525872" y="1558766"/>
            <a:chExt cx="1082356" cy="1082356"/>
          </a:xfrm>
        </p:grpSpPr>
        <p:sp>
          <p:nvSpPr>
            <p:cNvPr id="19" name="椭圆 18"/>
            <p:cNvSpPr/>
            <p:nvPr/>
          </p:nvSpPr>
          <p:spPr>
            <a:xfrm>
              <a:off x="2681305" y="1714199"/>
              <a:ext cx="771490" cy="771490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460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2525872" y="1558766"/>
              <a:ext cx="1082356" cy="108235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19000"/>
                  </a:schemeClr>
                </a:gs>
                <a:gs pos="22000">
                  <a:srgbClr val="FFFFFF">
                    <a:alpha val="40000"/>
                  </a:srgbClr>
                </a:gs>
                <a:gs pos="15000">
                  <a:schemeClr val="bg1">
                    <a:alpha val="87000"/>
                  </a:schemeClr>
                </a:gs>
                <a:gs pos="50000">
                  <a:schemeClr val="bg1">
                    <a:alpha val="10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50000">
                    <a:schemeClr val="bg1">
                      <a:lumMod val="75000"/>
                    </a:schemeClr>
                  </a:gs>
                  <a:gs pos="29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71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5067562" y="2643722"/>
            <a:ext cx="716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rPr>
              <a:t>60</a:t>
            </a:r>
            <a:r>
              <a:rPr lang="en-US" altLang="zh-CN" sz="1400" dirty="0">
                <a:solidFill>
                  <a:prstClr val="white"/>
                </a:solidFill>
                <a:latin typeface="Impact" panose="020B0806030902050204" pitchFamily="34" charset="0"/>
              </a:rPr>
              <a:t>%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2826184" y="3906340"/>
            <a:ext cx="2224999" cy="575365"/>
          </a:xfrm>
          <a:prstGeom prst="roundRect">
            <a:avLst>
              <a:gd name="adj" fmla="val 50000"/>
            </a:avLst>
          </a:prstGeom>
          <a:gradFill>
            <a:gsLst>
              <a:gs pos="5561">
                <a:srgbClr val="E97B7C"/>
              </a:gs>
              <a:gs pos="0">
                <a:srgbClr val="E87071"/>
              </a:gs>
            </a:gsLst>
            <a:lin ang="0" scaled="0"/>
          </a:gra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434231" y="3668760"/>
            <a:ext cx="1050524" cy="1050525"/>
            <a:chOff x="2525872" y="1558766"/>
            <a:chExt cx="1082356" cy="1082356"/>
          </a:xfrm>
        </p:grpSpPr>
        <p:sp>
          <p:nvSpPr>
            <p:cNvPr id="25" name="椭圆 24"/>
            <p:cNvSpPr/>
            <p:nvPr/>
          </p:nvSpPr>
          <p:spPr>
            <a:xfrm>
              <a:off x="2681305" y="1714199"/>
              <a:ext cx="771490" cy="771490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460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525872" y="1558766"/>
              <a:ext cx="1082356" cy="108235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19000"/>
                  </a:schemeClr>
                </a:gs>
                <a:gs pos="22000">
                  <a:srgbClr val="FFFFFF">
                    <a:alpha val="40000"/>
                  </a:srgbClr>
                </a:gs>
                <a:gs pos="15000">
                  <a:schemeClr val="bg1">
                    <a:alpha val="87000"/>
                  </a:schemeClr>
                </a:gs>
                <a:gs pos="50000">
                  <a:schemeClr val="bg1">
                    <a:alpha val="10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50000">
                    <a:schemeClr val="bg1">
                      <a:lumMod val="75000"/>
                    </a:schemeClr>
                  </a:gs>
                  <a:gs pos="29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71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4598802" y="3956069"/>
            <a:ext cx="716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rPr>
              <a:t>50</a:t>
            </a:r>
            <a:r>
              <a:rPr lang="en-US" altLang="zh-CN" sz="1400" dirty="0">
                <a:solidFill>
                  <a:prstClr val="white"/>
                </a:solidFill>
                <a:latin typeface="Impact" panose="020B0806030902050204" pitchFamily="34" charset="0"/>
              </a:rPr>
              <a:t>%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2826185" y="5231373"/>
            <a:ext cx="3460316" cy="57536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63A77"/>
              </a:gs>
              <a:gs pos="8696">
                <a:srgbClr val="663A77"/>
              </a:gs>
            </a:gsLst>
            <a:lin ang="0" scaled="0"/>
          </a:gra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5708041" y="4993793"/>
            <a:ext cx="1050524" cy="1050525"/>
            <a:chOff x="2525872" y="1558766"/>
            <a:chExt cx="1082356" cy="1082356"/>
          </a:xfrm>
        </p:grpSpPr>
        <p:sp>
          <p:nvSpPr>
            <p:cNvPr id="31" name="椭圆 30"/>
            <p:cNvSpPr/>
            <p:nvPr/>
          </p:nvSpPr>
          <p:spPr>
            <a:xfrm>
              <a:off x="2681305" y="1714199"/>
              <a:ext cx="771490" cy="771490"/>
            </a:xfrm>
            <a:prstGeom prst="ellipse">
              <a:avLst/>
            </a:prstGeom>
            <a:solidFill>
              <a:srgbClr val="663A77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146050" h="317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2525872" y="1558766"/>
              <a:ext cx="1082356" cy="1082356"/>
            </a:xfrm>
            <a:prstGeom prst="ellipse">
              <a:avLst/>
            </a:prstGeom>
            <a:gradFill flip="none" rotWithShape="1">
              <a:gsLst>
                <a:gs pos="50000">
                  <a:schemeClr val="bg1">
                    <a:alpha val="19000"/>
                  </a:schemeClr>
                </a:gs>
                <a:gs pos="22000">
                  <a:srgbClr val="FFFFFF">
                    <a:alpha val="40000"/>
                  </a:srgbClr>
                </a:gs>
                <a:gs pos="15000">
                  <a:schemeClr val="bg1">
                    <a:alpha val="87000"/>
                  </a:schemeClr>
                </a:gs>
                <a:gs pos="50000">
                  <a:schemeClr val="bg1">
                    <a:alpha val="10000"/>
                  </a:schemeClr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50000">
                    <a:schemeClr val="bg1">
                      <a:lumMod val="75000"/>
                    </a:schemeClr>
                  </a:gs>
                  <a:gs pos="29000">
                    <a:schemeClr val="bg1">
                      <a:lumMod val="95000"/>
                    </a:schemeClr>
                  </a:gs>
                  <a:gs pos="0">
                    <a:schemeClr val="bg1"/>
                  </a:gs>
                  <a:gs pos="7100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5875282" y="5286320"/>
            <a:ext cx="7160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Impact" panose="020B0806030902050204" pitchFamily="34" charset="0"/>
              </a:rPr>
              <a:t>80</a:t>
            </a:r>
            <a:r>
              <a:rPr lang="en-US" altLang="zh-CN" sz="1400" dirty="0">
                <a:solidFill>
                  <a:prstClr val="white"/>
                </a:solidFill>
                <a:latin typeface="Impact" panose="020B0806030902050204" pitchFamily="34" charset="0"/>
              </a:rPr>
              <a:t>%</a:t>
            </a:r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677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77556E-17 L -0.12253 -0.00023 " pathEditMode="relative" rAng="0" ptsTypes="AA">
                                          <p:cBhvr>
                                            <p:cTn id="18" dur="1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33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2.96296E-6 L -0.21002 0.00023 " pathEditMode="relative" rAng="0" ptsTypes="AA">
                                          <p:cBhvr>
                                            <p:cTn id="20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4.07407E-6 L -0.16797 -0.00138 " pathEditMode="relative" rAng="0" ptsTypes="AA">
                                          <p:cBhvr>
                                            <p:cTn id="22" dur="1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98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7037E-7 L -0.27578 0.00069 " pathEditMode="relative" rAng="0" ptsTypes="AA">
                                          <p:cBhvr>
                                            <p:cTn id="24" dur="1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89" y="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77556E-17 L -0.12448 -0.00023 " pathEditMode="relative" rAng="0" ptsTypes="AA">
                                          <p:cBhvr>
                                            <p:cTn id="31" dur="5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2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77556E-17 L -0.12448 -0.00023 " pathEditMode="relative" rAng="0" ptsTypes="AA">
                                          <p:cBhvr>
                                            <p:cTn id="33" dur="5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2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2.96296E-6 L -0.21002 2.96296E-6 " pathEditMode="relative" rAng="0" ptsTypes="AA">
                                          <p:cBhvr>
                                            <p:cTn id="50" dur="5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2.96296E-6 L -0.21002 2.96296E-6 " pathEditMode="relative" rAng="0" ptsTypes="AA">
                                          <p:cBhvr>
                                            <p:cTn id="52" dur="50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4.07407E-6 L -0.16979 -4.07407E-6 " pathEditMode="relative" rAng="0" ptsTypes="AA">
                                          <p:cBhvr>
                                            <p:cTn id="69" dur="50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4.07407E-6 L -0.16979 -4.07407E-6 " pathEditMode="relative" rAng="0" ptsTypes="AA">
                                          <p:cBhvr>
                                            <p:cTn id="71" dur="500" spd="-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7037E-7 L -0.27578 3.7037E-7 " pathEditMode="relative" rAng="0" ptsTypes="AA">
                                          <p:cBhvr>
                                            <p:cTn id="88" dur="5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7037E-7 L -0.27578 3.7037E-7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animBg="1"/>
          <p:bldP spid="48" grpId="0" animBg="1"/>
          <p:bldP spid="68" grpId="0" animBg="1"/>
          <p:bldP spid="34" grpId="0"/>
          <p:bldP spid="34" grpId="1"/>
          <p:bldP spid="69" grpId="0" animBg="1"/>
          <p:bldP spid="35" grpId="0"/>
          <p:bldP spid="35" grpId="1"/>
          <p:bldP spid="70" grpId="0" animBg="1"/>
          <p:bldP spid="36" grpId="0"/>
          <p:bldP spid="36" grpId="1"/>
          <p:bldP spid="71" grpId="0" animBg="1"/>
          <p:bldP spid="37" grpId="0"/>
          <p:bldP spid="37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77556E-17 L -0.12253 -0.00023 " pathEditMode="relative" rAng="0" ptsTypes="AA">
                                          <p:cBhvr>
                                            <p:cTn id="18" dur="1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33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2.96296E-6 L -0.21002 0.00023 " pathEditMode="relative" rAng="0" ptsTypes="AA">
                                          <p:cBhvr>
                                            <p:cTn id="20" dur="1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4.07407E-6 L -0.16797 -0.00138 " pathEditMode="relative" rAng="0" ptsTypes="AA">
                                          <p:cBhvr>
                                            <p:cTn id="22" dur="1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398" y="-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7037E-7 L -0.27578 0.00069 " pathEditMode="relative" rAng="0" ptsTypes="AA">
                                          <p:cBhvr>
                                            <p:cTn id="24" dur="1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89" y="23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77556E-17 L -0.12448 -0.00023 " pathEditMode="relative" rAng="0" ptsTypes="AA">
                                          <p:cBhvr>
                                            <p:cTn id="31" dur="500" spd="-100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2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2.77556E-17 L -0.12448 -0.00023 " pathEditMode="relative" rAng="0" ptsTypes="AA">
                                          <p:cBhvr>
                                            <p:cTn id="33" dur="500" spd="-100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224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4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6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4" fill="hold">
                          <p:stCondLst>
                            <p:cond delay="indefinite"/>
                          </p:stCondLst>
                          <p:childTnLst>
                            <p:par>
                              <p:cTn id="4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6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2.96296E-6 L -0.21002 2.96296E-6 " pathEditMode="relative" rAng="0" ptsTypes="AA">
                                          <p:cBhvr>
                                            <p:cTn id="50" dur="500" spd="-100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2.96296E-6 L -0.21002 2.96296E-6 " pathEditMode="relative" rAng="0" ptsTypes="AA">
                                          <p:cBhvr>
                                            <p:cTn id="52" dur="500" spd="-100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050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3" fill="hold">
                          <p:stCondLst>
                            <p:cond delay="indefinite"/>
                          </p:stCondLst>
                          <p:childTnLst>
                            <p:par>
                              <p:cTn id="6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4.07407E-6 L -0.16979 -4.07407E-6 " pathEditMode="relative" rAng="0" ptsTypes="AA">
                                          <p:cBhvr>
                                            <p:cTn id="69" dur="500" spd="-100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4.07407E-6 L -0.16979 -4.07407E-6 " pathEditMode="relative" rAng="0" ptsTypes="AA">
                                          <p:cBhvr>
                                            <p:cTn id="71" dur="500" spd="-100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490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2" fill="hold">
                          <p:stCondLst>
                            <p:cond delay="indefinite"/>
                          </p:stCondLst>
                          <p:childTnLst>
                            <p:par>
                              <p:cTn id="8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4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7037E-7 L -0.27578 3.7037E-7 " pathEditMode="relative" rAng="0" ptsTypes="AA">
                                          <p:cBhvr>
                                            <p:cTn id="88" dur="500" spd="-100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08333E-6 3.7037E-7 L -0.27578 3.7037E-7 " pathEditMode="relative" rAng="0" ptsTypes="AA">
                                          <p:cBhvr>
                                            <p:cTn id="93" dur="500" spd="-100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789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 animBg="1"/>
          <p:bldP spid="48" grpId="0" animBg="1"/>
          <p:bldP spid="68" grpId="0" animBg="1"/>
          <p:bldP spid="34" grpId="0"/>
          <p:bldP spid="34" grpId="1"/>
          <p:bldP spid="69" grpId="0" animBg="1"/>
          <p:bldP spid="35" grpId="0"/>
          <p:bldP spid="35" grpId="1"/>
          <p:bldP spid="70" grpId="0" animBg="1"/>
          <p:bldP spid="36" grpId="0"/>
          <p:bldP spid="36" grpId="1"/>
          <p:bldP spid="71" grpId="0" animBg="1"/>
          <p:bldP spid="37" grpId="0"/>
          <p:bldP spid="37" grpId="1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</TotalTime>
  <Words>3464</Words>
  <Application>Microsoft Office PowerPoint</Application>
  <PresentationFormat>宽屏</PresentationFormat>
  <Paragraphs>352</Paragraphs>
  <Slides>26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0" baseType="lpstr">
      <vt:lpstr>Hiragino Sans GB W6</vt:lpstr>
      <vt:lpstr>LiHei Pro</vt:lpstr>
      <vt:lpstr>Open Sans Extrabold</vt:lpstr>
      <vt:lpstr>Signika</vt:lpstr>
      <vt:lpstr>方正正黑简体</vt:lpstr>
      <vt:lpstr>时尚中黑简体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图表</dc:title>
  <dc:creator>user</dc:creator>
  <cp:lastModifiedBy>Microsoft 帐户</cp:lastModifiedBy>
  <cp:revision>94</cp:revision>
  <dcterms:created xsi:type="dcterms:W3CDTF">2015-01-04T08:22:25Z</dcterms:created>
  <dcterms:modified xsi:type="dcterms:W3CDTF">2021-05-19T13:53:55Z</dcterms:modified>
</cp:coreProperties>
</file>