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6" r:id="rId3"/>
    <p:sldId id="351" r:id="rId4"/>
    <p:sldId id="310" r:id="rId5"/>
    <p:sldId id="352" r:id="rId6"/>
    <p:sldId id="353" r:id="rId7"/>
    <p:sldId id="354" r:id="rId8"/>
    <p:sldId id="355" r:id="rId9"/>
    <p:sldId id="365" r:id="rId10"/>
    <p:sldId id="362" r:id="rId11"/>
    <p:sldId id="361" r:id="rId12"/>
    <p:sldId id="356" r:id="rId13"/>
    <p:sldId id="358" r:id="rId14"/>
    <p:sldId id="357" r:id="rId15"/>
    <p:sldId id="359" r:id="rId16"/>
    <p:sldId id="366" r:id="rId17"/>
    <p:sldId id="360" r:id="rId18"/>
    <p:sldId id="363" r:id="rId19"/>
    <p:sldId id="364" r:id="rId20"/>
    <p:sldId id="367" r:id="rId21"/>
    <p:sldId id="368" r:id="rId22"/>
    <p:sldId id="369" r:id="rId23"/>
    <p:sldId id="37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7E"/>
    <a:srgbClr val="005CA2"/>
    <a:srgbClr val="02A4EC"/>
    <a:srgbClr val="09DEE9"/>
    <a:srgbClr val="FFFAA4"/>
    <a:srgbClr val="0E49B5"/>
    <a:srgbClr val="FD9E01"/>
    <a:srgbClr val="EDEEF7"/>
    <a:srgbClr val="7868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1" d="100"/>
          <a:sy n="111" d="100"/>
        </p:scale>
        <p:origin x="132" y="8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ea typeface="阿里巴巴普惠体 R" panose="00020600040101010101" pitchFamily="18" charset="-122"/>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00427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8B32-4FBA-AE80-12680840CD8F}"/>
            </c:ext>
          </c:extLst>
        </c:ser>
        <c:ser>
          <c:idx val="1"/>
          <c:order val="1"/>
          <c:tx>
            <c:strRef>
              <c:f>Sheet1!$C$1</c:f>
              <c:strCache>
                <c:ptCount val="1"/>
                <c:pt idx="0">
                  <c:v>系列 2</c:v>
                </c:pt>
              </c:strCache>
            </c:strRef>
          </c:tx>
          <c:spPr>
            <a:solidFill>
              <a:srgbClr val="005CA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8B32-4FBA-AE80-12680840CD8F}"/>
            </c:ext>
          </c:extLst>
        </c:ser>
        <c:ser>
          <c:idx val="2"/>
          <c:order val="2"/>
          <c:tx>
            <c:strRef>
              <c:f>Sheet1!$D$1</c:f>
              <c:strCache>
                <c:ptCount val="1"/>
                <c:pt idx="0">
                  <c:v>系列 3</c:v>
                </c:pt>
              </c:strCache>
            </c:strRef>
          </c:tx>
          <c:spPr>
            <a:solidFill>
              <a:srgbClr val="02A4E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8B32-4FBA-AE80-12680840CD8F}"/>
            </c:ext>
          </c:extLst>
        </c:ser>
        <c:dLbls>
          <c:dLblPos val="outEnd"/>
          <c:showLegendKey val="0"/>
          <c:showVal val="1"/>
          <c:showCatName val="0"/>
          <c:showSerName val="0"/>
          <c:showPercent val="0"/>
          <c:showBubbleSize val="0"/>
        </c:dLbls>
        <c:gapWidth val="219"/>
        <c:overlap val="-27"/>
        <c:axId val="1381135472"/>
        <c:axId val="1381134928"/>
      </c:barChart>
      <c:catAx>
        <c:axId val="1381135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81134928"/>
        <c:crosses val="autoZero"/>
        <c:auto val="1"/>
        <c:lblAlgn val="ctr"/>
        <c:lblOffset val="100"/>
        <c:noMultiLvlLbl val="0"/>
      </c:catAx>
      <c:valAx>
        <c:axId val="1381134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81135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F742DD-816C-4114-8520-BD56706F2273}" type="datetimeFigureOut">
              <a:rPr lang="zh-CN" altLang="en-US" smtClean="0"/>
              <a:t>2021/5/23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112CA-49FA-4ADC-AC1B-1990E2AD9F14}" type="slidenum">
              <a:rPr lang="zh-CN" altLang="en-US" smtClean="0"/>
              <a:t>‹#›</a:t>
            </a:fld>
            <a:endParaRPr lang="zh-CN" altLang="en-US"/>
          </a:p>
        </p:txBody>
      </p:sp>
    </p:spTree>
    <p:extLst>
      <p:ext uri="{BB962C8B-B14F-4D97-AF65-F5344CB8AC3E}">
        <p14:creationId xmlns:p14="http://schemas.microsoft.com/office/powerpoint/2010/main" val="1066474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F98C7B-3691-4F88-ADB1-4AB64D08CAF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6B38B20-ACEE-4E1E-8DD6-634A543CC1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9392167-29C2-4161-869A-8B46D6B2EAC2}"/>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7F893976-C0B2-426B-B56F-A0A2D129DA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C159ED4-9426-429B-AED2-AF11453A2FDB}"/>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2060285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12A774-8438-45AF-86E1-976472A001A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6064C26-2692-4D90-B07C-462498B8511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66F74FF-89DD-445D-A7E0-BAC6A6DFF5D0}"/>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9C56F144-4E78-44A1-B422-1F2AB4F29F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0A46D50-2A6F-47B1-AE29-4A5AEFA5780B}"/>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891225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0F53581-8D00-42C4-8831-7304110D9CD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5669CAF-0A1C-4363-82FE-FE2DCDA56DA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9FBB057-A274-46C0-AC10-E69BF4109AA9}"/>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DA6C6D9D-29F3-4475-81E5-03D2931529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13DD782-1A2C-48E7-B294-F1E09A9EC594}"/>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1943733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标题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CD16CE64-BDA8-4574-8EF6-73F1F9DAAF01}"/>
              </a:ext>
            </a:extLst>
          </p:cNvPr>
          <p:cNvSpPr/>
          <p:nvPr userDrawn="1"/>
        </p:nvSpPr>
        <p:spPr>
          <a:xfrm>
            <a:off x="0" y="1515573"/>
            <a:ext cx="12192000" cy="3826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xmlns="" id="{478F15DD-B41C-4DE2-A7BC-7C55A15D228E}"/>
              </a:ext>
            </a:extLst>
          </p:cNvPr>
          <p:cNvSpPr/>
          <p:nvPr userDrawn="1"/>
        </p:nvSpPr>
        <p:spPr>
          <a:xfrm>
            <a:off x="5182609" y="602182"/>
            <a:ext cx="1826782" cy="1826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a:extLst>
              <a:ext uri="{FF2B5EF4-FFF2-40B4-BE49-F238E27FC236}">
                <a16:creationId xmlns:a16="http://schemas.microsoft.com/office/drawing/2014/main" xmlns="" id="{62A371A9-B0DB-4111-9C63-4E4ABF15882C}"/>
              </a:ext>
            </a:extLst>
          </p:cNvPr>
          <p:cNvSpPr/>
          <p:nvPr userDrawn="1"/>
        </p:nvSpPr>
        <p:spPr>
          <a:xfrm>
            <a:off x="5268952" y="688525"/>
            <a:ext cx="1654096" cy="1654096"/>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2" name="标题 1">
            <a:extLst>
              <a:ext uri="{FF2B5EF4-FFF2-40B4-BE49-F238E27FC236}">
                <a16:creationId xmlns:a16="http://schemas.microsoft.com/office/drawing/2014/main" xmlns="" id="{20A652BD-6EEB-427F-A23D-362F853E69BE}"/>
              </a:ext>
            </a:extLst>
          </p:cNvPr>
          <p:cNvSpPr>
            <a:spLocks noGrp="1"/>
          </p:cNvSpPr>
          <p:nvPr>
            <p:ph type="title" hasCustomPrompt="1"/>
          </p:nvPr>
        </p:nvSpPr>
        <p:spPr>
          <a:xfrm>
            <a:off x="838200" y="2846503"/>
            <a:ext cx="10515600" cy="1674626"/>
          </a:xfrm>
          <a:prstGeom prst="rect">
            <a:avLst/>
          </a:prstGeom>
          <a:noFill/>
        </p:spPr>
        <p:txBody>
          <a:bodyPr wrap="square" rtlCol="0">
            <a:spAutoFit/>
          </a:bodyPr>
          <a:lstStyle>
            <a:lvl1pPr>
              <a:defRPr kumimoji="0" lang="zh-CN" altLang="en-US" sz="4800" b="1" i="0" u="none" strike="noStrike" cap="none" spc="400" normalizeH="0" baseline="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defRPr>
            </a:lvl1pPr>
          </a:lstStyle>
          <a:p>
            <a:pPr marL="0" marR="0" lvl="0" indent="0" algn="ctr" fontAlgn="auto">
              <a:lnSpc>
                <a:spcPct val="110000"/>
              </a:lnSpc>
              <a:spcBef>
                <a:spcPts val="0"/>
              </a:spcBef>
              <a:spcAft>
                <a:spcPts val="0"/>
              </a:spcAft>
              <a:buClrTx/>
              <a:buSzTx/>
              <a:buFontTx/>
              <a:tabLst/>
            </a:pPr>
            <a:r>
              <a:rPr lang="zh-CN" altLang="en-US" dirty="0"/>
              <a:t>单击此处编辑</a:t>
            </a:r>
            <a:r>
              <a:rPr lang="en-US" altLang="zh-CN" dirty="0"/>
              <a:t/>
            </a:r>
            <a:br>
              <a:rPr lang="en-US" altLang="zh-CN" dirty="0"/>
            </a:br>
            <a:r>
              <a:rPr lang="zh-CN" altLang="en-US" dirty="0"/>
              <a:t>母版标题样式</a:t>
            </a:r>
          </a:p>
        </p:txBody>
      </p:sp>
    </p:spTree>
    <p:extLst>
      <p:ext uri="{BB962C8B-B14F-4D97-AF65-F5344CB8AC3E}">
        <p14:creationId xmlns:p14="http://schemas.microsoft.com/office/powerpoint/2010/main" val="1221052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26BB6A05-1961-41D2-BBB4-FC7C13DF6FB9}"/>
              </a:ext>
            </a:extLst>
          </p:cNvPr>
          <p:cNvSpPr/>
          <p:nvPr userDrawn="1"/>
        </p:nvSpPr>
        <p:spPr>
          <a:xfrm>
            <a:off x="417455" y="0"/>
            <a:ext cx="4011561" cy="6858000"/>
          </a:xfrm>
          <a:prstGeom prst="roundRect">
            <a:avLst>
              <a:gd name="adj" fmla="val 0"/>
            </a:avLst>
          </a:prstGeom>
          <a:solidFill>
            <a:schemeClr val="bg1">
              <a:lumMod val="85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3" name="圆角矩形 1">
            <a:extLst>
              <a:ext uri="{FF2B5EF4-FFF2-40B4-BE49-F238E27FC236}">
                <a16:creationId xmlns:a16="http://schemas.microsoft.com/office/drawing/2014/main" xmlns="" id="{81F0846B-A1A9-4A61-8A17-FC4699EDC784}"/>
              </a:ext>
            </a:extLst>
          </p:cNvPr>
          <p:cNvSpPr/>
          <p:nvPr userDrawn="1"/>
        </p:nvSpPr>
        <p:spPr>
          <a:xfrm>
            <a:off x="0" y="0"/>
            <a:ext cx="4215539" cy="6858000"/>
          </a:xfrm>
          <a:prstGeom prst="roundRect">
            <a:avLst>
              <a:gd name="adj" fmla="val 0"/>
            </a:avLst>
          </a:prstGeom>
          <a:solidFill>
            <a:schemeClr val="accent1"/>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Tree>
    <p:extLst>
      <p:ext uri="{BB962C8B-B14F-4D97-AF65-F5344CB8AC3E}">
        <p14:creationId xmlns:p14="http://schemas.microsoft.com/office/powerpoint/2010/main" val="39384472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543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C505330B-5406-47CA-83AA-403F7B1654D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5E7E65AE-460B-464D-AC26-22DCA67CCA44}"/>
              </a:ext>
            </a:extLst>
          </p:cNvPr>
          <p:cNvSpPr/>
          <p:nvPr userDrawn="1"/>
        </p:nvSpPr>
        <p:spPr>
          <a:xfrm>
            <a:off x="0" y="0"/>
            <a:ext cx="12192000" cy="6858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5" name="矩形: 圆角 4">
            <a:extLst>
              <a:ext uri="{FF2B5EF4-FFF2-40B4-BE49-F238E27FC236}">
                <a16:creationId xmlns:a16="http://schemas.microsoft.com/office/drawing/2014/main" xmlns="" id="{8E3A639C-CECC-4A90-AB94-7767A66337D4}"/>
              </a:ext>
            </a:extLst>
          </p:cNvPr>
          <p:cNvSpPr/>
          <p:nvPr userDrawn="1"/>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6" name="文本框 5">
            <a:extLst>
              <a:ext uri="{FF2B5EF4-FFF2-40B4-BE49-F238E27FC236}">
                <a16:creationId xmlns:a16="http://schemas.microsoft.com/office/drawing/2014/main" xmlns="" id="{D09022EE-7980-4A3C-994E-094335B9036F}"/>
              </a:ext>
            </a:extLst>
          </p:cNvPr>
          <p:cNvSpPr txBox="1"/>
          <p:nvPr userDrawn="1"/>
        </p:nvSpPr>
        <p:spPr>
          <a:xfrm>
            <a:off x="3412988" y="2712196"/>
            <a:ext cx="2479812" cy="707886"/>
          </a:xfrm>
          <a:prstGeom prst="rect">
            <a:avLst/>
          </a:prstGeom>
          <a:noFill/>
        </p:spPr>
        <p:txBody>
          <a:bodyPr wrap="square" rtlCol="0">
            <a:spAutoFit/>
          </a:bodyPr>
          <a:lstStyle/>
          <a:p>
            <a:r>
              <a:rPr lang="en-US" altLang="zh-CN" sz="4000" b="1" dirty="0">
                <a:solidFill>
                  <a:schemeClr val="bg1"/>
                </a:solidFill>
                <a:latin typeface="阿里巴巴普惠体 B" panose="00020600040101010101" pitchFamily="18" charset="-122"/>
                <a:ea typeface="阿里巴巴普惠体 B" panose="00020600040101010101" pitchFamily="18" charset="-122"/>
              </a:rPr>
              <a:t>PART  </a:t>
            </a:r>
            <a:r>
              <a:rPr lang="en-US" altLang="zh-CN" sz="4000" b="1" dirty="0">
                <a:solidFill>
                  <a:schemeClr val="bg1"/>
                </a:solidFill>
                <a:latin typeface="+mj-lt"/>
                <a:ea typeface="阿里巴巴普惠体 B" panose="00020600040101010101" pitchFamily="18" charset="-122"/>
              </a:rPr>
              <a:t>02</a:t>
            </a:r>
            <a:endParaRPr lang="zh-CN" altLang="en-US" sz="40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2" name="标题 1">
            <a:extLst>
              <a:ext uri="{FF2B5EF4-FFF2-40B4-BE49-F238E27FC236}">
                <a16:creationId xmlns:a16="http://schemas.microsoft.com/office/drawing/2014/main" xmlns="" id="{415410CF-721E-436D-9B94-67197E8E1017}"/>
              </a:ext>
            </a:extLst>
          </p:cNvPr>
          <p:cNvSpPr>
            <a:spLocks noGrp="1"/>
          </p:cNvSpPr>
          <p:nvPr userDrawn="1">
            <p:ph type="title" hasCustomPrompt="1"/>
          </p:nvPr>
        </p:nvSpPr>
        <p:spPr>
          <a:xfrm>
            <a:off x="6096000" y="2700714"/>
            <a:ext cx="4292600" cy="652294"/>
          </a:xfrm>
          <a:prstGeom prst="rect">
            <a:avLst/>
          </a:prstGeom>
          <a:noFill/>
        </p:spPr>
        <p:txBody>
          <a:bodyPr wrap="square" rtlCol="0">
            <a:spAutoFit/>
          </a:bodyPr>
          <a:lstStyle>
            <a:lvl1pPr>
              <a:defRPr lang="zh-CN" altLang="en-US" sz="4000" b="1" dirty="0">
                <a:solidFill>
                  <a:schemeClr val="bg1"/>
                </a:solidFill>
                <a:latin typeface="阿里巴巴普惠体 B" panose="00020600040101010101" pitchFamily="18" charset="-122"/>
                <a:ea typeface="阿里巴巴普惠体 B" panose="00020600040101010101" pitchFamily="18" charset="-122"/>
                <a:cs typeface="+mn-cs"/>
              </a:defRPr>
            </a:lvl1pPr>
          </a:lstStyle>
          <a:p>
            <a:pPr marL="0" lvl="0"/>
            <a:r>
              <a:rPr lang="zh-CN" altLang="en-US" dirty="0"/>
              <a:t>编辑母版标题样式</a:t>
            </a:r>
          </a:p>
        </p:txBody>
      </p:sp>
    </p:spTree>
    <p:extLst>
      <p:ext uri="{BB962C8B-B14F-4D97-AF65-F5344CB8AC3E}">
        <p14:creationId xmlns:p14="http://schemas.microsoft.com/office/powerpoint/2010/main" val="4166272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3">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C505330B-5406-47CA-83AA-403F7B1654D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5E7E65AE-460B-464D-AC26-22DCA67CCA44}"/>
              </a:ext>
            </a:extLst>
          </p:cNvPr>
          <p:cNvSpPr/>
          <p:nvPr userDrawn="1"/>
        </p:nvSpPr>
        <p:spPr>
          <a:xfrm>
            <a:off x="0" y="0"/>
            <a:ext cx="12192000" cy="6858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5" name="矩形: 圆角 4">
            <a:extLst>
              <a:ext uri="{FF2B5EF4-FFF2-40B4-BE49-F238E27FC236}">
                <a16:creationId xmlns:a16="http://schemas.microsoft.com/office/drawing/2014/main" xmlns="" id="{8E3A639C-CECC-4A90-AB94-7767A66337D4}"/>
              </a:ext>
            </a:extLst>
          </p:cNvPr>
          <p:cNvSpPr/>
          <p:nvPr userDrawn="1"/>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6" name="文本框 5">
            <a:extLst>
              <a:ext uri="{FF2B5EF4-FFF2-40B4-BE49-F238E27FC236}">
                <a16:creationId xmlns:a16="http://schemas.microsoft.com/office/drawing/2014/main" xmlns="" id="{D09022EE-7980-4A3C-994E-094335B9036F}"/>
              </a:ext>
            </a:extLst>
          </p:cNvPr>
          <p:cNvSpPr txBox="1"/>
          <p:nvPr userDrawn="1"/>
        </p:nvSpPr>
        <p:spPr>
          <a:xfrm>
            <a:off x="3412988" y="2712196"/>
            <a:ext cx="2479812" cy="707886"/>
          </a:xfrm>
          <a:prstGeom prst="rect">
            <a:avLst/>
          </a:prstGeom>
          <a:noFill/>
        </p:spPr>
        <p:txBody>
          <a:bodyPr wrap="square" rtlCol="0">
            <a:spAutoFit/>
          </a:bodyPr>
          <a:lstStyle/>
          <a:p>
            <a:r>
              <a:rPr lang="en-US" altLang="zh-CN" sz="4000" b="1" dirty="0">
                <a:solidFill>
                  <a:schemeClr val="bg1"/>
                </a:solidFill>
                <a:latin typeface="阿里巴巴普惠体 B" panose="00020600040101010101" pitchFamily="18" charset="-122"/>
                <a:ea typeface="阿里巴巴普惠体 B" panose="00020600040101010101" pitchFamily="18" charset="-122"/>
              </a:rPr>
              <a:t>PART  </a:t>
            </a:r>
            <a:r>
              <a:rPr lang="en-US" altLang="zh-CN" sz="4000" b="1" dirty="0">
                <a:solidFill>
                  <a:schemeClr val="bg1"/>
                </a:solidFill>
                <a:latin typeface="+mj-lt"/>
                <a:ea typeface="阿里巴巴普惠体 B" panose="00020600040101010101" pitchFamily="18" charset="-122"/>
              </a:rPr>
              <a:t>03</a:t>
            </a:r>
            <a:endParaRPr lang="zh-CN" altLang="en-US" sz="40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2" name="标题 1">
            <a:extLst>
              <a:ext uri="{FF2B5EF4-FFF2-40B4-BE49-F238E27FC236}">
                <a16:creationId xmlns:a16="http://schemas.microsoft.com/office/drawing/2014/main" xmlns="" id="{415410CF-721E-436D-9B94-67197E8E1017}"/>
              </a:ext>
            </a:extLst>
          </p:cNvPr>
          <p:cNvSpPr>
            <a:spLocks noGrp="1"/>
          </p:cNvSpPr>
          <p:nvPr userDrawn="1">
            <p:ph type="title" hasCustomPrompt="1"/>
          </p:nvPr>
        </p:nvSpPr>
        <p:spPr>
          <a:xfrm>
            <a:off x="6096000" y="2700714"/>
            <a:ext cx="4292600" cy="652294"/>
          </a:xfrm>
          <a:prstGeom prst="rect">
            <a:avLst/>
          </a:prstGeom>
          <a:noFill/>
        </p:spPr>
        <p:txBody>
          <a:bodyPr wrap="square" rtlCol="0">
            <a:spAutoFit/>
          </a:bodyPr>
          <a:lstStyle>
            <a:lvl1pPr>
              <a:defRPr lang="zh-CN" altLang="en-US" sz="4000" b="1" dirty="0">
                <a:solidFill>
                  <a:schemeClr val="bg1"/>
                </a:solidFill>
                <a:latin typeface="阿里巴巴普惠体 B" panose="00020600040101010101" pitchFamily="18" charset="-122"/>
                <a:ea typeface="阿里巴巴普惠体 B" panose="00020600040101010101" pitchFamily="18" charset="-122"/>
                <a:cs typeface="+mn-cs"/>
              </a:defRPr>
            </a:lvl1pPr>
          </a:lstStyle>
          <a:p>
            <a:pPr marL="0" lvl="0"/>
            <a:r>
              <a:rPr lang="zh-CN" altLang="en-US" dirty="0"/>
              <a:t>编辑母版标题样式</a:t>
            </a:r>
          </a:p>
        </p:txBody>
      </p:sp>
    </p:spTree>
    <p:extLst>
      <p:ext uri="{BB962C8B-B14F-4D97-AF65-F5344CB8AC3E}">
        <p14:creationId xmlns:p14="http://schemas.microsoft.com/office/powerpoint/2010/main" val="12997028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过渡页4">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C505330B-5406-47CA-83AA-403F7B1654D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5E7E65AE-460B-464D-AC26-22DCA67CCA44}"/>
              </a:ext>
            </a:extLst>
          </p:cNvPr>
          <p:cNvSpPr/>
          <p:nvPr userDrawn="1"/>
        </p:nvSpPr>
        <p:spPr>
          <a:xfrm>
            <a:off x="0" y="0"/>
            <a:ext cx="12192000" cy="6858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5" name="矩形: 圆角 4">
            <a:extLst>
              <a:ext uri="{FF2B5EF4-FFF2-40B4-BE49-F238E27FC236}">
                <a16:creationId xmlns:a16="http://schemas.microsoft.com/office/drawing/2014/main" xmlns="" id="{8E3A639C-CECC-4A90-AB94-7767A66337D4}"/>
              </a:ext>
            </a:extLst>
          </p:cNvPr>
          <p:cNvSpPr/>
          <p:nvPr userDrawn="1"/>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6" name="文本框 5">
            <a:extLst>
              <a:ext uri="{FF2B5EF4-FFF2-40B4-BE49-F238E27FC236}">
                <a16:creationId xmlns:a16="http://schemas.microsoft.com/office/drawing/2014/main" xmlns="" id="{D09022EE-7980-4A3C-994E-094335B9036F}"/>
              </a:ext>
            </a:extLst>
          </p:cNvPr>
          <p:cNvSpPr txBox="1"/>
          <p:nvPr userDrawn="1"/>
        </p:nvSpPr>
        <p:spPr>
          <a:xfrm>
            <a:off x="3412988" y="2712196"/>
            <a:ext cx="2479812" cy="707886"/>
          </a:xfrm>
          <a:prstGeom prst="rect">
            <a:avLst/>
          </a:prstGeom>
          <a:noFill/>
        </p:spPr>
        <p:txBody>
          <a:bodyPr wrap="square" rtlCol="0">
            <a:spAutoFit/>
          </a:bodyPr>
          <a:lstStyle/>
          <a:p>
            <a:r>
              <a:rPr lang="en-US" altLang="zh-CN" sz="4000" b="1" dirty="0">
                <a:solidFill>
                  <a:schemeClr val="bg1"/>
                </a:solidFill>
                <a:latin typeface="阿里巴巴普惠体 B" panose="00020600040101010101" pitchFamily="18" charset="-122"/>
                <a:ea typeface="阿里巴巴普惠体 B" panose="00020600040101010101" pitchFamily="18" charset="-122"/>
              </a:rPr>
              <a:t>PART  </a:t>
            </a:r>
            <a:r>
              <a:rPr lang="en-US" altLang="zh-CN" sz="4000" b="1" dirty="0">
                <a:solidFill>
                  <a:schemeClr val="bg1"/>
                </a:solidFill>
                <a:latin typeface="+mj-lt"/>
                <a:ea typeface="阿里巴巴普惠体 B" panose="00020600040101010101" pitchFamily="18" charset="-122"/>
              </a:rPr>
              <a:t>04</a:t>
            </a:r>
            <a:endParaRPr lang="zh-CN" altLang="en-US" sz="40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2" name="标题 1">
            <a:extLst>
              <a:ext uri="{FF2B5EF4-FFF2-40B4-BE49-F238E27FC236}">
                <a16:creationId xmlns:a16="http://schemas.microsoft.com/office/drawing/2014/main" xmlns="" id="{415410CF-721E-436D-9B94-67197E8E1017}"/>
              </a:ext>
            </a:extLst>
          </p:cNvPr>
          <p:cNvSpPr>
            <a:spLocks noGrp="1"/>
          </p:cNvSpPr>
          <p:nvPr userDrawn="1">
            <p:ph type="title" hasCustomPrompt="1"/>
          </p:nvPr>
        </p:nvSpPr>
        <p:spPr>
          <a:xfrm>
            <a:off x="6096000" y="2700714"/>
            <a:ext cx="4292600" cy="652294"/>
          </a:xfrm>
          <a:prstGeom prst="rect">
            <a:avLst/>
          </a:prstGeom>
          <a:noFill/>
        </p:spPr>
        <p:txBody>
          <a:bodyPr wrap="square" rtlCol="0">
            <a:spAutoFit/>
          </a:bodyPr>
          <a:lstStyle>
            <a:lvl1pPr>
              <a:defRPr lang="zh-CN" altLang="en-US" sz="4000" b="1" dirty="0">
                <a:solidFill>
                  <a:schemeClr val="bg1"/>
                </a:solidFill>
                <a:latin typeface="阿里巴巴普惠体 B" panose="00020600040101010101" pitchFamily="18" charset="-122"/>
                <a:ea typeface="阿里巴巴普惠体 B" panose="00020600040101010101" pitchFamily="18" charset="-122"/>
                <a:cs typeface="+mn-cs"/>
              </a:defRPr>
            </a:lvl1pPr>
          </a:lstStyle>
          <a:p>
            <a:pPr marL="0" lvl="0"/>
            <a:r>
              <a:rPr lang="zh-CN" altLang="en-US" dirty="0"/>
              <a:t>编辑母版标题样式</a:t>
            </a:r>
          </a:p>
        </p:txBody>
      </p:sp>
    </p:spTree>
    <p:extLst>
      <p:ext uri="{BB962C8B-B14F-4D97-AF65-F5344CB8AC3E}">
        <p14:creationId xmlns:p14="http://schemas.microsoft.com/office/powerpoint/2010/main" val="228350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过渡页5">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C505330B-5406-47CA-83AA-403F7B1654D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5E7E65AE-460B-464D-AC26-22DCA67CCA44}"/>
              </a:ext>
            </a:extLst>
          </p:cNvPr>
          <p:cNvSpPr/>
          <p:nvPr userDrawn="1"/>
        </p:nvSpPr>
        <p:spPr>
          <a:xfrm>
            <a:off x="0" y="0"/>
            <a:ext cx="12192000" cy="6858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5" name="矩形: 圆角 4">
            <a:extLst>
              <a:ext uri="{FF2B5EF4-FFF2-40B4-BE49-F238E27FC236}">
                <a16:creationId xmlns:a16="http://schemas.microsoft.com/office/drawing/2014/main" xmlns="" id="{8E3A639C-CECC-4A90-AB94-7767A66337D4}"/>
              </a:ext>
            </a:extLst>
          </p:cNvPr>
          <p:cNvSpPr/>
          <p:nvPr userDrawn="1"/>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6" name="文本框 5">
            <a:extLst>
              <a:ext uri="{FF2B5EF4-FFF2-40B4-BE49-F238E27FC236}">
                <a16:creationId xmlns:a16="http://schemas.microsoft.com/office/drawing/2014/main" xmlns="" id="{D09022EE-7980-4A3C-994E-094335B9036F}"/>
              </a:ext>
            </a:extLst>
          </p:cNvPr>
          <p:cNvSpPr txBox="1"/>
          <p:nvPr userDrawn="1"/>
        </p:nvSpPr>
        <p:spPr>
          <a:xfrm>
            <a:off x="3412988" y="2712196"/>
            <a:ext cx="2479812" cy="707886"/>
          </a:xfrm>
          <a:prstGeom prst="rect">
            <a:avLst/>
          </a:prstGeom>
          <a:noFill/>
        </p:spPr>
        <p:txBody>
          <a:bodyPr wrap="square" rtlCol="0">
            <a:spAutoFit/>
          </a:bodyPr>
          <a:lstStyle/>
          <a:p>
            <a:r>
              <a:rPr lang="en-US" altLang="zh-CN" sz="4000" b="1" dirty="0">
                <a:solidFill>
                  <a:schemeClr val="bg1"/>
                </a:solidFill>
                <a:latin typeface="阿里巴巴普惠体 B" panose="00020600040101010101" pitchFamily="18" charset="-122"/>
                <a:ea typeface="阿里巴巴普惠体 B" panose="00020600040101010101" pitchFamily="18" charset="-122"/>
              </a:rPr>
              <a:t>PART  </a:t>
            </a:r>
            <a:r>
              <a:rPr lang="en-US" altLang="zh-CN" sz="4000" b="1" dirty="0">
                <a:solidFill>
                  <a:schemeClr val="bg1"/>
                </a:solidFill>
                <a:latin typeface="+mj-lt"/>
                <a:ea typeface="阿里巴巴普惠体 B" panose="00020600040101010101" pitchFamily="18" charset="-122"/>
              </a:rPr>
              <a:t>05</a:t>
            </a:r>
            <a:endParaRPr lang="zh-CN" altLang="en-US" sz="40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2" name="标题 1">
            <a:extLst>
              <a:ext uri="{FF2B5EF4-FFF2-40B4-BE49-F238E27FC236}">
                <a16:creationId xmlns:a16="http://schemas.microsoft.com/office/drawing/2014/main" xmlns="" id="{415410CF-721E-436D-9B94-67197E8E1017}"/>
              </a:ext>
            </a:extLst>
          </p:cNvPr>
          <p:cNvSpPr>
            <a:spLocks noGrp="1"/>
          </p:cNvSpPr>
          <p:nvPr userDrawn="1">
            <p:ph type="title" hasCustomPrompt="1"/>
          </p:nvPr>
        </p:nvSpPr>
        <p:spPr>
          <a:xfrm>
            <a:off x="6096000" y="2700714"/>
            <a:ext cx="4292600" cy="652294"/>
          </a:xfrm>
          <a:prstGeom prst="rect">
            <a:avLst/>
          </a:prstGeom>
          <a:noFill/>
        </p:spPr>
        <p:txBody>
          <a:bodyPr wrap="square" rtlCol="0">
            <a:spAutoFit/>
          </a:bodyPr>
          <a:lstStyle>
            <a:lvl1pPr>
              <a:defRPr lang="zh-CN" altLang="en-US" sz="4000" b="1" dirty="0">
                <a:solidFill>
                  <a:schemeClr val="bg1"/>
                </a:solidFill>
                <a:latin typeface="阿里巴巴普惠体 B" panose="00020600040101010101" pitchFamily="18" charset="-122"/>
                <a:ea typeface="阿里巴巴普惠体 B" panose="00020600040101010101" pitchFamily="18" charset="-122"/>
                <a:cs typeface="+mn-cs"/>
              </a:defRPr>
            </a:lvl1pPr>
          </a:lstStyle>
          <a:p>
            <a:pPr marL="0" lvl="0"/>
            <a:r>
              <a:rPr lang="zh-CN" altLang="en-US" dirty="0"/>
              <a:t>编辑母版标题样式</a:t>
            </a:r>
          </a:p>
        </p:txBody>
      </p:sp>
    </p:spTree>
    <p:extLst>
      <p:ext uri="{BB962C8B-B14F-4D97-AF65-F5344CB8AC3E}">
        <p14:creationId xmlns:p14="http://schemas.microsoft.com/office/powerpoint/2010/main" val="553136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EEFDFB9-4935-481B-A011-7768C153BC57}"/>
              </a:ext>
            </a:extLst>
          </p:cNvPr>
          <p:cNvGrpSpPr/>
          <p:nvPr userDrawn="1"/>
        </p:nvGrpSpPr>
        <p:grpSpPr>
          <a:xfrm flipV="1">
            <a:off x="0" y="6487888"/>
            <a:ext cx="12192000" cy="370112"/>
            <a:chOff x="0" y="-40730"/>
            <a:chExt cx="12192000" cy="370112"/>
          </a:xfrm>
        </p:grpSpPr>
        <p:sp>
          <p:nvSpPr>
            <p:cNvPr id="6" name="矩形 5">
              <a:extLst>
                <a:ext uri="{FF2B5EF4-FFF2-40B4-BE49-F238E27FC236}">
                  <a16:creationId xmlns:a16="http://schemas.microsoft.com/office/drawing/2014/main" xmlns="" id="{DEF01BA0-75EC-4537-81D5-D65B0E3BA01E}"/>
                </a:ext>
              </a:extLst>
            </p:cNvPr>
            <p:cNvSpPr/>
            <p:nvPr userDrawn="1"/>
          </p:nvSpPr>
          <p:spPr>
            <a:xfrm>
              <a:off x="0" y="-40730"/>
              <a:ext cx="12192000" cy="370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矩形 6">
              <a:extLst>
                <a:ext uri="{FF2B5EF4-FFF2-40B4-BE49-F238E27FC236}">
                  <a16:creationId xmlns:a16="http://schemas.microsoft.com/office/drawing/2014/main" xmlns="" id="{10F60CBB-830A-40A2-9B83-6C013E0DDF12}"/>
                </a:ext>
              </a:extLst>
            </p:cNvPr>
            <p:cNvSpPr/>
            <p:nvPr userDrawn="1"/>
          </p:nvSpPr>
          <p:spPr>
            <a:xfrm>
              <a:off x="0" y="-40730"/>
              <a:ext cx="12192000" cy="2856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3" name="内容占位符 2">
            <a:extLst>
              <a:ext uri="{FF2B5EF4-FFF2-40B4-BE49-F238E27FC236}">
                <a16:creationId xmlns:a16="http://schemas.microsoft.com/office/drawing/2014/main" xmlns="" id="{727F40CA-8EEC-475C-9428-0BB4B06BA483}"/>
              </a:ext>
            </a:extLst>
          </p:cNvPr>
          <p:cNvSpPr>
            <a:spLocks noGrp="1"/>
          </p:cNvSpPr>
          <p:nvPr>
            <p:ph sz="quarter" idx="10"/>
          </p:nvPr>
        </p:nvSpPr>
        <p:spPr>
          <a:xfrm>
            <a:off x="1077913" y="357733"/>
            <a:ext cx="5685026" cy="442201"/>
          </a:xfrm>
          <a:prstGeom prst="rect">
            <a:avLst/>
          </a:prstGeom>
        </p:spPr>
        <p:txBody>
          <a:bodyPr/>
          <a:lstStyle>
            <a:lvl1pPr marL="0" indent="0">
              <a:buNone/>
              <a:defRPr b="1">
                <a:solidFill>
                  <a:schemeClr val="accent1"/>
                </a:solidFill>
                <a:latin typeface="阿里巴巴普惠体 B" panose="00020600040101010101" pitchFamily="18" charset="-122"/>
                <a:ea typeface="阿里巴巴普惠体 B" panose="00020600040101010101" pitchFamily="18" charset="-122"/>
              </a:defRPr>
            </a:lvl1pPr>
            <a:lvl2pPr marL="457200" indent="0">
              <a:buNone/>
              <a:defRPr b="1">
                <a:solidFill>
                  <a:schemeClr val="accent1"/>
                </a:solidFill>
                <a:latin typeface="+mj-ea"/>
                <a:ea typeface="+mj-ea"/>
              </a:defRPr>
            </a:lvl2pPr>
          </a:lstStyle>
          <a:p>
            <a:pPr lvl="0"/>
            <a:r>
              <a:rPr lang="zh-CN" altLang="en-US" dirty="0"/>
              <a:t>编辑母版文本样式</a:t>
            </a:r>
          </a:p>
        </p:txBody>
      </p:sp>
    </p:spTree>
    <p:extLst>
      <p:ext uri="{BB962C8B-B14F-4D97-AF65-F5344CB8AC3E}">
        <p14:creationId xmlns:p14="http://schemas.microsoft.com/office/powerpoint/2010/main" val="3954745940"/>
      </p:ext>
    </p:extLst>
  </p:cSld>
  <p:clrMapOvr>
    <a:masterClrMapping/>
  </p:clrMapOvr>
  <p:extLst>
    <p:ext uri="{DCECCB84-F9BA-43D5-87BE-67443E8EF086}">
      <p15:sldGuideLst xmlns:p15="http://schemas.microsoft.com/office/powerpoint/2012/main">
        <p15:guide id="1" orient="horz" pos="640">
          <p15:clr>
            <a:srgbClr val="FBAE40"/>
          </p15:clr>
        </p15:guide>
        <p15:guide id="2" pos="211">
          <p15:clr>
            <a:srgbClr val="FBAE40"/>
          </p15:clr>
        </p15:guide>
        <p15:guide id="3" pos="7491">
          <p15:clr>
            <a:srgbClr val="FBAE40"/>
          </p15:clr>
        </p15:guide>
        <p15:guide id="4" pos="3840">
          <p15:clr>
            <a:srgbClr val="FBAE40"/>
          </p15:clr>
        </p15:guide>
        <p15:guide id="5"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CB3262-B78D-43CA-9317-4CCBD204D33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E75E9AC-97F0-43EF-9380-2CA041997F9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340A41E-3BCE-4C19-9567-AFBB3B7C5A40}"/>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725E1869-B8EA-4245-BC50-865AE8937F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7638C75-CAFC-4B85-A640-01B992A99E4E}"/>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31054295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877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1B23FB-35A6-4E45-B0F5-3AF6E0A711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0A8D9E1-9E5F-47F8-9B31-9D3DD60A0A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8933D3C2-75AE-46C4-B559-1F78456E7CB5}"/>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E2B42B56-255D-46AA-B4C9-DCBB580D23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C29033B-CCD3-45CB-BB4A-668F937C9394}"/>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3288583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A43679-A4D0-409E-8C0E-EEF2D8282E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EEE43E9-C7BE-4A72-A47A-4B46BA10D8F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83A5B6F0-B7A5-4F8B-8647-F0ED25DB636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734B1C5D-7DD4-43AD-89D6-5762B850D3FD}"/>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6" name="页脚占位符 5">
            <a:extLst>
              <a:ext uri="{FF2B5EF4-FFF2-40B4-BE49-F238E27FC236}">
                <a16:creationId xmlns:a16="http://schemas.microsoft.com/office/drawing/2014/main" xmlns="" id="{84EDC8A1-7257-44AF-A9C3-93A11E6FD6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74EC8FF-8E9E-4891-82C3-F2E19F230A5B}"/>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1673375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F8E4DF-E33E-4CAB-B554-96B87B33863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C9965E2-8C90-4D2E-A79E-D7164660AF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6B6822A-D98F-4D75-82E5-225D0644E97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742A846-08EC-4EEE-950F-057A7E7662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3FAD17A-4625-45F2-9328-818C794B962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1A5711E-665B-4077-BCBB-2051A3E8D87E}"/>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8" name="页脚占位符 7">
            <a:extLst>
              <a:ext uri="{FF2B5EF4-FFF2-40B4-BE49-F238E27FC236}">
                <a16:creationId xmlns:a16="http://schemas.microsoft.com/office/drawing/2014/main" xmlns="" id="{198182BA-167A-4FFD-8ABC-9582B5016CC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7BBB4A8-7114-4CE5-83E1-AE0E7A95A148}"/>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1128774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29FD3B-6CD4-4CBA-8BC6-45909B1E140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89BC7AA-32DA-4439-B182-2C5818152ED3}"/>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4" name="页脚占位符 3">
            <a:extLst>
              <a:ext uri="{FF2B5EF4-FFF2-40B4-BE49-F238E27FC236}">
                <a16:creationId xmlns:a16="http://schemas.microsoft.com/office/drawing/2014/main" xmlns="" id="{10A9EB13-68F3-4C87-8446-DD86594C8F1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A279698-2057-4B31-84DB-64E9B2D4A965}"/>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110280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F485A7C-456D-4BB4-BC3B-55A8B9C1067A}"/>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3" name="页脚占位符 2">
            <a:extLst>
              <a:ext uri="{FF2B5EF4-FFF2-40B4-BE49-F238E27FC236}">
                <a16:creationId xmlns:a16="http://schemas.microsoft.com/office/drawing/2014/main" xmlns="" id="{DFBD0A10-94D0-4459-AF4A-3858B8FEFB8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58872F2-C90E-4607-B505-3D73AECD09B8}"/>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590989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C82B4A-AABF-4E0F-A423-32742220394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2723F05-416D-452B-891E-6061E17123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BF16175A-6005-41B0-9BAC-CD60CEFB7A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DB7007D-3650-449A-915D-7BBD3AA36891}"/>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6" name="页脚占位符 5">
            <a:extLst>
              <a:ext uri="{FF2B5EF4-FFF2-40B4-BE49-F238E27FC236}">
                <a16:creationId xmlns:a16="http://schemas.microsoft.com/office/drawing/2014/main" xmlns="" id="{B16AACF2-C910-498A-9E6D-8AD9671176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04D5F51-72D6-498B-BED4-758A32D0FDFC}"/>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1187341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DBFA74-10C7-443D-A009-5A7119620EB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BD6F9A7-A497-4CD6-9C63-44AA44FCE5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87746A7-E7B7-4F64-8B1E-5EBF98781E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C51D816-13E4-43B9-BF6F-244F717A49A5}"/>
              </a:ext>
            </a:extLst>
          </p:cNvPr>
          <p:cNvSpPr>
            <a:spLocks noGrp="1"/>
          </p:cNvSpPr>
          <p:nvPr>
            <p:ph type="dt" sz="half" idx="10"/>
          </p:nvPr>
        </p:nvSpPr>
        <p:spPr/>
        <p:txBody>
          <a:bodyPr/>
          <a:lstStyle/>
          <a:p>
            <a:fld id="{DB530805-7512-46F2-82E6-AEB77E8322D3}" type="datetimeFigureOut">
              <a:rPr lang="zh-CN" altLang="en-US" smtClean="0"/>
              <a:t>2021/5/23</a:t>
            </a:fld>
            <a:endParaRPr lang="zh-CN" altLang="en-US"/>
          </a:p>
        </p:txBody>
      </p:sp>
      <p:sp>
        <p:nvSpPr>
          <p:cNvPr id="6" name="页脚占位符 5">
            <a:extLst>
              <a:ext uri="{FF2B5EF4-FFF2-40B4-BE49-F238E27FC236}">
                <a16:creationId xmlns:a16="http://schemas.microsoft.com/office/drawing/2014/main" xmlns="" id="{8D507D1E-3C54-484F-A609-6E6E54CFA3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F67D866-6821-4836-A294-4A99F4C251D5}"/>
              </a:ext>
            </a:extLst>
          </p:cNvPr>
          <p:cNvSpPr>
            <a:spLocks noGrp="1"/>
          </p:cNvSpPr>
          <p:nvPr>
            <p:ph type="sldNum" sz="quarter" idx="12"/>
          </p:nvPr>
        </p:nvSpPr>
        <p:spPr/>
        <p:txBody>
          <a:body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934116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ADB348A-DD1A-453C-8739-AB53B576C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1AB5FBD-9B11-478A-AA84-4AADF6697D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6DE5E44-6733-4A25-9560-ADF3C70E65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530805-7512-46F2-82E6-AEB77E8322D3}" type="datetimeFigureOut">
              <a:rPr lang="zh-CN" altLang="en-US" smtClean="0"/>
              <a:t>2021/5/23</a:t>
            </a:fld>
            <a:endParaRPr lang="zh-CN" altLang="en-US"/>
          </a:p>
        </p:txBody>
      </p:sp>
      <p:sp>
        <p:nvSpPr>
          <p:cNvPr id="5" name="页脚占位符 4">
            <a:extLst>
              <a:ext uri="{FF2B5EF4-FFF2-40B4-BE49-F238E27FC236}">
                <a16:creationId xmlns:a16="http://schemas.microsoft.com/office/drawing/2014/main" xmlns="" id="{48B852F2-DDC3-4498-B18A-ADED4AF804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08F97BF-9C08-4A57-A7D7-1F4B5BB0B4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9B8FBA-8770-4481-9839-DF8E9CCFFAC7}" type="slidenum">
              <a:rPr lang="zh-CN" altLang="en-US" smtClean="0"/>
              <a:t>‹#›</a:t>
            </a:fld>
            <a:endParaRPr lang="zh-CN" altLang="en-US"/>
          </a:p>
        </p:txBody>
      </p:sp>
    </p:spTree>
    <p:extLst>
      <p:ext uri="{BB962C8B-B14F-4D97-AF65-F5344CB8AC3E}">
        <p14:creationId xmlns:p14="http://schemas.microsoft.com/office/powerpoint/2010/main" val="2077258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668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8.svg"/><Relationship Id="rId3" Type="http://schemas.openxmlformats.org/officeDocument/2006/relationships/image" Target="../media/image28.svg"/><Relationship Id="rId7" Type="http://schemas.openxmlformats.org/officeDocument/2006/relationships/image" Target="../media/image32.svg"/><Relationship Id="rId12"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23.png"/><Relationship Id="rId4" Type="http://schemas.openxmlformats.org/officeDocument/2006/relationships/image" Target="../media/image20.png"/><Relationship Id="rId9" Type="http://schemas.openxmlformats.org/officeDocument/2006/relationships/image" Target="../media/image34.svg"/></Relationships>
</file>

<file path=ppt/slides/_rels/slide11.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42.sv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54.svg"/><Relationship Id="rId5" Type="http://schemas.openxmlformats.org/officeDocument/2006/relationships/image" Target="../media/image48.svg"/><Relationship Id="rId10" Type="http://schemas.openxmlformats.org/officeDocument/2006/relationships/image" Target="../media/image32.png"/><Relationship Id="rId4" Type="http://schemas.openxmlformats.org/officeDocument/2006/relationships/image" Target="../media/image29.png"/><Relationship Id="rId9" Type="http://schemas.openxmlformats.org/officeDocument/2006/relationships/image" Target="../media/image52.sv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6.svg"/><Relationship Id="rId7" Type="http://schemas.openxmlformats.org/officeDocument/2006/relationships/image" Target="../media/image60.sv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58.svg"/><Relationship Id="rId4" Type="http://schemas.openxmlformats.org/officeDocument/2006/relationships/image" Target="../media/image34.png"/><Relationship Id="rId9" Type="http://schemas.openxmlformats.org/officeDocument/2006/relationships/image" Target="../media/image62.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66.sv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8.svg"/><Relationship Id="rId7" Type="http://schemas.openxmlformats.org/officeDocument/2006/relationships/image" Target="../media/image70.sv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58.svg"/><Relationship Id="rId4" Type="http://schemas.openxmlformats.org/officeDocument/2006/relationships/image" Target="../media/image40.png"/><Relationship Id="rId9" Type="http://schemas.openxmlformats.org/officeDocument/2006/relationships/image" Target="../media/image72.sv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sv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1.svg"/><Relationship Id="rId15" Type="http://schemas.openxmlformats.org/officeDocument/2006/relationships/image" Target="../media/image20.svg"/><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2.wdp"/><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4.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AD70766-E8BC-4278-B4DC-6B3A3BE05FA3}"/>
              </a:ext>
            </a:extLst>
          </p:cNvPr>
          <p:cNvSpPr/>
          <p:nvPr/>
        </p:nvSpPr>
        <p:spPr>
          <a:xfrm>
            <a:off x="0" y="1610437"/>
            <a:ext cx="12192000" cy="3780430"/>
          </a:xfrm>
          <a:prstGeom prst="rect">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4F163222-CC19-4C7F-AC85-2D57423897BE}"/>
              </a:ext>
            </a:extLst>
          </p:cNvPr>
          <p:cNvGrpSpPr/>
          <p:nvPr/>
        </p:nvGrpSpPr>
        <p:grpSpPr>
          <a:xfrm>
            <a:off x="5435684" y="887104"/>
            <a:ext cx="1320633" cy="1331162"/>
            <a:chOff x="5349768" y="1073221"/>
            <a:chExt cx="1544828" cy="1557144"/>
          </a:xfrm>
        </p:grpSpPr>
        <p:grpSp>
          <p:nvGrpSpPr>
            <p:cNvPr id="7" name="组合 6">
              <a:extLst>
                <a:ext uri="{FF2B5EF4-FFF2-40B4-BE49-F238E27FC236}">
                  <a16:creationId xmlns:a16="http://schemas.microsoft.com/office/drawing/2014/main" xmlns="" id="{417F7C49-A0C1-4A97-A11B-8463482848C1}"/>
                </a:ext>
              </a:extLst>
            </p:cNvPr>
            <p:cNvGrpSpPr/>
            <p:nvPr/>
          </p:nvGrpSpPr>
          <p:grpSpPr>
            <a:xfrm>
              <a:off x="5349768" y="1091695"/>
              <a:ext cx="1538670" cy="1538670"/>
              <a:chOff x="5326665" y="759681"/>
              <a:chExt cx="1538670" cy="1538670"/>
            </a:xfrm>
          </p:grpSpPr>
          <p:sp>
            <p:nvSpPr>
              <p:cNvPr id="5" name="椭圆 4">
                <a:extLst>
                  <a:ext uri="{FF2B5EF4-FFF2-40B4-BE49-F238E27FC236}">
                    <a16:creationId xmlns:a16="http://schemas.microsoft.com/office/drawing/2014/main" xmlns="" id="{602BA356-33E3-4A77-843A-23A31AE872D1}"/>
                  </a:ext>
                </a:extLst>
              </p:cNvPr>
              <p:cNvSpPr/>
              <p:nvPr/>
            </p:nvSpPr>
            <p:spPr>
              <a:xfrm>
                <a:off x="5326665" y="759681"/>
                <a:ext cx="1538670" cy="1538670"/>
              </a:xfrm>
              <a:prstGeom prst="ellipse">
                <a:avLst/>
              </a:prstGeom>
              <a:solidFill>
                <a:srgbClr val="ED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470D7C3-E974-40B1-9F0E-0FEA7ADF30A6}"/>
                  </a:ext>
                </a:extLst>
              </p:cNvPr>
              <p:cNvSpPr/>
              <p:nvPr/>
            </p:nvSpPr>
            <p:spPr>
              <a:xfrm>
                <a:off x="5393281" y="826297"/>
                <a:ext cx="1405439" cy="14054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a:extLst>
                <a:ext uri="{FF2B5EF4-FFF2-40B4-BE49-F238E27FC236}">
                  <a16:creationId xmlns:a16="http://schemas.microsoft.com/office/drawing/2014/main" xmlns="" id="{FF3985CD-FEFF-4430-BF09-BB785E17B941}"/>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677" t="1332" r="4097" b="4097"/>
            <a:stretch/>
          </p:blipFill>
          <p:spPr>
            <a:xfrm>
              <a:off x="5361159" y="1073221"/>
              <a:ext cx="1533437" cy="1534511"/>
            </a:xfrm>
            <a:prstGeom prst="ellipse">
              <a:avLst/>
            </a:prstGeom>
          </p:spPr>
        </p:pic>
      </p:grpSp>
      <p:sp>
        <p:nvSpPr>
          <p:cNvPr id="15" name="矩形 14">
            <a:extLst>
              <a:ext uri="{FF2B5EF4-FFF2-40B4-BE49-F238E27FC236}">
                <a16:creationId xmlns:a16="http://schemas.microsoft.com/office/drawing/2014/main" xmlns="" id="{A22BF9FF-E540-4051-8362-FEED37E116E5}"/>
              </a:ext>
            </a:extLst>
          </p:cNvPr>
          <p:cNvSpPr/>
          <p:nvPr/>
        </p:nvSpPr>
        <p:spPr>
          <a:xfrm>
            <a:off x="2541181" y="2747625"/>
            <a:ext cx="7109639" cy="1015663"/>
          </a:xfrm>
          <a:prstGeom prst="rect">
            <a:avLst/>
          </a:prstGeom>
        </p:spPr>
        <p:txBody>
          <a:bodyPr wrap="none">
            <a:spAutoFit/>
          </a:bodyPr>
          <a:lstStyle/>
          <a:p>
            <a:pPr algn="ctr">
              <a:lnSpc>
                <a:spcPct val="100000"/>
              </a:lnSpc>
            </a:pPr>
            <a:r>
              <a:rPr lang="zh-CN" altLang="en-US" sz="6000" dirty="0">
                <a:solidFill>
                  <a:schemeClr val="bg1"/>
                </a:solidFill>
                <a:latin typeface="思源黑体 CN Medium" panose="020B0600000000000000" pitchFamily="34" charset="-122"/>
                <a:ea typeface="思源黑体 CN Medium" panose="020B0600000000000000" pitchFamily="34" charset="-122"/>
              </a:rPr>
              <a:t>毕业答辩通用型模板</a:t>
            </a:r>
          </a:p>
        </p:txBody>
      </p:sp>
      <p:sp>
        <p:nvSpPr>
          <p:cNvPr id="16" name="TextBox 37">
            <a:extLst>
              <a:ext uri="{FF2B5EF4-FFF2-40B4-BE49-F238E27FC236}">
                <a16:creationId xmlns:a16="http://schemas.microsoft.com/office/drawing/2014/main" xmlns="" id="{F1CB46D2-88BB-4B34-8CE8-6C673D9C767D}"/>
              </a:ext>
            </a:extLst>
          </p:cNvPr>
          <p:cNvSpPr txBox="1"/>
          <p:nvPr/>
        </p:nvSpPr>
        <p:spPr>
          <a:xfrm>
            <a:off x="5206151" y="4632785"/>
            <a:ext cx="177969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2021</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年</a:t>
            </a: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6</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月</a:t>
            </a: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5</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日</a:t>
            </a:r>
          </a:p>
        </p:txBody>
      </p:sp>
      <p:cxnSp>
        <p:nvCxnSpPr>
          <p:cNvPr id="17" name="直接连接符 16">
            <a:extLst>
              <a:ext uri="{FF2B5EF4-FFF2-40B4-BE49-F238E27FC236}">
                <a16:creationId xmlns:a16="http://schemas.microsoft.com/office/drawing/2014/main" xmlns="" id="{A02B4918-E781-4135-B172-86729768E65D}"/>
              </a:ext>
            </a:extLst>
          </p:cNvPr>
          <p:cNvCxnSpPr/>
          <p:nvPr/>
        </p:nvCxnSpPr>
        <p:spPr>
          <a:xfrm>
            <a:off x="5916000" y="5133556"/>
            <a:ext cx="36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xmlns="" id="{54D013C2-979B-4195-BC06-E617A06F9FAE}"/>
              </a:ext>
            </a:extLst>
          </p:cNvPr>
          <p:cNvGrpSpPr/>
          <p:nvPr/>
        </p:nvGrpSpPr>
        <p:grpSpPr>
          <a:xfrm>
            <a:off x="3994287" y="5863851"/>
            <a:ext cx="4203426" cy="338554"/>
            <a:chOff x="4062887" y="5863851"/>
            <a:chExt cx="4203426" cy="338554"/>
          </a:xfrm>
        </p:grpSpPr>
        <p:sp>
          <p:nvSpPr>
            <p:cNvPr id="18" name="矩形 17">
              <a:extLst>
                <a:ext uri="{FF2B5EF4-FFF2-40B4-BE49-F238E27FC236}">
                  <a16:creationId xmlns:a16="http://schemas.microsoft.com/office/drawing/2014/main" xmlns="" id="{77B02FB0-AEF7-4414-9D63-A9712096C659}"/>
                </a:ext>
              </a:extLst>
            </p:cNvPr>
            <p:cNvSpPr/>
            <p:nvPr/>
          </p:nvSpPr>
          <p:spPr>
            <a:xfrm>
              <a:off x="4062887" y="5863851"/>
              <a:ext cx="199031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导师：您的姓名</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9" name="矩形 18">
              <a:extLst>
                <a:ext uri="{FF2B5EF4-FFF2-40B4-BE49-F238E27FC236}">
                  <a16:creationId xmlns:a16="http://schemas.microsoft.com/office/drawing/2014/main" xmlns="" id="{A7018DDF-F5D1-4EE4-86E4-0399F8A7AB56}"/>
                </a:ext>
              </a:extLst>
            </p:cNvPr>
            <p:cNvSpPr/>
            <p:nvPr/>
          </p:nvSpPr>
          <p:spPr>
            <a:xfrm>
              <a:off x="6276000" y="5863851"/>
              <a:ext cx="199031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答辩人：您的姓名</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grpSp>
    </p:spTree>
    <p:extLst>
      <p:ext uri="{BB962C8B-B14F-4D97-AF65-F5344CB8AC3E}">
        <p14:creationId xmlns:p14="http://schemas.microsoft.com/office/powerpoint/2010/main" val="1968002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20" name="组合 19">
            <a:extLst>
              <a:ext uri="{FF2B5EF4-FFF2-40B4-BE49-F238E27FC236}">
                <a16:creationId xmlns:a16="http://schemas.microsoft.com/office/drawing/2014/main" xmlns="" id="{130E5F9F-5308-43B1-8FB0-715CA0A3AD51}"/>
              </a:ext>
            </a:extLst>
          </p:cNvPr>
          <p:cNvGrpSpPr/>
          <p:nvPr/>
        </p:nvGrpSpPr>
        <p:grpSpPr>
          <a:xfrm>
            <a:off x="1228402" y="1546860"/>
            <a:ext cx="5916441" cy="4061460"/>
            <a:chOff x="1215143" y="1641977"/>
            <a:chExt cx="4921014" cy="3378127"/>
          </a:xfrm>
        </p:grpSpPr>
        <p:cxnSp>
          <p:nvCxnSpPr>
            <p:cNvPr id="21" name="直接连接符 20">
              <a:extLst>
                <a:ext uri="{FF2B5EF4-FFF2-40B4-BE49-F238E27FC236}">
                  <a16:creationId xmlns:a16="http://schemas.microsoft.com/office/drawing/2014/main" xmlns="" id="{4F528A6E-234C-46F6-B843-A3690D02F16D}"/>
                </a:ext>
              </a:extLst>
            </p:cNvPr>
            <p:cNvCxnSpPr>
              <a:endCxn id="28" idx="1"/>
            </p:cNvCxnSpPr>
            <p:nvPr/>
          </p:nvCxnSpPr>
          <p:spPr>
            <a:xfrm>
              <a:off x="1657350" y="2402911"/>
              <a:ext cx="525692" cy="421066"/>
            </a:xfrm>
            <a:prstGeom prst="line">
              <a:avLst/>
            </a:prstGeom>
            <a:noFill/>
            <a:ln w="6350" cap="flat" cmpd="sng" algn="ctr">
              <a:solidFill>
                <a:srgbClr val="BFBFBF">
                  <a:alpha val="82000"/>
                </a:srgbClr>
              </a:solidFill>
              <a:prstDash val="solid"/>
              <a:miter lim="800000"/>
            </a:ln>
            <a:effectLst/>
          </p:spPr>
        </p:cxnSp>
        <p:cxnSp>
          <p:nvCxnSpPr>
            <p:cNvPr id="22" name="直接连接符 21">
              <a:extLst>
                <a:ext uri="{FF2B5EF4-FFF2-40B4-BE49-F238E27FC236}">
                  <a16:creationId xmlns:a16="http://schemas.microsoft.com/office/drawing/2014/main" xmlns="" id="{A96552E5-F8A2-420A-8488-2B156BFC12F6}"/>
                </a:ext>
              </a:extLst>
            </p:cNvPr>
            <p:cNvCxnSpPr>
              <a:endCxn id="28" idx="3"/>
            </p:cNvCxnSpPr>
            <p:nvPr/>
          </p:nvCxnSpPr>
          <p:spPr>
            <a:xfrm flipV="1">
              <a:off x="1215143" y="3585369"/>
              <a:ext cx="967899" cy="577657"/>
            </a:xfrm>
            <a:prstGeom prst="line">
              <a:avLst/>
            </a:prstGeom>
            <a:noFill/>
            <a:ln w="6350" cap="flat" cmpd="sng" algn="ctr">
              <a:solidFill>
                <a:srgbClr val="BFBFBF">
                  <a:alpha val="82000"/>
                </a:srgbClr>
              </a:solidFill>
              <a:prstDash val="solid"/>
              <a:miter lim="800000"/>
            </a:ln>
            <a:effectLst/>
          </p:spPr>
        </p:cxnSp>
        <p:cxnSp>
          <p:nvCxnSpPr>
            <p:cNvPr id="23" name="直接连接符 22">
              <a:extLst>
                <a:ext uri="{FF2B5EF4-FFF2-40B4-BE49-F238E27FC236}">
                  <a16:creationId xmlns:a16="http://schemas.microsoft.com/office/drawing/2014/main" xmlns="" id="{1BB10B0B-234D-4A84-994A-9FC1CFA24A02}"/>
                </a:ext>
              </a:extLst>
            </p:cNvPr>
            <p:cNvCxnSpPr/>
            <p:nvPr/>
          </p:nvCxnSpPr>
          <p:spPr>
            <a:xfrm flipV="1">
              <a:off x="2752725" y="2600925"/>
              <a:ext cx="1214438" cy="480413"/>
            </a:xfrm>
            <a:prstGeom prst="line">
              <a:avLst/>
            </a:prstGeom>
            <a:noFill/>
            <a:ln w="6350" cap="flat" cmpd="sng" algn="ctr">
              <a:solidFill>
                <a:srgbClr val="BFBFBF">
                  <a:alpha val="82000"/>
                </a:srgbClr>
              </a:solidFill>
              <a:prstDash val="solid"/>
              <a:miter lim="800000"/>
            </a:ln>
            <a:effectLst/>
          </p:spPr>
        </p:cxnSp>
        <p:cxnSp>
          <p:nvCxnSpPr>
            <p:cNvPr id="24" name="直接连接符 23">
              <a:extLst>
                <a:ext uri="{FF2B5EF4-FFF2-40B4-BE49-F238E27FC236}">
                  <a16:creationId xmlns:a16="http://schemas.microsoft.com/office/drawing/2014/main" xmlns="" id="{37111C18-C6FE-4C04-A265-5A3543C7DBD7}"/>
                </a:ext>
              </a:extLst>
            </p:cNvPr>
            <p:cNvCxnSpPr/>
            <p:nvPr/>
          </p:nvCxnSpPr>
          <p:spPr>
            <a:xfrm>
              <a:off x="2828994" y="3462338"/>
              <a:ext cx="543366" cy="622322"/>
            </a:xfrm>
            <a:prstGeom prst="line">
              <a:avLst/>
            </a:prstGeom>
            <a:noFill/>
            <a:ln w="6350" cap="flat" cmpd="sng" algn="ctr">
              <a:solidFill>
                <a:srgbClr val="BFBFBF">
                  <a:alpha val="82000"/>
                </a:srgbClr>
              </a:solidFill>
              <a:prstDash val="solid"/>
              <a:miter lim="800000"/>
            </a:ln>
            <a:effectLst/>
          </p:spPr>
        </p:cxnSp>
        <p:cxnSp>
          <p:nvCxnSpPr>
            <p:cNvPr id="25" name="直接连接符 24">
              <a:extLst>
                <a:ext uri="{FF2B5EF4-FFF2-40B4-BE49-F238E27FC236}">
                  <a16:creationId xmlns:a16="http://schemas.microsoft.com/office/drawing/2014/main" xmlns="" id="{65564482-372C-4996-97A2-C9B3238B4CE4}"/>
                </a:ext>
              </a:extLst>
            </p:cNvPr>
            <p:cNvCxnSpPr/>
            <p:nvPr/>
          </p:nvCxnSpPr>
          <p:spPr>
            <a:xfrm flipV="1">
              <a:off x="3372360" y="3808421"/>
              <a:ext cx="1063324" cy="276239"/>
            </a:xfrm>
            <a:prstGeom prst="line">
              <a:avLst/>
            </a:prstGeom>
            <a:noFill/>
            <a:ln w="6350" cap="flat" cmpd="sng" algn="ctr">
              <a:solidFill>
                <a:srgbClr val="BFBFBF">
                  <a:alpha val="82000"/>
                </a:srgbClr>
              </a:solidFill>
              <a:prstDash val="solid"/>
              <a:miter lim="800000"/>
            </a:ln>
            <a:effectLst/>
          </p:spPr>
        </p:cxnSp>
        <p:cxnSp>
          <p:nvCxnSpPr>
            <p:cNvPr id="26" name="直接连接符 25">
              <a:extLst>
                <a:ext uri="{FF2B5EF4-FFF2-40B4-BE49-F238E27FC236}">
                  <a16:creationId xmlns:a16="http://schemas.microsoft.com/office/drawing/2014/main" xmlns="" id="{DF258697-7BFC-4BA7-92DA-308C050511FA}"/>
                </a:ext>
              </a:extLst>
            </p:cNvPr>
            <p:cNvCxnSpPr/>
            <p:nvPr/>
          </p:nvCxnSpPr>
          <p:spPr>
            <a:xfrm flipH="1" flipV="1">
              <a:off x="4013192" y="2600925"/>
              <a:ext cx="1387748" cy="723387"/>
            </a:xfrm>
            <a:prstGeom prst="line">
              <a:avLst/>
            </a:prstGeom>
            <a:noFill/>
            <a:ln w="6350" cap="flat" cmpd="sng" algn="ctr">
              <a:solidFill>
                <a:srgbClr val="BFBFBF">
                  <a:alpha val="82000"/>
                </a:srgbClr>
              </a:solidFill>
              <a:prstDash val="solid"/>
              <a:miter lim="800000"/>
            </a:ln>
            <a:effectLst/>
          </p:spPr>
        </p:cxnSp>
        <p:cxnSp>
          <p:nvCxnSpPr>
            <p:cNvPr id="27" name="直接连接符 26">
              <a:extLst>
                <a:ext uri="{FF2B5EF4-FFF2-40B4-BE49-F238E27FC236}">
                  <a16:creationId xmlns:a16="http://schemas.microsoft.com/office/drawing/2014/main" xmlns="" id="{1D359EA6-4801-4E8E-8FBC-29B7FF80B963}"/>
                </a:ext>
              </a:extLst>
            </p:cNvPr>
            <p:cNvCxnSpPr/>
            <p:nvPr/>
          </p:nvCxnSpPr>
          <p:spPr>
            <a:xfrm flipV="1">
              <a:off x="6136157" y="1641977"/>
              <a:ext cx="0" cy="3378127"/>
            </a:xfrm>
            <a:prstGeom prst="line">
              <a:avLst/>
            </a:prstGeom>
            <a:noFill/>
            <a:ln w="6350" cap="flat" cmpd="sng" algn="ctr">
              <a:solidFill>
                <a:srgbClr val="BFBFBF">
                  <a:alpha val="82000"/>
                </a:srgbClr>
              </a:solidFill>
              <a:prstDash val="solid"/>
              <a:miter lim="800000"/>
            </a:ln>
            <a:effectLst/>
          </p:spPr>
        </p:cxnSp>
      </p:grpSp>
      <p:sp>
        <p:nvSpPr>
          <p:cNvPr id="28" name="椭圆 27">
            <a:extLst>
              <a:ext uri="{FF2B5EF4-FFF2-40B4-BE49-F238E27FC236}">
                <a16:creationId xmlns:a16="http://schemas.microsoft.com/office/drawing/2014/main" xmlns="" id="{FBCA6531-8546-4DD6-85D0-2AC93CEC440B}"/>
              </a:ext>
            </a:extLst>
          </p:cNvPr>
          <p:cNvSpPr/>
          <p:nvPr/>
        </p:nvSpPr>
        <p:spPr>
          <a:xfrm>
            <a:off x="2202502" y="2778370"/>
            <a:ext cx="1294580" cy="1294581"/>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9" name="椭圆 28">
            <a:extLst>
              <a:ext uri="{FF2B5EF4-FFF2-40B4-BE49-F238E27FC236}">
                <a16:creationId xmlns:a16="http://schemas.microsoft.com/office/drawing/2014/main" xmlns="" id="{741B2F80-51BA-4D00-843B-B1985FF5614F}"/>
              </a:ext>
            </a:extLst>
          </p:cNvPr>
          <p:cNvSpPr/>
          <p:nvPr/>
        </p:nvSpPr>
        <p:spPr>
          <a:xfrm>
            <a:off x="5757459" y="3066053"/>
            <a:ext cx="1006895" cy="1006895"/>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0" name="椭圆 29">
            <a:extLst>
              <a:ext uri="{FF2B5EF4-FFF2-40B4-BE49-F238E27FC236}">
                <a16:creationId xmlns:a16="http://schemas.microsoft.com/office/drawing/2014/main" xmlns="" id="{E462746B-D9CA-485F-9C66-8479DDA76DE0}"/>
              </a:ext>
            </a:extLst>
          </p:cNvPr>
          <p:cNvSpPr/>
          <p:nvPr/>
        </p:nvSpPr>
        <p:spPr>
          <a:xfrm>
            <a:off x="3447886" y="4109556"/>
            <a:ext cx="748195" cy="748195"/>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1" name="椭圆 30">
            <a:extLst>
              <a:ext uri="{FF2B5EF4-FFF2-40B4-BE49-F238E27FC236}">
                <a16:creationId xmlns:a16="http://schemas.microsoft.com/office/drawing/2014/main" xmlns="" id="{C687A91E-763A-48C6-88FC-E1E4E2C025C4}"/>
              </a:ext>
            </a:extLst>
          </p:cNvPr>
          <p:cNvSpPr/>
          <p:nvPr/>
        </p:nvSpPr>
        <p:spPr>
          <a:xfrm>
            <a:off x="4300421" y="2408422"/>
            <a:ext cx="584045" cy="584046"/>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2" name="椭圆 31">
            <a:extLst>
              <a:ext uri="{FF2B5EF4-FFF2-40B4-BE49-F238E27FC236}">
                <a16:creationId xmlns:a16="http://schemas.microsoft.com/office/drawing/2014/main" xmlns="" id="{C72A898B-D988-4948-BA79-2C25C1846610}"/>
              </a:ext>
            </a:extLst>
          </p:cNvPr>
          <p:cNvSpPr/>
          <p:nvPr/>
        </p:nvSpPr>
        <p:spPr>
          <a:xfrm>
            <a:off x="4884466" y="3944125"/>
            <a:ext cx="431863" cy="431863"/>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3" name="椭圆 32">
            <a:extLst>
              <a:ext uri="{FF2B5EF4-FFF2-40B4-BE49-F238E27FC236}">
                <a16:creationId xmlns:a16="http://schemas.microsoft.com/office/drawing/2014/main" xmlns="" id="{87190083-283F-4ADA-8CDE-33C36AC9F728}"/>
              </a:ext>
            </a:extLst>
          </p:cNvPr>
          <p:cNvSpPr/>
          <p:nvPr/>
        </p:nvSpPr>
        <p:spPr>
          <a:xfrm>
            <a:off x="1375167" y="2140685"/>
            <a:ext cx="559760" cy="559761"/>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4" name="椭圆 33">
            <a:extLst>
              <a:ext uri="{FF2B5EF4-FFF2-40B4-BE49-F238E27FC236}">
                <a16:creationId xmlns:a16="http://schemas.microsoft.com/office/drawing/2014/main" xmlns="" id="{C615A69E-5127-4557-B8F4-7158A75EE8BE}"/>
              </a:ext>
            </a:extLst>
          </p:cNvPr>
          <p:cNvSpPr/>
          <p:nvPr/>
        </p:nvSpPr>
        <p:spPr>
          <a:xfrm>
            <a:off x="936819" y="4297991"/>
            <a:ext cx="559760" cy="559761"/>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5" name="文本框 34">
            <a:extLst>
              <a:ext uri="{FF2B5EF4-FFF2-40B4-BE49-F238E27FC236}">
                <a16:creationId xmlns:a16="http://schemas.microsoft.com/office/drawing/2014/main" xmlns="" id="{D8F23D49-9E6A-4661-AC47-A45ADDC34995}"/>
              </a:ext>
            </a:extLst>
          </p:cNvPr>
          <p:cNvSpPr txBox="1"/>
          <p:nvPr/>
        </p:nvSpPr>
        <p:spPr>
          <a:xfrm flipH="1">
            <a:off x="7470753" y="1546860"/>
            <a:ext cx="1934468" cy="430887"/>
          </a:xfrm>
          <a:prstGeom prst="rect">
            <a:avLst/>
          </a:prstGeom>
          <a:noFill/>
        </p:spPr>
        <p:txBody>
          <a:bodyPr wrap="square" rtlCol="0">
            <a:spAutoFit/>
          </a:bodyPr>
          <a:lstStyle/>
          <a:p>
            <a:pPr algn="ctr"/>
            <a:r>
              <a:rPr lang="zh-CN" altLang="en-US" sz="2200" b="1" dirty="0">
                <a:solidFill>
                  <a:srgbClr val="00427E"/>
                </a:solidFill>
                <a:latin typeface="思源黑体 CN Regular" panose="020B0500000000000000" pitchFamily="34" charset="-122"/>
                <a:ea typeface="思源黑体 CN Regular" panose="020B0500000000000000" pitchFamily="34" charset="-122"/>
              </a:rPr>
              <a:t>这里添加标题</a:t>
            </a:r>
          </a:p>
        </p:txBody>
      </p:sp>
      <p:sp>
        <p:nvSpPr>
          <p:cNvPr id="36" name="文本框 35">
            <a:extLst>
              <a:ext uri="{FF2B5EF4-FFF2-40B4-BE49-F238E27FC236}">
                <a16:creationId xmlns:a16="http://schemas.microsoft.com/office/drawing/2014/main" xmlns="" id="{DC085FF3-B30F-4363-8C2D-6A0C49554E3F}"/>
              </a:ext>
            </a:extLst>
          </p:cNvPr>
          <p:cNvSpPr txBox="1"/>
          <p:nvPr/>
        </p:nvSpPr>
        <p:spPr>
          <a:xfrm flipH="1">
            <a:off x="7504458" y="1948667"/>
            <a:ext cx="3750724" cy="609398"/>
          </a:xfrm>
          <a:prstGeom prst="rect">
            <a:avLst/>
          </a:prstGeom>
          <a:noFill/>
        </p:spPr>
        <p:txBody>
          <a:bodyPr wrap="square" rtlCol="0">
            <a:spAutoFit/>
          </a:bodyPr>
          <a:lstStyle/>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37" name="文本框 36">
            <a:extLst>
              <a:ext uri="{FF2B5EF4-FFF2-40B4-BE49-F238E27FC236}">
                <a16:creationId xmlns:a16="http://schemas.microsoft.com/office/drawing/2014/main" xmlns="" id="{9C3AC442-CEF7-4970-9F01-E3C5ED7DFE61}"/>
              </a:ext>
            </a:extLst>
          </p:cNvPr>
          <p:cNvSpPr txBox="1"/>
          <p:nvPr/>
        </p:nvSpPr>
        <p:spPr>
          <a:xfrm flipH="1">
            <a:off x="7470753" y="3061743"/>
            <a:ext cx="1934468" cy="430887"/>
          </a:xfrm>
          <a:prstGeom prst="rect">
            <a:avLst/>
          </a:prstGeom>
          <a:noFill/>
        </p:spPr>
        <p:txBody>
          <a:bodyPr wrap="square" rtlCol="0">
            <a:spAutoFit/>
          </a:bodyPr>
          <a:lstStyle/>
          <a:p>
            <a:pPr algn="ctr"/>
            <a:r>
              <a:rPr lang="zh-CN" altLang="en-US" sz="2200" b="1" dirty="0">
                <a:solidFill>
                  <a:srgbClr val="00427E"/>
                </a:solidFill>
                <a:latin typeface="思源黑体 CN Regular" panose="020B0500000000000000" pitchFamily="34" charset="-122"/>
                <a:ea typeface="思源黑体 CN Regular" panose="020B0500000000000000" pitchFamily="34" charset="-122"/>
              </a:rPr>
              <a:t>这里添加标题</a:t>
            </a:r>
          </a:p>
        </p:txBody>
      </p:sp>
      <p:sp>
        <p:nvSpPr>
          <p:cNvPr id="38" name="文本框 37">
            <a:extLst>
              <a:ext uri="{FF2B5EF4-FFF2-40B4-BE49-F238E27FC236}">
                <a16:creationId xmlns:a16="http://schemas.microsoft.com/office/drawing/2014/main" xmlns="" id="{5A556773-0664-41CE-AA73-7B568B40BD3C}"/>
              </a:ext>
            </a:extLst>
          </p:cNvPr>
          <p:cNvSpPr txBox="1"/>
          <p:nvPr/>
        </p:nvSpPr>
        <p:spPr>
          <a:xfrm flipH="1">
            <a:off x="7504458" y="3463550"/>
            <a:ext cx="3750724" cy="609398"/>
          </a:xfrm>
          <a:prstGeom prst="rect">
            <a:avLst/>
          </a:prstGeom>
          <a:noFill/>
        </p:spPr>
        <p:txBody>
          <a:bodyPr wrap="square" rtlCol="0">
            <a:spAutoFit/>
          </a:bodyPr>
          <a:lstStyle/>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39" name="文本框 38">
            <a:extLst>
              <a:ext uri="{FF2B5EF4-FFF2-40B4-BE49-F238E27FC236}">
                <a16:creationId xmlns:a16="http://schemas.microsoft.com/office/drawing/2014/main" xmlns="" id="{73978F09-D307-46D8-801C-01392D12E97C}"/>
              </a:ext>
            </a:extLst>
          </p:cNvPr>
          <p:cNvSpPr txBox="1"/>
          <p:nvPr/>
        </p:nvSpPr>
        <p:spPr>
          <a:xfrm flipH="1">
            <a:off x="7470753" y="4576626"/>
            <a:ext cx="1934468" cy="430887"/>
          </a:xfrm>
          <a:prstGeom prst="rect">
            <a:avLst/>
          </a:prstGeom>
          <a:noFill/>
        </p:spPr>
        <p:txBody>
          <a:bodyPr wrap="square" rtlCol="0">
            <a:spAutoFit/>
          </a:bodyPr>
          <a:lstStyle/>
          <a:p>
            <a:pPr algn="ctr"/>
            <a:r>
              <a:rPr lang="zh-CN" altLang="en-US" sz="2200" b="1" dirty="0">
                <a:solidFill>
                  <a:srgbClr val="00427E"/>
                </a:solidFill>
                <a:latin typeface="思源黑体 CN Regular" panose="020B0500000000000000" pitchFamily="34" charset="-122"/>
                <a:ea typeface="思源黑体 CN Regular" panose="020B0500000000000000" pitchFamily="34" charset="-122"/>
              </a:rPr>
              <a:t>这里添加标题</a:t>
            </a:r>
          </a:p>
        </p:txBody>
      </p:sp>
      <p:sp>
        <p:nvSpPr>
          <p:cNvPr id="40" name="文本框 39">
            <a:extLst>
              <a:ext uri="{FF2B5EF4-FFF2-40B4-BE49-F238E27FC236}">
                <a16:creationId xmlns:a16="http://schemas.microsoft.com/office/drawing/2014/main" xmlns="" id="{A262FFE4-7DDD-4181-9ECD-3173D4B73F56}"/>
              </a:ext>
            </a:extLst>
          </p:cNvPr>
          <p:cNvSpPr txBox="1"/>
          <p:nvPr/>
        </p:nvSpPr>
        <p:spPr>
          <a:xfrm flipH="1">
            <a:off x="7504458" y="4978433"/>
            <a:ext cx="3750724" cy="609398"/>
          </a:xfrm>
          <a:prstGeom prst="rect">
            <a:avLst/>
          </a:prstGeom>
          <a:noFill/>
        </p:spPr>
        <p:txBody>
          <a:bodyPr wrap="square" rtlCol="0">
            <a:spAutoFit/>
          </a:bodyPr>
          <a:lstStyle/>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pic>
        <p:nvPicPr>
          <p:cNvPr id="41" name="图形 40">
            <a:extLst>
              <a:ext uri="{FF2B5EF4-FFF2-40B4-BE49-F238E27FC236}">
                <a16:creationId xmlns:a16="http://schemas.microsoft.com/office/drawing/2014/main" xmlns="" id="{4DBF7950-04FA-4F5A-8FBD-EF805A7F2C3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328715" y="2864671"/>
            <a:ext cx="1045588" cy="1045588"/>
          </a:xfrm>
          <a:prstGeom prst="rect">
            <a:avLst/>
          </a:prstGeom>
        </p:spPr>
      </p:pic>
      <p:pic>
        <p:nvPicPr>
          <p:cNvPr id="42" name="图形 41">
            <a:extLst>
              <a:ext uri="{FF2B5EF4-FFF2-40B4-BE49-F238E27FC236}">
                <a16:creationId xmlns:a16="http://schemas.microsoft.com/office/drawing/2014/main" xmlns="" id="{BEE20D3D-3B77-4813-A0CE-D6A1EC51EDE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609848" y="4280483"/>
            <a:ext cx="424270" cy="424270"/>
          </a:xfrm>
          <a:prstGeom prst="rect">
            <a:avLst/>
          </a:prstGeom>
        </p:spPr>
      </p:pic>
      <p:pic>
        <p:nvPicPr>
          <p:cNvPr id="43" name="图形 42">
            <a:extLst>
              <a:ext uri="{FF2B5EF4-FFF2-40B4-BE49-F238E27FC236}">
                <a16:creationId xmlns:a16="http://schemas.microsoft.com/office/drawing/2014/main" xmlns="" id="{58118B92-24BE-4DA3-A34A-2D5E08E67A8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7304" y="2534647"/>
            <a:ext cx="330278" cy="330278"/>
          </a:xfrm>
          <a:prstGeom prst="rect">
            <a:avLst/>
          </a:prstGeom>
        </p:spPr>
      </p:pic>
      <p:pic>
        <p:nvPicPr>
          <p:cNvPr id="58" name="图形 57">
            <a:extLst>
              <a:ext uri="{FF2B5EF4-FFF2-40B4-BE49-F238E27FC236}">
                <a16:creationId xmlns:a16="http://schemas.microsoft.com/office/drawing/2014/main" xmlns="" id="{0C6184A4-A83B-4648-A692-9D3401FEE81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969541" y="3278135"/>
            <a:ext cx="582730" cy="582730"/>
          </a:xfrm>
          <a:prstGeom prst="rect">
            <a:avLst/>
          </a:prstGeom>
        </p:spPr>
      </p:pic>
      <p:pic>
        <p:nvPicPr>
          <p:cNvPr id="59" name="图形 58">
            <a:extLst>
              <a:ext uri="{FF2B5EF4-FFF2-40B4-BE49-F238E27FC236}">
                <a16:creationId xmlns:a16="http://schemas.microsoft.com/office/drawing/2014/main" xmlns="" id="{07D7923D-2F78-441E-8C4A-BE075CC25B1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4381" y="4381420"/>
            <a:ext cx="403506" cy="403506"/>
          </a:xfrm>
          <a:prstGeom prst="rect">
            <a:avLst/>
          </a:prstGeom>
        </p:spPr>
      </p:pic>
      <p:pic>
        <p:nvPicPr>
          <p:cNvPr id="60" name="图形 59">
            <a:extLst>
              <a:ext uri="{FF2B5EF4-FFF2-40B4-BE49-F238E27FC236}">
                <a16:creationId xmlns:a16="http://schemas.microsoft.com/office/drawing/2014/main" xmlns="" id="{9DB2DFBA-11B6-426A-A4BC-477EA8857F7A}"/>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465298" y="2140685"/>
            <a:ext cx="379498" cy="379498"/>
          </a:xfrm>
          <a:prstGeom prst="rect">
            <a:avLst/>
          </a:prstGeom>
        </p:spPr>
      </p:pic>
    </p:spTree>
    <p:extLst>
      <p:ext uri="{BB962C8B-B14F-4D97-AF65-F5344CB8AC3E}">
        <p14:creationId xmlns:p14="http://schemas.microsoft.com/office/powerpoint/2010/main" val="915602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2" name="组合 1">
            <a:extLst>
              <a:ext uri="{FF2B5EF4-FFF2-40B4-BE49-F238E27FC236}">
                <a16:creationId xmlns:a16="http://schemas.microsoft.com/office/drawing/2014/main" xmlns="" id="{D60E18F9-92C4-4888-9187-91413396DE4F}"/>
              </a:ext>
            </a:extLst>
          </p:cNvPr>
          <p:cNvGrpSpPr/>
          <p:nvPr/>
        </p:nvGrpSpPr>
        <p:grpSpPr>
          <a:xfrm>
            <a:off x="1473713" y="1790398"/>
            <a:ext cx="1238251" cy="1238250"/>
            <a:chOff x="1473712" y="2303871"/>
            <a:chExt cx="1238251" cy="1238250"/>
          </a:xfrm>
        </p:grpSpPr>
        <p:sp>
          <p:nvSpPr>
            <p:cNvPr id="70" name="任意多边形: 形状 69">
              <a:extLst>
                <a:ext uri="{FF2B5EF4-FFF2-40B4-BE49-F238E27FC236}">
                  <a16:creationId xmlns:a16="http://schemas.microsoft.com/office/drawing/2014/main" xmlns="" id="{DB14D4C7-546F-45B1-B721-CDB4F8CF2700}"/>
                </a:ext>
              </a:extLst>
            </p:cNvPr>
            <p:cNvSpPr/>
            <p:nvPr/>
          </p:nvSpPr>
          <p:spPr>
            <a:xfrm>
              <a:off x="1473712"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74" name="图形 73">
              <a:extLst>
                <a:ext uri="{FF2B5EF4-FFF2-40B4-BE49-F238E27FC236}">
                  <a16:creationId xmlns:a16="http://schemas.microsoft.com/office/drawing/2014/main" xmlns="" id="{40DF1768-6012-405C-AE11-9CEA5837515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flipH="1">
              <a:off x="1810119" y="2640278"/>
              <a:ext cx="565436" cy="565436"/>
            </a:xfrm>
            <a:prstGeom prst="rect">
              <a:avLst/>
            </a:prstGeom>
          </p:spPr>
        </p:pic>
      </p:grpSp>
      <p:grpSp>
        <p:nvGrpSpPr>
          <p:cNvPr id="3" name="组合 2">
            <a:extLst>
              <a:ext uri="{FF2B5EF4-FFF2-40B4-BE49-F238E27FC236}">
                <a16:creationId xmlns:a16="http://schemas.microsoft.com/office/drawing/2014/main" xmlns="" id="{16545A83-ABDD-4B42-96AC-508E3F4DE861}"/>
              </a:ext>
            </a:extLst>
          </p:cNvPr>
          <p:cNvGrpSpPr/>
          <p:nvPr/>
        </p:nvGrpSpPr>
        <p:grpSpPr>
          <a:xfrm>
            <a:off x="4142488" y="1790398"/>
            <a:ext cx="1238251" cy="1238250"/>
            <a:chOff x="4142487" y="2303871"/>
            <a:chExt cx="1238251" cy="1238250"/>
          </a:xfrm>
        </p:grpSpPr>
        <p:sp>
          <p:nvSpPr>
            <p:cNvPr id="71" name="任意多边形: 形状 70">
              <a:extLst>
                <a:ext uri="{FF2B5EF4-FFF2-40B4-BE49-F238E27FC236}">
                  <a16:creationId xmlns:a16="http://schemas.microsoft.com/office/drawing/2014/main" xmlns="" id="{EE025F05-729E-45B6-9CC5-EE32906B2A9E}"/>
                </a:ext>
              </a:extLst>
            </p:cNvPr>
            <p:cNvSpPr/>
            <p:nvPr/>
          </p:nvSpPr>
          <p:spPr>
            <a:xfrm>
              <a:off x="4142487"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75" name="图形 74">
              <a:extLst>
                <a:ext uri="{FF2B5EF4-FFF2-40B4-BE49-F238E27FC236}">
                  <a16:creationId xmlns:a16="http://schemas.microsoft.com/office/drawing/2014/main" xmlns="" id="{6FB31760-84D3-42AF-B8EE-897780E09EF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478894" y="2640278"/>
              <a:ext cx="565436" cy="565436"/>
            </a:xfrm>
            <a:prstGeom prst="rect">
              <a:avLst/>
            </a:prstGeom>
          </p:spPr>
        </p:pic>
      </p:grpSp>
      <p:grpSp>
        <p:nvGrpSpPr>
          <p:cNvPr id="4" name="组合 3">
            <a:extLst>
              <a:ext uri="{FF2B5EF4-FFF2-40B4-BE49-F238E27FC236}">
                <a16:creationId xmlns:a16="http://schemas.microsoft.com/office/drawing/2014/main" xmlns="" id="{20B1AE88-11BD-4100-A1CA-3ABC7F940432}"/>
              </a:ext>
            </a:extLst>
          </p:cNvPr>
          <p:cNvGrpSpPr/>
          <p:nvPr/>
        </p:nvGrpSpPr>
        <p:grpSpPr>
          <a:xfrm>
            <a:off x="6811263" y="1790398"/>
            <a:ext cx="1238251" cy="1238250"/>
            <a:chOff x="6811262" y="2303871"/>
            <a:chExt cx="1238251" cy="1238250"/>
          </a:xfrm>
        </p:grpSpPr>
        <p:sp>
          <p:nvSpPr>
            <p:cNvPr id="72" name="任意多边形: 形状 71">
              <a:extLst>
                <a:ext uri="{FF2B5EF4-FFF2-40B4-BE49-F238E27FC236}">
                  <a16:creationId xmlns:a16="http://schemas.microsoft.com/office/drawing/2014/main" xmlns="" id="{03595AF0-867E-4B48-9CC4-D54649BD3C1A}"/>
                </a:ext>
              </a:extLst>
            </p:cNvPr>
            <p:cNvSpPr/>
            <p:nvPr/>
          </p:nvSpPr>
          <p:spPr>
            <a:xfrm>
              <a:off x="6811262"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rgbClr val="02A4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76" name="图形 75">
              <a:extLst>
                <a:ext uri="{FF2B5EF4-FFF2-40B4-BE49-F238E27FC236}">
                  <a16:creationId xmlns:a16="http://schemas.microsoft.com/office/drawing/2014/main" xmlns="" id="{BE1460F4-2C62-4CCF-BC92-33C3985ED06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67258" y="2559867"/>
              <a:ext cx="726258" cy="726258"/>
            </a:xfrm>
            <a:prstGeom prst="rect">
              <a:avLst/>
            </a:prstGeom>
          </p:spPr>
        </p:pic>
      </p:grpSp>
      <p:grpSp>
        <p:nvGrpSpPr>
          <p:cNvPr id="5" name="组合 4">
            <a:extLst>
              <a:ext uri="{FF2B5EF4-FFF2-40B4-BE49-F238E27FC236}">
                <a16:creationId xmlns:a16="http://schemas.microsoft.com/office/drawing/2014/main" xmlns="" id="{B45B542C-C544-44A4-B3AB-A1C65D35B013}"/>
              </a:ext>
            </a:extLst>
          </p:cNvPr>
          <p:cNvGrpSpPr/>
          <p:nvPr/>
        </p:nvGrpSpPr>
        <p:grpSpPr>
          <a:xfrm>
            <a:off x="9480038" y="1790398"/>
            <a:ext cx="1238251" cy="1238250"/>
            <a:chOff x="9480037" y="2303871"/>
            <a:chExt cx="1238251" cy="1238250"/>
          </a:xfrm>
        </p:grpSpPr>
        <p:sp>
          <p:nvSpPr>
            <p:cNvPr id="73" name="任意多边形: 形状 72">
              <a:extLst>
                <a:ext uri="{FF2B5EF4-FFF2-40B4-BE49-F238E27FC236}">
                  <a16:creationId xmlns:a16="http://schemas.microsoft.com/office/drawing/2014/main" xmlns="" id="{5E39F21B-59DB-4169-A085-FC10E45252B4}"/>
                </a:ext>
              </a:extLst>
            </p:cNvPr>
            <p:cNvSpPr/>
            <p:nvPr/>
          </p:nvSpPr>
          <p:spPr>
            <a:xfrm>
              <a:off x="9480037"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rgbClr val="09DEE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grpSp>
          <p:nvGrpSpPr>
            <p:cNvPr id="77" name="组合 76">
              <a:extLst>
                <a:ext uri="{FF2B5EF4-FFF2-40B4-BE49-F238E27FC236}">
                  <a16:creationId xmlns:a16="http://schemas.microsoft.com/office/drawing/2014/main" xmlns="" id="{82262263-13B0-4D84-88F5-AD3A6D5BF687}"/>
                </a:ext>
              </a:extLst>
            </p:cNvPr>
            <p:cNvGrpSpPr/>
            <p:nvPr/>
          </p:nvGrpSpPr>
          <p:grpSpPr>
            <a:xfrm rot="2205575">
              <a:off x="9624640" y="2602321"/>
              <a:ext cx="949043" cy="641350"/>
              <a:chOff x="9655457" y="2536825"/>
              <a:chExt cx="949043" cy="641350"/>
            </a:xfrm>
          </p:grpSpPr>
          <p:sp>
            <p:nvSpPr>
              <p:cNvPr id="78" name="矩形: 圆角 77">
                <a:extLst>
                  <a:ext uri="{FF2B5EF4-FFF2-40B4-BE49-F238E27FC236}">
                    <a16:creationId xmlns:a16="http://schemas.microsoft.com/office/drawing/2014/main" xmlns="" id="{F7177795-A6A7-49BC-B4CF-000D2F58E130}"/>
                  </a:ext>
                </a:extLst>
              </p:cNvPr>
              <p:cNvSpPr/>
              <p:nvPr/>
            </p:nvSpPr>
            <p:spPr>
              <a:xfrm>
                <a:off x="9655457" y="2733435"/>
                <a:ext cx="398974" cy="281228"/>
              </a:xfrm>
              <a:prstGeom prst="roundRect">
                <a:avLst>
                  <a:gd name="adj" fmla="val 23440"/>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9" name="矩形: 圆角 78">
                <a:extLst>
                  <a:ext uri="{FF2B5EF4-FFF2-40B4-BE49-F238E27FC236}">
                    <a16:creationId xmlns:a16="http://schemas.microsoft.com/office/drawing/2014/main" xmlns="" id="{438F20F2-F8A6-4C52-809A-00AC51D72E1B}"/>
                  </a:ext>
                </a:extLst>
              </p:cNvPr>
              <p:cNvSpPr/>
              <p:nvPr/>
            </p:nvSpPr>
            <p:spPr>
              <a:xfrm>
                <a:off x="10205526" y="2733435"/>
                <a:ext cx="398974" cy="281228"/>
              </a:xfrm>
              <a:prstGeom prst="roundRect">
                <a:avLst>
                  <a:gd name="adj" fmla="val 23440"/>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0" name="等腰三角形 79">
                <a:extLst>
                  <a:ext uri="{FF2B5EF4-FFF2-40B4-BE49-F238E27FC236}">
                    <a16:creationId xmlns:a16="http://schemas.microsoft.com/office/drawing/2014/main" xmlns="" id="{95FA804B-B5F6-4974-AE47-1A7C93C5B6E9}"/>
                  </a:ext>
                </a:extLst>
              </p:cNvPr>
              <p:cNvSpPr/>
              <p:nvPr/>
            </p:nvSpPr>
            <p:spPr>
              <a:xfrm flipV="1">
                <a:off x="10012718" y="2536825"/>
                <a:ext cx="234522" cy="202174"/>
              </a:xfrm>
              <a:prstGeom prst="triangle">
                <a:avLst>
                  <a:gd name="adj" fmla="val 50000"/>
                </a:avLst>
              </a:prstGeom>
              <a:solidFill>
                <a:sysClr val="window" lastClr="FFFFFF"/>
              </a:soli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1" name="等腰三角形 80">
                <a:extLst>
                  <a:ext uri="{FF2B5EF4-FFF2-40B4-BE49-F238E27FC236}">
                    <a16:creationId xmlns:a16="http://schemas.microsoft.com/office/drawing/2014/main" xmlns="" id="{38F4DC26-7305-4217-8222-CC994A265643}"/>
                  </a:ext>
                </a:extLst>
              </p:cNvPr>
              <p:cNvSpPr/>
              <p:nvPr/>
            </p:nvSpPr>
            <p:spPr>
              <a:xfrm>
                <a:off x="10020507" y="2989431"/>
                <a:ext cx="218944" cy="188744"/>
              </a:xfrm>
              <a:prstGeom prst="triangle">
                <a:avLst/>
              </a:prstGeom>
              <a:solidFill>
                <a:sysClr val="window" lastClr="FFFFFF"/>
              </a:solid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grpSp>
      </p:grpSp>
      <p:sp>
        <p:nvSpPr>
          <p:cNvPr id="82" name="文本框 81">
            <a:extLst>
              <a:ext uri="{FF2B5EF4-FFF2-40B4-BE49-F238E27FC236}">
                <a16:creationId xmlns:a16="http://schemas.microsoft.com/office/drawing/2014/main" xmlns="" id="{AC053E8A-3D0A-48DA-850B-86A177C30491}"/>
              </a:ext>
            </a:extLst>
          </p:cNvPr>
          <p:cNvSpPr txBox="1"/>
          <p:nvPr/>
        </p:nvSpPr>
        <p:spPr>
          <a:xfrm>
            <a:off x="1074175" y="331476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思源黑体 CN Medium" panose="020B0600000000000000" pitchFamily="34" charset="-122"/>
                <a:ea typeface="思源黑体 CN Medium" panose="020B0600000000000000" pitchFamily="34" charset="-122"/>
              </a:rPr>
              <a:t>这里添加标题</a:t>
            </a:r>
          </a:p>
        </p:txBody>
      </p:sp>
      <p:sp>
        <p:nvSpPr>
          <p:cNvPr id="83" name="文本框 82">
            <a:extLst>
              <a:ext uri="{FF2B5EF4-FFF2-40B4-BE49-F238E27FC236}">
                <a16:creationId xmlns:a16="http://schemas.microsoft.com/office/drawing/2014/main" xmlns="" id="{1A8B4B24-D7A3-4C0F-8D08-454F514C10D8}"/>
              </a:ext>
            </a:extLst>
          </p:cNvPr>
          <p:cNvSpPr txBox="1"/>
          <p:nvPr/>
        </p:nvSpPr>
        <p:spPr>
          <a:xfrm>
            <a:off x="911738" y="3989049"/>
            <a:ext cx="2362200" cy="1026563"/>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这里添加文字内容这里添加文字内容这里添加文字内容</a:t>
            </a:r>
          </a:p>
        </p:txBody>
      </p:sp>
      <p:sp>
        <p:nvSpPr>
          <p:cNvPr id="84" name="文本框 83">
            <a:extLst>
              <a:ext uri="{FF2B5EF4-FFF2-40B4-BE49-F238E27FC236}">
                <a16:creationId xmlns:a16="http://schemas.microsoft.com/office/drawing/2014/main" xmlns="" id="{FAF6234E-A0D2-4AB7-A98D-D7F0C62E7A74}"/>
              </a:ext>
            </a:extLst>
          </p:cNvPr>
          <p:cNvSpPr txBox="1"/>
          <p:nvPr/>
        </p:nvSpPr>
        <p:spPr>
          <a:xfrm>
            <a:off x="3742950" y="331476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思源黑体 CN Medium" panose="020B0600000000000000" pitchFamily="34" charset="-122"/>
                <a:ea typeface="思源黑体 CN Medium" panose="020B0600000000000000" pitchFamily="34" charset="-122"/>
              </a:rPr>
              <a:t>这里添加标题</a:t>
            </a:r>
          </a:p>
        </p:txBody>
      </p:sp>
      <p:sp>
        <p:nvSpPr>
          <p:cNvPr id="85" name="文本框 84">
            <a:extLst>
              <a:ext uri="{FF2B5EF4-FFF2-40B4-BE49-F238E27FC236}">
                <a16:creationId xmlns:a16="http://schemas.microsoft.com/office/drawing/2014/main" xmlns="" id="{111786B3-2B52-4143-870E-614D06AC2825}"/>
              </a:ext>
            </a:extLst>
          </p:cNvPr>
          <p:cNvSpPr txBox="1"/>
          <p:nvPr/>
        </p:nvSpPr>
        <p:spPr>
          <a:xfrm>
            <a:off x="3580513" y="3989049"/>
            <a:ext cx="2362200" cy="1026563"/>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这里添加文字内容这里添加文字内容这里添加文字内容</a:t>
            </a:r>
          </a:p>
        </p:txBody>
      </p:sp>
      <p:sp>
        <p:nvSpPr>
          <p:cNvPr id="86" name="文本框 85">
            <a:extLst>
              <a:ext uri="{FF2B5EF4-FFF2-40B4-BE49-F238E27FC236}">
                <a16:creationId xmlns:a16="http://schemas.microsoft.com/office/drawing/2014/main" xmlns="" id="{75EBCAD5-9734-4543-A1B8-5171F57EF12E}"/>
              </a:ext>
            </a:extLst>
          </p:cNvPr>
          <p:cNvSpPr txBox="1"/>
          <p:nvPr/>
        </p:nvSpPr>
        <p:spPr>
          <a:xfrm>
            <a:off x="6411725" y="331476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思源黑体 CN Medium" panose="020B0600000000000000" pitchFamily="34" charset="-122"/>
                <a:ea typeface="思源黑体 CN Medium" panose="020B0600000000000000" pitchFamily="34" charset="-122"/>
              </a:rPr>
              <a:t>这里添加标题</a:t>
            </a:r>
          </a:p>
        </p:txBody>
      </p:sp>
      <p:sp>
        <p:nvSpPr>
          <p:cNvPr id="87" name="文本框 86">
            <a:extLst>
              <a:ext uri="{FF2B5EF4-FFF2-40B4-BE49-F238E27FC236}">
                <a16:creationId xmlns:a16="http://schemas.microsoft.com/office/drawing/2014/main" xmlns="" id="{DE283C38-A288-4556-BC04-6ADA5B56C6E6}"/>
              </a:ext>
            </a:extLst>
          </p:cNvPr>
          <p:cNvSpPr txBox="1"/>
          <p:nvPr/>
        </p:nvSpPr>
        <p:spPr>
          <a:xfrm>
            <a:off x="6249288" y="3989049"/>
            <a:ext cx="2362200" cy="1026563"/>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这里添加文字内容这里添加文字内容这里添加文字内容</a:t>
            </a:r>
          </a:p>
        </p:txBody>
      </p:sp>
      <p:sp>
        <p:nvSpPr>
          <p:cNvPr id="88" name="文本框 87">
            <a:extLst>
              <a:ext uri="{FF2B5EF4-FFF2-40B4-BE49-F238E27FC236}">
                <a16:creationId xmlns:a16="http://schemas.microsoft.com/office/drawing/2014/main" xmlns="" id="{D75AE9DB-9C3D-49E9-BF2D-66C6F10C06D8}"/>
              </a:ext>
            </a:extLst>
          </p:cNvPr>
          <p:cNvSpPr txBox="1"/>
          <p:nvPr/>
        </p:nvSpPr>
        <p:spPr>
          <a:xfrm>
            <a:off x="9080500" y="331476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思源黑体 CN Medium" panose="020B0600000000000000" pitchFamily="34" charset="-122"/>
                <a:ea typeface="思源黑体 CN Medium" panose="020B0600000000000000" pitchFamily="34" charset="-122"/>
              </a:rPr>
              <a:t>这里添加标题</a:t>
            </a:r>
          </a:p>
        </p:txBody>
      </p:sp>
      <p:sp>
        <p:nvSpPr>
          <p:cNvPr id="89" name="文本框 88">
            <a:extLst>
              <a:ext uri="{FF2B5EF4-FFF2-40B4-BE49-F238E27FC236}">
                <a16:creationId xmlns:a16="http://schemas.microsoft.com/office/drawing/2014/main" xmlns="" id="{2AF12D17-7FE5-43C0-8077-50636CFFCBF7}"/>
              </a:ext>
            </a:extLst>
          </p:cNvPr>
          <p:cNvSpPr txBox="1"/>
          <p:nvPr/>
        </p:nvSpPr>
        <p:spPr>
          <a:xfrm>
            <a:off x="8918063" y="3989049"/>
            <a:ext cx="2362200" cy="1026563"/>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这里添加文字内容这里添加文字内容这里添加文字内容</a:t>
            </a:r>
          </a:p>
        </p:txBody>
      </p:sp>
    </p:spTree>
    <p:extLst>
      <p:ext uri="{BB962C8B-B14F-4D97-AF65-F5344CB8AC3E}">
        <p14:creationId xmlns:p14="http://schemas.microsoft.com/office/powerpoint/2010/main" val="2634435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65" name="箭头: V 形 64">
            <a:extLst>
              <a:ext uri="{FF2B5EF4-FFF2-40B4-BE49-F238E27FC236}">
                <a16:creationId xmlns:a16="http://schemas.microsoft.com/office/drawing/2014/main" xmlns="" id="{DDAFEEA9-085F-408D-8EBA-CA0695C48380}"/>
              </a:ext>
            </a:extLst>
          </p:cNvPr>
          <p:cNvSpPr/>
          <p:nvPr/>
        </p:nvSpPr>
        <p:spPr>
          <a:xfrm>
            <a:off x="2548825" y="2082902"/>
            <a:ext cx="345204" cy="484868"/>
          </a:xfrm>
          <a:prstGeom prst="chevron">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66" name="箭头: V 形 65">
            <a:extLst>
              <a:ext uri="{FF2B5EF4-FFF2-40B4-BE49-F238E27FC236}">
                <a16:creationId xmlns:a16="http://schemas.microsoft.com/office/drawing/2014/main" xmlns="" id="{A4226B51-7B9D-4813-AC15-BC28C7C7DDD7}"/>
              </a:ext>
            </a:extLst>
          </p:cNvPr>
          <p:cNvSpPr/>
          <p:nvPr/>
        </p:nvSpPr>
        <p:spPr>
          <a:xfrm>
            <a:off x="4817394" y="2082902"/>
            <a:ext cx="345204" cy="484868"/>
          </a:xfrm>
          <a:prstGeom prst="chevron">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67" name="箭头: V 形 66">
            <a:extLst>
              <a:ext uri="{FF2B5EF4-FFF2-40B4-BE49-F238E27FC236}">
                <a16:creationId xmlns:a16="http://schemas.microsoft.com/office/drawing/2014/main" xmlns="" id="{5857F3CC-EFDD-48D4-B713-7FA8A09E58ED}"/>
              </a:ext>
            </a:extLst>
          </p:cNvPr>
          <p:cNvSpPr/>
          <p:nvPr/>
        </p:nvSpPr>
        <p:spPr>
          <a:xfrm>
            <a:off x="7085963" y="2082902"/>
            <a:ext cx="345204" cy="484868"/>
          </a:xfrm>
          <a:prstGeom prst="chevron">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68" name="箭头: V 形 67">
            <a:extLst>
              <a:ext uri="{FF2B5EF4-FFF2-40B4-BE49-F238E27FC236}">
                <a16:creationId xmlns:a16="http://schemas.microsoft.com/office/drawing/2014/main" xmlns="" id="{40965382-D3F3-45CA-9DA0-F68C5CC33EDC}"/>
              </a:ext>
            </a:extLst>
          </p:cNvPr>
          <p:cNvSpPr/>
          <p:nvPr/>
        </p:nvSpPr>
        <p:spPr>
          <a:xfrm>
            <a:off x="9354532" y="2082902"/>
            <a:ext cx="345204" cy="484868"/>
          </a:xfrm>
          <a:prstGeom prst="chevron">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grpSp>
        <p:nvGrpSpPr>
          <p:cNvPr id="8" name="组合 7">
            <a:extLst>
              <a:ext uri="{FF2B5EF4-FFF2-40B4-BE49-F238E27FC236}">
                <a16:creationId xmlns:a16="http://schemas.microsoft.com/office/drawing/2014/main" xmlns="" id="{86096C4D-0AEF-4486-8035-84D6C4103F17}"/>
              </a:ext>
            </a:extLst>
          </p:cNvPr>
          <p:cNvGrpSpPr/>
          <p:nvPr/>
        </p:nvGrpSpPr>
        <p:grpSpPr>
          <a:xfrm>
            <a:off x="714375" y="3944761"/>
            <a:ext cx="10763250" cy="495300"/>
            <a:chOff x="714375" y="4089400"/>
            <a:chExt cx="10763250" cy="495300"/>
          </a:xfrm>
        </p:grpSpPr>
        <p:sp>
          <p:nvSpPr>
            <p:cNvPr id="69" name="矩形 68">
              <a:extLst>
                <a:ext uri="{FF2B5EF4-FFF2-40B4-BE49-F238E27FC236}">
                  <a16:creationId xmlns:a16="http://schemas.microsoft.com/office/drawing/2014/main" xmlns="" id="{D9B70075-3E1F-43CA-9EDD-2FB4A7C1831A}"/>
                </a:ext>
              </a:extLst>
            </p:cNvPr>
            <p:cNvSpPr/>
            <p:nvPr/>
          </p:nvSpPr>
          <p:spPr>
            <a:xfrm>
              <a:off x="714375" y="4089400"/>
              <a:ext cx="10763250" cy="495300"/>
            </a:xfrm>
            <a:prstGeom prst="rect">
              <a:avLst/>
            </a:prstGeom>
            <a:solidFill>
              <a:srgbClr val="005CA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90" name="箭头: V 形 89">
              <a:extLst>
                <a:ext uri="{FF2B5EF4-FFF2-40B4-BE49-F238E27FC236}">
                  <a16:creationId xmlns:a16="http://schemas.microsoft.com/office/drawing/2014/main" xmlns="" id="{0D54D6D2-0CED-4FC8-8734-FECE9A02571C}"/>
                </a:ext>
              </a:extLst>
            </p:cNvPr>
            <p:cNvSpPr/>
            <p:nvPr/>
          </p:nvSpPr>
          <p:spPr>
            <a:xfrm rot="5400000">
              <a:off x="1423968" y="4094616"/>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91" name="箭头: V 形 90">
              <a:extLst>
                <a:ext uri="{FF2B5EF4-FFF2-40B4-BE49-F238E27FC236}">
                  <a16:creationId xmlns:a16="http://schemas.microsoft.com/office/drawing/2014/main" xmlns="" id="{70B3E644-F323-4AAF-8C12-448D720AC289}"/>
                </a:ext>
              </a:extLst>
            </p:cNvPr>
            <p:cNvSpPr/>
            <p:nvPr/>
          </p:nvSpPr>
          <p:spPr>
            <a:xfrm rot="5400000">
              <a:off x="3673683" y="4094616"/>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92" name="箭头: V 形 91">
              <a:extLst>
                <a:ext uri="{FF2B5EF4-FFF2-40B4-BE49-F238E27FC236}">
                  <a16:creationId xmlns:a16="http://schemas.microsoft.com/office/drawing/2014/main" xmlns="" id="{F63AB2C5-8DC5-4DA3-8EA7-8C808D3203DA}"/>
                </a:ext>
              </a:extLst>
            </p:cNvPr>
            <p:cNvSpPr/>
            <p:nvPr/>
          </p:nvSpPr>
          <p:spPr>
            <a:xfrm rot="5400000">
              <a:off x="5923398" y="4094616"/>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93" name="箭头: V 形 92">
              <a:extLst>
                <a:ext uri="{FF2B5EF4-FFF2-40B4-BE49-F238E27FC236}">
                  <a16:creationId xmlns:a16="http://schemas.microsoft.com/office/drawing/2014/main" xmlns="" id="{8D54A2F3-BC13-4641-9EE2-197BE2F16830}"/>
                </a:ext>
              </a:extLst>
            </p:cNvPr>
            <p:cNvSpPr/>
            <p:nvPr/>
          </p:nvSpPr>
          <p:spPr>
            <a:xfrm rot="5400000">
              <a:off x="8173113" y="4094616"/>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94" name="箭头: V 形 93">
              <a:extLst>
                <a:ext uri="{FF2B5EF4-FFF2-40B4-BE49-F238E27FC236}">
                  <a16:creationId xmlns:a16="http://schemas.microsoft.com/office/drawing/2014/main" xmlns="" id="{33BEF560-6A09-485D-A2F5-126D85738899}"/>
                </a:ext>
              </a:extLst>
            </p:cNvPr>
            <p:cNvSpPr/>
            <p:nvPr/>
          </p:nvSpPr>
          <p:spPr>
            <a:xfrm rot="5400000">
              <a:off x="10422828" y="4094616"/>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grpSp>
      <p:sp>
        <p:nvSpPr>
          <p:cNvPr id="95" name="文本框 94">
            <a:extLst>
              <a:ext uri="{FF2B5EF4-FFF2-40B4-BE49-F238E27FC236}">
                <a16:creationId xmlns:a16="http://schemas.microsoft.com/office/drawing/2014/main" xmlns="" id="{8741F07F-A312-4028-9A02-8C003F6A889A}"/>
              </a:ext>
            </a:extLst>
          </p:cNvPr>
          <p:cNvSpPr txBox="1"/>
          <p:nvPr/>
        </p:nvSpPr>
        <p:spPr>
          <a:xfrm>
            <a:off x="618915" y="3327542"/>
            <a:ext cx="1904510" cy="400110"/>
          </a:xfrm>
          <a:prstGeom prst="rect">
            <a:avLst/>
          </a:prstGeom>
          <a:noFill/>
        </p:spPr>
        <p:txBody>
          <a:bodyPr wrap="square" rtlCol="0">
            <a:spAutoFit/>
          </a:bodyPr>
          <a:lstStyle/>
          <a:p>
            <a:pPr algn="ctr"/>
            <a:r>
              <a:rPr lang="zh-CN" altLang="en-US" sz="2000" dirty="0">
                <a:solidFill>
                  <a:prstClr val="black">
                    <a:lumMod val="75000"/>
                    <a:lumOff val="25000"/>
                  </a:prstClr>
                </a:solidFill>
                <a:latin typeface="思源黑体 CN Medium" panose="020B0600000000000000" pitchFamily="34" charset="-122"/>
                <a:ea typeface="思源黑体 CN Medium" panose="020B0600000000000000" pitchFamily="34" charset="-122"/>
              </a:rPr>
              <a:t>单击输入标题</a:t>
            </a:r>
          </a:p>
        </p:txBody>
      </p:sp>
      <p:sp>
        <p:nvSpPr>
          <p:cNvPr id="96" name="文本框 95">
            <a:extLst>
              <a:ext uri="{FF2B5EF4-FFF2-40B4-BE49-F238E27FC236}">
                <a16:creationId xmlns:a16="http://schemas.microsoft.com/office/drawing/2014/main" xmlns="" id="{F2E66761-779B-49D6-8CC5-42F740427868}"/>
              </a:ext>
            </a:extLst>
          </p:cNvPr>
          <p:cNvSpPr txBox="1"/>
          <p:nvPr/>
        </p:nvSpPr>
        <p:spPr>
          <a:xfrm>
            <a:off x="2884504" y="3327542"/>
            <a:ext cx="1904510" cy="400110"/>
          </a:xfrm>
          <a:prstGeom prst="rect">
            <a:avLst/>
          </a:prstGeom>
          <a:noFill/>
        </p:spPr>
        <p:txBody>
          <a:bodyPr wrap="square" rtlCol="0">
            <a:spAutoFit/>
          </a:bodyPr>
          <a:lstStyle/>
          <a:p>
            <a:pPr algn="ctr"/>
            <a:r>
              <a:rPr lang="zh-CN" altLang="en-US" sz="2000" dirty="0">
                <a:solidFill>
                  <a:prstClr val="black">
                    <a:lumMod val="75000"/>
                    <a:lumOff val="25000"/>
                  </a:prstClr>
                </a:solidFill>
                <a:latin typeface="思源黑体 CN Medium" panose="020B0600000000000000" pitchFamily="34" charset="-122"/>
                <a:ea typeface="思源黑体 CN Medium" panose="020B0600000000000000" pitchFamily="34" charset="-122"/>
              </a:rPr>
              <a:t>单击输入标题</a:t>
            </a:r>
          </a:p>
        </p:txBody>
      </p:sp>
      <p:sp>
        <p:nvSpPr>
          <p:cNvPr id="97" name="文本框 96">
            <a:extLst>
              <a:ext uri="{FF2B5EF4-FFF2-40B4-BE49-F238E27FC236}">
                <a16:creationId xmlns:a16="http://schemas.microsoft.com/office/drawing/2014/main" xmlns="" id="{E98169A1-2A0A-4E57-952F-7057DE7A16EF}"/>
              </a:ext>
            </a:extLst>
          </p:cNvPr>
          <p:cNvSpPr txBox="1"/>
          <p:nvPr/>
        </p:nvSpPr>
        <p:spPr>
          <a:xfrm>
            <a:off x="5150093" y="3327542"/>
            <a:ext cx="1904510" cy="400110"/>
          </a:xfrm>
          <a:prstGeom prst="rect">
            <a:avLst/>
          </a:prstGeom>
          <a:noFill/>
        </p:spPr>
        <p:txBody>
          <a:bodyPr wrap="square" rtlCol="0">
            <a:spAutoFit/>
          </a:bodyPr>
          <a:lstStyle/>
          <a:p>
            <a:pPr algn="ctr"/>
            <a:r>
              <a:rPr lang="zh-CN" altLang="en-US" sz="2000" dirty="0">
                <a:solidFill>
                  <a:prstClr val="black">
                    <a:lumMod val="75000"/>
                    <a:lumOff val="25000"/>
                  </a:prstClr>
                </a:solidFill>
                <a:latin typeface="思源黑体 CN Medium" panose="020B0600000000000000" pitchFamily="34" charset="-122"/>
                <a:ea typeface="思源黑体 CN Medium" panose="020B0600000000000000" pitchFamily="34" charset="-122"/>
              </a:rPr>
              <a:t>单击输入标题</a:t>
            </a:r>
          </a:p>
        </p:txBody>
      </p:sp>
      <p:sp>
        <p:nvSpPr>
          <p:cNvPr id="98" name="文本框 97">
            <a:extLst>
              <a:ext uri="{FF2B5EF4-FFF2-40B4-BE49-F238E27FC236}">
                <a16:creationId xmlns:a16="http://schemas.microsoft.com/office/drawing/2014/main" xmlns="" id="{6A08C112-3155-437A-8C3D-5AA3240542BB}"/>
              </a:ext>
            </a:extLst>
          </p:cNvPr>
          <p:cNvSpPr txBox="1"/>
          <p:nvPr/>
        </p:nvSpPr>
        <p:spPr>
          <a:xfrm>
            <a:off x="7393460" y="3327542"/>
            <a:ext cx="1904510" cy="400110"/>
          </a:xfrm>
          <a:prstGeom prst="rect">
            <a:avLst/>
          </a:prstGeom>
          <a:noFill/>
        </p:spPr>
        <p:txBody>
          <a:bodyPr wrap="square" rtlCol="0">
            <a:spAutoFit/>
          </a:bodyPr>
          <a:lstStyle/>
          <a:p>
            <a:pPr algn="ctr"/>
            <a:r>
              <a:rPr lang="zh-CN" altLang="en-US" sz="2000" dirty="0">
                <a:solidFill>
                  <a:prstClr val="black">
                    <a:lumMod val="75000"/>
                    <a:lumOff val="25000"/>
                  </a:prstClr>
                </a:solidFill>
                <a:latin typeface="思源黑体 CN Medium" panose="020B0600000000000000" pitchFamily="34" charset="-122"/>
                <a:ea typeface="思源黑体 CN Medium" panose="020B0600000000000000" pitchFamily="34" charset="-122"/>
              </a:rPr>
              <a:t>单击输入标题</a:t>
            </a:r>
          </a:p>
        </p:txBody>
      </p:sp>
      <p:sp>
        <p:nvSpPr>
          <p:cNvPr id="99" name="文本框 98">
            <a:extLst>
              <a:ext uri="{FF2B5EF4-FFF2-40B4-BE49-F238E27FC236}">
                <a16:creationId xmlns:a16="http://schemas.microsoft.com/office/drawing/2014/main" xmlns="" id="{83BF5FED-1C52-4C48-9AA0-F08AC655889C}"/>
              </a:ext>
            </a:extLst>
          </p:cNvPr>
          <p:cNvSpPr txBox="1"/>
          <p:nvPr/>
        </p:nvSpPr>
        <p:spPr>
          <a:xfrm>
            <a:off x="9636827" y="3327542"/>
            <a:ext cx="1904510" cy="400110"/>
          </a:xfrm>
          <a:prstGeom prst="rect">
            <a:avLst/>
          </a:prstGeom>
          <a:noFill/>
        </p:spPr>
        <p:txBody>
          <a:bodyPr wrap="square" rtlCol="0">
            <a:spAutoFit/>
          </a:bodyPr>
          <a:lstStyle/>
          <a:p>
            <a:pPr algn="ctr"/>
            <a:r>
              <a:rPr lang="zh-CN" altLang="en-US" sz="2000" dirty="0">
                <a:solidFill>
                  <a:prstClr val="black">
                    <a:lumMod val="75000"/>
                    <a:lumOff val="25000"/>
                  </a:prstClr>
                </a:solidFill>
                <a:latin typeface="思源黑体 CN Medium" panose="020B0600000000000000" pitchFamily="34" charset="-122"/>
                <a:ea typeface="思源黑体 CN Medium" panose="020B0600000000000000" pitchFamily="34" charset="-122"/>
              </a:rPr>
              <a:t>单击输入标题</a:t>
            </a:r>
          </a:p>
        </p:txBody>
      </p:sp>
      <p:sp>
        <p:nvSpPr>
          <p:cNvPr id="100" name="文本框 99">
            <a:extLst>
              <a:ext uri="{FF2B5EF4-FFF2-40B4-BE49-F238E27FC236}">
                <a16:creationId xmlns:a16="http://schemas.microsoft.com/office/drawing/2014/main" xmlns="" id="{36D889BF-E565-46A8-88C0-DB1BC4A398F6}"/>
              </a:ext>
            </a:extLst>
          </p:cNvPr>
          <p:cNvSpPr txBox="1"/>
          <p:nvPr/>
        </p:nvSpPr>
        <p:spPr>
          <a:xfrm>
            <a:off x="571860" y="4634990"/>
            <a:ext cx="2049420"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
        <p:nvSpPr>
          <p:cNvPr id="101" name="文本框 100">
            <a:extLst>
              <a:ext uri="{FF2B5EF4-FFF2-40B4-BE49-F238E27FC236}">
                <a16:creationId xmlns:a16="http://schemas.microsoft.com/office/drawing/2014/main" xmlns="" id="{23E103B7-DB5B-405F-8450-043088A76F8E}"/>
              </a:ext>
            </a:extLst>
          </p:cNvPr>
          <p:cNvSpPr txBox="1"/>
          <p:nvPr/>
        </p:nvSpPr>
        <p:spPr>
          <a:xfrm>
            <a:off x="2812049" y="4634990"/>
            <a:ext cx="2049420"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
        <p:nvSpPr>
          <p:cNvPr id="102" name="文本框 101">
            <a:extLst>
              <a:ext uri="{FF2B5EF4-FFF2-40B4-BE49-F238E27FC236}">
                <a16:creationId xmlns:a16="http://schemas.microsoft.com/office/drawing/2014/main" xmlns="" id="{155EA177-510A-42DF-9F92-282EA19D44EE}"/>
              </a:ext>
            </a:extLst>
          </p:cNvPr>
          <p:cNvSpPr txBox="1"/>
          <p:nvPr/>
        </p:nvSpPr>
        <p:spPr>
          <a:xfrm>
            <a:off x="5071290" y="4634990"/>
            <a:ext cx="2049420"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
        <p:nvSpPr>
          <p:cNvPr id="103" name="文本框 102">
            <a:extLst>
              <a:ext uri="{FF2B5EF4-FFF2-40B4-BE49-F238E27FC236}">
                <a16:creationId xmlns:a16="http://schemas.microsoft.com/office/drawing/2014/main" xmlns="" id="{ECE0898E-1C05-4441-9B31-1CF3802D318D}"/>
              </a:ext>
            </a:extLst>
          </p:cNvPr>
          <p:cNvSpPr txBox="1"/>
          <p:nvPr/>
        </p:nvSpPr>
        <p:spPr>
          <a:xfrm>
            <a:off x="7321005" y="4634990"/>
            <a:ext cx="2049420"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
        <p:nvSpPr>
          <p:cNvPr id="104" name="文本框 103">
            <a:extLst>
              <a:ext uri="{FF2B5EF4-FFF2-40B4-BE49-F238E27FC236}">
                <a16:creationId xmlns:a16="http://schemas.microsoft.com/office/drawing/2014/main" xmlns="" id="{610B0FA4-8AE4-404C-B130-60F25C3B7E92}"/>
              </a:ext>
            </a:extLst>
          </p:cNvPr>
          <p:cNvSpPr txBox="1"/>
          <p:nvPr/>
        </p:nvSpPr>
        <p:spPr>
          <a:xfrm>
            <a:off x="9564372" y="4634990"/>
            <a:ext cx="2049420"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grpSp>
        <p:nvGrpSpPr>
          <p:cNvPr id="11" name="组合 10">
            <a:extLst>
              <a:ext uri="{FF2B5EF4-FFF2-40B4-BE49-F238E27FC236}">
                <a16:creationId xmlns:a16="http://schemas.microsoft.com/office/drawing/2014/main" xmlns="" id="{1B9BD4D0-CCB4-432E-90F0-F496F289DA42}"/>
              </a:ext>
            </a:extLst>
          </p:cNvPr>
          <p:cNvGrpSpPr/>
          <p:nvPr/>
        </p:nvGrpSpPr>
        <p:grpSpPr>
          <a:xfrm>
            <a:off x="863145" y="1591911"/>
            <a:ext cx="1466850" cy="1466850"/>
            <a:chOff x="863145" y="1591911"/>
            <a:chExt cx="1466850" cy="1466850"/>
          </a:xfrm>
        </p:grpSpPr>
        <p:sp>
          <p:nvSpPr>
            <p:cNvPr id="60" name="椭圆 59">
              <a:extLst>
                <a:ext uri="{FF2B5EF4-FFF2-40B4-BE49-F238E27FC236}">
                  <a16:creationId xmlns:a16="http://schemas.microsoft.com/office/drawing/2014/main" xmlns="" id="{5C5B7841-7C79-45AC-81E2-19FB85088FD9}"/>
                </a:ext>
              </a:extLst>
            </p:cNvPr>
            <p:cNvSpPr/>
            <p:nvPr/>
          </p:nvSpPr>
          <p:spPr>
            <a:xfrm>
              <a:off x="863145" y="1591911"/>
              <a:ext cx="1466850" cy="1466850"/>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105" name="图形 104">
              <a:extLst>
                <a:ext uri="{FF2B5EF4-FFF2-40B4-BE49-F238E27FC236}">
                  <a16:creationId xmlns:a16="http://schemas.microsoft.com/office/drawing/2014/main" xmlns="" id="{F9FEF1C1-750A-4672-8C0C-61BFE94FCD3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18745" y="1947511"/>
              <a:ext cx="755650" cy="755650"/>
            </a:xfrm>
            <a:prstGeom prst="rect">
              <a:avLst/>
            </a:prstGeom>
          </p:spPr>
        </p:pic>
      </p:grpSp>
      <p:grpSp>
        <p:nvGrpSpPr>
          <p:cNvPr id="12" name="组合 11">
            <a:extLst>
              <a:ext uri="{FF2B5EF4-FFF2-40B4-BE49-F238E27FC236}">
                <a16:creationId xmlns:a16="http://schemas.microsoft.com/office/drawing/2014/main" xmlns="" id="{AB8F4B83-27FE-4A98-B0E8-E914E74505CE}"/>
              </a:ext>
            </a:extLst>
          </p:cNvPr>
          <p:cNvGrpSpPr/>
          <p:nvPr/>
        </p:nvGrpSpPr>
        <p:grpSpPr>
          <a:xfrm>
            <a:off x="3112860" y="1591911"/>
            <a:ext cx="1466850" cy="1466850"/>
            <a:chOff x="3112860" y="1591911"/>
            <a:chExt cx="1466850" cy="1466850"/>
          </a:xfrm>
        </p:grpSpPr>
        <p:sp>
          <p:nvSpPr>
            <p:cNvPr id="61" name="椭圆 60">
              <a:extLst>
                <a:ext uri="{FF2B5EF4-FFF2-40B4-BE49-F238E27FC236}">
                  <a16:creationId xmlns:a16="http://schemas.microsoft.com/office/drawing/2014/main" xmlns="" id="{48C95344-FA60-44AB-8B36-13AEC601FA1D}"/>
                </a:ext>
              </a:extLst>
            </p:cNvPr>
            <p:cNvSpPr/>
            <p:nvPr/>
          </p:nvSpPr>
          <p:spPr>
            <a:xfrm>
              <a:off x="3112860" y="1591911"/>
              <a:ext cx="1466850" cy="1466850"/>
            </a:xfrm>
            <a:prstGeom prst="ellipse">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106" name="图形 105">
              <a:extLst>
                <a:ext uri="{FF2B5EF4-FFF2-40B4-BE49-F238E27FC236}">
                  <a16:creationId xmlns:a16="http://schemas.microsoft.com/office/drawing/2014/main" xmlns="" id="{27959AA5-F96A-48DF-9979-00CB1F18F84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418326" y="1898619"/>
              <a:ext cx="855918" cy="855918"/>
            </a:xfrm>
            <a:prstGeom prst="rect">
              <a:avLst/>
            </a:prstGeom>
          </p:spPr>
        </p:pic>
      </p:grpSp>
      <p:grpSp>
        <p:nvGrpSpPr>
          <p:cNvPr id="13" name="组合 12">
            <a:extLst>
              <a:ext uri="{FF2B5EF4-FFF2-40B4-BE49-F238E27FC236}">
                <a16:creationId xmlns:a16="http://schemas.microsoft.com/office/drawing/2014/main" xmlns="" id="{E93DF196-14A4-48D2-8B04-1EB4E1E5D0E4}"/>
              </a:ext>
            </a:extLst>
          </p:cNvPr>
          <p:cNvGrpSpPr/>
          <p:nvPr/>
        </p:nvGrpSpPr>
        <p:grpSpPr>
          <a:xfrm>
            <a:off x="5362575" y="1591911"/>
            <a:ext cx="1466850" cy="1466850"/>
            <a:chOff x="5362575" y="1591911"/>
            <a:chExt cx="1466850" cy="1466850"/>
          </a:xfrm>
        </p:grpSpPr>
        <p:sp>
          <p:nvSpPr>
            <p:cNvPr id="62" name="椭圆 61">
              <a:extLst>
                <a:ext uri="{FF2B5EF4-FFF2-40B4-BE49-F238E27FC236}">
                  <a16:creationId xmlns:a16="http://schemas.microsoft.com/office/drawing/2014/main" xmlns="" id="{4FA0D580-7A25-4229-ACBE-700E52D22DBD}"/>
                </a:ext>
              </a:extLst>
            </p:cNvPr>
            <p:cNvSpPr/>
            <p:nvPr/>
          </p:nvSpPr>
          <p:spPr>
            <a:xfrm>
              <a:off x="5362575" y="1591911"/>
              <a:ext cx="1466850" cy="1466850"/>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107" name="图形 106">
              <a:extLst>
                <a:ext uri="{FF2B5EF4-FFF2-40B4-BE49-F238E27FC236}">
                  <a16:creationId xmlns:a16="http://schemas.microsoft.com/office/drawing/2014/main" xmlns="" id="{7AC1D8E5-7E98-4E03-9DC4-FA2209675DC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755638" y="1947511"/>
              <a:ext cx="755650" cy="755650"/>
            </a:xfrm>
            <a:prstGeom prst="rect">
              <a:avLst/>
            </a:prstGeom>
          </p:spPr>
        </p:pic>
      </p:grpSp>
      <p:grpSp>
        <p:nvGrpSpPr>
          <p:cNvPr id="14" name="组合 13">
            <a:extLst>
              <a:ext uri="{FF2B5EF4-FFF2-40B4-BE49-F238E27FC236}">
                <a16:creationId xmlns:a16="http://schemas.microsoft.com/office/drawing/2014/main" xmlns="" id="{D67EC371-E3A4-4711-B04D-4D3A0B16D4AF}"/>
              </a:ext>
            </a:extLst>
          </p:cNvPr>
          <p:cNvGrpSpPr/>
          <p:nvPr/>
        </p:nvGrpSpPr>
        <p:grpSpPr>
          <a:xfrm>
            <a:off x="7612290" y="1591911"/>
            <a:ext cx="1466850" cy="1466850"/>
            <a:chOff x="7612290" y="1591911"/>
            <a:chExt cx="1466850" cy="1466850"/>
          </a:xfrm>
        </p:grpSpPr>
        <p:sp>
          <p:nvSpPr>
            <p:cNvPr id="63" name="椭圆 62">
              <a:extLst>
                <a:ext uri="{FF2B5EF4-FFF2-40B4-BE49-F238E27FC236}">
                  <a16:creationId xmlns:a16="http://schemas.microsoft.com/office/drawing/2014/main" xmlns="" id="{06815691-13BC-444A-A3D5-FCF706750A5F}"/>
                </a:ext>
              </a:extLst>
            </p:cNvPr>
            <p:cNvSpPr/>
            <p:nvPr/>
          </p:nvSpPr>
          <p:spPr>
            <a:xfrm>
              <a:off x="7612290" y="1591911"/>
              <a:ext cx="1466850" cy="1466850"/>
            </a:xfrm>
            <a:prstGeom prst="ellipse">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108" name="图形 107">
              <a:extLst>
                <a:ext uri="{FF2B5EF4-FFF2-40B4-BE49-F238E27FC236}">
                  <a16:creationId xmlns:a16="http://schemas.microsoft.com/office/drawing/2014/main" xmlns="" id="{461663BB-FD8D-400D-BF99-07271C9A968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889768" y="1860692"/>
              <a:ext cx="922420" cy="922420"/>
            </a:xfrm>
            <a:prstGeom prst="rect">
              <a:avLst/>
            </a:prstGeom>
          </p:spPr>
        </p:pic>
      </p:grpSp>
      <p:grpSp>
        <p:nvGrpSpPr>
          <p:cNvPr id="15" name="组合 14">
            <a:extLst>
              <a:ext uri="{FF2B5EF4-FFF2-40B4-BE49-F238E27FC236}">
                <a16:creationId xmlns:a16="http://schemas.microsoft.com/office/drawing/2014/main" xmlns="" id="{F8D2E3B0-2E5B-4BC6-AAD9-4C089A356030}"/>
              </a:ext>
            </a:extLst>
          </p:cNvPr>
          <p:cNvGrpSpPr/>
          <p:nvPr/>
        </p:nvGrpSpPr>
        <p:grpSpPr>
          <a:xfrm>
            <a:off x="9862005" y="1591911"/>
            <a:ext cx="1466850" cy="1466850"/>
            <a:chOff x="9862005" y="1591911"/>
            <a:chExt cx="1466850" cy="1466850"/>
          </a:xfrm>
        </p:grpSpPr>
        <p:sp>
          <p:nvSpPr>
            <p:cNvPr id="64" name="椭圆 63">
              <a:extLst>
                <a:ext uri="{FF2B5EF4-FFF2-40B4-BE49-F238E27FC236}">
                  <a16:creationId xmlns:a16="http://schemas.microsoft.com/office/drawing/2014/main" xmlns="" id="{53343829-7AE5-4B6B-8313-BA583A64DF1C}"/>
                </a:ext>
              </a:extLst>
            </p:cNvPr>
            <p:cNvSpPr/>
            <p:nvPr/>
          </p:nvSpPr>
          <p:spPr>
            <a:xfrm>
              <a:off x="9862005" y="1591911"/>
              <a:ext cx="1466850" cy="1466850"/>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109" name="图形 108">
              <a:extLst>
                <a:ext uri="{FF2B5EF4-FFF2-40B4-BE49-F238E27FC236}">
                  <a16:creationId xmlns:a16="http://schemas.microsoft.com/office/drawing/2014/main" xmlns="" id="{8F65B43D-8F67-4C3C-BF69-84552355CCD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205364" y="2029301"/>
              <a:ext cx="767436" cy="767436"/>
            </a:xfrm>
            <a:prstGeom prst="rect">
              <a:avLst/>
            </a:prstGeom>
          </p:spPr>
        </p:pic>
      </p:grpSp>
    </p:spTree>
    <p:extLst>
      <p:ext uri="{BB962C8B-B14F-4D97-AF65-F5344CB8AC3E}">
        <p14:creationId xmlns:p14="http://schemas.microsoft.com/office/powerpoint/2010/main" val="428729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110" name="椭圆 109">
            <a:extLst>
              <a:ext uri="{FF2B5EF4-FFF2-40B4-BE49-F238E27FC236}">
                <a16:creationId xmlns:a16="http://schemas.microsoft.com/office/drawing/2014/main" xmlns="" id="{ACC3C11D-0221-434A-AEAB-05508064575A}"/>
              </a:ext>
            </a:extLst>
          </p:cNvPr>
          <p:cNvSpPr/>
          <p:nvPr/>
        </p:nvSpPr>
        <p:spPr>
          <a:xfrm>
            <a:off x="1685925" y="3022600"/>
            <a:ext cx="1333500" cy="1333500"/>
          </a:xfrm>
          <a:prstGeom prst="ellipse">
            <a:avLst/>
          </a:prstGeom>
          <a:solidFill>
            <a:srgbClr val="00427E"/>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11" name="椭圆 110">
            <a:extLst>
              <a:ext uri="{FF2B5EF4-FFF2-40B4-BE49-F238E27FC236}">
                <a16:creationId xmlns:a16="http://schemas.microsoft.com/office/drawing/2014/main" xmlns="" id="{4F66173A-3CBF-4DF5-BBE6-96D7F8357111}"/>
              </a:ext>
            </a:extLst>
          </p:cNvPr>
          <p:cNvSpPr/>
          <p:nvPr/>
        </p:nvSpPr>
        <p:spPr>
          <a:xfrm>
            <a:off x="4181475" y="3022600"/>
            <a:ext cx="1333500" cy="1333500"/>
          </a:xfrm>
          <a:prstGeom prst="ellipse">
            <a:avLst/>
          </a:prstGeom>
          <a:solidFill>
            <a:srgbClr val="005CA2"/>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12" name="椭圆 111">
            <a:extLst>
              <a:ext uri="{FF2B5EF4-FFF2-40B4-BE49-F238E27FC236}">
                <a16:creationId xmlns:a16="http://schemas.microsoft.com/office/drawing/2014/main" xmlns="" id="{DBEE05F9-1583-4DCE-9344-3A92E9CDE434}"/>
              </a:ext>
            </a:extLst>
          </p:cNvPr>
          <p:cNvSpPr/>
          <p:nvPr/>
        </p:nvSpPr>
        <p:spPr>
          <a:xfrm>
            <a:off x="6677025" y="3022600"/>
            <a:ext cx="1333500" cy="1333500"/>
          </a:xfrm>
          <a:prstGeom prst="ellipse">
            <a:avLst/>
          </a:prstGeom>
          <a:solidFill>
            <a:srgbClr val="02A4EC"/>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13" name="椭圆 112">
            <a:extLst>
              <a:ext uri="{FF2B5EF4-FFF2-40B4-BE49-F238E27FC236}">
                <a16:creationId xmlns:a16="http://schemas.microsoft.com/office/drawing/2014/main" xmlns="" id="{AE4739BB-4EE3-416A-B9BF-65997B6EFE79}"/>
              </a:ext>
            </a:extLst>
          </p:cNvPr>
          <p:cNvSpPr/>
          <p:nvPr/>
        </p:nvSpPr>
        <p:spPr>
          <a:xfrm>
            <a:off x="9172575" y="3022600"/>
            <a:ext cx="1333500" cy="1333500"/>
          </a:xfrm>
          <a:prstGeom prst="ellipse">
            <a:avLst/>
          </a:prstGeom>
          <a:solidFill>
            <a:srgbClr val="09DEE9"/>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14" name="弧形 113">
            <a:extLst>
              <a:ext uri="{FF2B5EF4-FFF2-40B4-BE49-F238E27FC236}">
                <a16:creationId xmlns:a16="http://schemas.microsoft.com/office/drawing/2014/main" xmlns="" id="{85E695DE-EA0B-42D3-A2A5-588F4C6C34E7}"/>
              </a:ext>
            </a:extLst>
          </p:cNvPr>
          <p:cNvSpPr/>
          <p:nvPr/>
        </p:nvSpPr>
        <p:spPr>
          <a:xfrm rot="19127225">
            <a:off x="1271587" y="2608262"/>
            <a:ext cx="2162175" cy="2162175"/>
          </a:xfrm>
          <a:prstGeom prst="arc">
            <a:avLst>
              <a:gd name="adj1" fmla="val 15370780"/>
              <a:gd name="adj2" fmla="val 406341"/>
            </a:avLst>
          </a:prstGeom>
          <a:noFill/>
          <a:ln w="38100" cap="flat" cmpd="sng" algn="ctr">
            <a:solidFill>
              <a:srgbClr val="005CA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115" name="弧形 114">
            <a:extLst>
              <a:ext uri="{FF2B5EF4-FFF2-40B4-BE49-F238E27FC236}">
                <a16:creationId xmlns:a16="http://schemas.microsoft.com/office/drawing/2014/main" xmlns="" id="{12FBFBD7-9D09-4E22-AE78-91518CF64CA4}"/>
              </a:ext>
            </a:extLst>
          </p:cNvPr>
          <p:cNvSpPr/>
          <p:nvPr/>
        </p:nvSpPr>
        <p:spPr>
          <a:xfrm rot="2472775" flipV="1">
            <a:off x="3767136" y="2608262"/>
            <a:ext cx="2162175" cy="2162175"/>
          </a:xfrm>
          <a:prstGeom prst="arc">
            <a:avLst>
              <a:gd name="adj1" fmla="val 15370780"/>
              <a:gd name="adj2" fmla="val 406341"/>
            </a:avLst>
          </a:prstGeom>
          <a:noFill/>
          <a:ln w="38100" cap="flat" cmpd="sng" algn="ctr">
            <a:solidFill>
              <a:srgbClr val="005CA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116" name="弧形 115">
            <a:extLst>
              <a:ext uri="{FF2B5EF4-FFF2-40B4-BE49-F238E27FC236}">
                <a16:creationId xmlns:a16="http://schemas.microsoft.com/office/drawing/2014/main" xmlns="" id="{602491BB-BE11-45EA-B7EE-47EC39AA12C1}"/>
              </a:ext>
            </a:extLst>
          </p:cNvPr>
          <p:cNvSpPr/>
          <p:nvPr/>
        </p:nvSpPr>
        <p:spPr>
          <a:xfrm rot="19127225">
            <a:off x="6262689" y="2608262"/>
            <a:ext cx="2162175" cy="2162175"/>
          </a:xfrm>
          <a:prstGeom prst="arc">
            <a:avLst>
              <a:gd name="adj1" fmla="val 15370780"/>
              <a:gd name="adj2" fmla="val 406341"/>
            </a:avLst>
          </a:prstGeom>
          <a:noFill/>
          <a:ln w="38100" cap="flat" cmpd="sng" algn="ctr">
            <a:solidFill>
              <a:srgbClr val="005CA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117" name="弧形 116">
            <a:extLst>
              <a:ext uri="{FF2B5EF4-FFF2-40B4-BE49-F238E27FC236}">
                <a16:creationId xmlns:a16="http://schemas.microsoft.com/office/drawing/2014/main" xmlns="" id="{4F19E3A9-8B2A-46DB-8172-EBDF65A8695C}"/>
              </a:ext>
            </a:extLst>
          </p:cNvPr>
          <p:cNvSpPr/>
          <p:nvPr/>
        </p:nvSpPr>
        <p:spPr>
          <a:xfrm rot="2472775" flipV="1">
            <a:off x="8758238" y="2608262"/>
            <a:ext cx="2162175" cy="2162175"/>
          </a:xfrm>
          <a:prstGeom prst="arc">
            <a:avLst>
              <a:gd name="adj1" fmla="val 15370780"/>
              <a:gd name="adj2" fmla="val 406341"/>
            </a:avLst>
          </a:prstGeom>
          <a:noFill/>
          <a:ln w="38100" cap="flat" cmpd="sng" algn="ctr">
            <a:solidFill>
              <a:srgbClr val="005CA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pic>
        <p:nvPicPr>
          <p:cNvPr id="118" name="图形 117">
            <a:extLst>
              <a:ext uri="{FF2B5EF4-FFF2-40B4-BE49-F238E27FC236}">
                <a16:creationId xmlns:a16="http://schemas.microsoft.com/office/drawing/2014/main" xmlns="" id="{1291B1A9-9CD7-451A-83CE-59A5CE8DCDB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009771" y="3346447"/>
            <a:ext cx="685804" cy="685804"/>
          </a:xfrm>
          <a:prstGeom prst="rect">
            <a:avLst/>
          </a:prstGeom>
        </p:spPr>
      </p:pic>
      <p:pic>
        <p:nvPicPr>
          <p:cNvPr id="119" name="图形 118">
            <a:extLst>
              <a:ext uri="{FF2B5EF4-FFF2-40B4-BE49-F238E27FC236}">
                <a16:creationId xmlns:a16="http://schemas.microsoft.com/office/drawing/2014/main" xmlns="" id="{02AE9917-735F-4582-90E0-09C47CFA8AB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05320" y="3346447"/>
            <a:ext cx="685804" cy="685804"/>
          </a:xfrm>
          <a:prstGeom prst="rect">
            <a:avLst/>
          </a:prstGeom>
        </p:spPr>
      </p:pic>
      <p:pic>
        <p:nvPicPr>
          <p:cNvPr id="120" name="图形 119">
            <a:extLst>
              <a:ext uri="{FF2B5EF4-FFF2-40B4-BE49-F238E27FC236}">
                <a16:creationId xmlns:a16="http://schemas.microsoft.com/office/drawing/2014/main" xmlns="" id="{169F182B-5FE8-48B1-8410-3C42C79F19F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34249" y="3379823"/>
            <a:ext cx="619052" cy="619052"/>
          </a:xfrm>
          <a:prstGeom prst="rect">
            <a:avLst/>
          </a:prstGeom>
        </p:spPr>
      </p:pic>
      <p:pic>
        <p:nvPicPr>
          <p:cNvPr id="121" name="图形 120">
            <a:extLst>
              <a:ext uri="{FF2B5EF4-FFF2-40B4-BE49-F238E27FC236}">
                <a16:creationId xmlns:a16="http://schemas.microsoft.com/office/drawing/2014/main" xmlns="" id="{C45CAF7A-A0BE-498C-9F11-C821A75506B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440899" y="3290923"/>
            <a:ext cx="796852" cy="796852"/>
          </a:xfrm>
          <a:prstGeom prst="rect">
            <a:avLst/>
          </a:prstGeom>
        </p:spPr>
      </p:pic>
      <p:sp>
        <p:nvSpPr>
          <p:cNvPr id="122" name="文本框 121">
            <a:extLst>
              <a:ext uri="{FF2B5EF4-FFF2-40B4-BE49-F238E27FC236}">
                <a16:creationId xmlns:a16="http://schemas.microsoft.com/office/drawing/2014/main" xmlns="" id="{10BD1DDD-69DB-4EB8-85A0-D9A9A2362A37}"/>
              </a:ext>
            </a:extLst>
          </p:cNvPr>
          <p:cNvSpPr txBox="1"/>
          <p:nvPr/>
        </p:nvSpPr>
        <p:spPr>
          <a:xfrm flipH="1">
            <a:off x="1388205" y="4692025"/>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添加文字标题</a:t>
            </a:r>
          </a:p>
        </p:txBody>
      </p:sp>
      <p:sp>
        <p:nvSpPr>
          <p:cNvPr id="123" name="文本框 122">
            <a:extLst>
              <a:ext uri="{FF2B5EF4-FFF2-40B4-BE49-F238E27FC236}">
                <a16:creationId xmlns:a16="http://schemas.microsoft.com/office/drawing/2014/main" xmlns="" id="{D92DFB38-B532-478F-9C6D-5F9FCA2E58E9}"/>
              </a:ext>
            </a:extLst>
          </p:cNvPr>
          <p:cNvSpPr txBox="1"/>
          <p:nvPr/>
        </p:nvSpPr>
        <p:spPr>
          <a:xfrm flipH="1">
            <a:off x="378825" y="5085288"/>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124" name="文本框 123">
            <a:extLst>
              <a:ext uri="{FF2B5EF4-FFF2-40B4-BE49-F238E27FC236}">
                <a16:creationId xmlns:a16="http://schemas.microsoft.com/office/drawing/2014/main" xmlns="" id="{3E189978-CD39-49E6-985B-685BD630A27A}"/>
              </a:ext>
            </a:extLst>
          </p:cNvPr>
          <p:cNvSpPr txBox="1"/>
          <p:nvPr/>
        </p:nvSpPr>
        <p:spPr>
          <a:xfrm flipH="1">
            <a:off x="6379307" y="4692025"/>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添加文字标题</a:t>
            </a:r>
          </a:p>
        </p:txBody>
      </p:sp>
      <p:sp>
        <p:nvSpPr>
          <p:cNvPr id="125" name="文本框 124">
            <a:extLst>
              <a:ext uri="{FF2B5EF4-FFF2-40B4-BE49-F238E27FC236}">
                <a16:creationId xmlns:a16="http://schemas.microsoft.com/office/drawing/2014/main" xmlns="" id="{157A3F64-1CAE-4EF8-A337-8FAAB3CF2D65}"/>
              </a:ext>
            </a:extLst>
          </p:cNvPr>
          <p:cNvSpPr txBox="1"/>
          <p:nvPr/>
        </p:nvSpPr>
        <p:spPr>
          <a:xfrm flipH="1">
            <a:off x="5369927" y="5085288"/>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126" name="文本框 125">
            <a:extLst>
              <a:ext uri="{FF2B5EF4-FFF2-40B4-BE49-F238E27FC236}">
                <a16:creationId xmlns:a16="http://schemas.microsoft.com/office/drawing/2014/main" xmlns="" id="{89BB2FB1-D9CB-4673-9BFF-731E80C33494}"/>
              </a:ext>
            </a:extLst>
          </p:cNvPr>
          <p:cNvSpPr txBox="1"/>
          <p:nvPr/>
        </p:nvSpPr>
        <p:spPr>
          <a:xfrm flipH="1">
            <a:off x="3883758" y="1697933"/>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添加文字标题</a:t>
            </a:r>
          </a:p>
        </p:txBody>
      </p:sp>
      <p:sp>
        <p:nvSpPr>
          <p:cNvPr id="127" name="文本框 126">
            <a:extLst>
              <a:ext uri="{FF2B5EF4-FFF2-40B4-BE49-F238E27FC236}">
                <a16:creationId xmlns:a16="http://schemas.microsoft.com/office/drawing/2014/main" xmlns="" id="{9D8BE594-64BA-443A-8173-32E46E955478}"/>
              </a:ext>
            </a:extLst>
          </p:cNvPr>
          <p:cNvSpPr txBox="1"/>
          <p:nvPr/>
        </p:nvSpPr>
        <p:spPr>
          <a:xfrm flipH="1">
            <a:off x="2874378" y="2091196"/>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128" name="文本框 127">
            <a:extLst>
              <a:ext uri="{FF2B5EF4-FFF2-40B4-BE49-F238E27FC236}">
                <a16:creationId xmlns:a16="http://schemas.microsoft.com/office/drawing/2014/main" xmlns="" id="{19BB17DF-9854-470B-8477-4E5BBC0D6D4B}"/>
              </a:ext>
            </a:extLst>
          </p:cNvPr>
          <p:cNvSpPr txBox="1"/>
          <p:nvPr/>
        </p:nvSpPr>
        <p:spPr>
          <a:xfrm flipH="1">
            <a:off x="8874859" y="1697933"/>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添加文字标题</a:t>
            </a:r>
          </a:p>
        </p:txBody>
      </p:sp>
      <p:sp>
        <p:nvSpPr>
          <p:cNvPr id="129" name="文本框 128">
            <a:extLst>
              <a:ext uri="{FF2B5EF4-FFF2-40B4-BE49-F238E27FC236}">
                <a16:creationId xmlns:a16="http://schemas.microsoft.com/office/drawing/2014/main" xmlns="" id="{6D10F6BB-E8AF-4F1D-8023-727FC6141978}"/>
              </a:ext>
            </a:extLst>
          </p:cNvPr>
          <p:cNvSpPr txBox="1"/>
          <p:nvPr/>
        </p:nvSpPr>
        <p:spPr>
          <a:xfrm flipH="1">
            <a:off x="7865479" y="2091196"/>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3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Tree>
    <p:extLst>
      <p:ext uri="{BB962C8B-B14F-4D97-AF65-F5344CB8AC3E}">
        <p14:creationId xmlns:p14="http://schemas.microsoft.com/office/powerpoint/2010/main" val="182630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74" name="矩形: 圆角 73">
            <a:extLst>
              <a:ext uri="{FF2B5EF4-FFF2-40B4-BE49-F238E27FC236}">
                <a16:creationId xmlns:a16="http://schemas.microsoft.com/office/drawing/2014/main" xmlns="" id="{72688F93-E600-41B0-9C7B-B806756C4C9D}"/>
              </a:ext>
            </a:extLst>
          </p:cNvPr>
          <p:cNvSpPr/>
          <p:nvPr/>
        </p:nvSpPr>
        <p:spPr>
          <a:xfrm>
            <a:off x="1270001" y="2010336"/>
            <a:ext cx="2198586" cy="2735728"/>
          </a:xfrm>
          <a:prstGeom prst="roundRect">
            <a:avLst>
              <a:gd name="adj" fmla="val 10397"/>
            </a:avLst>
          </a:prstGeom>
          <a:solidFill>
            <a:srgbClr val="00427E"/>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5" name="矩形: 圆角 74">
            <a:extLst>
              <a:ext uri="{FF2B5EF4-FFF2-40B4-BE49-F238E27FC236}">
                <a16:creationId xmlns:a16="http://schemas.microsoft.com/office/drawing/2014/main" xmlns="" id="{C45B6A4E-83A2-42CF-90B5-F432186FF08B}"/>
              </a:ext>
            </a:extLst>
          </p:cNvPr>
          <p:cNvSpPr/>
          <p:nvPr/>
        </p:nvSpPr>
        <p:spPr>
          <a:xfrm>
            <a:off x="3753642" y="2009303"/>
            <a:ext cx="2200246" cy="2737794"/>
          </a:xfrm>
          <a:prstGeom prst="roundRect">
            <a:avLst>
              <a:gd name="adj" fmla="val 10397"/>
            </a:avLst>
          </a:prstGeom>
          <a:solidFill>
            <a:srgbClr val="005CA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6" name="矩形: 圆角 75">
            <a:extLst>
              <a:ext uri="{FF2B5EF4-FFF2-40B4-BE49-F238E27FC236}">
                <a16:creationId xmlns:a16="http://schemas.microsoft.com/office/drawing/2014/main" xmlns="" id="{4F825A93-7AD1-4EFA-B502-EB23522F5CA0}"/>
              </a:ext>
            </a:extLst>
          </p:cNvPr>
          <p:cNvSpPr/>
          <p:nvPr/>
        </p:nvSpPr>
        <p:spPr>
          <a:xfrm>
            <a:off x="6238113" y="2009303"/>
            <a:ext cx="2200246" cy="2737794"/>
          </a:xfrm>
          <a:prstGeom prst="roundRect">
            <a:avLst>
              <a:gd name="adj" fmla="val 10397"/>
            </a:avLst>
          </a:prstGeom>
          <a:solidFill>
            <a:srgbClr val="02A4E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7" name="矩形: 圆角 76">
            <a:extLst>
              <a:ext uri="{FF2B5EF4-FFF2-40B4-BE49-F238E27FC236}">
                <a16:creationId xmlns:a16="http://schemas.microsoft.com/office/drawing/2014/main" xmlns="" id="{982FA995-71B3-4EA1-873B-A54856403FA6}"/>
              </a:ext>
            </a:extLst>
          </p:cNvPr>
          <p:cNvSpPr/>
          <p:nvPr/>
        </p:nvSpPr>
        <p:spPr>
          <a:xfrm>
            <a:off x="8722584" y="2009303"/>
            <a:ext cx="2200246" cy="2737794"/>
          </a:xfrm>
          <a:prstGeom prst="roundRect">
            <a:avLst>
              <a:gd name="adj" fmla="val 10397"/>
            </a:avLst>
          </a:prstGeom>
          <a:solidFill>
            <a:srgbClr val="09DEE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8" name="任意多边形: 形状 77">
            <a:extLst>
              <a:ext uri="{FF2B5EF4-FFF2-40B4-BE49-F238E27FC236}">
                <a16:creationId xmlns:a16="http://schemas.microsoft.com/office/drawing/2014/main" xmlns="" id="{704224C1-DEF3-4626-8F5D-49CA5D85B963}"/>
              </a:ext>
            </a:extLst>
          </p:cNvPr>
          <p:cNvSpPr/>
          <p:nvPr/>
        </p:nvSpPr>
        <p:spPr>
          <a:xfrm>
            <a:off x="1157351"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ysClr val="window" lastClr="FFFFFF">
              <a:lumMod val="9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79" name="任意多边形: 形状 78">
            <a:extLst>
              <a:ext uri="{FF2B5EF4-FFF2-40B4-BE49-F238E27FC236}">
                <a16:creationId xmlns:a16="http://schemas.microsoft.com/office/drawing/2014/main" xmlns="" id="{DD9CD075-3D03-4AEC-88D4-C29409DF19D8}"/>
              </a:ext>
            </a:extLst>
          </p:cNvPr>
          <p:cNvSpPr/>
          <p:nvPr/>
        </p:nvSpPr>
        <p:spPr>
          <a:xfrm>
            <a:off x="3641822"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ysClr val="window" lastClr="FFFFFF">
              <a:lumMod val="9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0" name="任意多边形: 形状 79">
            <a:extLst>
              <a:ext uri="{FF2B5EF4-FFF2-40B4-BE49-F238E27FC236}">
                <a16:creationId xmlns:a16="http://schemas.microsoft.com/office/drawing/2014/main" xmlns="" id="{9F41078B-EA3D-4E2A-BA7D-B6C8845E5B8B}"/>
              </a:ext>
            </a:extLst>
          </p:cNvPr>
          <p:cNvSpPr/>
          <p:nvPr/>
        </p:nvSpPr>
        <p:spPr>
          <a:xfrm>
            <a:off x="6126293"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ysClr val="window" lastClr="FFFFFF">
              <a:lumMod val="9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1" name="任意多边形: 形状 80">
            <a:extLst>
              <a:ext uri="{FF2B5EF4-FFF2-40B4-BE49-F238E27FC236}">
                <a16:creationId xmlns:a16="http://schemas.microsoft.com/office/drawing/2014/main" xmlns="" id="{604CB673-C40A-4C3A-9207-469AE4497267}"/>
              </a:ext>
            </a:extLst>
          </p:cNvPr>
          <p:cNvSpPr/>
          <p:nvPr/>
        </p:nvSpPr>
        <p:spPr>
          <a:xfrm>
            <a:off x="8610764"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ysClr val="window" lastClr="FFFFFF">
              <a:lumMod val="9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2" name="椭圆 81">
            <a:extLst>
              <a:ext uri="{FF2B5EF4-FFF2-40B4-BE49-F238E27FC236}">
                <a16:creationId xmlns:a16="http://schemas.microsoft.com/office/drawing/2014/main" xmlns="" id="{AB46415A-3787-40E3-B1C6-1453E174B65C}"/>
              </a:ext>
            </a:extLst>
          </p:cNvPr>
          <p:cNvSpPr/>
          <p:nvPr/>
        </p:nvSpPr>
        <p:spPr>
          <a:xfrm>
            <a:off x="1912093" y="2654300"/>
            <a:ext cx="914400" cy="914400"/>
          </a:xfrm>
          <a:prstGeom prst="ellipse">
            <a:avLst/>
          </a:prstGeom>
          <a:solidFill>
            <a:srgbClr val="00427E"/>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3" name="椭圆 82">
            <a:extLst>
              <a:ext uri="{FF2B5EF4-FFF2-40B4-BE49-F238E27FC236}">
                <a16:creationId xmlns:a16="http://schemas.microsoft.com/office/drawing/2014/main" xmlns="" id="{CA117402-AE08-4532-B85A-78A4116C9DBC}"/>
              </a:ext>
            </a:extLst>
          </p:cNvPr>
          <p:cNvSpPr/>
          <p:nvPr/>
        </p:nvSpPr>
        <p:spPr>
          <a:xfrm>
            <a:off x="4396564" y="2654300"/>
            <a:ext cx="914400" cy="914400"/>
          </a:xfrm>
          <a:prstGeom prst="ellipse">
            <a:avLst/>
          </a:prstGeom>
          <a:solidFill>
            <a:srgbClr val="005CA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4" name="椭圆 83">
            <a:extLst>
              <a:ext uri="{FF2B5EF4-FFF2-40B4-BE49-F238E27FC236}">
                <a16:creationId xmlns:a16="http://schemas.microsoft.com/office/drawing/2014/main" xmlns="" id="{2D89300C-6F07-427E-8BA7-B8D0C3011878}"/>
              </a:ext>
            </a:extLst>
          </p:cNvPr>
          <p:cNvSpPr/>
          <p:nvPr/>
        </p:nvSpPr>
        <p:spPr>
          <a:xfrm>
            <a:off x="6881035" y="2654300"/>
            <a:ext cx="914400" cy="914400"/>
          </a:xfrm>
          <a:prstGeom prst="ellipse">
            <a:avLst/>
          </a:prstGeom>
          <a:solidFill>
            <a:srgbClr val="02A4E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5" name="椭圆 84">
            <a:extLst>
              <a:ext uri="{FF2B5EF4-FFF2-40B4-BE49-F238E27FC236}">
                <a16:creationId xmlns:a16="http://schemas.microsoft.com/office/drawing/2014/main" xmlns="" id="{CC0DB596-EC68-41CB-B3FA-4CE50450AA42}"/>
              </a:ext>
            </a:extLst>
          </p:cNvPr>
          <p:cNvSpPr/>
          <p:nvPr/>
        </p:nvSpPr>
        <p:spPr>
          <a:xfrm>
            <a:off x="9365506" y="2654300"/>
            <a:ext cx="914400" cy="914400"/>
          </a:xfrm>
          <a:prstGeom prst="ellipse">
            <a:avLst/>
          </a:prstGeom>
          <a:solidFill>
            <a:srgbClr val="09DEE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6" name="文本框 85">
            <a:extLst>
              <a:ext uri="{FF2B5EF4-FFF2-40B4-BE49-F238E27FC236}">
                <a16:creationId xmlns:a16="http://schemas.microsoft.com/office/drawing/2014/main" xmlns="" id="{936F1FA9-F8AD-48E3-AB26-4DC002EF3CB7}"/>
              </a:ext>
            </a:extLst>
          </p:cNvPr>
          <p:cNvSpPr txBox="1"/>
          <p:nvPr/>
        </p:nvSpPr>
        <p:spPr>
          <a:xfrm flipH="1">
            <a:off x="1402059" y="3810456"/>
            <a:ext cx="1934468"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添加文字标题</a:t>
            </a:r>
          </a:p>
        </p:txBody>
      </p:sp>
      <p:sp>
        <p:nvSpPr>
          <p:cNvPr id="87" name="文本框 86">
            <a:extLst>
              <a:ext uri="{FF2B5EF4-FFF2-40B4-BE49-F238E27FC236}">
                <a16:creationId xmlns:a16="http://schemas.microsoft.com/office/drawing/2014/main" xmlns="" id="{C8DA69E7-B47F-4E22-B30A-A2D16762B5F8}"/>
              </a:ext>
            </a:extLst>
          </p:cNvPr>
          <p:cNvSpPr txBox="1"/>
          <p:nvPr/>
        </p:nvSpPr>
        <p:spPr>
          <a:xfrm flipH="1">
            <a:off x="3886530" y="3810456"/>
            <a:ext cx="1934468"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添加文字标题</a:t>
            </a:r>
          </a:p>
        </p:txBody>
      </p:sp>
      <p:sp>
        <p:nvSpPr>
          <p:cNvPr id="88" name="文本框 87">
            <a:extLst>
              <a:ext uri="{FF2B5EF4-FFF2-40B4-BE49-F238E27FC236}">
                <a16:creationId xmlns:a16="http://schemas.microsoft.com/office/drawing/2014/main" xmlns="" id="{F3855455-8EE7-4B18-B454-E5C188658E4B}"/>
              </a:ext>
            </a:extLst>
          </p:cNvPr>
          <p:cNvSpPr txBox="1"/>
          <p:nvPr/>
        </p:nvSpPr>
        <p:spPr>
          <a:xfrm flipH="1">
            <a:off x="6371001" y="3810456"/>
            <a:ext cx="1934468"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添加文字标题</a:t>
            </a:r>
          </a:p>
        </p:txBody>
      </p:sp>
      <p:sp>
        <p:nvSpPr>
          <p:cNvPr id="89" name="文本框 88">
            <a:extLst>
              <a:ext uri="{FF2B5EF4-FFF2-40B4-BE49-F238E27FC236}">
                <a16:creationId xmlns:a16="http://schemas.microsoft.com/office/drawing/2014/main" xmlns="" id="{2983EF50-37A4-49C0-A9CA-9EBDB1653594}"/>
              </a:ext>
            </a:extLst>
          </p:cNvPr>
          <p:cNvSpPr txBox="1"/>
          <p:nvPr/>
        </p:nvSpPr>
        <p:spPr>
          <a:xfrm flipH="1">
            <a:off x="8855472" y="3810456"/>
            <a:ext cx="1934468"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添加文字标题</a:t>
            </a:r>
          </a:p>
        </p:txBody>
      </p:sp>
      <p:sp>
        <p:nvSpPr>
          <p:cNvPr id="90" name="文本框 89">
            <a:extLst>
              <a:ext uri="{FF2B5EF4-FFF2-40B4-BE49-F238E27FC236}">
                <a16:creationId xmlns:a16="http://schemas.microsoft.com/office/drawing/2014/main" xmlns="" id="{FD04CEC3-123D-442B-9178-637E52B8905D}"/>
              </a:ext>
            </a:extLst>
          </p:cNvPr>
          <p:cNvSpPr txBox="1"/>
          <p:nvPr/>
        </p:nvSpPr>
        <p:spPr>
          <a:xfrm flipH="1">
            <a:off x="1330324" y="4330086"/>
            <a:ext cx="2077938" cy="1351460"/>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p>
        </p:txBody>
      </p:sp>
      <p:sp>
        <p:nvSpPr>
          <p:cNvPr id="91" name="文本框 90">
            <a:extLst>
              <a:ext uri="{FF2B5EF4-FFF2-40B4-BE49-F238E27FC236}">
                <a16:creationId xmlns:a16="http://schemas.microsoft.com/office/drawing/2014/main" xmlns="" id="{AC5600AC-0277-4ED6-A420-EBED9B106668}"/>
              </a:ext>
            </a:extLst>
          </p:cNvPr>
          <p:cNvSpPr txBox="1"/>
          <p:nvPr/>
        </p:nvSpPr>
        <p:spPr>
          <a:xfrm flipH="1">
            <a:off x="3814795" y="4330086"/>
            <a:ext cx="2077938" cy="1351460"/>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p>
        </p:txBody>
      </p:sp>
      <p:sp>
        <p:nvSpPr>
          <p:cNvPr id="92" name="文本框 91">
            <a:extLst>
              <a:ext uri="{FF2B5EF4-FFF2-40B4-BE49-F238E27FC236}">
                <a16:creationId xmlns:a16="http://schemas.microsoft.com/office/drawing/2014/main" xmlns="" id="{30D93FF1-8AED-4298-B823-E9BFDF1D7D9D}"/>
              </a:ext>
            </a:extLst>
          </p:cNvPr>
          <p:cNvSpPr txBox="1"/>
          <p:nvPr/>
        </p:nvSpPr>
        <p:spPr>
          <a:xfrm flipH="1">
            <a:off x="6299266" y="4330086"/>
            <a:ext cx="2077938" cy="1351460"/>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p>
        </p:txBody>
      </p:sp>
      <p:sp>
        <p:nvSpPr>
          <p:cNvPr id="93" name="文本框 92">
            <a:extLst>
              <a:ext uri="{FF2B5EF4-FFF2-40B4-BE49-F238E27FC236}">
                <a16:creationId xmlns:a16="http://schemas.microsoft.com/office/drawing/2014/main" xmlns="" id="{C06504CA-6D93-4CDF-A6F3-494F6B6FCDC4}"/>
              </a:ext>
            </a:extLst>
          </p:cNvPr>
          <p:cNvSpPr txBox="1"/>
          <p:nvPr/>
        </p:nvSpPr>
        <p:spPr>
          <a:xfrm flipH="1">
            <a:off x="8783737" y="4330086"/>
            <a:ext cx="2077938" cy="1351460"/>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a:t>
            </a:r>
          </a:p>
        </p:txBody>
      </p:sp>
      <p:sp>
        <p:nvSpPr>
          <p:cNvPr id="94" name="文本框 93">
            <a:extLst>
              <a:ext uri="{FF2B5EF4-FFF2-40B4-BE49-F238E27FC236}">
                <a16:creationId xmlns:a16="http://schemas.microsoft.com/office/drawing/2014/main" xmlns="" id="{A1556FBE-4343-4FEE-A1D5-603EA3F69EA2}"/>
              </a:ext>
            </a:extLst>
          </p:cNvPr>
          <p:cNvSpPr txBox="1"/>
          <p:nvPr/>
        </p:nvSpPr>
        <p:spPr>
          <a:xfrm>
            <a:off x="1964295" y="2234744"/>
            <a:ext cx="809996" cy="707886"/>
          </a:xfrm>
          <a:prstGeom prst="rect">
            <a:avLst/>
          </a:prstGeom>
          <a:noFill/>
        </p:spPr>
        <p:txBody>
          <a:bodyPr wrap="square" rtlCol="0">
            <a:spAutoFit/>
          </a:bodyPr>
          <a:lstStyle/>
          <a:p>
            <a:r>
              <a:rPr lang="en-US" altLang="zh-CN" sz="4000" dirty="0">
                <a:solidFill>
                  <a:prstClr val="white"/>
                </a:solidFill>
                <a:latin typeface="Segoe UI"/>
                <a:ea typeface="阿里巴巴普惠体 B" panose="00020600040101010101" pitchFamily="18" charset="-122"/>
              </a:rPr>
              <a:t>01</a:t>
            </a:r>
            <a:endParaRPr lang="zh-CN" altLang="en-US" sz="4000" dirty="0">
              <a:solidFill>
                <a:prstClr val="white"/>
              </a:solidFill>
              <a:latin typeface="Segoe UI"/>
              <a:ea typeface="阿里巴巴普惠体 B" panose="00020600040101010101" pitchFamily="18" charset="-122"/>
            </a:endParaRPr>
          </a:p>
        </p:txBody>
      </p:sp>
      <p:sp>
        <p:nvSpPr>
          <p:cNvPr id="95" name="文本框 94">
            <a:extLst>
              <a:ext uri="{FF2B5EF4-FFF2-40B4-BE49-F238E27FC236}">
                <a16:creationId xmlns:a16="http://schemas.microsoft.com/office/drawing/2014/main" xmlns="" id="{53F49F60-C1B7-4618-BBF1-0F2E0530C502}"/>
              </a:ext>
            </a:extLst>
          </p:cNvPr>
          <p:cNvSpPr txBox="1"/>
          <p:nvPr/>
        </p:nvSpPr>
        <p:spPr>
          <a:xfrm>
            <a:off x="4448766" y="2234744"/>
            <a:ext cx="809996" cy="707886"/>
          </a:xfrm>
          <a:prstGeom prst="rect">
            <a:avLst/>
          </a:prstGeom>
          <a:noFill/>
        </p:spPr>
        <p:txBody>
          <a:bodyPr wrap="square" rtlCol="0">
            <a:spAutoFit/>
          </a:bodyPr>
          <a:lstStyle/>
          <a:p>
            <a:r>
              <a:rPr lang="en-US" altLang="zh-CN" sz="4000" dirty="0">
                <a:solidFill>
                  <a:prstClr val="white"/>
                </a:solidFill>
                <a:latin typeface="Segoe UI"/>
                <a:ea typeface="阿里巴巴普惠体 B" panose="00020600040101010101" pitchFamily="18" charset="-122"/>
              </a:rPr>
              <a:t>02</a:t>
            </a:r>
            <a:endParaRPr lang="zh-CN" altLang="en-US" sz="4000" dirty="0">
              <a:solidFill>
                <a:prstClr val="white"/>
              </a:solidFill>
              <a:latin typeface="Segoe UI"/>
              <a:ea typeface="阿里巴巴普惠体 B" panose="00020600040101010101" pitchFamily="18" charset="-122"/>
            </a:endParaRPr>
          </a:p>
        </p:txBody>
      </p:sp>
      <p:sp>
        <p:nvSpPr>
          <p:cNvPr id="96" name="文本框 95">
            <a:extLst>
              <a:ext uri="{FF2B5EF4-FFF2-40B4-BE49-F238E27FC236}">
                <a16:creationId xmlns:a16="http://schemas.microsoft.com/office/drawing/2014/main" xmlns="" id="{8F18054D-C4EC-4418-80DA-0DB04AD5A132}"/>
              </a:ext>
            </a:extLst>
          </p:cNvPr>
          <p:cNvSpPr txBox="1"/>
          <p:nvPr/>
        </p:nvSpPr>
        <p:spPr>
          <a:xfrm>
            <a:off x="6933237" y="2234744"/>
            <a:ext cx="809996" cy="707886"/>
          </a:xfrm>
          <a:prstGeom prst="rect">
            <a:avLst/>
          </a:prstGeom>
          <a:noFill/>
        </p:spPr>
        <p:txBody>
          <a:bodyPr wrap="square" rtlCol="0">
            <a:spAutoFit/>
          </a:bodyPr>
          <a:lstStyle/>
          <a:p>
            <a:r>
              <a:rPr lang="en-US" altLang="zh-CN" sz="4000" dirty="0">
                <a:solidFill>
                  <a:prstClr val="white"/>
                </a:solidFill>
                <a:latin typeface="Segoe UI"/>
                <a:ea typeface="阿里巴巴普惠体 B" panose="00020600040101010101" pitchFamily="18" charset="-122"/>
              </a:rPr>
              <a:t>03</a:t>
            </a:r>
            <a:endParaRPr lang="zh-CN" altLang="en-US" sz="4000" dirty="0">
              <a:solidFill>
                <a:prstClr val="white"/>
              </a:solidFill>
              <a:latin typeface="Segoe UI"/>
              <a:ea typeface="阿里巴巴普惠体 B" panose="00020600040101010101" pitchFamily="18" charset="-122"/>
            </a:endParaRPr>
          </a:p>
        </p:txBody>
      </p:sp>
      <p:sp>
        <p:nvSpPr>
          <p:cNvPr id="97" name="文本框 96">
            <a:extLst>
              <a:ext uri="{FF2B5EF4-FFF2-40B4-BE49-F238E27FC236}">
                <a16:creationId xmlns:a16="http://schemas.microsoft.com/office/drawing/2014/main" xmlns="" id="{68E1DD7B-E7AA-4DC9-8A37-7862394D85E6}"/>
              </a:ext>
            </a:extLst>
          </p:cNvPr>
          <p:cNvSpPr txBox="1"/>
          <p:nvPr/>
        </p:nvSpPr>
        <p:spPr>
          <a:xfrm>
            <a:off x="9417708" y="2234744"/>
            <a:ext cx="809996" cy="707886"/>
          </a:xfrm>
          <a:prstGeom prst="rect">
            <a:avLst/>
          </a:prstGeom>
          <a:noFill/>
        </p:spPr>
        <p:txBody>
          <a:bodyPr wrap="square" rtlCol="0">
            <a:spAutoFit/>
          </a:bodyPr>
          <a:lstStyle/>
          <a:p>
            <a:r>
              <a:rPr lang="en-US" altLang="zh-CN" sz="4000" dirty="0">
                <a:solidFill>
                  <a:prstClr val="white"/>
                </a:solidFill>
                <a:latin typeface="Segoe UI"/>
                <a:ea typeface="阿里巴巴普惠体 B" panose="00020600040101010101" pitchFamily="18" charset="-122"/>
              </a:rPr>
              <a:t>04</a:t>
            </a:r>
            <a:endParaRPr lang="zh-CN" altLang="en-US" sz="4000" dirty="0">
              <a:solidFill>
                <a:prstClr val="white"/>
              </a:solidFill>
              <a:latin typeface="Segoe UI"/>
              <a:ea typeface="阿里巴巴普惠体 B" panose="00020600040101010101" pitchFamily="18" charset="-122"/>
            </a:endParaRPr>
          </a:p>
        </p:txBody>
      </p:sp>
    </p:spTree>
    <p:extLst>
      <p:ext uri="{BB962C8B-B14F-4D97-AF65-F5344CB8AC3E}">
        <p14:creationId xmlns:p14="http://schemas.microsoft.com/office/powerpoint/2010/main" val="1833507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图片包含 图书馆, 场景, 房间, 室内&#10;&#10;已生成极高可信度的说明">
            <a:extLst>
              <a:ext uri="{FF2B5EF4-FFF2-40B4-BE49-F238E27FC236}">
                <a16:creationId xmlns:a16="http://schemas.microsoft.com/office/drawing/2014/main" xmlns="" id="{3A79478D-60A0-4845-B1DA-ABB6FA8F2E59}"/>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31" name="矩形 30">
            <a:extLst>
              <a:ext uri="{FF2B5EF4-FFF2-40B4-BE49-F238E27FC236}">
                <a16:creationId xmlns:a16="http://schemas.microsoft.com/office/drawing/2014/main" xmlns="" id="{2B971FF6-7BF8-48CF-9578-AC37374F1389}"/>
              </a:ext>
            </a:extLst>
          </p:cNvPr>
          <p:cNvSpPr/>
          <p:nvPr/>
        </p:nvSpPr>
        <p:spPr>
          <a:xfrm>
            <a:off x="0" y="0"/>
            <a:ext cx="12192000" cy="6858000"/>
          </a:xfrm>
          <a:prstGeom prst="rect">
            <a:avLst/>
          </a:prstGeom>
          <a:solidFill>
            <a:srgbClr val="00427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3" name="文本框 32">
            <a:extLst>
              <a:ext uri="{FF2B5EF4-FFF2-40B4-BE49-F238E27FC236}">
                <a16:creationId xmlns:a16="http://schemas.microsoft.com/office/drawing/2014/main" xmlns="" id="{AD32B272-BF0C-4306-8794-9E0FED4D22AB}"/>
              </a:ext>
            </a:extLst>
          </p:cNvPr>
          <p:cNvSpPr txBox="1"/>
          <p:nvPr/>
        </p:nvSpPr>
        <p:spPr>
          <a:xfrm>
            <a:off x="4682029" y="2159568"/>
            <a:ext cx="282794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PART</a:t>
            </a:r>
            <a:r>
              <a:rPr kumimoji="0" lang="en-US" altLang="zh-CN" sz="4400" b="1"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  </a:t>
            </a:r>
            <a:r>
              <a:rPr kumimoji="0" lang="en-US" altLang="zh-CN" sz="4400" b="1" i="0" u="none" strike="noStrike" kern="1200" cap="none" spc="0" normalizeH="0" baseline="0" noProof="0" dirty="0">
                <a:ln>
                  <a:noFill/>
                </a:ln>
                <a:solidFill>
                  <a:prstClr val="white"/>
                </a:solidFill>
                <a:effectLst/>
                <a:uLnTx/>
                <a:uFillTx/>
                <a:latin typeface="Segoe UI Light"/>
                <a:ea typeface="阿里巴巴普惠体 B" panose="00020600040101010101" pitchFamily="18" charset="-122"/>
                <a:cs typeface="+mn-cs"/>
              </a:rPr>
              <a:t>03</a:t>
            </a:r>
            <a:endParaRPr kumimoji="0" lang="zh-CN" altLang="en-US" sz="4400" b="1"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sp>
        <p:nvSpPr>
          <p:cNvPr id="34" name="标题 1">
            <a:extLst>
              <a:ext uri="{FF2B5EF4-FFF2-40B4-BE49-F238E27FC236}">
                <a16:creationId xmlns:a16="http://schemas.microsoft.com/office/drawing/2014/main" xmlns="" id="{EE8FD2B2-2EBF-43D9-9B6D-19F836755F3B}"/>
              </a:ext>
            </a:extLst>
          </p:cNvPr>
          <p:cNvSpPr txBox="1">
            <a:spLocks/>
          </p:cNvSpPr>
          <p:nvPr/>
        </p:nvSpPr>
        <p:spPr>
          <a:xfrm>
            <a:off x="3538711" y="3289054"/>
            <a:ext cx="5168561" cy="769441"/>
          </a:xfrm>
          <a:prstGeom prst="rect">
            <a:avLst/>
          </a:prstGeom>
          <a:noFill/>
        </p:spPr>
        <p:txBody>
          <a:bodyPr wrap="square" rtlCol="0">
            <a:spAutoFit/>
          </a:bodyPr>
          <a:lstStyle>
            <a:lvl1pPr algn="l" defTabSz="914400" rtl="0" eaLnBrk="1" latinLnBrk="0" hangingPunct="1">
              <a:lnSpc>
                <a:spcPct val="90000"/>
              </a:lnSpc>
              <a:spcBef>
                <a:spcPct val="0"/>
              </a:spcBef>
              <a:buNone/>
              <a:defRPr lang="zh-CN" altLang="en-US" sz="4000" b="1" kern="1200" dirty="0">
                <a:solidFill>
                  <a:schemeClr val="bg1"/>
                </a:solidFill>
                <a:latin typeface="思源黑体 CN Regular" panose="020B0500000000000000" pitchFamily="34" charset="-122"/>
                <a:ea typeface="思源黑体 CN Regular" panose="020B0500000000000000" pitchFamily="34" charset="-122"/>
                <a:cs typeface="+mn-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文章标题文章标题</a:t>
            </a:r>
          </a:p>
        </p:txBody>
      </p:sp>
      <p:pic>
        <p:nvPicPr>
          <p:cNvPr id="35" name="图片 34">
            <a:extLst>
              <a:ext uri="{FF2B5EF4-FFF2-40B4-BE49-F238E27FC236}">
                <a16:creationId xmlns:a16="http://schemas.microsoft.com/office/drawing/2014/main" xmlns="" id="{09BB9A52-B764-4BDE-A053-15572311FC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593" y="1018814"/>
            <a:ext cx="1074814" cy="1074814"/>
          </a:xfrm>
          <a:prstGeom prst="rect">
            <a:avLst/>
          </a:prstGeom>
        </p:spPr>
      </p:pic>
    </p:spTree>
    <p:extLst>
      <p:ext uri="{BB962C8B-B14F-4D97-AF65-F5344CB8AC3E}">
        <p14:creationId xmlns:p14="http://schemas.microsoft.com/office/powerpoint/2010/main" val="1501043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44" name="组合 43">
            <a:extLst>
              <a:ext uri="{FF2B5EF4-FFF2-40B4-BE49-F238E27FC236}">
                <a16:creationId xmlns:a16="http://schemas.microsoft.com/office/drawing/2014/main" xmlns="" id="{4FC99203-7731-4808-8EF1-02F243E8E249}"/>
              </a:ext>
            </a:extLst>
          </p:cNvPr>
          <p:cNvGrpSpPr/>
          <p:nvPr/>
        </p:nvGrpSpPr>
        <p:grpSpPr>
          <a:xfrm>
            <a:off x="1305894" y="1384300"/>
            <a:ext cx="9580214" cy="2895600"/>
            <a:chOff x="1043739" y="1943100"/>
            <a:chExt cx="9916361" cy="2997200"/>
          </a:xfrm>
        </p:grpSpPr>
        <p:grpSp>
          <p:nvGrpSpPr>
            <p:cNvPr id="45" name="组合 44">
              <a:extLst>
                <a:ext uri="{FF2B5EF4-FFF2-40B4-BE49-F238E27FC236}">
                  <a16:creationId xmlns:a16="http://schemas.microsoft.com/office/drawing/2014/main" xmlns="" id="{64AB364C-8AC3-4714-9DF7-15D135F3A456}"/>
                </a:ext>
              </a:extLst>
            </p:cNvPr>
            <p:cNvGrpSpPr/>
            <p:nvPr/>
          </p:nvGrpSpPr>
          <p:grpSpPr>
            <a:xfrm>
              <a:off x="1043739" y="1943100"/>
              <a:ext cx="4201361" cy="2997200"/>
              <a:chOff x="1043739" y="1943100"/>
              <a:chExt cx="4201361" cy="2997200"/>
            </a:xfrm>
          </p:grpSpPr>
          <p:sp>
            <p:nvSpPr>
              <p:cNvPr id="51" name="椭圆 50">
                <a:extLst>
                  <a:ext uri="{FF2B5EF4-FFF2-40B4-BE49-F238E27FC236}">
                    <a16:creationId xmlns:a16="http://schemas.microsoft.com/office/drawing/2014/main" xmlns="" id="{BBAB79FB-EF8B-404F-BEDC-60384DCC4DB6}"/>
                  </a:ext>
                </a:extLst>
              </p:cNvPr>
              <p:cNvSpPr/>
              <p:nvPr/>
            </p:nvSpPr>
            <p:spPr>
              <a:xfrm>
                <a:off x="1043739" y="1943100"/>
                <a:ext cx="2997200" cy="2997200"/>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52" name="椭圆 51">
                <a:extLst>
                  <a:ext uri="{FF2B5EF4-FFF2-40B4-BE49-F238E27FC236}">
                    <a16:creationId xmlns:a16="http://schemas.microsoft.com/office/drawing/2014/main" xmlns="" id="{FA8ACADF-9130-4D06-99A5-DA64A333D7A8}"/>
                  </a:ext>
                </a:extLst>
              </p:cNvPr>
              <p:cNvSpPr/>
              <p:nvPr/>
            </p:nvSpPr>
            <p:spPr>
              <a:xfrm>
                <a:off x="3721742" y="2680021"/>
                <a:ext cx="1523358" cy="1523358"/>
              </a:xfrm>
              <a:prstGeom prst="ellipse">
                <a:avLst/>
              </a:prstGeom>
              <a:solidFill>
                <a:srgbClr val="00427E"/>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Segoe UI Light"/>
                    <a:ea typeface="阿里巴巴普惠体 B" panose="00020600040101010101" pitchFamily="18" charset="-122"/>
                    <a:cs typeface="+mn-cs"/>
                  </a:rPr>
                  <a:t>65%</a:t>
                </a:r>
                <a:endParaRPr kumimoji="0" lang="zh-CN" altLang="en-US" sz="2800" b="1" i="0" u="none" strike="noStrike" kern="0" cap="none" spc="0" normalizeH="0" baseline="0" noProof="0" dirty="0">
                  <a:ln>
                    <a:noFill/>
                  </a:ln>
                  <a:solidFill>
                    <a:prstClr val="white"/>
                  </a:solidFill>
                  <a:effectLst/>
                  <a:uLnTx/>
                  <a:uFillTx/>
                  <a:latin typeface="Segoe UI Light"/>
                  <a:ea typeface="阿里巴巴普惠体 B" panose="00020600040101010101" pitchFamily="18" charset="-122"/>
                  <a:cs typeface="+mn-cs"/>
                </a:endParaRPr>
              </a:p>
            </p:txBody>
          </p:sp>
        </p:grpSp>
        <p:grpSp>
          <p:nvGrpSpPr>
            <p:cNvPr id="46" name="组合 45">
              <a:extLst>
                <a:ext uri="{FF2B5EF4-FFF2-40B4-BE49-F238E27FC236}">
                  <a16:creationId xmlns:a16="http://schemas.microsoft.com/office/drawing/2014/main" xmlns="" id="{E4B4117F-95F9-4C17-9BD7-F23FEDFB353E}"/>
                </a:ext>
              </a:extLst>
            </p:cNvPr>
            <p:cNvGrpSpPr/>
            <p:nvPr/>
          </p:nvGrpSpPr>
          <p:grpSpPr>
            <a:xfrm flipH="1">
              <a:off x="6758739" y="1943100"/>
              <a:ext cx="4201361" cy="2997200"/>
              <a:chOff x="1043739" y="1943100"/>
              <a:chExt cx="4201361" cy="2997200"/>
            </a:xfrm>
          </p:grpSpPr>
          <p:sp>
            <p:nvSpPr>
              <p:cNvPr id="49" name="椭圆 48">
                <a:extLst>
                  <a:ext uri="{FF2B5EF4-FFF2-40B4-BE49-F238E27FC236}">
                    <a16:creationId xmlns:a16="http://schemas.microsoft.com/office/drawing/2014/main" xmlns="" id="{5E5F45AF-C840-4246-822F-03B6FB46B5A4}"/>
                  </a:ext>
                </a:extLst>
              </p:cNvPr>
              <p:cNvSpPr/>
              <p:nvPr/>
            </p:nvSpPr>
            <p:spPr>
              <a:xfrm>
                <a:off x="1043739" y="1943100"/>
                <a:ext cx="2997200" cy="2997200"/>
              </a:xfrm>
              <a:prstGeom prst="ellipse">
                <a:avLst/>
              </a:prstGeom>
              <a:noFill/>
              <a:ln w="19050" cap="flat" cmpd="sng" algn="ctr">
                <a:solidFill>
                  <a:srgbClr val="005CA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50" name="椭圆 49">
                <a:extLst>
                  <a:ext uri="{FF2B5EF4-FFF2-40B4-BE49-F238E27FC236}">
                    <a16:creationId xmlns:a16="http://schemas.microsoft.com/office/drawing/2014/main" xmlns="" id="{51B35197-061F-4939-82B7-0B3379109934}"/>
                  </a:ext>
                </a:extLst>
              </p:cNvPr>
              <p:cNvSpPr/>
              <p:nvPr/>
            </p:nvSpPr>
            <p:spPr>
              <a:xfrm>
                <a:off x="3721742" y="2680021"/>
                <a:ext cx="1523358" cy="1523358"/>
              </a:xfrm>
              <a:prstGeom prst="ellipse">
                <a:avLst/>
              </a:prstGeom>
              <a:solidFill>
                <a:srgbClr val="005CA2"/>
              </a:solidFill>
              <a:ln w="635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normalizeH="0" baseline="0" noProof="0" dirty="0">
                    <a:solidFill>
                      <a:prstClr val="white"/>
                    </a:solidFill>
                    <a:uLnTx/>
                    <a:uFillTx/>
                    <a:latin typeface="Segoe UI Light"/>
                    <a:ea typeface="阿里巴巴普惠体 B" panose="00020600040101010101" pitchFamily="18" charset="-122"/>
                    <a:cs typeface="+mn-cs"/>
                  </a:rPr>
                  <a:t>35%</a:t>
                </a:r>
                <a:endParaRPr kumimoji="0" lang="zh-CN" altLang="en-US" sz="2800" b="1" i="0" u="none" strike="noStrike" kern="0" normalizeH="0" baseline="0" noProof="0" dirty="0">
                  <a:solidFill>
                    <a:prstClr val="white"/>
                  </a:solidFill>
                  <a:uLnTx/>
                  <a:uFillTx/>
                  <a:latin typeface="Segoe UI Light"/>
                  <a:ea typeface="阿里巴巴普惠体 B" panose="00020600040101010101" pitchFamily="18" charset="-122"/>
                  <a:cs typeface="+mn-cs"/>
                </a:endParaRPr>
              </a:p>
            </p:txBody>
          </p:sp>
        </p:grpSp>
        <p:pic>
          <p:nvPicPr>
            <p:cNvPr id="47" name="图形 46">
              <a:extLst>
                <a:ext uri="{FF2B5EF4-FFF2-40B4-BE49-F238E27FC236}">
                  <a16:creationId xmlns:a16="http://schemas.microsoft.com/office/drawing/2014/main" xmlns="" id="{7FF8C879-75AB-46C9-8154-42CF499DAE4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604878" y="2504239"/>
              <a:ext cx="1874922" cy="1874922"/>
            </a:xfrm>
            <a:prstGeom prst="rect">
              <a:avLst/>
            </a:prstGeom>
          </p:spPr>
        </p:pic>
        <p:pic>
          <p:nvPicPr>
            <p:cNvPr id="48" name="图形 47">
              <a:extLst>
                <a:ext uri="{FF2B5EF4-FFF2-40B4-BE49-F238E27FC236}">
                  <a16:creationId xmlns:a16="http://schemas.microsoft.com/office/drawing/2014/main" xmlns="" id="{3D0C8540-FD58-442B-A11B-FB94ADEBAB0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09000" y="2476500"/>
              <a:ext cx="1905000" cy="1905000"/>
            </a:xfrm>
            <a:prstGeom prst="rect">
              <a:avLst/>
            </a:prstGeom>
          </p:spPr>
        </p:pic>
      </p:grpSp>
      <p:sp>
        <p:nvSpPr>
          <p:cNvPr id="53" name="文本框 52">
            <a:extLst>
              <a:ext uri="{FF2B5EF4-FFF2-40B4-BE49-F238E27FC236}">
                <a16:creationId xmlns:a16="http://schemas.microsoft.com/office/drawing/2014/main" xmlns="" id="{3B10874A-312F-4659-8D1E-7C16B0C3A706}"/>
              </a:ext>
            </a:extLst>
          </p:cNvPr>
          <p:cNvSpPr txBox="1"/>
          <p:nvPr/>
        </p:nvSpPr>
        <p:spPr>
          <a:xfrm>
            <a:off x="5697065" y="2448151"/>
            <a:ext cx="904415" cy="769441"/>
          </a:xfrm>
          <a:prstGeom prst="rect">
            <a:avLst/>
          </a:prstGeom>
          <a:noFill/>
        </p:spPr>
        <p:txBody>
          <a:bodyPr wrap="none" rtlCol="0">
            <a:spAutoFit/>
          </a:bodyPr>
          <a:lstStyle/>
          <a:p>
            <a:r>
              <a:rPr lang="en-US" altLang="zh-CN" sz="4400" dirty="0">
                <a:solidFill>
                  <a:prstClr val="black">
                    <a:lumMod val="75000"/>
                    <a:lumOff val="25000"/>
                  </a:prstClr>
                </a:solidFill>
                <a:latin typeface="阿里巴巴普惠体 B" panose="00020600040101010101" pitchFamily="18" charset="-122"/>
                <a:ea typeface="阿里巴巴普惠体 B" panose="00020600040101010101" pitchFamily="18" charset="-122"/>
              </a:rPr>
              <a:t>VS</a:t>
            </a:r>
            <a:endParaRPr lang="zh-CN" altLang="en-US" sz="4400" dirty="0">
              <a:solidFill>
                <a:prstClr val="black">
                  <a:lumMod val="75000"/>
                  <a:lumOff val="25000"/>
                </a:prstClr>
              </a:solidFill>
              <a:latin typeface="阿里巴巴普惠体 B" panose="00020600040101010101" pitchFamily="18" charset="-122"/>
              <a:ea typeface="阿里巴巴普惠体 B" panose="00020600040101010101" pitchFamily="18" charset="-122"/>
            </a:endParaRPr>
          </a:p>
        </p:txBody>
      </p:sp>
      <p:sp>
        <p:nvSpPr>
          <p:cNvPr id="54" name="文本框 53">
            <a:extLst>
              <a:ext uri="{FF2B5EF4-FFF2-40B4-BE49-F238E27FC236}">
                <a16:creationId xmlns:a16="http://schemas.microsoft.com/office/drawing/2014/main" xmlns="" id="{42D82FC4-3225-45B1-A16C-437409DE9F2E}"/>
              </a:ext>
            </a:extLst>
          </p:cNvPr>
          <p:cNvSpPr txBox="1"/>
          <p:nvPr/>
        </p:nvSpPr>
        <p:spPr>
          <a:xfrm flipH="1">
            <a:off x="1789225" y="4534407"/>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这里添加标题</a:t>
            </a:r>
          </a:p>
        </p:txBody>
      </p:sp>
      <p:sp>
        <p:nvSpPr>
          <p:cNvPr id="55" name="文本框 54">
            <a:extLst>
              <a:ext uri="{FF2B5EF4-FFF2-40B4-BE49-F238E27FC236}">
                <a16:creationId xmlns:a16="http://schemas.microsoft.com/office/drawing/2014/main" xmlns="" id="{A5BA20BD-057C-42AE-BEE4-A5E8D5CE3549}"/>
              </a:ext>
            </a:extLst>
          </p:cNvPr>
          <p:cNvSpPr txBox="1"/>
          <p:nvPr/>
        </p:nvSpPr>
        <p:spPr>
          <a:xfrm flipH="1">
            <a:off x="1358031" y="4927670"/>
            <a:ext cx="2791324"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
        <p:nvSpPr>
          <p:cNvPr id="56" name="文本框 55">
            <a:extLst>
              <a:ext uri="{FF2B5EF4-FFF2-40B4-BE49-F238E27FC236}">
                <a16:creationId xmlns:a16="http://schemas.microsoft.com/office/drawing/2014/main" xmlns="" id="{A101CDD5-5730-4171-A793-BEFC2CBDDA9B}"/>
              </a:ext>
            </a:extLst>
          </p:cNvPr>
          <p:cNvSpPr txBox="1"/>
          <p:nvPr/>
        </p:nvSpPr>
        <p:spPr>
          <a:xfrm flipH="1">
            <a:off x="8473840" y="4534407"/>
            <a:ext cx="1934468" cy="430887"/>
          </a:xfrm>
          <a:prstGeom prst="rect">
            <a:avLst/>
          </a:prstGeom>
          <a:noFill/>
        </p:spPr>
        <p:txBody>
          <a:bodyPr wrap="square" rtlCol="0">
            <a:spAutoFit/>
          </a:bodyPr>
          <a:lstStyle/>
          <a:p>
            <a:pPr algn="ctr"/>
            <a:r>
              <a:rPr lang="zh-CN" altLang="en-US" sz="2200" b="1" dirty="0">
                <a:solidFill>
                  <a:prstClr val="black">
                    <a:lumMod val="75000"/>
                    <a:lumOff val="25000"/>
                  </a:prstClr>
                </a:solidFill>
                <a:latin typeface="思源黑体 CN Regular" panose="020B0500000000000000" pitchFamily="34" charset="-122"/>
                <a:ea typeface="思源黑体 CN Regular" panose="020B0500000000000000" pitchFamily="34" charset="-122"/>
              </a:rPr>
              <a:t>这里添加标题</a:t>
            </a:r>
          </a:p>
        </p:txBody>
      </p:sp>
      <p:sp>
        <p:nvSpPr>
          <p:cNvPr id="57" name="文本框 56">
            <a:extLst>
              <a:ext uri="{FF2B5EF4-FFF2-40B4-BE49-F238E27FC236}">
                <a16:creationId xmlns:a16="http://schemas.microsoft.com/office/drawing/2014/main" xmlns="" id="{172BBFB5-0A63-48DF-8942-A2A87E807EBA}"/>
              </a:ext>
            </a:extLst>
          </p:cNvPr>
          <p:cNvSpPr txBox="1"/>
          <p:nvPr/>
        </p:nvSpPr>
        <p:spPr>
          <a:xfrm flipH="1">
            <a:off x="8042646" y="4927670"/>
            <a:ext cx="2791324" cy="1351460"/>
          </a:xfrm>
          <a:prstGeom prst="rect">
            <a:avLst/>
          </a:prstGeom>
          <a:noFill/>
        </p:spPr>
        <p:txBody>
          <a:bodyPr wrap="square" rtlCol="0">
            <a:spAutoFit/>
          </a:bodyPr>
          <a:lstStyle/>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5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请在这里添加文字内容</a:t>
            </a:r>
          </a:p>
        </p:txBody>
      </p:sp>
    </p:spTree>
    <p:extLst>
      <p:ext uri="{BB962C8B-B14F-4D97-AF65-F5344CB8AC3E}">
        <p14:creationId xmlns:p14="http://schemas.microsoft.com/office/powerpoint/2010/main" val="336550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20" name="组合 19">
            <a:extLst>
              <a:ext uri="{FF2B5EF4-FFF2-40B4-BE49-F238E27FC236}">
                <a16:creationId xmlns:a16="http://schemas.microsoft.com/office/drawing/2014/main" xmlns="" id="{19D89E0C-852E-4179-9428-CCB679586328}"/>
              </a:ext>
            </a:extLst>
          </p:cNvPr>
          <p:cNvGrpSpPr/>
          <p:nvPr/>
        </p:nvGrpSpPr>
        <p:grpSpPr>
          <a:xfrm>
            <a:off x="4495394" y="2034397"/>
            <a:ext cx="3201213" cy="3050468"/>
            <a:chOff x="4430081" y="1961827"/>
            <a:chExt cx="3201213" cy="3050468"/>
          </a:xfrm>
        </p:grpSpPr>
        <p:sp>
          <p:nvSpPr>
            <p:cNvPr id="21" name="椭圆 20">
              <a:extLst>
                <a:ext uri="{FF2B5EF4-FFF2-40B4-BE49-F238E27FC236}">
                  <a16:creationId xmlns:a16="http://schemas.microsoft.com/office/drawing/2014/main" xmlns="" id="{FEC28318-059A-4C66-9C04-D76CC2437798}"/>
                </a:ext>
              </a:extLst>
            </p:cNvPr>
            <p:cNvSpPr/>
            <p:nvPr/>
          </p:nvSpPr>
          <p:spPr>
            <a:xfrm>
              <a:off x="4532563" y="1984078"/>
              <a:ext cx="3005965" cy="3005966"/>
            </a:xfrm>
            <a:prstGeom prst="ellipse">
              <a:avLst/>
            </a:prstGeom>
            <a:solidFill>
              <a:sysClr val="window" lastClr="FFFFFF"/>
            </a:solid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2" name="弧形 21">
              <a:extLst>
                <a:ext uri="{FF2B5EF4-FFF2-40B4-BE49-F238E27FC236}">
                  <a16:creationId xmlns:a16="http://schemas.microsoft.com/office/drawing/2014/main" xmlns="" id="{F84F7093-1D8B-4C7F-A09E-CB38567B3E18}"/>
                </a:ext>
              </a:extLst>
            </p:cNvPr>
            <p:cNvSpPr/>
            <p:nvPr/>
          </p:nvSpPr>
          <p:spPr>
            <a:xfrm>
              <a:off x="4510312" y="1961827"/>
              <a:ext cx="3050467" cy="3050467"/>
            </a:xfrm>
            <a:prstGeom prst="arc">
              <a:avLst>
                <a:gd name="adj1" fmla="val 11188636"/>
                <a:gd name="adj2" fmla="val 15918841"/>
              </a:avLst>
            </a:prstGeom>
            <a:noFill/>
            <a:ln w="82550" cap="rnd" cmpd="sng" algn="ctr">
              <a:solidFill>
                <a:srgbClr val="00427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3" name="弧形 22">
              <a:extLst>
                <a:ext uri="{FF2B5EF4-FFF2-40B4-BE49-F238E27FC236}">
                  <a16:creationId xmlns:a16="http://schemas.microsoft.com/office/drawing/2014/main" xmlns="" id="{8BC14E4F-7229-48BD-9C86-49A1DF8AFE99}"/>
                </a:ext>
              </a:extLst>
            </p:cNvPr>
            <p:cNvSpPr/>
            <p:nvPr/>
          </p:nvSpPr>
          <p:spPr>
            <a:xfrm rot="5400000">
              <a:off x="4510311" y="1961827"/>
              <a:ext cx="3050467" cy="3050467"/>
            </a:xfrm>
            <a:prstGeom prst="arc">
              <a:avLst>
                <a:gd name="adj1" fmla="val 11188636"/>
                <a:gd name="adj2" fmla="val 15918841"/>
              </a:avLst>
            </a:prstGeom>
            <a:noFill/>
            <a:ln w="82550" cap="rnd" cmpd="sng" algn="ctr">
              <a:solidFill>
                <a:schemeClr val="bg2">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4" name="弧形 23">
              <a:extLst>
                <a:ext uri="{FF2B5EF4-FFF2-40B4-BE49-F238E27FC236}">
                  <a16:creationId xmlns:a16="http://schemas.microsoft.com/office/drawing/2014/main" xmlns="" id="{68B611E9-6B0E-4712-AC3E-B2C8234ADD15}"/>
                </a:ext>
              </a:extLst>
            </p:cNvPr>
            <p:cNvSpPr/>
            <p:nvPr/>
          </p:nvSpPr>
          <p:spPr>
            <a:xfrm rot="10800000">
              <a:off x="4510312" y="1961827"/>
              <a:ext cx="3050467" cy="3050467"/>
            </a:xfrm>
            <a:prstGeom prst="arc">
              <a:avLst>
                <a:gd name="adj1" fmla="val 11188636"/>
                <a:gd name="adj2" fmla="val 15918841"/>
              </a:avLst>
            </a:prstGeom>
            <a:noFill/>
            <a:ln w="82550" cap="rnd" cmpd="sng" algn="ctr">
              <a:solidFill>
                <a:srgbClr val="00427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5" name="弧形 24">
              <a:extLst>
                <a:ext uri="{FF2B5EF4-FFF2-40B4-BE49-F238E27FC236}">
                  <a16:creationId xmlns:a16="http://schemas.microsoft.com/office/drawing/2014/main" xmlns="" id="{A4499601-739B-4235-9888-4AC4CC751D35}"/>
                </a:ext>
              </a:extLst>
            </p:cNvPr>
            <p:cNvSpPr/>
            <p:nvPr/>
          </p:nvSpPr>
          <p:spPr>
            <a:xfrm rot="16200000">
              <a:off x="4510312" y="1961828"/>
              <a:ext cx="3050467" cy="3050467"/>
            </a:xfrm>
            <a:prstGeom prst="arc">
              <a:avLst>
                <a:gd name="adj1" fmla="val 11188636"/>
                <a:gd name="adj2" fmla="val 15918841"/>
              </a:avLst>
            </a:prstGeom>
            <a:noFill/>
            <a:ln w="82550" cap="rnd" cmpd="sng" algn="ctr">
              <a:solidFill>
                <a:schemeClr val="bg2">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6" name="任意多边形 47">
              <a:extLst>
                <a:ext uri="{FF2B5EF4-FFF2-40B4-BE49-F238E27FC236}">
                  <a16:creationId xmlns:a16="http://schemas.microsoft.com/office/drawing/2014/main" xmlns="" id="{49B753C9-BC8F-4BAB-80E8-98BE8933F3F3}"/>
                </a:ext>
              </a:extLst>
            </p:cNvPr>
            <p:cNvSpPr/>
            <p:nvPr/>
          </p:nvSpPr>
          <p:spPr>
            <a:xfrm>
              <a:off x="4430081" y="2231873"/>
              <a:ext cx="408510" cy="130496"/>
            </a:xfrm>
            <a:custGeom>
              <a:avLst/>
              <a:gdLst>
                <a:gd name="connsiteX0" fmla="*/ 548640 w 548640"/>
                <a:gd name="connsiteY0" fmla="*/ 175260 h 175260"/>
                <a:gd name="connsiteX1" fmla="*/ 320040 w 548640"/>
                <a:gd name="connsiteY1" fmla="*/ 38100 h 175260"/>
                <a:gd name="connsiteX2" fmla="*/ 0 w 548640"/>
                <a:gd name="connsiteY2" fmla="*/ 0 h 175260"/>
              </a:gdLst>
              <a:ahLst/>
              <a:cxnLst>
                <a:cxn ang="0">
                  <a:pos x="connsiteX0" y="connsiteY0"/>
                </a:cxn>
                <a:cxn ang="0">
                  <a:pos x="connsiteX1" y="connsiteY1"/>
                </a:cxn>
                <a:cxn ang="0">
                  <a:pos x="connsiteX2" y="connsiteY2"/>
                </a:cxn>
              </a:cxnLst>
              <a:rect l="l" t="t" r="r" b="b"/>
              <a:pathLst>
                <a:path w="548640" h="175260">
                  <a:moveTo>
                    <a:pt x="548640" y="175260"/>
                  </a:moveTo>
                  <a:cubicBezTo>
                    <a:pt x="480060" y="121285"/>
                    <a:pt x="411480" y="67310"/>
                    <a:pt x="320040" y="38100"/>
                  </a:cubicBezTo>
                  <a:cubicBezTo>
                    <a:pt x="228600" y="8890"/>
                    <a:pt x="114300" y="4445"/>
                    <a:pt x="0" y="0"/>
                  </a:cubicBezTo>
                </a:path>
              </a:pathLst>
            </a:custGeom>
            <a:noFill/>
            <a:ln w="12700" cap="flat" cmpd="sng" algn="ctr">
              <a:solidFill>
                <a:srgbClr val="CEDBE6"/>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7" name="任意多边形 48">
              <a:extLst>
                <a:ext uri="{FF2B5EF4-FFF2-40B4-BE49-F238E27FC236}">
                  <a16:creationId xmlns:a16="http://schemas.microsoft.com/office/drawing/2014/main" xmlns="" id="{AA42D192-04BD-499D-AC47-6B039CDFE252}"/>
                </a:ext>
              </a:extLst>
            </p:cNvPr>
            <p:cNvSpPr/>
            <p:nvPr/>
          </p:nvSpPr>
          <p:spPr>
            <a:xfrm>
              <a:off x="7170295" y="2186306"/>
              <a:ext cx="389057" cy="87657"/>
            </a:xfrm>
            <a:custGeom>
              <a:avLst/>
              <a:gdLst>
                <a:gd name="connsiteX0" fmla="*/ 0 w 522514"/>
                <a:gd name="connsiteY0" fmla="*/ 117726 h 117726"/>
                <a:gd name="connsiteX1" fmla="*/ 203200 w 522514"/>
                <a:gd name="connsiteY1" fmla="*/ 16126 h 117726"/>
                <a:gd name="connsiteX2" fmla="*/ 522514 w 522514"/>
                <a:gd name="connsiteY2" fmla="*/ 1612 h 117726"/>
              </a:gdLst>
              <a:ahLst/>
              <a:cxnLst>
                <a:cxn ang="0">
                  <a:pos x="connsiteX0" y="connsiteY0"/>
                </a:cxn>
                <a:cxn ang="0">
                  <a:pos x="connsiteX1" y="connsiteY1"/>
                </a:cxn>
                <a:cxn ang="0">
                  <a:pos x="connsiteX2" y="connsiteY2"/>
                </a:cxn>
              </a:cxnLst>
              <a:rect l="l" t="t" r="r" b="b"/>
              <a:pathLst>
                <a:path w="522514" h="117726">
                  <a:moveTo>
                    <a:pt x="0" y="117726"/>
                  </a:moveTo>
                  <a:cubicBezTo>
                    <a:pt x="58057" y="76602"/>
                    <a:pt x="116114" y="35478"/>
                    <a:pt x="203200" y="16126"/>
                  </a:cubicBezTo>
                  <a:cubicBezTo>
                    <a:pt x="290286" y="-3226"/>
                    <a:pt x="406400" y="-807"/>
                    <a:pt x="522514" y="1612"/>
                  </a:cubicBezTo>
                </a:path>
              </a:pathLst>
            </a:custGeom>
            <a:noFill/>
            <a:ln w="12700" cap="flat" cmpd="sng" algn="ctr">
              <a:solidFill>
                <a:schemeClr val="bg2">
                  <a:lumMod val="75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8" name="任意多边形 49">
              <a:extLst>
                <a:ext uri="{FF2B5EF4-FFF2-40B4-BE49-F238E27FC236}">
                  <a16:creationId xmlns:a16="http://schemas.microsoft.com/office/drawing/2014/main" xmlns="" id="{A668461D-A8AA-4F20-A2D6-55A3BFAC900C}"/>
                </a:ext>
              </a:extLst>
            </p:cNvPr>
            <p:cNvSpPr/>
            <p:nvPr/>
          </p:nvSpPr>
          <p:spPr>
            <a:xfrm rot="934880">
              <a:off x="7177394" y="4785238"/>
              <a:ext cx="453900" cy="32605"/>
            </a:xfrm>
            <a:custGeom>
              <a:avLst/>
              <a:gdLst>
                <a:gd name="connsiteX0" fmla="*/ 0 w 609600"/>
                <a:gd name="connsiteY0" fmla="*/ 14515 h 43790"/>
                <a:gd name="connsiteX1" fmla="*/ 275772 w 609600"/>
                <a:gd name="connsiteY1" fmla="*/ 43543 h 43790"/>
                <a:gd name="connsiteX2" fmla="*/ 609600 w 609600"/>
                <a:gd name="connsiteY2" fmla="*/ 0 h 43790"/>
              </a:gdLst>
              <a:ahLst/>
              <a:cxnLst>
                <a:cxn ang="0">
                  <a:pos x="connsiteX0" y="connsiteY0"/>
                </a:cxn>
                <a:cxn ang="0">
                  <a:pos x="connsiteX1" y="connsiteY1"/>
                </a:cxn>
                <a:cxn ang="0">
                  <a:pos x="connsiteX2" y="connsiteY2"/>
                </a:cxn>
              </a:cxnLst>
              <a:rect l="l" t="t" r="r" b="b"/>
              <a:pathLst>
                <a:path w="609600" h="43790">
                  <a:moveTo>
                    <a:pt x="0" y="14515"/>
                  </a:moveTo>
                  <a:cubicBezTo>
                    <a:pt x="87086" y="30238"/>
                    <a:pt x="174172" y="45962"/>
                    <a:pt x="275772" y="43543"/>
                  </a:cubicBezTo>
                  <a:cubicBezTo>
                    <a:pt x="377372" y="41124"/>
                    <a:pt x="493486" y="20562"/>
                    <a:pt x="609600" y="0"/>
                  </a:cubicBezTo>
                </a:path>
              </a:pathLst>
            </a:custGeom>
            <a:noFill/>
            <a:ln w="12700" cap="flat" cmpd="sng" algn="ctr">
              <a:solidFill>
                <a:srgbClr val="CEDBE6"/>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9" name="任意多边形 50">
              <a:extLst>
                <a:ext uri="{FF2B5EF4-FFF2-40B4-BE49-F238E27FC236}">
                  <a16:creationId xmlns:a16="http://schemas.microsoft.com/office/drawing/2014/main" xmlns="" id="{1AEBBC4C-6D93-4FE4-BFF6-71F1B4E77A1D}"/>
                </a:ext>
              </a:extLst>
            </p:cNvPr>
            <p:cNvSpPr/>
            <p:nvPr/>
          </p:nvSpPr>
          <p:spPr>
            <a:xfrm>
              <a:off x="4554968" y="4727182"/>
              <a:ext cx="410671" cy="142165"/>
            </a:xfrm>
            <a:custGeom>
              <a:avLst/>
              <a:gdLst>
                <a:gd name="connsiteX0" fmla="*/ 551543 w 551543"/>
                <a:gd name="connsiteY0" fmla="*/ 0 h 190931"/>
                <a:gd name="connsiteX1" fmla="*/ 304800 w 551543"/>
                <a:gd name="connsiteY1" fmla="*/ 174172 h 190931"/>
                <a:gd name="connsiteX2" fmla="*/ 0 w 551543"/>
                <a:gd name="connsiteY2" fmla="*/ 174172 h 190931"/>
              </a:gdLst>
              <a:ahLst/>
              <a:cxnLst>
                <a:cxn ang="0">
                  <a:pos x="connsiteX0" y="connsiteY0"/>
                </a:cxn>
                <a:cxn ang="0">
                  <a:pos x="connsiteX1" y="connsiteY1"/>
                </a:cxn>
                <a:cxn ang="0">
                  <a:pos x="connsiteX2" y="connsiteY2"/>
                </a:cxn>
              </a:cxnLst>
              <a:rect l="l" t="t" r="r" b="b"/>
              <a:pathLst>
                <a:path w="551543" h="190931">
                  <a:moveTo>
                    <a:pt x="551543" y="0"/>
                  </a:moveTo>
                  <a:cubicBezTo>
                    <a:pt x="474133" y="72571"/>
                    <a:pt x="396724" y="145143"/>
                    <a:pt x="304800" y="174172"/>
                  </a:cubicBezTo>
                  <a:cubicBezTo>
                    <a:pt x="212876" y="203201"/>
                    <a:pt x="106438" y="188686"/>
                    <a:pt x="0" y="174172"/>
                  </a:cubicBezTo>
                </a:path>
              </a:pathLst>
            </a:custGeom>
            <a:noFill/>
            <a:ln w="12700" cap="flat" cmpd="sng" algn="ctr">
              <a:solidFill>
                <a:schemeClr val="bg2">
                  <a:lumMod val="75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0" name="Freeform 32">
              <a:extLst>
                <a:ext uri="{FF2B5EF4-FFF2-40B4-BE49-F238E27FC236}">
                  <a16:creationId xmlns:a16="http://schemas.microsoft.com/office/drawing/2014/main" xmlns="" id="{D0BB50D4-344E-41F8-AE59-62D9A0396698}"/>
                </a:ext>
              </a:extLst>
            </p:cNvPr>
            <p:cNvSpPr>
              <a:spLocks noEditPoints="1"/>
            </p:cNvSpPr>
            <p:nvPr/>
          </p:nvSpPr>
          <p:spPr bwMode="auto">
            <a:xfrm>
              <a:off x="5660757" y="2513610"/>
              <a:ext cx="749571" cy="825144"/>
            </a:xfrm>
            <a:custGeom>
              <a:avLst/>
              <a:gdLst>
                <a:gd name="T0" fmla="*/ 416 w 512"/>
                <a:gd name="T1" fmla="*/ 64 h 448"/>
                <a:gd name="T2" fmla="*/ 416 w 512"/>
                <a:gd name="T3" fmla="*/ 0 h 448"/>
                <a:gd name="T4" fmla="*/ 96 w 512"/>
                <a:gd name="T5" fmla="*/ 0 h 448"/>
                <a:gd name="T6" fmla="*/ 96 w 512"/>
                <a:gd name="T7" fmla="*/ 64 h 448"/>
                <a:gd name="T8" fmla="*/ 0 w 512"/>
                <a:gd name="T9" fmla="*/ 64 h 448"/>
                <a:gd name="T10" fmla="*/ 0 w 512"/>
                <a:gd name="T11" fmla="*/ 128 h 448"/>
                <a:gd name="T12" fmla="*/ 96 w 512"/>
                <a:gd name="T13" fmla="*/ 224 h 448"/>
                <a:gd name="T14" fmla="*/ 125 w 512"/>
                <a:gd name="T15" fmla="*/ 220 h 448"/>
                <a:gd name="T16" fmla="*/ 224 w 512"/>
                <a:gd name="T17" fmla="*/ 285 h 448"/>
                <a:gd name="T18" fmla="*/ 224 w 512"/>
                <a:gd name="T19" fmla="*/ 384 h 448"/>
                <a:gd name="T20" fmla="*/ 192 w 512"/>
                <a:gd name="T21" fmla="*/ 384 h 448"/>
                <a:gd name="T22" fmla="*/ 128 w 512"/>
                <a:gd name="T23" fmla="*/ 448 h 448"/>
                <a:gd name="T24" fmla="*/ 384 w 512"/>
                <a:gd name="T25" fmla="*/ 448 h 448"/>
                <a:gd name="T26" fmla="*/ 320 w 512"/>
                <a:gd name="T27" fmla="*/ 384 h 448"/>
                <a:gd name="T28" fmla="*/ 288 w 512"/>
                <a:gd name="T29" fmla="*/ 384 h 448"/>
                <a:gd name="T30" fmla="*/ 288 w 512"/>
                <a:gd name="T31" fmla="*/ 285 h 448"/>
                <a:gd name="T32" fmla="*/ 387 w 512"/>
                <a:gd name="T33" fmla="*/ 220 h 448"/>
                <a:gd name="T34" fmla="*/ 416 w 512"/>
                <a:gd name="T35" fmla="*/ 224 h 448"/>
                <a:gd name="T36" fmla="*/ 512 w 512"/>
                <a:gd name="T37" fmla="*/ 128 h 448"/>
                <a:gd name="T38" fmla="*/ 512 w 512"/>
                <a:gd name="T39" fmla="*/ 64 h 448"/>
                <a:gd name="T40" fmla="*/ 416 w 512"/>
                <a:gd name="T41" fmla="*/ 64 h 448"/>
                <a:gd name="T42" fmla="*/ 96 w 512"/>
                <a:gd name="T43" fmla="*/ 186 h 448"/>
                <a:gd name="T44" fmla="*/ 38 w 512"/>
                <a:gd name="T45" fmla="*/ 128 h 448"/>
                <a:gd name="T46" fmla="*/ 38 w 512"/>
                <a:gd name="T47" fmla="*/ 96 h 448"/>
                <a:gd name="T48" fmla="*/ 96 w 512"/>
                <a:gd name="T49" fmla="*/ 96 h 448"/>
                <a:gd name="T50" fmla="*/ 96 w 512"/>
                <a:gd name="T51" fmla="*/ 128 h 448"/>
                <a:gd name="T52" fmla="*/ 106 w 512"/>
                <a:gd name="T53" fmla="*/ 185 h 448"/>
                <a:gd name="T54" fmla="*/ 96 w 512"/>
                <a:gd name="T55" fmla="*/ 186 h 448"/>
                <a:gd name="T56" fmla="*/ 474 w 512"/>
                <a:gd name="T57" fmla="*/ 128 h 448"/>
                <a:gd name="T58" fmla="*/ 416 w 512"/>
                <a:gd name="T59" fmla="*/ 186 h 448"/>
                <a:gd name="T60" fmla="*/ 406 w 512"/>
                <a:gd name="T61" fmla="*/ 185 h 448"/>
                <a:gd name="T62" fmla="*/ 416 w 512"/>
                <a:gd name="T63" fmla="*/ 128 h 448"/>
                <a:gd name="T64" fmla="*/ 416 w 512"/>
                <a:gd name="T65" fmla="*/ 96 h 448"/>
                <a:gd name="T66" fmla="*/ 474 w 512"/>
                <a:gd name="T67" fmla="*/ 96 h 448"/>
                <a:gd name="T68" fmla="*/ 474 w 512"/>
                <a:gd name="T69" fmla="*/ 1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2" h="448">
                  <a:moveTo>
                    <a:pt x="416" y="64"/>
                  </a:moveTo>
                  <a:cubicBezTo>
                    <a:pt x="416" y="0"/>
                    <a:pt x="416" y="0"/>
                    <a:pt x="416" y="0"/>
                  </a:cubicBezTo>
                  <a:cubicBezTo>
                    <a:pt x="96" y="0"/>
                    <a:pt x="96" y="0"/>
                    <a:pt x="96" y="0"/>
                  </a:cubicBezTo>
                  <a:cubicBezTo>
                    <a:pt x="96" y="64"/>
                    <a:pt x="96" y="64"/>
                    <a:pt x="96" y="64"/>
                  </a:cubicBezTo>
                  <a:cubicBezTo>
                    <a:pt x="0" y="64"/>
                    <a:pt x="0" y="64"/>
                    <a:pt x="0" y="64"/>
                  </a:cubicBezTo>
                  <a:cubicBezTo>
                    <a:pt x="0" y="128"/>
                    <a:pt x="0" y="128"/>
                    <a:pt x="0" y="128"/>
                  </a:cubicBezTo>
                  <a:cubicBezTo>
                    <a:pt x="0" y="181"/>
                    <a:pt x="43" y="224"/>
                    <a:pt x="96" y="224"/>
                  </a:cubicBezTo>
                  <a:cubicBezTo>
                    <a:pt x="106" y="224"/>
                    <a:pt x="116" y="222"/>
                    <a:pt x="125" y="220"/>
                  </a:cubicBezTo>
                  <a:cubicBezTo>
                    <a:pt x="148" y="253"/>
                    <a:pt x="183" y="276"/>
                    <a:pt x="224" y="285"/>
                  </a:cubicBezTo>
                  <a:cubicBezTo>
                    <a:pt x="224" y="384"/>
                    <a:pt x="224" y="384"/>
                    <a:pt x="224" y="384"/>
                  </a:cubicBezTo>
                  <a:cubicBezTo>
                    <a:pt x="192" y="384"/>
                    <a:pt x="192" y="384"/>
                    <a:pt x="192" y="384"/>
                  </a:cubicBezTo>
                  <a:cubicBezTo>
                    <a:pt x="157" y="384"/>
                    <a:pt x="128" y="413"/>
                    <a:pt x="128" y="448"/>
                  </a:cubicBezTo>
                  <a:cubicBezTo>
                    <a:pt x="384" y="448"/>
                    <a:pt x="384" y="448"/>
                    <a:pt x="384" y="448"/>
                  </a:cubicBezTo>
                  <a:cubicBezTo>
                    <a:pt x="384" y="413"/>
                    <a:pt x="355" y="384"/>
                    <a:pt x="320" y="384"/>
                  </a:cubicBezTo>
                  <a:cubicBezTo>
                    <a:pt x="288" y="384"/>
                    <a:pt x="288" y="384"/>
                    <a:pt x="288" y="384"/>
                  </a:cubicBezTo>
                  <a:cubicBezTo>
                    <a:pt x="288" y="285"/>
                    <a:pt x="288" y="285"/>
                    <a:pt x="288" y="285"/>
                  </a:cubicBezTo>
                  <a:cubicBezTo>
                    <a:pt x="329" y="276"/>
                    <a:pt x="364" y="253"/>
                    <a:pt x="387" y="220"/>
                  </a:cubicBezTo>
                  <a:cubicBezTo>
                    <a:pt x="396" y="222"/>
                    <a:pt x="406" y="224"/>
                    <a:pt x="416" y="224"/>
                  </a:cubicBezTo>
                  <a:cubicBezTo>
                    <a:pt x="469" y="224"/>
                    <a:pt x="512" y="181"/>
                    <a:pt x="512" y="128"/>
                  </a:cubicBezTo>
                  <a:cubicBezTo>
                    <a:pt x="512" y="64"/>
                    <a:pt x="512" y="64"/>
                    <a:pt x="512" y="64"/>
                  </a:cubicBezTo>
                  <a:lnTo>
                    <a:pt x="416" y="64"/>
                  </a:lnTo>
                  <a:close/>
                  <a:moveTo>
                    <a:pt x="96" y="186"/>
                  </a:moveTo>
                  <a:cubicBezTo>
                    <a:pt x="64" y="186"/>
                    <a:pt x="38" y="160"/>
                    <a:pt x="38" y="128"/>
                  </a:cubicBezTo>
                  <a:cubicBezTo>
                    <a:pt x="38" y="96"/>
                    <a:pt x="38" y="96"/>
                    <a:pt x="38" y="96"/>
                  </a:cubicBezTo>
                  <a:cubicBezTo>
                    <a:pt x="96" y="96"/>
                    <a:pt x="96" y="96"/>
                    <a:pt x="96" y="96"/>
                  </a:cubicBezTo>
                  <a:cubicBezTo>
                    <a:pt x="96" y="128"/>
                    <a:pt x="96" y="128"/>
                    <a:pt x="96" y="128"/>
                  </a:cubicBezTo>
                  <a:cubicBezTo>
                    <a:pt x="96" y="148"/>
                    <a:pt x="100" y="167"/>
                    <a:pt x="106" y="185"/>
                  </a:cubicBezTo>
                  <a:cubicBezTo>
                    <a:pt x="103" y="186"/>
                    <a:pt x="100" y="186"/>
                    <a:pt x="96" y="186"/>
                  </a:cubicBezTo>
                  <a:close/>
                  <a:moveTo>
                    <a:pt x="474" y="128"/>
                  </a:moveTo>
                  <a:cubicBezTo>
                    <a:pt x="474" y="160"/>
                    <a:pt x="448" y="186"/>
                    <a:pt x="416" y="186"/>
                  </a:cubicBezTo>
                  <a:cubicBezTo>
                    <a:pt x="412" y="186"/>
                    <a:pt x="409" y="186"/>
                    <a:pt x="406" y="185"/>
                  </a:cubicBezTo>
                  <a:cubicBezTo>
                    <a:pt x="412" y="167"/>
                    <a:pt x="416" y="148"/>
                    <a:pt x="416" y="128"/>
                  </a:cubicBezTo>
                  <a:cubicBezTo>
                    <a:pt x="416" y="96"/>
                    <a:pt x="416" y="96"/>
                    <a:pt x="416" y="96"/>
                  </a:cubicBezTo>
                  <a:cubicBezTo>
                    <a:pt x="474" y="96"/>
                    <a:pt x="474" y="96"/>
                    <a:pt x="474" y="96"/>
                  </a:cubicBezTo>
                  <a:lnTo>
                    <a:pt x="474" y="128"/>
                  </a:lnTo>
                  <a:close/>
                </a:path>
              </a:pathLst>
            </a:custGeom>
            <a:solidFill>
              <a:srgbClr val="005CA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endParaRPr>
            </a:p>
          </p:txBody>
        </p:sp>
      </p:grpSp>
      <p:sp>
        <p:nvSpPr>
          <p:cNvPr id="31" name="矩形 30">
            <a:extLst>
              <a:ext uri="{FF2B5EF4-FFF2-40B4-BE49-F238E27FC236}">
                <a16:creationId xmlns:a16="http://schemas.microsoft.com/office/drawing/2014/main" xmlns="" id="{1086E26C-942E-4BD2-8B38-EA413106DDB7}"/>
              </a:ext>
            </a:extLst>
          </p:cNvPr>
          <p:cNvSpPr/>
          <p:nvPr/>
        </p:nvSpPr>
        <p:spPr>
          <a:xfrm>
            <a:off x="1162050" y="2090057"/>
            <a:ext cx="3039390" cy="1090748"/>
          </a:xfrm>
          <a:prstGeom prst="rect">
            <a:avLst/>
          </a:prstGeom>
        </p:spPr>
        <p:txBody>
          <a:bodyPr wrap="square">
            <a:spAutoFit/>
          </a:bodyPr>
          <a:lstStyle/>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p:txBody>
      </p:sp>
      <p:sp>
        <p:nvSpPr>
          <p:cNvPr id="32" name="矩形 31">
            <a:extLst>
              <a:ext uri="{FF2B5EF4-FFF2-40B4-BE49-F238E27FC236}">
                <a16:creationId xmlns:a16="http://schemas.microsoft.com/office/drawing/2014/main" xmlns="" id="{93D4BE5C-B2E4-4CEF-9043-54CC1576F88D}"/>
              </a:ext>
            </a:extLst>
          </p:cNvPr>
          <p:cNvSpPr/>
          <p:nvPr/>
        </p:nvSpPr>
        <p:spPr>
          <a:xfrm>
            <a:off x="1162049" y="1706211"/>
            <a:ext cx="2579460" cy="369332"/>
          </a:xfrm>
          <a:prstGeom prst="rect">
            <a:avLst/>
          </a:prstGeom>
          <a:noFill/>
          <a:ln>
            <a:noFill/>
          </a:ln>
        </p:spPr>
        <p:txBody>
          <a:bodyPr wrap="square">
            <a:spAutoFit/>
          </a:bodyPr>
          <a:lstStyle/>
          <a:p>
            <a:r>
              <a:rPr lang="zh-CN" altLang="en-US" b="1" dirty="0">
                <a:solidFill>
                  <a:srgbClr val="005CA2"/>
                </a:solidFill>
                <a:latin typeface="思源黑体 CN Regular" panose="020B0500000000000000" pitchFamily="34" charset="-122"/>
                <a:ea typeface="思源黑体 CN Regular" panose="020B0500000000000000" pitchFamily="34" charset="-122"/>
              </a:rPr>
              <a:t>添加标题</a:t>
            </a:r>
          </a:p>
        </p:txBody>
      </p:sp>
      <p:sp>
        <p:nvSpPr>
          <p:cNvPr id="33" name="矩形 32">
            <a:extLst>
              <a:ext uri="{FF2B5EF4-FFF2-40B4-BE49-F238E27FC236}">
                <a16:creationId xmlns:a16="http://schemas.microsoft.com/office/drawing/2014/main" xmlns="" id="{180B15DE-6CD0-401B-9FD1-9344786F5A5B}"/>
              </a:ext>
            </a:extLst>
          </p:cNvPr>
          <p:cNvSpPr/>
          <p:nvPr/>
        </p:nvSpPr>
        <p:spPr>
          <a:xfrm>
            <a:off x="1162050" y="4563640"/>
            <a:ext cx="3039390" cy="1090748"/>
          </a:xfrm>
          <a:prstGeom prst="rect">
            <a:avLst/>
          </a:prstGeom>
        </p:spPr>
        <p:txBody>
          <a:bodyPr wrap="square">
            <a:spAutoFit/>
          </a:bodyPr>
          <a:lstStyle/>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a:p>
            <a:pP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p:txBody>
      </p:sp>
      <p:sp>
        <p:nvSpPr>
          <p:cNvPr id="34" name="矩形 33">
            <a:extLst>
              <a:ext uri="{FF2B5EF4-FFF2-40B4-BE49-F238E27FC236}">
                <a16:creationId xmlns:a16="http://schemas.microsoft.com/office/drawing/2014/main" xmlns="" id="{C27D86AB-0E73-4100-96D6-437CA09E8106}"/>
              </a:ext>
            </a:extLst>
          </p:cNvPr>
          <p:cNvSpPr/>
          <p:nvPr/>
        </p:nvSpPr>
        <p:spPr>
          <a:xfrm>
            <a:off x="1162049" y="4179794"/>
            <a:ext cx="2579460" cy="369332"/>
          </a:xfrm>
          <a:prstGeom prst="rect">
            <a:avLst/>
          </a:prstGeom>
          <a:noFill/>
          <a:ln>
            <a:noFill/>
          </a:ln>
        </p:spPr>
        <p:txBody>
          <a:bodyPr wrap="square">
            <a:spAutoFit/>
          </a:bodyPr>
          <a:lstStyle/>
          <a:p>
            <a:r>
              <a:rPr lang="zh-CN" altLang="en-US" b="1" dirty="0">
                <a:solidFill>
                  <a:srgbClr val="005CA2"/>
                </a:solidFill>
                <a:latin typeface="思源黑体 CN Regular" panose="020B0500000000000000" pitchFamily="34" charset="-122"/>
                <a:ea typeface="思源黑体 CN Regular" panose="020B0500000000000000" pitchFamily="34" charset="-122"/>
              </a:rPr>
              <a:t>添加标题</a:t>
            </a:r>
          </a:p>
        </p:txBody>
      </p:sp>
      <p:sp>
        <p:nvSpPr>
          <p:cNvPr id="35" name="矩形 34">
            <a:extLst>
              <a:ext uri="{FF2B5EF4-FFF2-40B4-BE49-F238E27FC236}">
                <a16:creationId xmlns:a16="http://schemas.microsoft.com/office/drawing/2014/main" xmlns="" id="{3000D5B6-1EFC-4500-AA54-E5E6949EC1FF}"/>
              </a:ext>
            </a:extLst>
          </p:cNvPr>
          <p:cNvSpPr/>
          <p:nvPr/>
        </p:nvSpPr>
        <p:spPr>
          <a:xfrm>
            <a:off x="7986501" y="2090057"/>
            <a:ext cx="3039390" cy="1090748"/>
          </a:xfrm>
          <a:prstGeom prst="rect">
            <a:avLst/>
          </a:prstGeom>
        </p:spPr>
        <p:txBody>
          <a:bodyPr wrap="square">
            <a:spAutoFit/>
          </a:bodyPr>
          <a:lstStyle/>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p:txBody>
      </p:sp>
      <p:sp>
        <p:nvSpPr>
          <p:cNvPr id="36" name="矩形 35">
            <a:extLst>
              <a:ext uri="{FF2B5EF4-FFF2-40B4-BE49-F238E27FC236}">
                <a16:creationId xmlns:a16="http://schemas.microsoft.com/office/drawing/2014/main" xmlns="" id="{CC562CAA-8753-4799-9E16-9984FD4A3A78}"/>
              </a:ext>
            </a:extLst>
          </p:cNvPr>
          <p:cNvSpPr/>
          <p:nvPr/>
        </p:nvSpPr>
        <p:spPr>
          <a:xfrm>
            <a:off x="8446431" y="1706211"/>
            <a:ext cx="2579460" cy="369332"/>
          </a:xfrm>
          <a:prstGeom prst="rect">
            <a:avLst/>
          </a:prstGeom>
          <a:noFill/>
          <a:ln>
            <a:noFill/>
          </a:ln>
        </p:spPr>
        <p:txBody>
          <a:bodyPr wrap="square">
            <a:spAutoFit/>
          </a:bodyPr>
          <a:lstStyle/>
          <a:p>
            <a:pPr algn="r"/>
            <a:r>
              <a:rPr lang="zh-CN" altLang="en-US" b="1" dirty="0">
                <a:solidFill>
                  <a:srgbClr val="005CA2"/>
                </a:solidFill>
                <a:latin typeface="思源黑体 CN Regular" panose="020B0500000000000000" pitchFamily="34" charset="-122"/>
                <a:ea typeface="思源黑体 CN Regular" panose="020B0500000000000000" pitchFamily="34" charset="-122"/>
              </a:rPr>
              <a:t>添加标题</a:t>
            </a:r>
          </a:p>
        </p:txBody>
      </p:sp>
      <p:sp>
        <p:nvSpPr>
          <p:cNvPr id="37" name="矩形 36">
            <a:extLst>
              <a:ext uri="{FF2B5EF4-FFF2-40B4-BE49-F238E27FC236}">
                <a16:creationId xmlns:a16="http://schemas.microsoft.com/office/drawing/2014/main" xmlns="" id="{13E066FA-A7A0-42A4-8E38-E5848E829C30}"/>
              </a:ext>
            </a:extLst>
          </p:cNvPr>
          <p:cNvSpPr/>
          <p:nvPr/>
        </p:nvSpPr>
        <p:spPr>
          <a:xfrm>
            <a:off x="7986501" y="4563640"/>
            <a:ext cx="3039390" cy="1090748"/>
          </a:xfrm>
          <a:prstGeom prst="rect">
            <a:avLst/>
          </a:prstGeom>
        </p:spPr>
        <p:txBody>
          <a:bodyPr wrap="square">
            <a:spAutoFit/>
          </a:bodyPr>
          <a:lstStyle/>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a:p>
            <a:pPr algn="r">
              <a:lnSpc>
                <a:spcPct val="14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请输入正文内容请输入正文内容</a:t>
            </a:r>
          </a:p>
        </p:txBody>
      </p:sp>
      <p:sp>
        <p:nvSpPr>
          <p:cNvPr id="38" name="矩形 37">
            <a:extLst>
              <a:ext uri="{FF2B5EF4-FFF2-40B4-BE49-F238E27FC236}">
                <a16:creationId xmlns:a16="http://schemas.microsoft.com/office/drawing/2014/main" xmlns="" id="{E149BF8F-077E-489A-A937-6F63B46DC49A}"/>
              </a:ext>
            </a:extLst>
          </p:cNvPr>
          <p:cNvSpPr/>
          <p:nvPr/>
        </p:nvSpPr>
        <p:spPr>
          <a:xfrm>
            <a:off x="8446431" y="4179794"/>
            <a:ext cx="2579460" cy="369332"/>
          </a:xfrm>
          <a:prstGeom prst="rect">
            <a:avLst/>
          </a:prstGeom>
          <a:noFill/>
          <a:ln>
            <a:noFill/>
          </a:ln>
        </p:spPr>
        <p:txBody>
          <a:bodyPr wrap="square">
            <a:spAutoFit/>
          </a:bodyPr>
          <a:lstStyle/>
          <a:p>
            <a:pPr algn="r"/>
            <a:r>
              <a:rPr lang="zh-CN" altLang="en-US" b="1" dirty="0">
                <a:solidFill>
                  <a:srgbClr val="005CA2"/>
                </a:solidFill>
                <a:latin typeface="思源黑体 CN Regular" panose="020B0500000000000000" pitchFamily="34" charset="-122"/>
                <a:ea typeface="思源黑体 CN Regular" panose="020B0500000000000000" pitchFamily="34" charset="-122"/>
              </a:rPr>
              <a:t>添加标题</a:t>
            </a:r>
          </a:p>
        </p:txBody>
      </p:sp>
      <p:sp>
        <p:nvSpPr>
          <p:cNvPr id="39" name="矩形 38">
            <a:extLst>
              <a:ext uri="{FF2B5EF4-FFF2-40B4-BE49-F238E27FC236}">
                <a16:creationId xmlns:a16="http://schemas.microsoft.com/office/drawing/2014/main" xmlns="" id="{CD4C4CE6-37A3-4C36-A77A-5E3DF8776029}"/>
              </a:ext>
            </a:extLst>
          </p:cNvPr>
          <p:cNvSpPr/>
          <p:nvPr/>
        </p:nvSpPr>
        <p:spPr>
          <a:xfrm>
            <a:off x="5440466" y="3453535"/>
            <a:ext cx="1320778" cy="369332"/>
          </a:xfrm>
          <a:prstGeom prst="rect">
            <a:avLst/>
          </a:prstGeom>
          <a:noFill/>
          <a:ln>
            <a:noFill/>
          </a:ln>
        </p:spPr>
        <p:txBody>
          <a:bodyPr wrap="square">
            <a:spAutoFit/>
          </a:bodyPr>
          <a:lstStyle/>
          <a:p>
            <a:pPr algn="ctr"/>
            <a:r>
              <a:rPr lang="zh-CN" altLang="en-US" b="1" dirty="0">
                <a:solidFill>
                  <a:srgbClr val="005CA2"/>
                </a:solidFill>
                <a:latin typeface="思源黑体 CN Regular" panose="020B0500000000000000" pitchFamily="34" charset="-122"/>
                <a:ea typeface="思源黑体 CN Regular" panose="020B0500000000000000" pitchFamily="34" charset="-122"/>
              </a:rPr>
              <a:t>添加标题</a:t>
            </a:r>
          </a:p>
        </p:txBody>
      </p:sp>
      <p:sp>
        <p:nvSpPr>
          <p:cNvPr id="40" name="矩形 39">
            <a:extLst>
              <a:ext uri="{FF2B5EF4-FFF2-40B4-BE49-F238E27FC236}">
                <a16:creationId xmlns:a16="http://schemas.microsoft.com/office/drawing/2014/main" xmlns="" id="{A38F4171-582B-412F-A133-B0DCA1B5B1DB}"/>
              </a:ext>
            </a:extLst>
          </p:cNvPr>
          <p:cNvSpPr/>
          <p:nvPr/>
        </p:nvSpPr>
        <p:spPr>
          <a:xfrm>
            <a:off x="5279252" y="3822867"/>
            <a:ext cx="1633496" cy="887615"/>
          </a:xfrm>
          <a:prstGeom prst="rect">
            <a:avLst/>
          </a:prstGeom>
        </p:spPr>
        <p:txBody>
          <a:bodyPr wrap="square">
            <a:spAutoFit/>
          </a:bodyPr>
          <a:lstStyle/>
          <a:p>
            <a:pPr algn="ctr">
              <a:lnSpc>
                <a:spcPct val="11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1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a:t>
            </a:r>
            <a:endParaRPr lang="en-US" altLang="zh-CN" sz="16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ctr">
              <a:lnSpc>
                <a:spcPct val="11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请输入正文内容</a:t>
            </a:r>
          </a:p>
        </p:txBody>
      </p:sp>
    </p:spTree>
    <p:extLst>
      <p:ext uri="{BB962C8B-B14F-4D97-AF65-F5344CB8AC3E}">
        <p14:creationId xmlns:p14="http://schemas.microsoft.com/office/powerpoint/2010/main" val="2289672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41" name="形状 40">
            <a:extLst>
              <a:ext uri="{FF2B5EF4-FFF2-40B4-BE49-F238E27FC236}">
                <a16:creationId xmlns:a16="http://schemas.microsoft.com/office/drawing/2014/main" xmlns="" id="{29BBA836-76E6-42B4-831E-1ECE5A871B30}"/>
              </a:ext>
            </a:extLst>
          </p:cNvPr>
          <p:cNvSpPr/>
          <p:nvPr/>
        </p:nvSpPr>
        <p:spPr>
          <a:xfrm rot="20700000" flipH="1">
            <a:off x="4305299" y="1925167"/>
            <a:ext cx="2482694" cy="1731369"/>
          </a:xfrm>
          <a:prstGeom prst="swooshArrow">
            <a:avLst>
              <a:gd name="adj1" fmla="val 16310"/>
              <a:gd name="adj2" fmla="val 31370"/>
            </a:avLst>
          </a:prstGeom>
          <a:solidFill>
            <a:srgbClr val="00427E"/>
          </a:solidFill>
          <a:ln w="12700" cap="flat" cmpd="sng" algn="ctr">
            <a:noFill/>
            <a:prstDash val="solid"/>
            <a:miter lim="800000"/>
          </a:ln>
          <a:effectLst/>
        </p:spPr>
      </p:sp>
      <p:sp>
        <p:nvSpPr>
          <p:cNvPr id="42" name="形状 41">
            <a:extLst>
              <a:ext uri="{FF2B5EF4-FFF2-40B4-BE49-F238E27FC236}">
                <a16:creationId xmlns:a16="http://schemas.microsoft.com/office/drawing/2014/main" xmlns="" id="{8D52D774-8E2E-4CF5-B6B9-7548A17FE119}"/>
              </a:ext>
            </a:extLst>
          </p:cNvPr>
          <p:cNvSpPr/>
          <p:nvPr/>
        </p:nvSpPr>
        <p:spPr>
          <a:xfrm rot="20700000" flipV="1">
            <a:off x="5404004" y="3441785"/>
            <a:ext cx="2482694" cy="1731370"/>
          </a:xfrm>
          <a:prstGeom prst="swooshArrow">
            <a:avLst>
              <a:gd name="adj1" fmla="val 16310"/>
              <a:gd name="adj2" fmla="val 31370"/>
            </a:avLst>
          </a:prstGeom>
          <a:solidFill>
            <a:srgbClr val="00427E"/>
          </a:solidFill>
          <a:ln w="12700" cap="flat" cmpd="sng" algn="ctr">
            <a:noFill/>
            <a:prstDash val="solid"/>
            <a:miter lim="800000"/>
          </a:ln>
          <a:effectLst/>
        </p:spPr>
      </p:sp>
      <p:sp>
        <p:nvSpPr>
          <p:cNvPr id="43" name="形状 42">
            <a:extLst>
              <a:ext uri="{FF2B5EF4-FFF2-40B4-BE49-F238E27FC236}">
                <a16:creationId xmlns:a16="http://schemas.microsoft.com/office/drawing/2014/main" xmlns="" id="{12DD03CC-92B4-4A75-9C91-2EC0189C38B6}"/>
              </a:ext>
            </a:extLst>
          </p:cNvPr>
          <p:cNvSpPr/>
          <p:nvPr/>
        </p:nvSpPr>
        <p:spPr>
          <a:xfrm rot="15300000" flipH="1">
            <a:off x="4096341" y="3232827"/>
            <a:ext cx="2482695" cy="1731370"/>
          </a:xfrm>
          <a:prstGeom prst="swooshArrow">
            <a:avLst>
              <a:gd name="adj1" fmla="val 16310"/>
              <a:gd name="adj2" fmla="val 31370"/>
            </a:avLst>
          </a:prstGeom>
          <a:solidFill>
            <a:srgbClr val="00427E"/>
          </a:solidFill>
          <a:ln w="12700" cap="flat" cmpd="sng" algn="ctr">
            <a:noFill/>
            <a:prstDash val="solid"/>
            <a:miter lim="800000"/>
          </a:ln>
          <a:effectLst/>
        </p:spPr>
      </p:sp>
      <p:sp>
        <p:nvSpPr>
          <p:cNvPr id="44" name="形状 43">
            <a:extLst>
              <a:ext uri="{FF2B5EF4-FFF2-40B4-BE49-F238E27FC236}">
                <a16:creationId xmlns:a16="http://schemas.microsoft.com/office/drawing/2014/main" xmlns="" id="{CD467CB8-2FD3-4DBF-960A-0AD83F574790}"/>
              </a:ext>
            </a:extLst>
          </p:cNvPr>
          <p:cNvSpPr/>
          <p:nvPr/>
        </p:nvSpPr>
        <p:spPr>
          <a:xfrm rot="15300000" flipV="1">
            <a:off x="5612962" y="2134123"/>
            <a:ext cx="2482694" cy="1731369"/>
          </a:xfrm>
          <a:prstGeom prst="swooshArrow">
            <a:avLst>
              <a:gd name="adj1" fmla="val 16310"/>
              <a:gd name="adj2" fmla="val 31370"/>
            </a:avLst>
          </a:prstGeom>
          <a:solidFill>
            <a:srgbClr val="00427E"/>
          </a:solidFill>
          <a:ln w="12700" cap="flat" cmpd="sng" algn="ctr">
            <a:noFill/>
            <a:prstDash val="solid"/>
            <a:miter lim="800000"/>
          </a:ln>
          <a:effectLst/>
        </p:spPr>
      </p:sp>
      <p:sp>
        <p:nvSpPr>
          <p:cNvPr id="45" name="矩形 44">
            <a:extLst>
              <a:ext uri="{FF2B5EF4-FFF2-40B4-BE49-F238E27FC236}">
                <a16:creationId xmlns:a16="http://schemas.microsoft.com/office/drawing/2014/main" xmlns="" id="{507B7A28-B540-407E-9641-AECFC467A7C1}"/>
              </a:ext>
            </a:extLst>
          </p:cNvPr>
          <p:cNvSpPr/>
          <p:nvPr/>
        </p:nvSpPr>
        <p:spPr>
          <a:xfrm>
            <a:off x="5566309" y="3050895"/>
            <a:ext cx="1059378" cy="954107"/>
          </a:xfrm>
          <a:prstGeom prst="rect">
            <a:avLst/>
          </a:prstGeom>
          <a:noFill/>
        </p:spPr>
        <p:txBody>
          <a:bodyPr wrap="square">
            <a:spAutoFit/>
          </a:bodyPr>
          <a:lstStyle/>
          <a:p>
            <a:pPr algn="ctr"/>
            <a:r>
              <a:rPr lang="zh-CN" altLang="en-US" sz="2800" dirty="0">
                <a:solidFill>
                  <a:srgbClr val="005CA2"/>
                </a:solidFill>
                <a:latin typeface="思源黑体 CN Heavy" panose="020B0A00000000000000" pitchFamily="34" charset="-122"/>
                <a:ea typeface="思源黑体 CN Heavy" panose="020B0A00000000000000" pitchFamily="34" charset="-122"/>
              </a:rPr>
              <a:t>输入</a:t>
            </a:r>
            <a:endParaRPr lang="en-US" altLang="zh-CN" sz="2800" dirty="0">
              <a:solidFill>
                <a:srgbClr val="005CA2"/>
              </a:solidFill>
              <a:latin typeface="思源黑体 CN Heavy" panose="020B0A00000000000000" pitchFamily="34" charset="-122"/>
              <a:ea typeface="思源黑体 CN Heavy" panose="020B0A00000000000000" pitchFamily="34" charset="-122"/>
            </a:endParaRPr>
          </a:p>
          <a:p>
            <a:pPr algn="ctr"/>
            <a:r>
              <a:rPr lang="zh-CN" altLang="en-US" sz="2800" dirty="0">
                <a:solidFill>
                  <a:srgbClr val="005CA2"/>
                </a:solidFill>
                <a:latin typeface="思源黑体 CN Heavy" panose="020B0A00000000000000" pitchFamily="34" charset="-122"/>
                <a:ea typeface="思源黑体 CN Heavy" panose="020B0A00000000000000" pitchFamily="34" charset="-122"/>
              </a:rPr>
              <a:t>标题</a:t>
            </a:r>
            <a:endParaRPr lang="en-US" altLang="zh-CN" sz="2800" dirty="0">
              <a:solidFill>
                <a:srgbClr val="005CA2"/>
              </a:solidFill>
              <a:latin typeface="思源黑体 CN Heavy" panose="020B0A00000000000000" pitchFamily="34" charset="-122"/>
              <a:ea typeface="思源黑体 CN Heavy" panose="020B0A00000000000000" pitchFamily="34" charset="-122"/>
            </a:endParaRPr>
          </a:p>
        </p:txBody>
      </p:sp>
      <p:sp>
        <p:nvSpPr>
          <p:cNvPr id="46" name="矩形 45">
            <a:extLst>
              <a:ext uri="{FF2B5EF4-FFF2-40B4-BE49-F238E27FC236}">
                <a16:creationId xmlns:a16="http://schemas.microsoft.com/office/drawing/2014/main" xmlns="" id="{56B94716-19EB-4B0D-90CF-3C91E4105910}"/>
              </a:ext>
            </a:extLst>
          </p:cNvPr>
          <p:cNvSpPr/>
          <p:nvPr/>
        </p:nvSpPr>
        <p:spPr>
          <a:xfrm>
            <a:off x="810956" y="1525910"/>
            <a:ext cx="1464302" cy="400110"/>
          </a:xfrm>
          <a:prstGeom prst="rect">
            <a:avLst/>
          </a:prstGeom>
          <a:noFill/>
        </p:spPr>
        <p:txBody>
          <a:bodyPr wrap="square">
            <a:spAutoFit/>
          </a:bodyPr>
          <a:lstStyle/>
          <a:p>
            <a:r>
              <a:rPr lang="zh-CN" altLang="en-US" sz="2000" b="1" dirty="0">
                <a:solidFill>
                  <a:srgbClr val="005CA2"/>
                </a:solidFill>
                <a:latin typeface="思源黑体 CN Regular" panose="020B0500000000000000" pitchFamily="34" charset="-122"/>
                <a:ea typeface="思源黑体 CN Regular" panose="020B0500000000000000" pitchFamily="34" charset="-122"/>
              </a:rPr>
              <a:t>添加标题</a:t>
            </a:r>
            <a:endParaRPr lang="en-US" altLang="zh-CN" sz="2000" b="1" dirty="0">
              <a:solidFill>
                <a:srgbClr val="005CA2"/>
              </a:solidFill>
              <a:latin typeface="思源黑体 CN Regular" panose="020B0500000000000000" pitchFamily="34" charset="-122"/>
              <a:ea typeface="思源黑体 CN Regular" panose="020B0500000000000000" pitchFamily="34" charset="-122"/>
            </a:endParaRPr>
          </a:p>
        </p:txBody>
      </p:sp>
      <p:sp>
        <p:nvSpPr>
          <p:cNvPr id="47" name="文本框 46">
            <a:extLst>
              <a:ext uri="{FF2B5EF4-FFF2-40B4-BE49-F238E27FC236}">
                <a16:creationId xmlns:a16="http://schemas.microsoft.com/office/drawing/2014/main" xmlns="" id="{0FFDED8D-35CB-4780-A13F-B154E3B63CA0}"/>
              </a:ext>
            </a:extLst>
          </p:cNvPr>
          <p:cNvSpPr txBox="1"/>
          <p:nvPr/>
        </p:nvSpPr>
        <p:spPr>
          <a:xfrm>
            <a:off x="810957" y="1885949"/>
            <a:ext cx="3134784" cy="166321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请输入正文内容请输入正文内容请输入正文内容请输入正文内容请输入正文内容请输入正文内容请输入正文内容请输入正文内容请输入正文内容请输入正文内容</a:t>
            </a:r>
          </a:p>
        </p:txBody>
      </p:sp>
      <p:sp>
        <p:nvSpPr>
          <p:cNvPr id="48" name="矩形 47">
            <a:extLst>
              <a:ext uri="{FF2B5EF4-FFF2-40B4-BE49-F238E27FC236}">
                <a16:creationId xmlns:a16="http://schemas.microsoft.com/office/drawing/2014/main" xmlns="" id="{C66BFF5A-105D-418E-9CBD-96A296127B53}"/>
              </a:ext>
            </a:extLst>
          </p:cNvPr>
          <p:cNvSpPr/>
          <p:nvPr/>
        </p:nvSpPr>
        <p:spPr>
          <a:xfrm>
            <a:off x="8246258" y="1525910"/>
            <a:ext cx="1464302" cy="369332"/>
          </a:xfrm>
          <a:prstGeom prst="rect">
            <a:avLst/>
          </a:prstGeom>
          <a:noFill/>
        </p:spPr>
        <p:txBody>
          <a:bodyPr wrap="square">
            <a:spAutoFit/>
          </a:bodyPr>
          <a:lstStyle/>
          <a:p>
            <a:r>
              <a:rPr lang="zh-CN" altLang="en-US" sz="2000" b="1" dirty="0">
                <a:solidFill>
                  <a:srgbClr val="005CA2"/>
                </a:solidFill>
                <a:latin typeface="思源黑体 CN Regular" panose="020B0500000000000000" pitchFamily="34" charset="-122"/>
                <a:ea typeface="思源黑体 CN Regular" panose="020B0500000000000000" pitchFamily="34" charset="-122"/>
              </a:rPr>
              <a:t>添加标题</a:t>
            </a:r>
            <a:endParaRPr lang="en-US" altLang="zh-CN" sz="2000" b="1" dirty="0">
              <a:solidFill>
                <a:srgbClr val="005CA2"/>
              </a:solidFill>
              <a:latin typeface="思源黑体 CN Regular" panose="020B0500000000000000" pitchFamily="34" charset="-122"/>
              <a:ea typeface="思源黑体 CN Regular" panose="020B0500000000000000" pitchFamily="34" charset="-122"/>
            </a:endParaRPr>
          </a:p>
        </p:txBody>
      </p:sp>
      <p:sp>
        <p:nvSpPr>
          <p:cNvPr id="49" name="文本框 48">
            <a:extLst>
              <a:ext uri="{FF2B5EF4-FFF2-40B4-BE49-F238E27FC236}">
                <a16:creationId xmlns:a16="http://schemas.microsoft.com/office/drawing/2014/main" xmlns="" id="{E344F6EF-EB4F-439A-BDE0-AB98910A8C36}"/>
              </a:ext>
            </a:extLst>
          </p:cNvPr>
          <p:cNvSpPr txBox="1"/>
          <p:nvPr/>
        </p:nvSpPr>
        <p:spPr>
          <a:xfrm>
            <a:off x="8246259" y="1885949"/>
            <a:ext cx="3134784" cy="166321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请输入正文内容请输入正文内容请输入正文内容请输入正文内容请输入正文内容请输入正文内容请输入正文内容请输入正文内容请输入正文内容请输入正文内容</a:t>
            </a:r>
          </a:p>
        </p:txBody>
      </p:sp>
      <p:sp>
        <p:nvSpPr>
          <p:cNvPr id="50" name="矩形 49">
            <a:extLst>
              <a:ext uri="{FF2B5EF4-FFF2-40B4-BE49-F238E27FC236}">
                <a16:creationId xmlns:a16="http://schemas.microsoft.com/office/drawing/2014/main" xmlns="" id="{8E589BC2-5E9B-446F-AC85-618D6EDA04D1}"/>
              </a:ext>
            </a:extLst>
          </p:cNvPr>
          <p:cNvSpPr/>
          <p:nvPr/>
        </p:nvSpPr>
        <p:spPr>
          <a:xfrm>
            <a:off x="810956" y="4129680"/>
            <a:ext cx="1464302" cy="369332"/>
          </a:xfrm>
          <a:prstGeom prst="rect">
            <a:avLst/>
          </a:prstGeom>
          <a:noFill/>
        </p:spPr>
        <p:txBody>
          <a:bodyPr wrap="square">
            <a:spAutoFit/>
          </a:bodyPr>
          <a:lstStyle/>
          <a:p>
            <a:r>
              <a:rPr lang="zh-CN" altLang="en-US" sz="2000" b="1" dirty="0">
                <a:solidFill>
                  <a:srgbClr val="005CA2"/>
                </a:solidFill>
                <a:latin typeface="思源黑体 CN Regular" panose="020B0500000000000000" pitchFamily="34" charset="-122"/>
                <a:ea typeface="思源黑体 CN Regular" panose="020B0500000000000000" pitchFamily="34" charset="-122"/>
              </a:rPr>
              <a:t>添加标题</a:t>
            </a:r>
            <a:endParaRPr lang="en-US" altLang="zh-CN" sz="2000" b="1" dirty="0">
              <a:solidFill>
                <a:srgbClr val="005CA2"/>
              </a:solidFill>
              <a:latin typeface="思源黑体 CN Regular" panose="020B0500000000000000" pitchFamily="34" charset="-122"/>
              <a:ea typeface="思源黑体 CN Regular" panose="020B0500000000000000" pitchFamily="34" charset="-122"/>
            </a:endParaRPr>
          </a:p>
        </p:txBody>
      </p:sp>
      <p:sp>
        <p:nvSpPr>
          <p:cNvPr id="51" name="文本框 50">
            <a:extLst>
              <a:ext uri="{FF2B5EF4-FFF2-40B4-BE49-F238E27FC236}">
                <a16:creationId xmlns:a16="http://schemas.microsoft.com/office/drawing/2014/main" xmlns="" id="{0BC6570D-FBDF-4F7C-B0C8-1878CA7773D9}"/>
              </a:ext>
            </a:extLst>
          </p:cNvPr>
          <p:cNvSpPr txBox="1"/>
          <p:nvPr/>
        </p:nvSpPr>
        <p:spPr>
          <a:xfrm>
            <a:off x="810957" y="4489719"/>
            <a:ext cx="3134784" cy="166321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请输入正文内容请输入正文内容请输入正文内容请输入正文内容请输入正文内容请输入正文内容请输入正文内容请输入正文内容请输入正文内容请输入正文内容</a:t>
            </a:r>
          </a:p>
        </p:txBody>
      </p:sp>
      <p:sp>
        <p:nvSpPr>
          <p:cNvPr id="52" name="矩形 51">
            <a:extLst>
              <a:ext uri="{FF2B5EF4-FFF2-40B4-BE49-F238E27FC236}">
                <a16:creationId xmlns:a16="http://schemas.microsoft.com/office/drawing/2014/main" xmlns="" id="{64AB212F-1F8F-4018-B666-60A3A4863512}"/>
              </a:ext>
            </a:extLst>
          </p:cNvPr>
          <p:cNvSpPr/>
          <p:nvPr/>
        </p:nvSpPr>
        <p:spPr>
          <a:xfrm>
            <a:off x="8246258" y="4129680"/>
            <a:ext cx="1464302" cy="369332"/>
          </a:xfrm>
          <a:prstGeom prst="rect">
            <a:avLst/>
          </a:prstGeom>
          <a:noFill/>
        </p:spPr>
        <p:txBody>
          <a:bodyPr wrap="square">
            <a:spAutoFit/>
          </a:bodyPr>
          <a:lstStyle/>
          <a:p>
            <a:r>
              <a:rPr lang="zh-CN" altLang="en-US" sz="2000" b="1" dirty="0">
                <a:solidFill>
                  <a:srgbClr val="005CA2"/>
                </a:solidFill>
                <a:latin typeface="思源黑体 CN Regular" panose="020B0500000000000000" pitchFamily="34" charset="-122"/>
                <a:ea typeface="思源黑体 CN Regular" panose="020B0500000000000000" pitchFamily="34" charset="-122"/>
              </a:rPr>
              <a:t>添加标题</a:t>
            </a:r>
            <a:endParaRPr lang="en-US" altLang="zh-CN" sz="2000" b="1" dirty="0">
              <a:solidFill>
                <a:srgbClr val="005CA2"/>
              </a:solidFill>
              <a:latin typeface="思源黑体 CN Regular" panose="020B0500000000000000" pitchFamily="34" charset="-122"/>
              <a:ea typeface="思源黑体 CN Regular" panose="020B0500000000000000" pitchFamily="34" charset="-122"/>
            </a:endParaRPr>
          </a:p>
        </p:txBody>
      </p:sp>
      <p:sp>
        <p:nvSpPr>
          <p:cNvPr id="53" name="文本框 52">
            <a:extLst>
              <a:ext uri="{FF2B5EF4-FFF2-40B4-BE49-F238E27FC236}">
                <a16:creationId xmlns:a16="http://schemas.microsoft.com/office/drawing/2014/main" xmlns="" id="{6CD81BE2-B130-4FBE-858E-2BBDACD020C2}"/>
              </a:ext>
            </a:extLst>
          </p:cNvPr>
          <p:cNvSpPr txBox="1"/>
          <p:nvPr/>
        </p:nvSpPr>
        <p:spPr>
          <a:xfrm>
            <a:off x="8246259" y="4489719"/>
            <a:ext cx="3134784" cy="166321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请输入正文内容请输入正文内容请输入正文内容请输入正文内容请输入正文内容请输入正文内容请输入正文内容请输入正文内容请输入正文内容请输入正文内容</a:t>
            </a:r>
          </a:p>
        </p:txBody>
      </p:sp>
    </p:spTree>
    <p:extLst>
      <p:ext uri="{BB962C8B-B14F-4D97-AF65-F5344CB8AC3E}">
        <p14:creationId xmlns:p14="http://schemas.microsoft.com/office/powerpoint/2010/main" val="4075444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19" name="组合 18">
            <a:extLst>
              <a:ext uri="{FF2B5EF4-FFF2-40B4-BE49-F238E27FC236}">
                <a16:creationId xmlns:a16="http://schemas.microsoft.com/office/drawing/2014/main" xmlns="" id="{D68B5ED2-EFE1-41F8-810C-9DEA263437C0}"/>
              </a:ext>
            </a:extLst>
          </p:cNvPr>
          <p:cNvGrpSpPr/>
          <p:nvPr/>
        </p:nvGrpSpPr>
        <p:grpSpPr>
          <a:xfrm>
            <a:off x="3950386" y="1429325"/>
            <a:ext cx="4291228" cy="4291228"/>
            <a:chOff x="3496614" y="1216184"/>
            <a:chExt cx="5198772" cy="5198772"/>
          </a:xfrm>
        </p:grpSpPr>
        <p:grpSp>
          <p:nvGrpSpPr>
            <p:cNvPr id="20" name="组合 19">
              <a:extLst>
                <a:ext uri="{FF2B5EF4-FFF2-40B4-BE49-F238E27FC236}">
                  <a16:creationId xmlns:a16="http://schemas.microsoft.com/office/drawing/2014/main" xmlns="" id="{FEB259C8-1B56-4400-BBF1-BFF535C93C99}"/>
                </a:ext>
              </a:extLst>
            </p:cNvPr>
            <p:cNvGrpSpPr/>
            <p:nvPr/>
          </p:nvGrpSpPr>
          <p:grpSpPr>
            <a:xfrm>
              <a:off x="4155167" y="2382623"/>
              <a:ext cx="3701725" cy="3162850"/>
              <a:chOff x="4185647" y="1950211"/>
              <a:chExt cx="3701725" cy="3162850"/>
            </a:xfrm>
          </p:grpSpPr>
          <p:grpSp>
            <p:nvGrpSpPr>
              <p:cNvPr id="30" name="组合 29">
                <a:extLst>
                  <a:ext uri="{FF2B5EF4-FFF2-40B4-BE49-F238E27FC236}">
                    <a16:creationId xmlns:a16="http://schemas.microsoft.com/office/drawing/2014/main" xmlns="" id="{B68A05C3-84EF-4C07-91DA-37F13651C901}"/>
                  </a:ext>
                </a:extLst>
              </p:cNvPr>
              <p:cNvGrpSpPr/>
              <p:nvPr/>
            </p:nvGrpSpPr>
            <p:grpSpPr>
              <a:xfrm>
                <a:off x="4185647" y="1950211"/>
                <a:ext cx="3576810" cy="3162850"/>
                <a:chOff x="4647292" y="2383274"/>
                <a:chExt cx="2653520" cy="2346414"/>
              </a:xfrm>
            </p:grpSpPr>
            <p:sp>
              <p:nvSpPr>
                <p:cNvPr id="34" name="任意多边形: 形状 33">
                  <a:extLst>
                    <a:ext uri="{FF2B5EF4-FFF2-40B4-BE49-F238E27FC236}">
                      <a16:creationId xmlns:a16="http://schemas.microsoft.com/office/drawing/2014/main" xmlns="" id="{4CDA284B-D719-4D7F-A017-8F27C4944269}"/>
                    </a:ext>
                  </a:extLst>
                </p:cNvPr>
                <p:cNvSpPr/>
                <p:nvPr/>
              </p:nvSpPr>
              <p:spPr>
                <a:xfrm rot="7200000">
                  <a:off x="4877820" y="2602800"/>
                  <a:ext cx="1707229" cy="2168285"/>
                </a:xfrm>
                <a:custGeom>
                  <a:avLst/>
                  <a:gdLst>
                    <a:gd name="connsiteX0" fmla="*/ 41513 w 1707229"/>
                    <a:gd name="connsiteY0" fmla="*/ 2135203 h 2168285"/>
                    <a:gd name="connsiteX1" fmla="*/ 54941 w 1707229"/>
                    <a:gd name="connsiteY1" fmla="*/ 1750789 h 2168285"/>
                    <a:gd name="connsiteX2" fmla="*/ 162527 w 1707229"/>
                    <a:gd name="connsiteY2" fmla="*/ 1628816 h 2168285"/>
                    <a:gd name="connsiteX3" fmla="*/ 215760 w 1707229"/>
                    <a:gd name="connsiteY3" fmla="*/ 1596186 h 2168285"/>
                    <a:gd name="connsiteX4" fmla="*/ 214809 w 1707229"/>
                    <a:gd name="connsiteY4" fmla="*/ 1594973 h 2168285"/>
                    <a:gd name="connsiteX5" fmla="*/ 291190 w 1707229"/>
                    <a:gd name="connsiteY5" fmla="*/ 1550678 h 2168285"/>
                    <a:gd name="connsiteX6" fmla="*/ 710252 w 1707229"/>
                    <a:gd name="connsiteY6" fmla="*/ 1098357 h 2168285"/>
                    <a:gd name="connsiteX7" fmla="*/ 892442 w 1707229"/>
                    <a:gd name="connsiteY7" fmla="*/ 509278 h 2168285"/>
                    <a:gd name="connsiteX8" fmla="*/ 892549 w 1707229"/>
                    <a:gd name="connsiteY8" fmla="*/ 453920 h 2168285"/>
                    <a:gd name="connsiteX9" fmla="*/ 888079 w 1707229"/>
                    <a:gd name="connsiteY9" fmla="*/ 409575 h 2168285"/>
                    <a:gd name="connsiteX10" fmla="*/ 1297654 w 1707229"/>
                    <a:gd name="connsiteY10" fmla="*/ 0 h 2168285"/>
                    <a:gd name="connsiteX11" fmla="*/ 1707229 w 1707229"/>
                    <a:gd name="connsiteY11" fmla="*/ 409575 h 2168285"/>
                    <a:gd name="connsiteX12" fmla="*/ 1526651 w 1707229"/>
                    <a:gd name="connsiteY12" fmla="*/ 749201 h 2168285"/>
                    <a:gd name="connsiteX13" fmla="*/ 1509814 w 1707229"/>
                    <a:gd name="connsiteY13" fmla="*/ 758340 h 2168285"/>
                    <a:gd name="connsiteX14" fmla="*/ 1510471 w 1707229"/>
                    <a:gd name="connsiteY14" fmla="*/ 759107 h 2168285"/>
                    <a:gd name="connsiteX15" fmla="*/ 1418022 w 1707229"/>
                    <a:gd name="connsiteY15" fmla="*/ 812721 h 2168285"/>
                    <a:gd name="connsiteX16" fmla="*/ 998961 w 1707229"/>
                    <a:gd name="connsiteY16" fmla="*/ 1265043 h 2168285"/>
                    <a:gd name="connsiteX17" fmla="*/ 816770 w 1707229"/>
                    <a:gd name="connsiteY17" fmla="*/ 1854121 h 2168285"/>
                    <a:gd name="connsiteX18" fmla="*/ 816647 w 1707229"/>
                    <a:gd name="connsiteY18" fmla="*/ 1917418 h 2168285"/>
                    <a:gd name="connsiteX19" fmla="*/ 818267 w 1707229"/>
                    <a:gd name="connsiteY19" fmla="*/ 1927071 h 2168285"/>
                    <a:gd name="connsiteX20" fmla="*/ 811507 w 1707229"/>
                    <a:gd name="connsiteY20" fmla="*/ 2016451 h 2168285"/>
                    <a:gd name="connsiteX21" fmla="*/ 533822 w 1707229"/>
                    <a:gd name="connsiteY21" fmla="*/ 2008155 h 2168285"/>
                    <a:gd name="connsiteX22" fmla="*/ 139743 w 1707229"/>
                    <a:gd name="connsiteY22" fmla="*/ 2125691 h 2168285"/>
                    <a:gd name="connsiteX23" fmla="*/ 64101 w 1707229"/>
                    <a:gd name="connsiteY23" fmla="*/ 2168285 h 216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7229" h="2168285">
                      <a:moveTo>
                        <a:pt x="41513" y="2135203"/>
                      </a:moveTo>
                      <a:cubicBezTo>
                        <a:pt x="-16037" y="2016986"/>
                        <a:pt x="-15747" y="1873224"/>
                        <a:pt x="54941" y="1750789"/>
                      </a:cubicBezTo>
                      <a:cubicBezTo>
                        <a:pt x="83216" y="1701815"/>
                        <a:pt x="120078" y="1660890"/>
                        <a:pt x="162527" y="1628816"/>
                      </a:cubicBezTo>
                      <a:lnTo>
                        <a:pt x="215760" y="1596186"/>
                      </a:lnTo>
                      <a:lnTo>
                        <a:pt x="214809" y="1594973"/>
                      </a:lnTo>
                      <a:lnTo>
                        <a:pt x="291190" y="1550678"/>
                      </a:lnTo>
                      <a:cubicBezTo>
                        <a:pt x="458035" y="1436980"/>
                        <a:pt x="602543" y="1284915"/>
                        <a:pt x="710252" y="1098357"/>
                      </a:cubicBezTo>
                      <a:cubicBezTo>
                        <a:pt x="817961" y="911800"/>
                        <a:pt x="877400" y="710619"/>
                        <a:pt x="892442" y="509278"/>
                      </a:cubicBezTo>
                      <a:lnTo>
                        <a:pt x="892549" y="453920"/>
                      </a:lnTo>
                      <a:lnTo>
                        <a:pt x="888079" y="409575"/>
                      </a:lnTo>
                      <a:cubicBezTo>
                        <a:pt x="888079" y="183373"/>
                        <a:pt x="1071452" y="0"/>
                        <a:pt x="1297654" y="0"/>
                      </a:cubicBezTo>
                      <a:cubicBezTo>
                        <a:pt x="1523856" y="0"/>
                        <a:pt x="1707229" y="183373"/>
                        <a:pt x="1707229" y="409575"/>
                      </a:cubicBezTo>
                      <a:cubicBezTo>
                        <a:pt x="1707229" y="550951"/>
                        <a:pt x="1635599" y="675597"/>
                        <a:pt x="1526651" y="749201"/>
                      </a:cubicBezTo>
                      <a:lnTo>
                        <a:pt x="1509814" y="758340"/>
                      </a:lnTo>
                      <a:lnTo>
                        <a:pt x="1510471" y="759107"/>
                      </a:lnTo>
                      <a:lnTo>
                        <a:pt x="1418022" y="812721"/>
                      </a:lnTo>
                      <a:cubicBezTo>
                        <a:pt x="1251178" y="926420"/>
                        <a:pt x="1106670" y="1078486"/>
                        <a:pt x="998961" y="1265043"/>
                      </a:cubicBezTo>
                      <a:cubicBezTo>
                        <a:pt x="891252" y="1451601"/>
                        <a:pt x="831813" y="1652781"/>
                        <a:pt x="816770" y="1854121"/>
                      </a:cubicBezTo>
                      <a:lnTo>
                        <a:pt x="816647" y="1917418"/>
                      </a:lnTo>
                      <a:lnTo>
                        <a:pt x="818267" y="1927071"/>
                      </a:lnTo>
                      <a:lnTo>
                        <a:pt x="811507" y="2016451"/>
                      </a:lnTo>
                      <a:lnTo>
                        <a:pt x="533822" y="2008155"/>
                      </a:lnTo>
                      <a:lnTo>
                        <a:pt x="139743" y="2125691"/>
                      </a:lnTo>
                      <a:lnTo>
                        <a:pt x="64101" y="2168285"/>
                      </a:lnTo>
                      <a:close/>
                    </a:path>
                  </a:pathLst>
                </a:cu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grpSp>
              <p:nvGrpSpPr>
                <p:cNvPr id="35" name="组合 34">
                  <a:extLst>
                    <a:ext uri="{FF2B5EF4-FFF2-40B4-BE49-F238E27FC236}">
                      <a16:creationId xmlns:a16="http://schemas.microsoft.com/office/drawing/2014/main" xmlns="" id="{8568F2DC-6264-42D8-A38A-8C2D883F4511}"/>
                    </a:ext>
                  </a:extLst>
                </p:cNvPr>
                <p:cNvGrpSpPr/>
                <p:nvPr/>
              </p:nvGrpSpPr>
              <p:grpSpPr>
                <a:xfrm>
                  <a:off x="4793747" y="2383274"/>
                  <a:ext cx="2507065" cy="2346414"/>
                  <a:chOff x="4793747" y="2383274"/>
                  <a:chExt cx="2507065" cy="2346414"/>
                </a:xfrm>
              </p:grpSpPr>
              <p:sp>
                <p:nvSpPr>
                  <p:cNvPr id="36" name="任意多边形: 形状 35">
                    <a:extLst>
                      <a:ext uri="{FF2B5EF4-FFF2-40B4-BE49-F238E27FC236}">
                        <a16:creationId xmlns:a16="http://schemas.microsoft.com/office/drawing/2014/main" xmlns="" id="{BD03BDFA-A4B9-4A97-AB4A-F027AFF72C93}"/>
                      </a:ext>
                    </a:extLst>
                  </p:cNvPr>
                  <p:cNvSpPr/>
                  <p:nvPr/>
                </p:nvSpPr>
                <p:spPr>
                  <a:xfrm>
                    <a:off x="4793747" y="2457450"/>
                    <a:ext cx="2026153" cy="819150"/>
                  </a:xfrm>
                  <a:custGeom>
                    <a:avLst/>
                    <a:gdLst>
                      <a:gd name="connsiteX0" fmla="*/ 409575 w 2026153"/>
                      <a:gd name="connsiteY0" fmla="*/ 0 h 819150"/>
                      <a:gd name="connsiteX1" fmla="*/ 638573 w 2026153"/>
                      <a:gd name="connsiteY1" fmla="*/ 69949 h 819150"/>
                      <a:gd name="connsiteX2" fmla="*/ 646123 w 2026153"/>
                      <a:gd name="connsiteY2" fmla="*/ 76179 h 819150"/>
                      <a:gd name="connsiteX3" fmla="*/ 701001 w 2026153"/>
                      <a:gd name="connsiteY3" fmla="*/ 107721 h 819150"/>
                      <a:gd name="connsiteX4" fmla="*/ 1302253 w 2026153"/>
                      <a:gd name="connsiteY4" fmla="*/ 244478 h 819150"/>
                      <a:gd name="connsiteX5" fmla="*/ 1903506 w 2026153"/>
                      <a:gd name="connsiteY5" fmla="*/ 107721 h 819150"/>
                      <a:gd name="connsiteX6" fmla="*/ 1996162 w 2026153"/>
                      <a:gd name="connsiteY6" fmla="*/ 54465 h 819150"/>
                      <a:gd name="connsiteX7" fmla="*/ 2026153 w 2026153"/>
                      <a:gd name="connsiteY7" fmla="*/ 139702 h 819150"/>
                      <a:gd name="connsiteX8" fmla="*/ 2026153 w 2026153"/>
                      <a:gd name="connsiteY8" fmla="*/ 698501 h 819150"/>
                      <a:gd name="connsiteX9" fmla="*/ 1991483 w 2026153"/>
                      <a:gd name="connsiteY9" fmla="*/ 765175 h 819150"/>
                      <a:gd name="connsiteX10" fmla="*/ 1903506 w 2026153"/>
                      <a:gd name="connsiteY10" fmla="*/ 714608 h 819150"/>
                      <a:gd name="connsiteX11" fmla="*/ 1302253 w 2026153"/>
                      <a:gd name="connsiteY11" fmla="*/ 577850 h 819150"/>
                      <a:gd name="connsiteX12" fmla="*/ 701001 w 2026153"/>
                      <a:gd name="connsiteY12" fmla="*/ 714608 h 819150"/>
                      <a:gd name="connsiteX13" fmla="*/ 624450 w 2026153"/>
                      <a:gd name="connsiteY13" fmla="*/ 758608 h 819150"/>
                      <a:gd name="connsiteX14" fmla="*/ 623875 w 2026153"/>
                      <a:gd name="connsiteY14" fmla="*/ 757178 h 819150"/>
                      <a:gd name="connsiteX15" fmla="*/ 569000 w 2026153"/>
                      <a:gd name="connsiteY15" fmla="*/ 786964 h 819150"/>
                      <a:gd name="connsiteX16" fmla="*/ 409575 w 2026153"/>
                      <a:gd name="connsiteY16" fmla="*/ 819150 h 819150"/>
                      <a:gd name="connsiteX17" fmla="*/ 0 w 2026153"/>
                      <a:gd name="connsiteY17" fmla="*/ 409575 h 819150"/>
                      <a:gd name="connsiteX18" fmla="*/ 409575 w 2026153"/>
                      <a:gd name="connsiteY18" fmla="*/ 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26153" h="819150">
                        <a:moveTo>
                          <a:pt x="409575" y="0"/>
                        </a:moveTo>
                        <a:cubicBezTo>
                          <a:pt x="494401" y="0"/>
                          <a:pt x="573204" y="25787"/>
                          <a:pt x="638573" y="69949"/>
                        </a:cubicBezTo>
                        <a:lnTo>
                          <a:pt x="646123" y="76179"/>
                        </a:lnTo>
                        <a:lnTo>
                          <a:pt x="701001" y="107721"/>
                        </a:lnTo>
                        <a:cubicBezTo>
                          <a:pt x="882889" y="195363"/>
                          <a:pt x="1086835" y="244478"/>
                          <a:pt x="1302253" y="244478"/>
                        </a:cubicBezTo>
                        <a:cubicBezTo>
                          <a:pt x="1517671" y="244478"/>
                          <a:pt x="1721618" y="195363"/>
                          <a:pt x="1903506" y="107721"/>
                        </a:cubicBezTo>
                        <a:lnTo>
                          <a:pt x="1996162" y="54465"/>
                        </a:lnTo>
                        <a:lnTo>
                          <a:pt x="2026153" y="139702"/>
                        </a:lnTo>
                        <a:lnTo>
                          <a:pt x="2026153" y="698501"/>
                        </a:lnTo>
                        <a:lnTo>
                          <a:pt x="1991483" y="765175"/>
                        </a:lnTo>
                        <a:lnTo>
                          <a:pt x="1903506" y="714608"/>
                        </a:lnTo>
                        <a:cubicBezTo>
                          <a:pt x="1721618" y="626965"/>
                          <a:pt x="1517671" y="577850"/>
                          <a:pt x="1302253" y="577850"/>
                        </a:cubicBezTo>
                        <a:cubicBezTo>
                          <a:pt x="1086835" y="577850"/>
                          <a:pt x="882889" y="626965"/>
                          <a:pt x="701001" y="714608"/>
                        </a:cubicBezTo>
                        <a:lnTo>
                          <a:pt x="624450" y="758608"/>
                        </a:lnTo>
                        <a:lnTo>
                          <a:pt x="623875" y="757178"/>
                        </a:lnTo>
                        <a:lnTo>
                          <a:pt x="569000" y="786964"/>
                        </a:lnTo>
                        <a:cubicBezTo>
                          <a:pt x="519999" y="807689"/>
                          <a:pt x="466126" y="819150"/>
                          <a:pt x="409575" y="819150"/>
                        </a:cubicBezTo>
                        <a:cubicBezTo>
                          <a:pt x="183373" y="819150"/>
                          <a:pt x="0" y="635777"/>
                          <a:pt x="0" y="409575"/>
                        </a:cubicBezTo>
                        <a:cubicBezTo>
                          <a:pt x="0" y="183373"/>
                          <a:pt x="183373" y="0"/>
                          <a:pt x="409575" y="0"/>
                        </a:cubicBezTo>
                        <a:close/>
                      </a:path>
                    </a:pathLst>
                  </a:custGeom>
                  <a:solidFill>
                    <a:srgbClr val="005CA2"/>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37" name="椭圆 36">
                    <a:extLst>
                      <a:ext uri="{FF2B5EF4-FFF2-40B4-BE49-F238E27FC236}">
                        <a16:creationId xmlns:a16="http://schemas.microsoft.com/office/drawing/2014/main" xmlns="" id="{CC5698A6-C9E2-491C-B5B6-05D251EBC22A}"/>
                      </a:ext>
                    </a:extLst>
                  </p:cNvPr>
                  <p:cNvSpPr/>
                  <p:nvPr/>
                </p:nvSpPr>
                <p:spPr>
                  <a:xfrm>
                    <a:off x="4884234" y="2547937"/>
                    <a:ext cx="638176" cy="63817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38" name="任意多边形: 形状 37">
                    <a:extLst>
                      <a:ext uri="{FF2B5EF4-FFF2-40B4-BE49-F238E27FC236}">
                        <a16:creationId xmlns:a16="http://schemas.microsoft.com/office/drawing/2014/main" xmlns="" id="{8D1591B5-2B97-4C01-AFB1-CC9B1CD19C59}"/>
                      </a:ext>
                    </a:extLst>
                  </p:cNvPr>
                  <p:cNvSpPr/>
                  <p:nvPr/>
                </p:nvSpPr>
                <p:spPr>
                  <a:xfrm rot="7200000">
                    <a:off x="5744881" y="2934785"/>
                    <a:ext cx="1922171" cy="819150"/>
                  </a:xfrm>
                  <a:custGeom>
                    <a:avLst/>
                    <a:gdLst>
                      <a:gd name="connsiteX0" fmla="*/ 69949 w 1931546"/>
                      <a:gd name="connsiteY0" fmla="*/ 638572 h 819150"/>
                      <a:gd name="connsiteX1" fmla="*/ 0 w 1931546"/>
                      <a:gd name="connsiteY1" fmla="*/ 409575 h 819150"/>
                      <a:gd name="connsiteX2" fmla="*/ 409575 w 1931546"/>
                      <a:gd name="connsiteY2" fmla="*/ 0 h 819150"/>
                      <a:gd name="connsiteX3" fmla="*/ 638573 w 1931546"/>
                      <a:gd name="connsiteY3" fmla="*/ 69949 h 819150"/>
                      <a:gd name="connsiteX4" fmla="*/ 646123 w 1931546"/>
                      <a:gd name="connsiteY4" fmla="*/ 76179 h 819150"/>
                      <a:gd name="connsiteX5" fmla="*/ 701001 w 1931546"/>
                      <a:gd name="connsiteY5" fmla="*/ 107721 h 819150"/>
                      <a:gd name="connsiteX6" fmla="*/ 1302253 w 1931546"/>
                      <a:gd name="connsiteY6" fmla="*/ 244478 h 819150"/>
                      <a:gd name="connsiteX7" fmla="*/ 1903506 w 1931546"/>
                      <a:gd name="connsiteY7" fmla="*/ 107721 h 819150"/>
                      <a:gd name="connsiteX8" fmla="*/ 1931546 w 1931546"/>
                      <a:gd name="connsiteY8" fmla="*/ 91604 h 819150"/>
                      <a:gd name="connsiteX9" fmla="*/ 1899465 w 1931546"/>
                      <a:gd name="connsiteY9" fmla="*/ 118074 h 819150"/>
                      <a:gd name="connsiteX10" fmla="*/ 1779503 w 1931546"/>
                      <a:gd name="connsiteY10" fmla="*/ 407687 h 819150"/>
                      <a:gd name="connsiteX11" fmla="*/ 1783973 w 1931546"/>
                      <a:gd name="connsiteY11" fmla="*/ 452032 h 819150"/>
                      <a:gd name="connsiteX12" fmla="*/ 1783866 w 1931546"/>
                      <a:gd name="connsiteY12" fmla="*/ 507390 h 819150"/>
                      <a:gd name="connsiteX13" fmla="*/ 1764376 w 1931546"/>
                      <a:gd name="connsiteY13" fmla="*/ 656787 h 819150"/>
                      <a:gd name="connsiteX14" fmla="*/ 1763120 w 1931546"/>
                      <a:gd name="connsiteY14" fmla="*/ 656265 h 819150"/>
                      <a:gd name="connsiteX15" fmla="*/ 1302253 w 1931546"/>
                      <a:gd name="connsiteY15" fmla="*/ 577850 h 819150"/>
                      <a:gd name="connsiteX16" fmla="*/ 701001 w 1931546"/>
                      <a:gd name="connsiteY16" fmla="*/ 714608 h 819150"/>
                      <a:gd name="connsiteX17" fmla="*/ 624450 w 1931546"/>
                      <a:gd name="connsiteY17" fmla="*/ 758608 h 819150"/>
                      <a:gd name="connsiteX18" fmla="*/ 623875 w 1931546"/>
                      <a:gd name="connsiteY18" fmla="*/ 757178 h 819150"/>
                      <a:gd name="connsiteX19" fmla="*/ 569000 w 1931546"/>
                      <a:gd name="connsiteY19" fmla="*/ 786964 h 819150"/>
                      <a:gd name="connsiteX20" fmla="*/ 409575 w 1931546"/>
                      <a:gd name="connsiteY20" fmla="*/ 819150 h 819150"/>
                      <a:gd name="connsiteX21" fmla="*/ 69949 w 1931546"/>
                      <a:gd name="connsiteY21" fmla="*/ 638572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1546" h="819150">
                        <a:moveTo>
                          <a:pt x="69949" y="638572"/>
                        </a:moveTo>
                        <a:cubicBezTo>
                          <a:pt x="25787" y="573203"/>
                          <a:pt x="0" y="494401"/>
                          <a:pt x="0" y="409575"/>
                        </a:cubicBezTo>
                        <a:cubicBezTo>
                          <a:pt x="0" y="183373"/>
                          <a:pt x="183373" y="0"/>
                          <a:pt x="409575" y="0"/>
                        </a:cubicBezTo>
                        <a:cubicBezTo>
                          <a:pt x="494401" y="0"/>
                          <a:pt x="573204" y="25787"/>
                          <a:pt x="638573" y="69949"/>
                        </a:cubicBezTo>
                        <a:lnTo>
                          <a:pt x="646123" y="76179"/>
                        </a:lnTo>
                        <a:lnTo>
                          <a:pt x="701001" y="107721"/>
                        </a:lnTo>
                        <a:cubicBezTo>
                          <a:pt x="882889" y="195363"/>
                          <a:pt x="1086835" y="244478"/>
                          <a:pt x="1302253" y="244478"/>
                        </a:cubicBezTo>
                        <a:cubicBezTo>
                          <a:pt x="1517671" y="244478"/>
                          <a:pt x="1721618" y="195363"/>
                          <a:pt x="1903506" y="107721"/>
                        </a:cubicBezTo>
                        <a:lnTo>
                          <a:pt x="1931546" y="91604"/>
                        </a:lnTo>
                        <a:lnTo>
                          <a:pt x="1899465" y="118074"/>
                        </a:lnTo>
                        <a:cubicBezTo>
                          <a:pt x="1825346" y="192192"/>
                          <a:pt x="1779503" y="294586"/>
                          <a:pt x="1779503" y="407687"/>
                        </a:cubicBezTo>
                        <a:lnTo>
                          <a:pt x="1783973" y="452032"/>
                        </a:lnTo>
                        <a:lnTo>
                          <a:pt x="1783866" y="507390"/>
                        </a:lnTo>
                        <a:lnTo>
                          <a:pt x="1764376" y="656787"/>
                        </a:lnTo>
                        <a:lnTo>
                          <a:pt x="1763120" y="656265"/>
                        </a:lnTo>
                        <a:cubicBezTo>
                          <a:pt x="1618928" y="605477"/>
                          <a:pt x="1463817" y="577850"/>
                          <a:pt x="1302253" y="577850"/>
                        </a:cubicBezTo>
                        <a:cubicBezTo>
                          <a:pt x="1086835" y="577850"/>
                          <a:pt x="882889" y="626965"/>
                          <a:pt x="701001" y="714608"/>
                        </a:cubicBezTo>
                        <a:lnTo>
                          <a:pt x="624450" y="758608"/>
                        </a:lnTo>
                        <a:lnTo>
                          <a:pt x="623875" y="757178"/>
                        </a:lnTo>
                        <a:lnTo>
                          <a:pt x="569000" y="786964"/>
                        </a:lnTo>
                        <a:cubicBezTo>
                          <a:pt x="519999" y="807689"/>
                          <a:pt x="466126" y="819150"/>
                          <a:pt x="409575" y="819150"/>
                        </a:cubicBezTo>
                        <a:cubicBezTo>
                          <a:pt x="268199" y="819150"/>
                          <a:pt x="143553" y="747520"/>
                          <a:pt x="69949" y="638572"/>
                        </a:cubicBezTo>
                        <a:close/>
                      </a:path>
                    </a:pathLst>
                  </a:custGeom>
                  <a:solidFill>
                    <a:srgbClr val="09DEE9"/>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39" name="椭圆 38">
                    <a:extLst>
                      <a:ext uri="{FF2B5EF4-FFF2-40B4-BE49-F238E27FC236}">
                        <a16:creationId xmlns:a16="http://schemas.microsoft.com/office/drawing/2014/main" xmlns="" id="{25F318F6-8700-40DD-9503-478BCC1E0F35}"/>
                      </a:ext>
                    </a:extLst>
                  </p:cNvPr>
                  <p:cNvSpPr/>
                  <p:nvPr/>
                </p:nvSpPr>
                <p:spPr>
                  <a:xfrm rot="7200000">
                    <a:off x="6662636" y="2547649"/>
                    <a:ext cx="638176" cy="63817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40" name="椭圆 39">
                    <a:extLst>
                      <a:ext uri="{FF2B5EF4-FFF2-40B4-BE49-F238E27FC236}">
                        <a16:creationId xmlns:a16="http://schemas.microsoft.com/office/drawing/2014/main" xmlns="" id="{E554379B-79FD-4E14-B33D-779235FAD29E}"/>
                      </a:ext>
                    </a:extLst>
                  </p:cNvPr>
                  <p:cNvSpPr/>
                  <p:nvPr/>
                </p:nvSpPr>
                <p:spPr>
                  <a:xfrm rot="7200000">
                    <a:off x="5776911" y="4091512"/>
                    <a:ext cx="638176" cy="63817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grpSp>
          </p:grpSp>
          <p:sp>
            <p:nvSpPr>
              <p:cNvPr id="31" name="文本框 30">
                <a:extLst>
                  <a:ext uri="{FF2B5EF4-FFF2-40B4-BE49-F238E27FC236}">
                    <a16:creationId xmlns:a16="http://schemas.microsoft.com/office/drawing/2014/main" xmlns="" id="{D60AAC3B-7FF6-4833-AA7B-7E4E1AFFA36B}"/>
                  </a:ext>
                </a:extLst>
              </p:cNvPr>
              <p:cNvSpPr txBox="1"/>
              <p:nvPr/>
            </p:nvSpPr>
            <p:spPr>
              <a:xfrm>
                <a:off x="4439798" y="2417229"/>
                <a:ext cx="990698" cy="4101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srgbClr val="005CA2"/>
                    </a:solidFill>
                    <a:effectLst/>
                    <a:uLnTx/>
                    <a:uFillTx/>
                    <a:latin typeface="思源黑体 CN Regular" panose="020B0500000000000000" pitchFamily="34" charset="-122"/>
                    <a:ea typeface="思源黑体 CN Regular" panose="020B0500000000000000" pitchFamily="34" charset="-122"/>
                  </a:rPr>
                  <a:t>关键词</a:t>
                </a:r>
              </a:p>
            </p:txBody>
          </p:sp>
          <p:sp>
            <p:nvSpPr>
              <p:cNvPr id="32" name="文本框 31">
                <a:extLst>
                  <a:ext uri="{FF2B5EF4-FFF2-40B4-BE49-F238E27FC236}">
                    <a16:creationId xmlns:a16="http://schemas.microsoft.com/office/drawing/2014/main" xmlns="" id="{8B85DA03-FD92-4A50-A945-7A31D8579740}"/>
                  </a:ext>
                </a:extLst>
              </p:cNvPr>
              <p:cNvSpPr txBox="1"/>
              <p:nvPr/>
            </p:nvSpPr>
            <p:spPr>
              <a:xfrm>
                <a:off x="6804476" y="2381252"/>
                <a:ext cx="1082896" cy="4101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srgbClr val="005CA2"/>
                    </a:solidFill>
                    <a:effectLst/>
                    <a:uLnTx/>
                    <a:uFillTx/>
                    <a:latin typeface="思源黑体 CN Regular" panose="020B0500000000000000" pitchFamily="34" charset="-122"/>
                    <a:ea typeface="思源黑体 CN Regular" panose="020B0500000000000000" pitchFamily="34" charset="-122"/>
                  </a:rPr>
                  <a:t>关键词</a:t>
                </a:r>
              </a:p>
            </p:txBody>
          </p:sp>
          <p:sp>
            <p:nvSpPr>
              <p:cNvPr id="33" name="文本框 32">
                <a:extLst>
                  <a:ext uri="{FF2B5EF4-FFF2-40B4-BE49-F238E27FC236}">
                    <a16:creationId xmlns:a16="http://schemas.microsoft.com/office/drawing/2014/main" xmlns="" id="{9C614765-E2DE-424D-A2B2-94E55D4B1FB2}"/>
                  </a:ext>
                </a:extLst>
              </p:cNvPr>
              <p:cNvSpPr txBox="1"/>
              <p:nvPr/>
            </p:nvSpPr>
            <p:spPr>
              <a:xfrm>
                <a:off x="5637975" y="4498280"/>
                <a:ext cx="990698" cy="4101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srgbClr val="005CA2"/>
                    </a:solidFill>
                    <a:effectLst/>
                    <a:uLnTx/>
                    <a:uFillTx/>
                    <a:latin typeface="思源黑体 CN Regular" panose="020B0500000000000000" pitchFamily="34" charset="-122"/>
                    <a:ea typeface="思源黑体 CN Regular" panose="020B0500000000000000" pitchFamily="34" charset="-122"/>
                  </a:rPr>
                  <a:t>关键词</a:t>
                </a:r>
              </a:p>
            </p:txBody>
          </p:sp>
        </p:grpSp>
        <p:sp>
          <p:nvSpPr>
            <p:cNvPr id="21" name="椭圆 20">
              <a:extLst>
                <a:ext uri="{FF2B5EF4-FFF2-40B4-BE49-F238E27FC236}">
                  <a16:creationId xmlns:a16="http://schemas.microsoft.com/office/drawing/2014/main" xmlns="" id="{1459B7E6-9354-4222-B080-0B70A5BB7BE1}"/>
                </a:ext>
              </a:extLst>
            </p:cNvPr>
            <p:cNvSpPr/>
            <p:nvPr/>
          </p:nvSpPr>
          <p:spPr>
            <a:xfrm>
              <a:off x="3496614" y="1216184"/>
              <a:ext cx="5198772" cy="5198772"/>
            </a:xfrm>
            <a:prstGeom prst="ellipse">
              <a:avLst/>
            </a:prstGeom>
            <a:noFill/>
            <a:ln w="12700" cap="flat" cmpd="sng" algn="ctr">
              <a:solidFill>
                <a:schemeClr val="bg2">
                  <a:lumMod val="9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2" name="椭圆 21">
              <a:extLst>
                <a:ext uri="{FF2B5EF4-FFF2-40B4-BE49-F238E27FC236}">
                  <a16:creationId xmlns:a16="http://schemas.microsoft.com/office/drawing/2014/main" xmlns="" id="{5D4BD8C6-1508-4329-A3C4-A1A196D89F86}"/>
                </a:ext>
              </a:extLst>
            </p:cNvPr>
            <p:cNvSpPr/>
            <p:nvPr/>
          </p:nvSpPr>
          <p:spPr>
            <a:xfrm>
              <a:off x="3937218" y="1687346"/>
              <a:ext cx="690466" cy="690466"/>
            </a:xfrm>
            <a:prstGeom prst="ellipse">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3" name="椭圆 22">
              <a:extLst>
                <a:ext uri="{FF2B5EF4-FFF2-40B4-BE49-F238E27FC236}">
                  <a16:creationId xmlns:a16="http://schemas.microsoft.com/office/drawing/2014/main" xmlns="" id="{6D3B2926-EB26-4B87-ABE2-445BBE30C9B1}"/>
                </a:ext>
              </a:extLst>
            </p:cNvPr>
            <p:cNvSpPr/>
            <p:nvPr/>
          </p:nvSpPr>
          <p:spPr>
            <a:xfrm>
              <a:off x="7596705" y="1687346"/>
              <a:ext cx="690466" cy="690466"/>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4" name="椭圆 23">
              <a:extLst>
                <a:ext uri="{FF2B5EF4-FFF2-40B4-BE49-F238E27FC236}">
                  <a16:creationId xmlns:a16="http://schemas.microsoft.com/office/drawing/2014/main" xmlns="" id="{36613AFA-60D2-4BE8-8A64-65FB22DEDCCE}"/>
                </a:ext>
              </a:extLst>
            </p:cNvPr>
            <p:cNvSpPr/>
            <p:nvPr/>
          </p:nvSpPr>
          <p:spPr>
            <a:xfrm>
              <a:off x="7553236" y="5237584"/>
              <a:ext cx="690466" cy="690466"/>
            </a:xfrm>
            <a:prstGeom prst="ellipse">
              <a:avLst/>
            </a:prstGeom>
            <a:solidFill>
              <a:srgbClr val="005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5" name="椭圆 24">
              <a:extLst>
                <a:ext uri="{FF2B5EF4-FFF2-40B4-BE49-F238E27FC236}">
                  <a16:creationId xmlns:a16="http://schemas.microsoft.com/office/drawing/2014/main" xmlns="" id="{B0B91137-7CC1-4C65-A296-90E58C99EB51}"/>
                </a:ext>
              </a:extLst>
            </p:cNvPr>
            <p:cNvSpPr/>
            <p:nvPr/>
          </p:nvSpPr>
          <p:spPr>
            <a:xfrm>
              <a:off x="3937218" y="5237584"/>
              <a:ext cx="690466" cy="690466"/>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pic>
          <p:nvPicPr>
            <p:cNvPr id="26" name="图形 25">
              <a:extLst>
                <a:ext uri="{FF2B5EF4-FFF2-40B4-BE49-F238E27FC236}">
                  <a16:creationId xmlns:a16="http://schemas.microsoft.com/office/drawing/2014/main" xmlns="" id="{FE047855-3FE4-4DD0-8AA9-9399B9A620C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050078" y="1797839"/>
              <a:ext cx="470792" cy="470792"/>
            </a:xfrm>
            <a:prstGeom prst="rect">
              <a:avLst/>
            </a:prstGeom>
          </p:spPr>
        </p:pic>
        <p:pic>
          <p:nvPicPr>
            <p:cNvPr id="27" name="图形 26">
              <a:extLst>
                <a:ext uri="{FF2B5EF4-FFF2-40B4-BE49-F238E27FC236}">
                  <a16:creationId xmlns:a16="http://schemas.microsoft.com/office/drawing/2014/main" xmlns="" id="{3D92C514-80A5-4956-82CA-0034C29A786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661860" y="5346639"/>
              <a:ext cx="472356" cy="472356"/>
            </a:xfrm>
            <a:prstGeom prst="rect">
              <a:avLst/>
            </a:prstGeom>
          </p:spPr>
        </p:pic>
        <p:pic>
          <p:nvPicPr>
            <p:cNvPr id="28" name="图形 27">
              <a:extLst>
                <a:ext uri="{FF2B5EF4-FFF2-40B4-BE49-F238E27FC236}">
                  <a16:creationId xmlns:a16="http://schemas.microsoft.com/office/drawing/2014/main" xmlns="" id="{76EC9C07-1455-4838-AD7F-C19CE66E0F2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730650" y="1821291"/>
              <a:ext cx="422576" cy="422576"/>
            </a:xfrm>
            <a:prstGeom prst="rect">
              <a:avLst/>
            </a:prstGeom>
          </p:spPr>
        </p:pic>
        <p:pic>
          <p:nvPicPr>
            <p:cNvPr id="29" name="图形 28">
              <a:extLst>
                <a:ext uri="{FF2B5EF4-FFF2-40B4-BE49-F238E27FC236}">
                  <a16:creationId xmlns:a16="http://schemas.microsoft.com/office/drawing/2014/main" xmlns="" id="{FE4B4D92-51DB-4204-943B-280FEEE68CB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088133" y="5385115"/>
              <a:ext cx="388636" cy="388636"/>
            </a:xfrm>
            <a:prstGeom prst="rect">
              <a:avLst/>
            </a:prstGeom>
          </p:spPr>
        </p:pic>
      </p:grpSp>
      <p:grpSp>
        <p:nvGrpSpPr>
          <p:cNvPr id="54" name="组合 53">
            <a:extLst>
              <a:ext uri="{FF2B5EF4-FFF2-40B4-BE49-F238E27FC236}">
                <a16:creationId xmlns:a16="http://schemas.microsoft.com/office/drawing/2014/main" xmlns="" id="{0800C22E-3A05-4EF2-B8B2-EBC194A8DBF5}"/>
              </a:ext>
            </a:extLst>
          </p:cNvPr>
          <p:cNvGrpSpPr/>
          <p:nvPr/>
        </p:nvGrpSpPr>
        <p:grpSpPr>
          <a:xfrm>
            <a:off x="8085383" y="1578825"/>
            <a:ext cx="3238292" cy="1383076"/>
            <a:chOff x="8085383" y="1819456"/>
            <a:chExt cx="3238292" cy="1383076"/>
          </a:xfrm>
        </p:grpSpPr>
        <p:sp>
          <p:nvSpPr>
            <p:cNvPr id="55" name="矩形 54">
              <a:extLst>
                <a:ext uri="{FF2B5EF4-FFF2-40B4-BE49-F238E27FC236}">
                  <a16:creationId xmlns:a16="http://schemas.microsoft.com/office/drawing/2014/main" xmlns="" id="{F61966FF-9007-4303-B305-99EA390DC8D0}"/>
                </a:ext>
              </a:extLst>
            </p:cNvPr>
            <p:cNvSpPr/>
            <p:nvPr/>
          </p:nvSpPr>
          <p:spPr>
            <a:xfrm>
              <a:off x="8085383" y="1819456"/>
              <a:ext cx="1210308" cy="369332"/>
            </a:xfrm>
            <a:prstGeom prst="rect">
              <a:avLst/>
            </a:prstGeom>
            <a:noFill/>
          </p:spPr>
          <p:txBody>
            <a:bodyPr wrap="square">
              <a:spAutoFit/>
            </a:bodyPr>
            <a:lstStyle/>
            <a:p>
              <a:pPr algn="ctr"/>
              <a:r>
                <a:rPr lang="zh-CN" altLang="en-US" b="1" spc="300" dirty="0">
                  <a:solidFill>
                    <a:srgbClr val="005CA2"/>
                  </a:solidFill>
                  <a:latin typeface="思源黑体 CN Regular" panose="020B0500000000000000" pitchFamily="34" charset="-122"/>
                  <a:ea typeface="思源黑体 CN Regular" panose="020B0500000000000000" pitchFamily="34" charset="-122"/>
                </a:rPr>
                <a:t>关键词</a:t>
              </a:r>
              <a:endParaRPr lang="en-US" altLang="zh-CN" b="1" spc="300" dirty="0">
                <a:solidFill>
                  <a:srgbClr val="005CA2"/>
                </a:solidFill>
                <a:latin typeface="思源黑体 CN Regular" panose="020B0500000000000000" pitchFamily="34" charset="-122"/>
                <a:ea typeface="思源黑体 CN Regular" panose="020B0500000000000000" pitchFamily="34" charset="-122"/>
              </a:endParaRPr>
            </a:p>
          </p:txBody>
        </p:sp>
        <p:sp>
          <p:nvSpPr>
            <p:cNvPr id="56" name="文本框 55">
              <a:extLst>
                <a:ext uri="{FF2B5EF4-FFF2-40B4-BE49-F238E27FC236}">
                  <a16:creationId xmlns:a16="http://schemas.microsoft.com/office/drawing/2014/main" xmlns="" id="{BE3C3211-B82C-4D71-8E08-C3F2CA0824EE}"/>
                </a:ext>
              </a:extLst>
            </p:cNvPr>
            <p:cNvSpPr txBox="1"/>
            <p:nvPr/>
          </p:nvSpPr>
          <p:spPr>
            <a:xfrm>
              <a:off x="8188891" y="2179495"/>
              <a:ext cx="3134784" cy="1023037"/>
            </a:xfrm>
            <a:prstGeom prst="rect">
              <a:avLst/>
            </a:prstGeom>
            <a:noFill/>
          </p:spPr>
          <p:txBody>
            <a:bodyPr wrap="square" rtlCol="0">
              <a:spAutoFit/>
            </a:bodyPr>
            <a:lstStyle/>
            <a:p>
              <a:pP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a:t>
              </a:r>
              <a:endParaRPr lang="en-US" altLang="zh-CN" sz="1600" dirty="0">
                <a:solidFill>
                  <a:schemeClr val="bg2">
                    <a:lumMod val="50000"/>
                  </a:schemeClr>
                </a:solidFill>
                <a:latin typeface="思源黑体 CN Regular" panose="020B0500000000000000" pitchFamily="34" charset="-122"/>
                <a:ea typeface="思源黑体 CN Regular" panose="020B0500000000000000" pitchFamily="34" charset="-122"/>
              </a:endParaRPr>
            </a:p>
            <a:p>
              <a:pP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a:t>
              </a:r>
            </a:p>
          </p:txBody>
        </p:sp>
      </p:grpSp>
      <p:grpSp>
        <p:nvGrpSpPr>
          <p:cNvPr id="57" name="组合 56">
            <a:extLst>
              <a:ext uri="{FF2B5EF4-FFF2-40B4-BE49-F238E27FC236}">
                <a16:creationId xmlns:a16="http://schemas.microsoft.com/office/drawing/2014/main" xmlns="" id="{58E6408A-A059-4433-BAE0-FFD1C8C51349}"/>
              </a:ext>
            </a:extLst>
          </p:cNvPr>
          <p:cNvGrpSpPr/>
          <p:nvPr/>
        </p:nvGrpSpPr>
        <p:grpSpPr>
          <a:xfrm>
            <a:off x="8085383" y="4399661"/>
            <a:ext cx="3238292" cy="1383076"/>
            <a:chOff x="8085383" y="1819456"/>
            <a:chExt cx="3238292" cy="1383076"/>
          </a:xfrm>
        </p:grpSpPr>
        <p:sp>
          <p:nvSpPr>
            <p:cNvPr id="58" name="矩形 57">
              <a:extLst>
                <a:ext uri="{FF2B5EF4-FFF2-40B4-BE49-F238E27FC236}">
                  <a16:creationId xmlns:a16="http://schemas.microsoft.com/office/drawing/2014/main" xmlns="" id="{2A1DA953-9974-4DB1-8B3F-42E940042E16}"/>
                </a:ext>
              </a:extLst>
            </p:cNvPr>
            <p:cNvSpPr/>
            <p:nvPr/>
          </p:nvSpPr>
          <p:spPr>
            <a:xfrm>
              <a:off x="8085383" y="1819456"/>
              <a:ext cx="1210308" cy="369332"/>
            </a:xfrm>
            <a:prstGeom prst="rect">
              <a:avLst/>
            </a:prstGeom>
            <a:noFill/>
          </p:spPr>
          <p:txBody>
            <a:bodyPr wrap="square">
              <a:spAutoFit/>
            </a:bodyPr>
            <a:lstStyle/>
            <a:p>
              <a:pPr algn="ctr"/>
              <a:r>
                <a:rPr lang="zh-CN" altLang="en-US" b="1" spc="300" dirty="0">
                  <a:solidFill>
                    <a:srgbClr val="005CA2"/>
                  </a:solidFill>
                  <a:latin typeface="思源黑体 CN Regular" panose="020B0500000000000000" pitchFamily="34" charset="-122"/>
                  <a:ea typeface="思源黑体 CN Regular" panose="020B0500000000000000" pitchFamily="34" charset="-122"/>
                </a:rPr>
                <a:t>关键词</a:t>
              </a:r>
              <a:endParaRPr lang="en-US" altLang="zh-CN" b="1" spc="300" dirty="0">
                <a:solidFill>
                  <a:srgbClr val="005CA2"/>
                </a:solidFill>
                <a:latin typeface="思源黑体 CN Regular" panose="020B0500000000000000" pitchFamily="34" charset="-122"/>
                <a:ea typeface="思源黑体 CN Regular" panose="020B0500000000000000" pitchFamily="34" charset="-122"/>
              </a:endParaRPr>
            </a:p>
          </p:txBody>
        </p:sp>
        <p:sp>
          <p:nvSpPr>
            <p:cNvPr id="59" name="文本框 58">
              <a:extLst>
                <a:ext uri="{FF2B5EF4-FFF2-40B4-BE49-F238E27FC236}">
                  <a16:creationId xmlns:a16="http://schemas.microsoft.com/office/drawing/2014/main" xmlns="" id="{5A00AC56-D75B-4BF9-95E6-FFE8FC696917}"/>
                </a:ext>
              </a:extLst>
            </p:cNvPr>
            <p:cNvSpPr txBox="1"/>
            <p:nvPr/>
          </p:nvSpPr>
          <p:spPr>
            <a:xfrm>
              <a:off x="8188891" y="2179495"/>
              <a:ext cx="3134784" cy="1023037"/>
            </a:xfrm>
            <a:prstGeom prst="rect">
              <a:avLst/>
            </a:prstGeom>
            <a:noFill/>
          </p:spPr>
          <p:txBody>
            <a:bodyPr wrap="square" rtlCol="0">
              <a:spAutoFit/>
            </a:bodyPr>
            <a:lstStyle/>
            <a:p>
              <a:pP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a:t>
              </a:r>
              <a:endParaRPr lang="en-US" altLang="zh-CN" sz="1600" dirty="0">
                <a:solidFill>
                  <a:schemeClr val="bg2">
                    <a:lumMod val="50000"/>
                  </a:schemeClr>
                </a:solidFill>
                <a:latin typeface="思源黑体 CN Regular" panose="020B0500000000000000" pitchFamily="34" charset="-122"/>
                <a:ea typeface="思源黑体 CN Regular" panose="020B0500000000000000" pitchFamily="34" charset="-122"/>
              </a:endParaRPr>
            </a:p>
            <a:p>
              <a:pP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a:t>
              </a:r>
            </a:p>
          </p:txBody>
        </p:sp>
      </p:grpSp>
      <p:grpSp>
        <p:nvGrpSpPr>
          <p:cNvPr id="60" name="组合 59">
            <a:extLst>
              <a:ext uri="{FF2B5EF4-FFF2-40B4-BE49-F238E27FC236}">
                <a16:creationId xmlns:a16="http://schemas.microsoft.com/office/drawing/2014/main" xmlns="" id="{0E4BA336-0955-4886-8126-0BFD7D06D136}"/>
              </a:ext>
            </a:extLst>
          </p:cNvPr>
          <p:cNvGrpSpPr/>
          <p:nvPr/>
        </p:nvGrpSpPr>
        <p:grpSpPr>
          <a:xfrm>
            <a:off x="613365" y="1578825"/>
            <a:ext cx="3163659" cy="1383076"/>
            <a:chOff x="8188891" y="1819456"/>
            <a:chExt cx="3163659" cy="1383076"/>
          </a:xfrm>
        </p:grpSpPr>
        <p:sp>
          <p:nvSpPr>
            <p:cNvPr id="61" name="矩形 60">
              <a:extLst>
                <a:ext uri="{FF2B5EF4-FFF2-40B4-BE49-F238E27FC236}">
                  <a16:creationId xmlns:a16="http://schemas.microsoft.com/office/drawing/2014/main" xmlns="" id="{763D8868-E665-4980-A1CB-D50514021A5F}"/>
                </a:ext>
              </a:extLst>
            </p:cNvPr>
            <p:cNvSpPr/>
            <p:nvPr/>
          </p:nvSpPr>
          <p:spPr>
            <a:xfrm>
              <a:off x="10142242" y="1819456"/>
              <a:ext cx="1210308" cy="369332"/>
            </a:xfrm>
            <a:prstGeom prst="rect">
              <a:avLst/>
            </a:prstGeom>
            <a:noFill/>
          </p:spPr>
          <p:txBody>
            <a:bodyPr wrap="square">
              <a:spAutoFit/>
            </a:bodyPr>
            <a:lstStyle/>
            <a:p>
              <a:pPr algn="r"/>
              <a:r>
                <a:rPr lang="zh-CN" altLang="en-US" b="1" spc="300" dirty="0">
                  <a:solidFill>
                    <a:srgbClr val="005CA2"/>
                  </a:solidFill>
                  <a:latin typeface="思源黑体 CN Regular" panose="020B0500000000000000" pitchFamily="34" charset="-122"/>
                  <a:ea typeface="思源黑体 CN Regular" panose="020B0500000000000000" pitchFamily="34" charset="-122"/>
                </a:rPr>
                <a:t>关键词</a:t>
              </a:r>
              <a:endParaRPr lang="en-US" altLang="zh-CN" b="1" spc="300" dirty="0">
                <a:solidFill>
                  <a:srgbClr val="005CA2"/>
                </a:solidFill>
                <a:latin typeface="思源黑体 CN Regular" panose="020B0500000000000000" pitchFamily="34" charset="-122"/>
                <a:ea typeface="思源黑体 CN Regular" panose="020B0500000000000000" pitchFamily="34" charset="-122"/>
              </a:endParaRPr>
            </a:p>
          </p:txBody>
        </p:sp>
        <p:sp>
          <p:nvSpPr>
            <p:cNvPr id="62" name="文本框 61">
              <a:extLst>
                <a:ext uri="{FF2B5EF4-FFF2-40B4-BE49-F238E27FC236}">
                  <a16:creationId xmlns:a16="http://schemas.microsoft.com/office/drawing/2014/main" xmlns="" id="{30D3301C-770B-4A75-B2A2-2E58A8E3E3F7}"/>
                </a:ext>
              </a:extLst>
            </p:cNvPr>
            <p:cNvSpPr txBox="1"/>
            <p:nvPr/>
          </p:nvSpPr>
          <p:spPr>
            <a:xfrm>
              <a:off x="8188891" y="2179495"/>
              <a:ext cx="3134784" cy="1023037"/>
            </a:xfrm>
            <a:prstGeom prst="rect">
              <a:avLst/>
            </a:prstGeom>
            <a:noFill/>
          </p:spPr>
          <p:txBody>
            <a:bodyPr wrap="square" rtlCol="0">
              <a:spAutoFit/>
            </a:bodyPr>
            <a:lstStyle/>
            <a:p>
              <a:pPr algn="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a:t>
              </a:r>
              <a:endParaRPr lang="en-US" altLang="zh-CN" sz="1600" dirty="0">
                <a:solidFill>
                  <a:schemeClr val="bg2">
                    <a:lumMod val="50000"/>
                  </a:schemeClr>
                </a:solidFill>
                <a:latin typeface="思源黑体 CN Regular" panose="020B0500000000000000" pitchFamily="34" charset="-122"/>
                <a:ea typeface="思源黑体 CN Regular" panose="020B0500000000000000" pitchFamily="34" charset="-122"/>
              </a:endParaRPr>
            </a:p>
            <a:p>
              <a:pPr algn="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a:t>
              </a:r>
            </a:p>
          </p:txBody>
        </p:sp>
      </p:grpSp>
      <p:grpSp>
        <p:nvGrpSpPr>
          <p:cNvPr id="63" name="组合 62">
            <a:extLst>
              <a:ext uri="{FF2B5EF4-FFF2-40B4-BE49-F238E27FC236}">
                <a16:creationId xmlns:a16="http://schemas.microsoft.com/office/drawing/2014/main" xmlns="" id="{85D40901-5A8D-4113-95F1-4D6BF9A0A6C6}"/>
              </a:ext>
            </a:extLst>
          </p:cNvPr>
          <p:cNvGrpSpPr/>
          <p:nvPr/>
        </p:nvGrpSpPr>
        <p:grpSpPr>
          <a:xfrm>
            <a:off x="613365" y="4399661"/>
            <a:ext cx="3163659" cy="1383076"/>
            <a:chOff x="8188891" y="1819456"/>
            <a:chExt cx="3163659" cy="1383076"/>
          </a:xfrm>
        </p:grpSpPr>
        <p:sp>
          <p:nvSpPr>
            <p:cNvPr id="64" name="矩形 63">
              <a:extLst>
                <a:ext uri="{FF2B5EF4-FFF2-40B4-BE49-F238E27FC236}">
                  <a16:creationId xmlns:a16="http://schemas.microsoft.com/office/drawing/2014/main" xmlns="" id="{F71EDC6F-AFDE-47AF-AF60-006D171A04B8}"/>
                </a:ext>
              </a:extLst>
            </p:cNvPr>
            <p:cNvSpPr/>
            <p:nvPr/>
          </p:nvSpPr>
          <p:spPr>
            <a:xfrm>
              <a:off x="10142242" y="1819456"/>
              <a:ext cx="1210308" cy="369332"/>
            </a:xfrm>
            <a:prstGeom prst="rect">
              <a:avLst/>
            </a:prstGeom>
            <a:noFill/>
          </p:spPr>
          <p:txBody>
            <a:bodyPr wrap="square">
              <a:spAutoFit/>
            </a:bodyPr>
            <a:lstStyle/>
            <a:p>
              <a:pPr algn="r"/>
              <a:r>
                <a:rPr lang="zh-CN" altLang="en-US" b="1" spc="300" dirty="0">
                  <a:solidFill>
                    <a:srgbClr val="005CA2"/>
                  </a:solidFill>
                  <a:latin typeface="思源黑体 CN Regular" panose="020B0500000000000000" pitchFamily="34" charset="-122"/>
                  <a:ea typeface="思源黑体 CN Regular" panose="020B0500000000000000" pitchFamily="34" charset="-122"/>
                </a:rPr>
                <a:t>关键词</a:t>
              </a:r>
              <a:endParaRPr lang="en-US" altLang="zh-CN" b="1" spc="300" dirty="0">
                <a:solidFill>
                  <a:srgbClr val="005CA2"/>
                </a:solidFill>
                <a:latin typeface="思源黑体 CN Regular" panose="020B0500000000000000" pitchFamily="34" charset="-122"/>
                <a:ea typeface="思源黑体 CN Regular" panose="020B0500000000000000" pitchFamily="34" charset="-122"/>
              </a:endParaRPr>
            </a:p>
          </p:txBody>
        </p:sp>
        <p:sp>
          <p:nvSpPr>
            <p:cNvPr id="65" name="文本框 64">
              <a:extLst>
                <a:ext uri="{FF2B5EF4-FFF2-40B4-BE49-F238E27FC236}">
                  <a16:creationId xmlns:a16="http://schemas.microsoft.com/office/drawing/2014/main" xmlns="" id="{C415B2E2-342C-45D8-B61E-3B898C3FBF94}"/>
                </a:ext>
              </a:extLst>
            </p:cNvPr>
            <p:cNvSpPr txBox="1"/>
            <p:nvPr/>
          </p:nvSpPr>
          <p:spPr>
            <a:xfrm>
              <a:off x="8188891" y="2179495"/>
              <a:ext cx="3134784" cy="1023037"/>
            </a:xfrm>
            <a:prstGeom prst="rect">
              <a:avLst/>
            </a:prstGeom>
            <a:noFill/>
          </p:spPr>
          <p:txBody>
            <a:bodyPr wrap="square" rtlCol="0">
              <a:spAutoFit/>
            </a:bodyPr>
            <a:lstStyle/>
            <a:p>
              <a:pPr algn="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请输入正文内容请输入正文内容请输入正文内容请输入正文内容</a:t>
              </a:r>
              <a:endParaRPr lang="en-US" altLang="zh-CN" sz="1600" dirty="0">
                <a:solidFill>
                  <a:schemeClr val="bg2">
                    <a:lumMod val="50000"/>
                  </a:schemeClr>
                </a:solidFill>
                <a:latin typeface="思源黑体 CN Regular" panose="020B0500000000000000" pitchFamily="34" charset="-122"/>
                <a:ea typeface="思源黑体 CN Regular" panose="020B0500000000000000" pitchFamily="34" charset="-122"/>
              </a:endParaRPr>
            </a:p>
            <a:p>
              <a:pPr algn="r">
                <a:lnSpc>
                  <a:spcPct val="13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rPr>
                <a:t>请输入正文内容请输入正文内容</a:t>
              </a:r>
            </a:p>
          </p:txBody>
        </p:sp>
      </p:grpSp>
    </p:spTree>
    <p:extLst>
      <p:ext uri="{BB962C8B-B14F-4D97-AF65-F5344CB8AC3E}">
        <p14:creationId xmlns:p14="http://schemas.microsoft.com/office/powerpoint/2010/main" val="2121537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xmlns="" id="{0E12E29C-0DB4-4DBC-8F4A-31A4A8611844}"/>
              </a:ext>
            </a:extLst>
          </p:cNvPr>
          <p:cNvPicPr>
            <a:picLocks noChangeAspect="1"/>
          </p:cNvPicPr>
          <p:nvPr/>
        </p:nvPicPr>
        <p:blipFill rotWithShape="1">
          <a:blip r:embed="rId2"/>
          <a:srcRect l="8724"/>
          <a:stretch/>
        </p:blipFill>
        <p:spPr>
          <a:xfrm>
            <a:off x="0" y="0"/>
            <a:ext cx="12185523" cy="6898943"/>
          </a:xfrm>
          <a:prstGeom prst="rect">
            <a:avLst/>
          </a:prstGeom>
        </p:spPr>
      </p:pic>
      <p:sp>
        <p:nvSpPr>
          <p:cNvPr id="4" name="矩形 3">
            <a:extLst>
              <a:ext uri="{FF2B5EF4-FFF2-40B4-BE49-F238E27FC236}">
                <a16:creationId xmlns:a16="http://schemas.microsoft.com/office/drawing/2014/main" xmlns="" id="{879926C3-70FB-4DF8-97F0-CD88F4CD68EE}"/>
              </a:ext>
            </a:extLst>
          </p:cNvPr>
          <p:cNvSpPr/>
          <p:nvPr/>
        </p:nvSpPr>
        <p:spPr>
          <a:xfrm>
            <a:off x="0" y="0"/>
            <a:ext cx="4244454" cy="6858000"/>
          </a:xfrm>
          <a:prstGeom prst="rect">
            <a:avLst/>
          </a:prstGeom>
          <a:solidFill>
            <a:srgbClr val="00427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E6F8F0D-E5E4-4846-9267-2C55C3F9B413}"/>
              </a:ext>
            </a:extLst>
          </p:cNvPr>
          <p:cNvSpPr/>
          <p:nvPr/>
        </p:nvSpPr>
        <p:spPr>
          <a:xfrm>
            <a:off x="9585279" y="6137658"/>
            <a:ext cx="2262158" cy="369332"/>
          </a:xfrm>
          <a:prstGeom prst="rect">
            <a:avLst/>
          </a:prstGeom>
        </p:spPr>
        <p:txBody>
          <a:bodyPr wrap="none">
            <a:spAutoFit/>
          </a:bodyPr>
          <a:lstStyle/>
          <a:p>
            <a:pPr algn="ct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含弘光大，继往开来</a:t>
            </a:r>
          </a:p>
        </p:txBody>
      </p:sp>
      <p:grpSp>
        <p:nvGrpSpPr>
          <p:cNvPr id="21" name="组合 20">
            <a:extLst>
              <a:ext uri="{FF2B5EF4-FFF2-40B4-BE49-F238E27FC236}">
                <a16:creationId xmlns:a16="http://schemas.microsoft.com/office/drawing/2014/main" xmlns="" id="{15B59EFE-6808-42A4-99D4-D804F69A440F}"/>
              </a:ext>
            </a:extLst>
          </p:cNvPr>
          <p:cNvGrpSpPr/>
          <p:nvPr/>
        </p:nvGrpSpPr>
        <p:grpSpPr>
          <a:xfrm>
            <a:off x="5750599" y="1460311"/>
            <a:ext cx="3366500" cy="655071"/>
            <a:chOff x="5750599" y="1460311"/>
            <a:chExt cx="3366500" cy="655071"/>
          </a:xfrm>
        </p:grpSpPr>
        <p:grpSp>
          <p:nvGrpSpPr>
            <p:cNvPr id="12" name="组合 11">
              <a:extLst>
                <a:ext uri="{FF2B5EF4-FFF2-40B4-BE49-F238E27FC236}">
                  <a16:creationId xmlns:a16="http://schemas.microsoft.com/office/drawing/2014/main" xmlns="" id="{22402453-402E-45C6-9898-19C006DC933F}"/>
                </a:ext>
              </a:extLst>
            </p:cNvPr>
            <p:cNvGrpSpPr/>
            <p:nvPr/>
          </p:nvGrpSpPr>
          <p:grpSpPr>
            <a:xfrm>
              <a:off x="5750599" y="1460311"/>
              <a:ext cx="655071" cy="655071"/>
              <a:chOff x="5459126" y="1460311"/>
              <a:chExt cx="655071" cy="655071"/>
            </a:xfrm>
          </p:grpSpPr>
          <p:sp>
            <p:nvSpPr>
              <p:cNvPr id="10" name="椭圆 9">
                <a:extLst>
                  <a:ext uri="{FF2B5EF4-FFF2-40B4-BE49-F238E27FC236}">
                    <a16:creationId xmlns:a16="http://schemas.microsoft.com/office/drawing/2014/main" xmlns="" id="{8485FEE0-36A3-475E-A528-39196CE91023}"/>
                  </a:ext>
                </a:extLst>
              </p:cNvPr>
              <p:cNvSpPr/>
              <p:nvPr/>
            </p:nvSpPr>
            <p:spPr>
              <a:xfrm>
                <a:off x="5459126" y="1460311"/>
                <a:ext cx="655071" cy="655071"/>
              </a:xfrm>
              <a:prstGeom prst="ellipse">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D0621E6-36FB-40E3-B111-90A0E15E7A7A}"/>
                  </a:ext>
                </a:extLst>
              </p:cNvPr>
              <p:cNvSpPr txBox="1"/>
              <p:nvPr/>
            </p:nvSpPr>
            <p:spPr>
              <a:xfrm>
                <a:off x="5534028" y="1572403"/>
                <a:ext cx="505268" cy="430887"/>
              </a:xfrm>
              <a:prstGeom prst="rect">
                <a:avLst/>
              </a:prstGeom>
              <a:noFill/>
            </p:spPr>
            <p:txBody>
              <a:bodyPr wrap="none" rtlCol="0">
                <a:spAutoFit/>
              </a:bodyPr>
              <a:lstStyle/>
              <a:p>
                <a:pPr algn="ctr"/>
                <a:r>
                  <a:rPr lang="en-US" altLang="zh-CN" sz="2200" dirty="0">
                    <a:solidFill>
                      <a:schemeClr val="bg1"/>
                    </a:solidFill>
                    <a:latin typeface="思源黑体 CN Medium" panose="020B0600000000000000" pitchFamily="34" charset="-122"/>
                    <a:ea typeface="思源黑体 CN Medium" panose="020B0600000000000000" pitchFamily="34" charset="-122"/>
                  </a:rPr>
                  <a:t>01</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13" name="矩形 12">
              <a:extLst>
                <a:ext uri="{FF2B5EF4-FFF2-40B4-BE49-F238E27FC236}">
                  <a16:creationId xmlns:a16="http://schemas.microsoft.com/office/drawing/2014/main" xmlns="" id="{09CBB72D-2BC1-423C-BE53-D8F2FF5A0617}"/>
                </a:ext>
              </a:extLst>
            </p:cNvPr>
            <p:cNvSpPr/>
            <p:nvPr/>
          </p:nvSpPr>
          <p:spPr>
            <a:xfrm>
              <a:off x="6777997" y="1557014"/>
              <a:ext cx="2339102" cy="461665"/>
            </a:xfrm>
            <a:prstGeom prst="rect">
              <a:avLst/>
            </a:prstGeom>
          </p:spPr>
          <p:txBody>
            <a:bodyPr wrap="none">
              <a:spAutoFit/>
            </a:bodyPr>
            <a:lstStyle/>
            <a:p>
              <a:r>
                <a:rPr lang="zh-CN" altLang="en-US" sz="2400" kern="0" dirty="0">
                  <a:solidFill>
                    <a:prstClr val="black">
                      <a:lumMod val="75000"/>
                      <a:lumOff val="25000"/>
                    </a:prstClr>
                  </a:solidFill>
                  <a:latin typeface="思源黑体 CN Regular" panose="020B0500000000000000" pitchFamily="34" charset="-122"/>
                  <a:ea typeface="思源黑体 CN Regular" panose="020B0500000000000000" pitchFamily="34" charset="-122"/>
                </a:rPr>
                <a:t>在这里填写内容</a:t>
              </a:r>
              <a:endParaRPr lang="zh-CN" altLang="en-US" sz="2400" dirty="0"/>
            </a:p>
          </p:txBody>
        </p:sp>
      </p:grpSp>
      <p:grpSp>
        <p:nvGrpSpPr>
          <p:cNvPr id="16" name="组合 15">
            <a:extLst>
              <a:ext uri="{FF2B5EF4-FFF2-40B4-BE49-F238E27FC236}">
                <a16:creationId xmlns:a16="http://schemas.microsoft.com/office/drawing/2014/main" xmlns="" id="{34F7C593-8E8C-459B-8FC6-62AB246DEE8D}"/>
              </a:ext>
            </a:extLst>
          </p:cNvPr>
          <p:cNvGrpSpPr/>
          <p:nvPr/>
        </p:nvGrpSpPr>
        <p:grpSpPr>
          <a:xfrm>
            <a:off x="1129826" y="2281904"/>
            <a:ext cx="1954627" cy="1966644"/>
            <a:chOff x="1074057" y="2518270"/>
            <a:chExt cx="1954627" cy="1966644"/>
          </a:xfrm>
        </p:grpSpPr>
        <p:sp>
          <p:nvSpPr>
            <p:cNvPr id="17" name="矩形 16">
              <a:extLst>
                <a:ext uri="{FF2B5EF4-FFF2-40B4-BE49-F238E27FC236}">
                  <a16:creationId xmlns:a16="http://schemas.microsoft.com/office/drawing/2014/main" xmlns="" id="{0EFF0500-407B-4A1D-8F5F-203A2489F50F}"/>
                </a:ext>
              </a:extLst>
            </p:cNvPr>
            <p:cNvSpPr/>
            <p:nvPr/>
          </p:nvSpPr>
          <p:spPr>
            <a:xfrm>
              <a:off x="1074057" y="2518270"/>
              <a:ext cx="1349939" cy="196664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solidFill>
                    <a:prstClr val="white"/>
                  </a:solidFill>
                </a:ln>
                <a:solidFill>
                  <a:srgbClr val="82318E"/>
                </a:solidFill>
                <a:effectLst/>
                <a:uLnTx/>
                <a:uFillTx/>
                <a:latin typeface="Segoe UI"/>
                <a:ea typeface="阿里巴巴普惠体 R" panose="00020600040101010101" pitchFamily="18" charset="-122"/>
                <a:cs typeface="+mn-cs"/>
              </a:endParaRPr>
            </a:p>
          </p:txBody>
        </p:sp>
        <p:grpSp>
          <p:nvGrpSpPr>
            <p:cNvPr id="18" name="组合 17">
              <a:extLst>
                <a:ext uri="{FF2B5EF4-FFF2-40B4-BE49-F238E27FC236}">
                  <a16:creationId xmlns:a16="http://schemas.microsoft.com/office/drawing/2014/main" xmlns="" id="{2162004C-8235-4D39-9C97-B45A48CBC139}"/>
                </a:ext>
              </a:extLst>
            </p:cNvPr>
            <p:cNvGrpSpPr/>
            <p:nvPr/>
          </p:nvGrpSpPr>
          <p:grpSpPr>
            <a:xfrm>
              <a:off x="1185596" y="2891057"/>
              <a:ext cx="1843088" cy="1190293"/>
              <a:chOff x="1185596" y="2806967"/>
              <a:chExt cx="1843088" cy="1190293"/>
            </a:xfrm>
          </p:grpSpPr>
          <p:sp>
            <p:nvSpPr>
              <p:cNvPr id="19" name="文本框 18">
                <a:extLst>
                  <a:ext uri="{FF2B5EF4-FFF2-40B4-BE49-F238E27FC236}">
                    <a16:creationId xmlns:a16="http://schemas.microsoft.com/office/drawing/2014/main" xmlns="" id="{44049A49-5BDB-4A9C-B45D-0A76FB8B7D90}"/>
                  </a:ext>
                </a:extLst>
              </p:cNvPr>
              <p:cNvSpPr txBox="1"/>
              <p:nvPr/>
            </p:nvSpPr>
            <p:spPr>
              <a:xfrm>
                <a:off x="1185596" y="2806967"/>
                <a:ext cx="1843088" cy="1015663"/>
              </a:xfrm>
              <a:prstGeom prst="rect">
                <a:avLst/>
              </a:prstGeom>
              <a:solidFill>
                <a:srgbClr val="00427E"/>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目录</a:t>
                </a:r>
              </a:p>
            </p:txBody>
          </p:sp>
          <p:sp>
            <p:nvSpPr>
              <p:cNvPr id="20" name="文本框 19">
                <a:extLst>
                  <a:ext uri="{FF2B5EF4-FFF2-40B4-BE49-F238E27FC236}">
                    <a16:creationId xmlns:a16="http://schemas.microsoft.com/office/drawing/2014/main" xmlns="" id="{7C162DE6-C6BC-4EB2-B056-0C8798783D33}"/>
                  </a:ext>
                </a:extLst>
              </p:cNvPr>
              <p:cNvSpPr txBox="1"/>
              <p:nvPr/>
            </p:nvSpPr>
            <p:spPr>
              <a:xfrm>
                <a:off x="1338999" y="3689483"/>
                <a:ext cx="1536282" cy="307777"/>
              </a:xfrm>
              <a:prstGeom prst="rect">
                <a:avLst/>
              </a:prstGeom>
              <a:solidFill>
                <a:srgbClr val="00427E"/>
              </a:solid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rPr>
                  <a:t>CONTENTS</a:t>
                </a:r>
                <a:endParaRPr kumimoji="0" lang="zh-CN" altLang="en-US" sz="14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grpSp>
      </p:grpSp>
      <p:grpSp>
        <p:nvGrpSpPr>
          <p:cNvPr id="22" name="组合 21">
            <a:extLst>
              <a:ext uri="{FF2B5EF4-FFF2-40B4-BE49-F238E27FC236}">
                <a16:creationId xmlns:a16="http://schemas.microsoft.com/office/drawing/2014/main" xmlns="" id="{FBCFC821-2973-41EF-9E3F-9626C87D09FD}"/>
              </a:ext>
            </a:extLst>
          </p:cNvPr>
          <p:cNvGrpSpPr/>
          <p:nvPr/>
        </p:nvGrpSpPr>
        <p:grpSpPr>
          <a:xfrm>
            <a:off x="5750599" y="2554414"/>
            <a:ext cx="3366500" cy="655071"/>
            <a:chOff x="5750599" y="1460311"/>
            <a:chExt cx="3366500" cy="655071"/>
          </a:xfrm>
        </p:grpSpPr>
        <p:grpSp>
          <p:nvGrpSpPr>
            <p:cNvPr id="23" name="组合 22">
              <a:extLst>
                <a:ext uri="{FF2B5EF4-FFF2-40B4-BE49-F238E27FC236}">
                  <a16:creationId xmlns:a16="http://schemas.microsoft.com/office/drawing/2014/main" xmlns="" id="{01684FCC-EB34-45CD-BE25-B2D313F995AC}"/>
                </a:ext>
              </a:extLst>
            </p:cNvPr>
            <p:cNvGrpSpPr/>
            <p:nvPr/>
          </p:nvGrpSpPr>
          <p:grpSpPr>
            <a:xfrm>
              <a:off x="5750599" y="1460311"/>
              <a:ext cx="655071" cy="655071"/>
              <a:chOff x="5459126" y="1460311"/>
              <a:chExt cx="655071" cy="655071"/>
            </a:xfrm>
          </p:grpSpPr>
          <p:sp>
            <p:nvSpPr>
              <p:cNvPr id="25" name="椭圆 24">
                <a:extLst>
                  <a:ext uri="{FF2B5EF4-FFF2-40B4-BE49-F238E27FC236}">
                    <a16:creationId xmlns:a16="http://schemas.microsoft.com/office/drawing/2014/main" xmlns="" id="{12B1778D-EDCA-4888-8BB5-DE6BD035B6F3}"/>
                  </a:ext>
                </a:extLst>
              </p:cNvPr>
              <p:cNvSpPr/>
              <p:nvPr/>
            </p:nvSpPr>
            <p:spPr>
              <a:xfrm>
                <a:off x="5459126" y="1460311"/>
                <a:ext cx="655071" cy="655071"/>
              </a:xfrm>
              <a:prstGeom prst="ellipse">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160F3E9A-AD14-4767-9D98-FFDB242D0EEE}"/>
                  </a:ext>
                </a:extLst>
              </p:cNvPr>
              <p:cNvSpPr txBox="1"/>
              <p:nvPr/>
            </p:nvSpPr>
            <p:spPr>
              <a:xfrm>
                <a:off x="5534028" y="1572403"/>
                <a:ext cx="505268" cy="430887"/>
              </a:xfrm>
              <a:prstGeom prst="rect">
                <a:avLst/>
              </a:prstGeom>
              <a:noFill/>
            </p:spPr>
            <p:txBody>
              <a:bodyPr wrap="none" rtlCol="0">
                <a:spAutoFit/>
              </a:bodyPr>
              <a:lstStyle/>
              <a:p>
                <a:pPr algn="ctr"/>
                <a:r>
                  <a:rPr lang="en-US" altLang="zh-CN" sz="2200" dirty="0">
                    <a:solidFill>
                      <a:schemeClr val="bg1"/>
                    </a:solidFill>
                    <a:latin typeface="思源黑体 CN Medium" panose="020B0600000000000000" pitchFamily="34" charset="-122"/>
                    <a:ea typeface="思源黑体 CN Medium" panose="020B0600000000000000" pitchFamily="34" charset="-122"/>
                  </a:rPr>
                  <a:t>02</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矩形 23">
              <a:extLst>
                <a:ext uri="{FF2B5EF4-FFF2-40B4-BE49-F238E27FC236}">
                  <a16:creationId xmlns:a16="http://schemas.microsoft.com/office/drawing/2014/main" xmlns="" id="{9F74E52A-8730-4D5E-9234-DE478533B1F3}"/>
                </a:ext>
              </a:extLst>
            </p:cNvPr>
            <p:cNvSpPr/>
            <p:nvPr/>
          </p:nvSpPr>
          <p:spPr>
            <a:xfrm>
              <a:off x="6777997" y="1557014"/>
              <a:ext cx="2339102" cy="461665"/>
            </a:xfrm>
            <a:prstGeom prst="rect">
              <a:avLst/>
            </a:prstGeom>
          </p:spPr>
          <p:txBody>
            <a:bodyPr wrap="none">
              <a:spAutoFit/>
            </a:bodyPr>
            <a:lstStyle/>
            <a:p>
              <a:r>
                <a:rPr lang="zh-CN" altLang="en-US" sz="2400" kern="0" dirty="0">
                  <a:solidFill>
                    <a:prstClr val="black">
                      <a:lumMod val="75000"/>
                      <a:lumOff val="25000"/>
                    </a:prstClr>
                  </a:solidFill>
                  <a:latin typeface="思源黑体 CN Regular" panose="020B0500000000000000" pitchFamily="34" charset="-122"/>
                  <a:ea typeface="思源黑体 CN Regular" panose="020B0500000000000000" pitchFamily="34" charset="-122"/>
                </a:rPr>
                <a:t>在这里填写内容</a:t>
              </a:r>
              <a:endParaRPr lang="zh-CN" altLang="en-US" sz="2400" dirty="0"/>
            </a:p>
          </p:txBody>
        </p:sp>
      </p:grpSp>
      <p:grpSp>
        <p:nvGrpSpPr>
          <p:cNvPr id="27" name="组合 26">
            <a:extLst>
              <a:ext uri="{FF2B5EF4-FFF2-40B4-BE49-F238E27FC236}">
                <a16:creationId xmlns:a16="http://schemas.microsoft.com/office/drawing/2014/main" xmlns="" id="{541B1499-967A-4281-849D-60AF54EC77AF}"/>
              </a:ext>
            </a:extLst>
          </p:cNvPr>
          <p:cNvGrpSpPr/>
          <p:nvPr/>
        </p:nvGrpSpPr>
        <p:grpSpPr>
          <a:xfrm>
            <a:off x="5750599" y="3648517"/>
            <a:ext cx="3366500" cy="655071"/>
            <a:chOff x="5750599" y="1460311"/>
            <a:chExt cx="3366500" cy="655071"/>
          </a:xfrm>
        </p:grpSpPr>
        <p:grpSp>
          <p:nvGrpSpPr>
            <p:cNvPr id="28" name="组合 27">
              <a:extLst>
                <a:ext uri="{FF2B5EF4-FFF2-40B4-BE49-F238E27FC236}">
                  <a16:creationId xmlns:a16="http://schemas.microsoft.com/office/drawing/2014/main" xmlns="" id="{7F879797-0D7D-4DC8-B9B3-E262C2DFE70F}"/>
                </a:ext>
              </a:extLst>
            </p:cNvPr>
            <p:cNvGrpSpPr/>
            <p:nvPr/>
          </p:nvGrpSpPr>
          <p:grpSpPr>
            <a:xfrm>
              <a:off x="5750599" y="1460311"/>
              <a:ext cx="655071" cy="655071"/>
              <a:chOff x="5459126" y="1460311"/>
              <a:chExt cx="655071" cy="655071"/>
            </a:xfrm>
          </p:grpSpPr>
          <p:sp>
            <p:nvSpPr>
              <p:cNvPr id="30" name="椭圆 29">
                <a:extLst>
                  <a:ext uri="{FF2B5EF4-FFF2-40B4-BE49-F238E27FC236}">
                    <a16:creationId xmlns:a16="http://schemas.microsoft.com/office/drawing/2014/main" xmlns="" id="{70C5CBCE-094D-4F83-9D64-190C544DCDBD}"/>
                  </a:ext>
                </a:extLst>
              </p:cNvPr>
              <p:cNvSpPr/>
              <p:nvPr/>
            </p:nvSpPr>
            <p:spPr>
              <a:xfrm>
                <a:off x="5459126" y="1460311"/>
                <a:ext cx="655071" cy="655071"/>
              </a:xfrm>
              <a:prstGeom prst="ellipse">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724129FE-BD8C-4EC1-A6A1-8B070D285767}"/>
                  </a:ext>
                </a:extLst>
              </p:cNvPr>
              <p:cNvSpPr txBox="1"/>
              <p:nvPr/>
            </p:nvSpPr>
            <p:spPr>
              <a:xfrm>
                <a:off x="5534028" y="1572403"/>
                <a:ext cx="505268" cy="430887"/>
              </a:xfrm>
              <a:prstGeom prst="rect">
                <a:avLst/>
              </a:prstGeom>
              <a:noFill/>
            </p:spPr>
            <p:txBody>
              <a:bodyPr wrap="none" rtlCol="0">
                <a:spAutoFit/>
              </a:bodyPr>
              <a:lstStyle/>
              <a:p>
                <a:pPr algn="ctr"/>
                <a:r>
                  <a:rPr lang="en-US" altLang="zh-CN" sz="2200" dirty="0">
                    <a:solidFill>
                      <a:schemeClr val="bg1"/>
                    </a:solidFill>
                    <a:latin typeface="思源黑体 CN Medium" panose="020B0600000000000000" pitchFamily="34" charset="-122"/>
                    <a:ea typeface="思源黑体 CN Medium" panose="020B0600000000000000" pitchFamily="34" charset="-122"/>
                  </a:rPr>
                  <a:t>03</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9" name="矩形 28">
              <a:extLst>
                <a:ext uri="{FF2B5EF4-FFF2-40B4-BE49-F238E27FC236}">
                  <a16:creationId xmlns:a16="http://schemas.microsoft.com/office/drawing/2014/main" xmlns="" id="{8FC27128-0798-4CD2-A4DC-9B5DBE138BBC}"/>
                </a:ext>
              </a:extLst>
            </p:cNvPr>
            <p:cNvSpPr/>
            <p:nvPr/>
          </p:nvSpPr>
          <p:spPr>
            <a:xfrm>
              <a:off x="6777997" y="1557014"/>
              <a:ext cx="2339102" cy="461665"/>
            </a:xfrm>
            <a:prstGeom prst="rect">
              <a:avLst/>
            </a:prstGeom>
          </p:spPr>
          <p:txBody>
            <a:bodyPr wrap="none">
              <a:spAutoFit/>
            </a:bodyPr>
            <a:lstStyle/>
            <a:p>
              <a:r>
                <a:rPr lang="zh-CN" altLang="en-US" sz="2400" kern="0" dirty="0">
                  <a:solidFill>
                    <a:prstClr val="black">
                      <a:lumMod val="75000"/>
                      <a:lumOff val="25000"/>
                    </a:prstClr>
                  </a:solidFill>
                  <a:latin typeface="思源黑体 CN Regular" panose="020B0500000000000000" pitchFamily="34" charset="-122"/>
                  <a:ea typeface="思源黑体 CN Regular" panose="020B0500000000000000" pitchFamily="34" charset="-122"/>
                </a:rPr>
                <a:t>在这里填写内容</a:t>
              </a:r>
              <a:endParaRPr lang="zh-CN" altLang="en-US" sz="2400" dirty="0"/>
            </a:p>
          </p:txBody>
        </p:sp>
      </p:grpSp>
      <p:grpSp>
        <p:nvGrpSpPr>
          <p:cNvPr id="32" name="组合 31">
            <a:extLst>
              <a:ext uri="{FF2B5EF4-FFF2-40B4-BE49-F238E27FC236}">
                <a16:creationId xmlns:a16="http://schemas.microsoft.com/office/drawing/2014/main" xmlns="" id="{B98E18A2-C5F4-4BF9-9086-B1743AC3A329}"/>
              </a:ext>
            </a:extLst>
          </p:cNvPr>
          <p:cNvGrpSpPr/>
          <p:nvPr/>
        </p:nvGrpSpPr>
        <p:grpSpPr>
          <a:xfrm>
            <a:off x="5750599" y="4742619"/>
            <a:ext cx="3366500" cy="655071"/>
            <a:chOff x="5750599" y="1460311"/>
            <a:chExt cx="3366500" cy="655071"/>
          </a:xfrm>
        </p:grpSpPr>
        <p:grpSp>
          <p:nvGrpSpPr>
            <p:cNvPr id="33" name="组合 32">
              <a:extLst>
                <a:ext uri="{FF2B5EF4-FFF2-40B4-BE49-F238E27FC236}">
                  <a16:creationId xmlns:a16="http://schemas.microsoft.com/office/drawing/2014/main" xmlns="" id="{80EFD7B2-5F1F-4643-A25F-AA35C9302460}"/>
                </a:ext>
              </a:extLst>
            </p:cNvPr>
            <p:cNvGrpSpPr/>
            <p:nvPr/>
          </p:nvGrpSpPr>
          <p:grpSpPr>
            <a:xfrm>
              <a:off x="5750599" y="1460311"/>
              <a:ext cx="655071" cy="655071"/>
              <a:chOff x="5459126" y="1460311"/>
              <a:chExt cx="655071" cy="655071"/>
            </a:xfrm>
          </p:grpSpPr>
          <p:sp>
            <p:nvSpPr>
              <p:cNvPr id="35" name="椭圆 34">
                <a:extLst>
                  <a:ext uri="{FF2B5EF4-FFF2-40B4-BE49-F238E27FC236}">
                    <a16:creationId xmlns:a16="http://schemas.microsoft.com/office/drawing/2014/main" xmlns="" id="{244A8EC0-E798-4124-BAFB-38BC6BB0AFB0}"/>
                  </a:ext>
                </a:extLst>
              </p:cNvPr>
              <p:cNvSpPr/>
              <p:nvPr/>
            </p:nvSpPr>
            <p:spPr>
              <a:xfrm>
                <a:off x="5459126" y="1460311"/>
                <a:ext cx="655071" cy="655071"/>
              </a:xfrm>
              <a:prstGeom prst="ellipse">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D3E9E14-7BE5-4E4A-949D-2A935AD08F94}"/>
                  </a:ext>
                </a:extLst>
              </p:cNvPr>
              <p:cNvSpPr txBox="1"/>
              <p:nvPr/>
            </p:nvSpPr>
            <p:spPr>
              <a:xfrm>
                <a:off x="5534028" y="1572403"/>
                <a:ext cx="505268" cy="430887"/>
              </a:xfrm>
              <a:prstGeom prst="rect">
                <a:avLst/>
              </a:prstGeom>
              <a:noFill/>
            </p:spPr>
            <p:txBody>
              <a:bodyPr wrap="none" rtlCol="0">
                <a:spAutoFit/>
              </a:bodyPr>
              <a:lstStyle/>
              <a:p>
                <a:pPr algn="ctr"/>
                <a:r>
                  <a:rPr lang="en-US" altLang="zh-CN" sz="2200" dirty="0">
                    <a:solidFill>
                      <a:schemeClr val="bg1"/>
                    </a:solidFill>
                    <a:latin typeface="思源黑体 CN Medium" panose="020B0600000000000000" pitchFamily="34" charset="-122"/>
                    <a:ea typeface="思源黑体 CN Medium" panose="020B0600000000000000" pitchFamily="34" charset="-122"/>
                  </a:rPr>
                  <a:t>04</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34" name="矩形 33">
              <a:extLst>
                <a:ext uri="{FF2B5EF4-FFF2-40B4-BE49-F238E27FC236}">
                  <a16:creationId xmlns:a16="http://schemas.microsoft.com/office/drawing/2014/main" xmlns="" id="{7DBBCD32-49D3-4CAF-92BE-96F343A77891}"/>
                </a:ext>
              </a:extLst>
            </p:cNvPr>
            <p:cNvSpPr/>
            <p:nvPr/>
          </p:nvSpPr>
          <p:spPr>
            <a:xfrm>
              <a:off x="6777997" y="1557014"/>
              <a:ext cx="2339102" cy="461665"/>
            </a:xfrm>
            <a:prstGeom prst="rect">
              <a:avLst/>
            </a:prstGeom>
          </p:spPr>
          <p:txBody>
            <a:bodyPr wrap="none">
              <a:spAutoFit/>
            </a:bodyPr>
            <a:lstStyle/>
            <a:p>
              <a:r>
                <a:rPr lang="zh-CN" altLang="en-US" sz="2400" kern="0" dirty="0">
                  <a:solidFill>
                    <a:prstClr val="black">
                      <a:lumMod val="75000"/>
                      <a:lumOff val="25000"/>
                    </a:prstClr>
                  </a:solidFill>
                  <a:latin typeface="思源黑体 CN Regular" panose="020B0500000000000000" pitchFamily="34" charset="-122"/>
                  <a:ea typeface="思源黑体 CN Regular" panose="020B0500000000000000" pitchFamily="34" charset="-122"/>
                </a:rPr>
                <a:t>在这里填写内容</a:t>
              </a:r>
              <a:endParaRPr lang="zh-CN" altLang="en-US" sz="2400" dirty="0"/>
            </a:p>
          </p:txBody>
        </p:sp>
      </p:grpSp>
      <p:pic>
        <p:nvPicPr>
          <p:cNvPr id="42" name="图片 41">
            <a:extLst>
              <a:ext uri="{FF2B5EF4-FFF2-40B4-BE49-F238E27FC236}">
                <a16:creationId xmlns:a16="http://schemas.microsoft.com/office/drawing/2014/main" xmlns="" id="{55F21C81-2255-4DC5-B6E5-9D0A22B5CACD}"/>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62361"/>
          <a:stretch/>
        </p:blipFill>
        <p:spPr>
          <a:xfrm>
            <a:off x="10031500" y="288206"/>
            <a:ext cx="1200608" cy="344043"/>
          </a:xfrm>
          <a:prstGeom prst="rect">
            <a:avLst/>
          </a:prstGeom>
        </p:spPr>
      </p:pic>
      <p:pic>
        <p:nvPicPr>
          <p:cNvPr id="43" name="图片 42">
            <a:extLst>
              <a:ext uri="{FF2B5EF4-FFF2-40B4-BE49-F238E27FC236}">
                <a16:creationId xmlns:a16="http://schemas.microsoft.com/office/drawing/2014/main" xmlns="" id="{4B853B97-6FF5-4A8E-AF7D-3B4A69827FB8}"/>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78" t="-503" r="21180" b="37639"/>
          <a:stretch/>
        </p:blipFill>
        <p:spPr>
          <a:xfrm>
            <a:off x="11232108" y="102906"/>
            <a:ext cx="818865" cy="714642"/>
          </a:xfrm>
          <a:prstGeom prst="rect">
            <a:avLst/>
          </a:prstGeom>
        </p:spPr>
      </p:pic>
      <p:cxnSp>
        <p:nvCxnSpPr>
          <p:cNvPr id="45" name="直接连接符 44">
            <a:extLst>
              <a:ext uri="{FF2B5EF4-FFF2-40B4-BE49-F238E27FC236}">
                <a16:creationId xmlns:a16="http://schemas.microsoft.com/office/drawing/2014/main" xmlns="" id="{FB461A92-7A7D-4E3D-A1D9-50935B183BF1}"/>
              </a:ext>
            </a:extLst>
          </p:cNvPr>
          <p:cNvCxnSpPr>
            <a:cxnSpLocks/>
          </p:cNvCxnSpPr>
          <p:nvPr/>
        </p:nvCxnSpPr>
        <p:spPr>
          <a:xfrm flipH="1">
            <a:off x="9478765" y="6516803"/>
            <a:ext cx="1296537" cy="0"/>
          </a:xfrm>
          <a:prstGeom prst="line">
            <a:avLst/>
          </a:prstGeom>
          <a:ln w="38100">
            <a:gradFill flip="none" rotWithShape="1">
              <a:gsLst>
                <a:gs pos="0">
                  <a:srgbClr val="00427E"/>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C16A7B28-B741-4B48-94EC-4EC119EB6F1E}"/>
              </a:ext>
            </a:extLst>
          </p:cNvPr>
          <p:cNvCxnSpPr>
            <a:cxnSpLocks/>
          </p:cNvCxnSpPr>
          <p:nvPr/>
        </p:nvCxnSpPr>
        <p:spPr>
          <a:xfrm flipH="1">
            <a:off x="10550900" y="6117183"/>
            <a:ext cx="1296537" cy="0"/>
          </a:xfrm>
          <a:prstGeom prst="line">
            <a:avLst/>
          </a:prstGeom>
          <a:ln w="38100">
            <a:gradFill flip="none" rotWithShape="1">
              <a:gsLst>
                <a:gs pos="0">
                  <a:srgbClr val="00427E"/>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469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41" name="矩形 40">
            <a:extLst>
              <a:ext uri="{FF2B5EF4-FFF2-40B4-BE49-F238E27FC236}">
                <a16:creationId xmlns:a16="http://schemas.microsoft.com/office/drawing/2014/main" xmlns="" id="{8DFBAD11-C3D1-479A-BB60-C0EA32B0C89F}"/>
              </a:ext>
            </a:extLst>
          </p:cNvPr>
          <p:cNvSpPr/>
          <p:nvPr/>
        </p:nvSpPr>
        <p:spPr>
          <a:xfrm>
            <a:off x="693560" y="1391363"/>
            <a:ext cx="10804880" cy="4938742"/>
          </a:xfrm>
          <a:prstGeom prst="rect">
            <a:avLst/>
          </a:prstGeom>
          <a:solidFill>
            <a:schemeClr val="bg1">
              <a:lumMod val="95000"/>
            </a:schemeClr>
          </a:solidFill>
          <a:ln>
            <a:noFill/>
          </a:ln>
          <a:effectLst>
            <a:outerShdw blurRad="152400" dist="635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2" name="矩形 41">
            <a:extLst>
              <a:ext uri="{FF2B5EF4-FFF2-40B4-BE49-F238E27FC236}">
                <a16:creationId xmlns:a16="http://schemas.microsoft.com/office/drawing/2014/main" xmlns="" id="{69023AC3-C9EF-4AE2-B248-94EB743C1548}"/>
              </a:ext>
            </a:extLst>
          </p:cNvPr>
          <p:cNvSpPr/>
          <p:nvPr/>
        </p:nvSpPr>
        <p:spPr>
          <a:xfrm>
            <a:off x="1103087" y="1600273"/>
            <a:ext cx="9144000" cy="4424416"/>
          </a:xfrm>
          <a:prstGeom prst="rect">
            <a:avLst/>
          </a:prstGeom>
        </p:spPr>
        <p:txBody>
          <a:bodyPr wrap="square">
            <a:spAutoFit/>
          </a:bodyPr>
          <a:lstStyle/>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黄桐城，王金桃</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运筹学基础理论（第二版）</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上海：人民出版社，</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1</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15.</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胡知能，徐玖平</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运筹学（线性系统优化）</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北京：科学出版社，</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39-42.</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孟丽莎，丁四波，李凤廷</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管理运筹学</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a:t>
            </a:r>
            <a:r>
              <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北京：清华大学出版社，</a:t>
            </a:r>
            <a:r>
              <a:rPr kumimoji="0" lang="en-US"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130-138.</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薛瑞鑫</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线性规划在经济管理中的应用综述</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[J].</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广西大学学报</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哲学社会科学版</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).2006(S2)</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管梅谷，郑汉鼎</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线性规划</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[S].</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山东：科学技术出版社，</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98-110.</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卢开澄，卢华明</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线性规划</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[S].</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清华大学出版社，</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82-91</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121-125.</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胡清淮，魏一鸣</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线性规划及其应用</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[S].</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科学出版社，</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45-56.</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高卫红</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实用线性规划工具</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[S].</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科学出版社，</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55-67.</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a:p>
            <a:pPr marL="400050" marR="0" lvl="0" indent="-400050" algn="just" defTabSz="914400" rtl="0" eaLnBrk="1" fontAlgn="auto" latinLnBrk="0" hangingPunct="1">
              <a:lnSpc>
                <a:spcPct val="170000"/>
              </a:lnSpc>
              <a:spcBef>
                <a:spcPts val="0"/>
              </a:spcBef>
              <a:spcAft>
                <a:spcPts val="600"/>
              </a:spcAft>
              <a:buClr>
                <a:srgbClr val="014924"/>
              </a:buClr>
              <a:buSzTx/>
              <a:buFont typeface="+mj-lt"/>
              <a:buAutoNum type="romanUcPeriod"/>
              <a:tabLst/>
              <a:defRPr/>
            </a:pP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李林曙</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线性代数与线性规划</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[S].</a:t>
            </a:r>
            <a:r>
              <a:rPr kumimoji="0" lang="zh-CN"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中国人民大学出版社，</a:t>
            </a:r>
            <a:r>
              <a:rPr kumimoji="0" lang="en-US" altLang="zh-CN" sz="1600" b="0" i="0" u="none" strike="noStrike" kern="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cs typeface="宋体" panose="02010600030101010101" pitchFamily="2" charset="-122"/>
              </a:rPr>
              <a:t>78-90,95-100.</a:t>
            </a:r>
            <a:endParaRPr kumimoji="0" lang="zh-CN" altLang="zh-CN" sz="1600" b="0" i="0" u="none" strike="noStrike" kern="1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endParaRPr>
          </a:p>
        </p:txBody>
      </p:sp>
      <p:sp>
        <p:nvSpPr>
          <p:cNvPr id="43" name="矩形 42">
            <a:extLst>
              <a:ext uri="{FF2B5EF4-FFF2-40B4-BE49-F238E27FC236}">
                <a16:creationId xmlns:a16="http://schemas.microsoft.com/office/drawing/2014/main" xmlns="" id="{485C9052-6556-49EC-81C2-01FAF2B39FEE}"/>
              </a:ext>
            </a:extLst>
          </p:cNvPr>
          <p:cNvSpPr/>
          <p:nvPr/>
        </p:nvSpPr>
        <p:spPr>
          <a:xfrm>
            <a:off x="693560" y="1391364"/>
            <a:ext cx="10804880" cy="4571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4" name="文本框 43">
            <a:extLst>
              <a:ext uri="{FF2B5EF4-FFF2-40B4-BE49-F238E27FC236}">
                <a16:creationId xmlns:a16="http://schemas.microsoft.com/office/drawing/2014/main" xmlns="" id="{415AD50D-A53F-4162-BA4E-13A4243D01F1}"/>
              </a:ext>
            </a:extLst>
          </p:cNvPr>
          <p:cNvSpPr txBox="1"/>
          <p:nvPr/>
        </p:nvSpPr>
        <p:spPr>
          <a:xfrm>
            <a:off x="10715377" y="1279354"/>
            <a:ext cx="533451" cy="493365"/>
          </a:xfrm>
          <a:custGeom>
            <a:avLst/>
            <a:gdLst/>
            <a:ahLst/>
            <a:cxnLst/>
            <a:rect l="l" t="t" r="r" b="b"/>
            <a:pathLst>
              <a:path w="533451" h="493365">
                <a:moveTo>
                  <a:pt x="335077" y="0"/>
                </a:moveTo>
                <a:lnTo>
                  <a:pt x="533451" y="0"/>
                </a:lnTo>
                <a:lnTo>
                  <a:pt x="533451" y="169594"/>
                </a:lnTo>
                <a:cubicBezTo>
                  <a:pt x="533451" y="261415"/>
                  <a:pt x="522830" y="327539"/>
                  <a:pt x="501588" y="367968"/>
                </a:cubicBezTo>
                <a:cubicBezTo>
                  <a:pt x="472123" y="423472"/>
                  <a:pt x="426213" y="465271"/>
                  <a:pt x="363857" y="493365"/>
                </a:cubicBezTo>
                <a:lnTo>
                  <a:pt x="318632" y="420388"/>
                </a:lnTo>
                <a:cubicBezTo>
                  <a:pt x="355634" y="405313"/>
                  <a:pt x="383215" y="381501"/>
                  <a:pt x="401373" y="348953"/>
                </a:cubicBezTo>
                <a:cubicBezTo>
                  <a:pt x="419532" y="316405"/>
                  <a:pt x="429639" y="271693"/>
                  <a:pt x="431695" y="214819"/>
                </a:cubicBezTo>
                <a:lnTo>
                  <a:pt x="335077" y="214819"/>
                </a:lnTo>
                <a:close/>
                <a:moveTo>
                  <a:pt x="16445" y="0"/>
                </a:moveTo>
                <a:lnTo>
                  <a:pt x="214819" y="0"/>
                </a:lnTo>
                <a:lnTo>
                  <a:pt x="214819" y="169594"/>
                </a:lnTo>
                <a:cubicBezTo>
                  <a:pt x="214819" y="261415"/>
                  <a:pt x="204198" y="327539"/>
                  <a:pt x="182956" y="367968"/>
                </a:cubicBezTo>
                <a:cubicBezTo>
                  <a:pt x="153491" y="423472"/>
                  <a:pt x="107581" y="465271"/>
                  <a:pt x="45225" y="493365"/>
                </a:cubicBezTo>
                <a:lnTo>
                  <a:pt x="0" y="420388"/>
                </a:lnTo>
                <a:cubicBezTo>
                  <a:pt x="37002" y="405313"/>
                  <a:pt x="64583" y="381501"/>
                  <a:pt x="82741" y="348953"/>
                </a:cubicBezTo>
                <a:cubicBezTo>
                  <a:pt x="100900" y="316405"/>
                  <a:pt x="111007" y="271693"/>
                  <a:pt x="113063" y="214819"/>
                </a:cubicBezTo>
                <a:lnTo>
                  <a:pt x="16445" y="214819"/>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阿里巴巴普惠体 R" panose="00020600040101010101" pitchFamily="18" charset="-122"/>
              <a:cs typeface="Arial" panose="020B0604020202020204" pitchFamily="34" charset="0"/>
            </a:endParaRPr>
          </a:p>
        </p:txBody>
      </p:sp>
    </p:spTree>
    <p:extLst>
      <p:ext uri="{BB962C8B-B14F-4D97-AF65-F5344CB8AC3E}">
        <p14:creationId xmlns:p14="http://schemas.microsoft.com/office/powerpoint/2010/main" val="2587161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AD70766-E8BC-4278-B4DC-6B3A3BE05FA3}"/>
              </a:ext>
            </a:extLst>
          </p:cNvPr>
          <p:cNvSpPr/>
          <p:nvPr/>
        </p:nvSpPr>
        <p:spPr>
          <a:xfrm>
            <a:off x="0" y="1610437"/>
            <a:ext cx="12192000" cy="3780430"/>
          </a:xfrm>
          <a:prstGeom prst="rect">
            <a:avLst/>
          </a:prstGeom>
          <a:solidFill>
            <a:srgbClr val="00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3" name="组合 12">
            <a:extLst>
              <a:ext uri="{FF2B5EF4-FFF2-40B4-BE49-F238E27FC236}">
                <a16:creationId xmlns:a16="http://schemas.microsoft.com/office/drawing/2014/main" xmlns="" id="{4F163222-CC19-4C7F-AC85-2D57423897BE}"/>
              </a:ext>
            </a:extLst>
          </p:cNvPr>
          <p:cNvGrpSpPr/>
          <p:nvPr/>
        </p:nvGrpSpPr>
        <p:grpSpPr>
          <a:xfrm>
            <a:off x="5435684" y="887104"/>
            <a:ext cx="1320633" cy="1331162"/>
            <a:chOff x="5349768" y="1073221"/>
            <a:chExt cx="1544828" cy="1557144"/>
          </a:xfrm>
        </p:grpSpPr>
        <p:grpSp>
          <p:nvGrpSpPr>
            <p:cNvPr id="7" name="组合 6">
              <a:extLst>
                <a:ext uri="{FF2B5EF4-FFF2-40B4-BE49-F238E27FC236}">
                  <a16:creationId xmlns:a16="http://schemas.microsoft.com/office/drawing/2014/main" xmlns="" id="{417F7C49-A0C1-4A97-A11B-8463482848C1}"/>
                </a:ext>
              </a:extLst>
            </p:cNvPr>
            <p:cNvGrpSpPr/>
            <p:nvPr/>
          </p:nvGrpSpPr>
          <p:grpSpPr>
            <a:xfrm>
              <a:off x="5349768" y="1091695"/>
              <a:ext cx="1538670" cy="1538670"/>
              <a:chOff x="5326665" y="759681"/>
              <a:chExt cx="1538670" cy="1538670"/>
            </a:xfrm>
          </p:grpSpPr>
          <p:sp>
            <p:nvSpPr>
              <p:cNvPr id="5" name="椭圆 4">
                <a:extLst>
                  <a:ext uri="{FF2B5EF4-FFF2-40B4-BE49-F238E27FC236}">
                    <a16:creationId xmlns:a16="http://schemas.microsoft.com/office/drawing/2014/main" xmlns="" id="{602BA356-33E3-4A77-843A-23A31AE872D1}"/>
                  </a:ext>
                </a:extLst>
              </p:cNvPr>
              <p:cNvSpPr/>
              <p:nvPr/>
            </p:nvSpPr>
            <p:spPr>
              <a:xfrm>
                <a:off x="5326665" y="759681"/>
                <a:ext cx="1538670" cy="1538670"/>
              </a:xfrm>
              <a:prstGeom prst="ellipse">
                <a:avLst/>
              </a:prstGeom>
              <a:solidFill>
                <a:srgbClr val="EDE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xmlns="" id="{6470D7C3-E974-40B1-9F0E-0FEA7ADF30A6}"/>
                  </a:ext>
                </a:extLst>
              </p:cNvPr>
              <p:cNvSpPr/>
              <p:nvPr/>
            </p:nvSpPr>
            <p:spPr>
              <a:xfrm>
                <a:off x="5393281" y="826297"/>
                <a:ext cx="1405439" cy="14054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12" name="图片 11">
              <a:extLst>
                <a:ext uri="{FF2B5EF4-FFF2-40B4-BE49-F238E27FC236}">
                  <a16:creationId xmlns:a16="http://schemas.microsoft.com/office/drawing/2014/main" xmlns="" id="{FF3985CD-FEFF-4430-BF09-BB785E17B941}"/>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677" t="1332" r="4097" b="4097"/>
            <a:stretch/>
          </p:blipFill>
          <p:spPr>
            <a:xfrm>
              <a:off x="5361159" y="1073221"/>
              <a:ext cx="1533437" cy="1534511"/>
            </a:xfrm>
            <a:prstGeom prst="ellipse">
              <a:avLst/>
            </a:prstGeom>
          </p:spPr>
        </p:pic>
      </p:grpSp>
      <p:sp>
        <p:nvSpPr>
          <p:cNvPr id="15" name="矩形 14">
            <a:extLst>
              <a:ext uri="{FF2B5EF4-FFF2-40B4-BE49-F238E27FC236}">
                <a16:creationId xmlns:a16="http://schemas.microsoft.com/office/drawing/2014/main" xmlns="" id="{A22BF9FF-E540-4051-8362-FEED37E116E5}"/>
              </a:ext>
            </a:extLst>
          </p:cNvPr>
          <p:cNvSpPr/>
          <p:nvPr/>
        </p:nvSpPr>
        <p:spPr>
          <a:xfrm>
            <a:off x="2541180" y="2747625"/>
            <a:ext cx="7109640" cy="101566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感谢各位老师的观看</a:t>
            </a:r>
          </a:p>
        </p:txBody>
      </p:sp>
      <p:sp>
        <p:nvSpPr>
          <p:cNvPr id="16" name="TextBox 37">
            <a:extLst>
              <a:ext uri="{FF2B5EF4-FFF2-40B4-BE49-F238E27FC236}">
                <a16:creationId xmlns:a16="http://schemas.microsoft.com/office/drawing/2014/main" xmlns="" id="{F1CB46D2-88BB-4B34-8CE8-6C673D9C767D}"/>
              </a:ext>
            </a:extLst>
          </p:cNvPr>
          <p:cNvSpPr txBox="1"/>
          <p:nvPr/>
        </p:nvSpPr>
        <p:spPr>
          <a:xfrm>
            <a:off x="5206151" y="4632785"/>
            <a:ext cx="177969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2021</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年</a:t>
            </a: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6</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月</a:t>
            </a:r>
            <a:r>
              <a:rPr kumimoji="0" lang="en-US" altLang="zh-CN"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5</a:t>
            </a: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日</a:t>
            </a:r>
          </a:p>
        </p:txBody>
      </p:sp>
      <p:cxnSp>
        <p:nvCxnSpPr>
          <p:cNvPr id="17" name="直接连接符 16">
            <a:extLst>
              <a:ext uri="{FF2B5EF4-FFF2-40B4-BE49-F238E27FC236}">
                <a16:creationId xmlns:a16="http://schemas.microsoft.com/office/drawing/2014/main" xmlns="" id="{A02B4918-E781-4135-B172-86729768E65D}"/>
              </a:ext>
            </a:extLst>
          </p:cNvPr>
          <p:cNvCxnSpPr/>
          <p:nvPr/>
        </p:nvCxnSpPr>
        <p:spPr>
          <a:xfrm>
            <a:off x="5916000" y="5133556"/>
            <a:ext cx="36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xmlns="" id="{54D013C2-979B-4195-BC06-E617A06F9FAE}"/>
              </a:ext>
            </a:extLst>
          </p:cNvPr>
          <p:cNvGrpSpPr/>
          <p:nvPr/>
        </p:nvGrpSpPr>
        <p:grpSpPr>
          <a:xfrm>
            <a:off x="3994287" y="5863851"/>
            <a:ext cx="4203426" cy="338554"/>
            <a:chOff x="4062887" y="5863851"/>
            <a:chExt cx="4203426" cy="338554"/>
          </a:xfrm>
        </p:grpSpPr>
        <p:sp>
          <p:nvSpPr>
            <p:cNvPr id="18" name="矩形 17">
              <a:extLst>
                <a:ext uri="{FF2B5EF4-FFF2-40B4-BE49-F238E27FC236}">
                  <a16:creationId xmlns:a16="http://schemas.microsoft.com/office/drawing/2014/main" xmlns="" id="{77B02FB0-AEF7-4414-9D63-A9712096C659}"/>
                </a:ext>
              </a:extLst>
            </p:cNvPr>
            <p:cNvSpPr/>
            <p:nvPr/>
          </p:nvSpPr>
          <p:spPr>
            <a:xfrm>
              <a:off x="4062887" y="5863851"/>
              <a:ext cx="199031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导师：您的姓名</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9" name="矩形 18">
              <a:extLst>
                <a:ext uri="{FF2B5EF4-FFF2-40B4-BE49-F238E27FC236}">
                  <a16:creationId xmlns:a16="http://schemas.microsoft.com/office/drawing/2014/main" xmlns="" id="{A7018DDF-F5D1-4EE4-86E4-0399F8A7AB56}"/>
                </a:ext>
              </a:extLst>
            </p:cNvPr>
            <p:cNvSpPr/>
            <p:nvPr/>
          </p:nvSpPr>
          <p:spPr>
            <a:xfrm>
              <a:off x="6276000" y="5863851"/>
              <a:ext cx="199031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答辩人：您的姓名</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grpSp>
    </p:spTree>
    <p:extLst>
      <p:ext uri="{BB962C8B-B14F-4D97-AF65-F5344CB8AC3E}">
        <p14:creationId xmlns:p14="http://schemas.microsoft.com/office/powerpoint/2010/main" val="4156104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小春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4079835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图片包含 图书馆, 场景, 房间, 室内&#10;&#10;已生成极高可信度的说明">
            <a:extLst>
              <a:ext uri="{FF2B5EF4-FFF2-40B4-BE49-F238E27FC236}">
                <a16:creationId xmlns:a16="http://schemas.microsoft.com/office/drawing/2014/main" xmlns="" id="{3A79478D-60A0-4845-B1DA-ABB6FA8F2E59}"/>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31" name="矩形 30">
            <a:extLst>
              <a:ext uri="{FF2B5EF4-FFF2-40B4-BE49-F238E27FC236}">
                <a16:creationId xmlns:a16="http://schemas.microsoft.com/office/drawing/2014/main" xmlns="" id="{2B971FF6-7BF8-48CF-9578-AC37374F1389}"/>
              </a:ext>
            </a:extLst>
          </p:cNvPr>
          <p:cNvSpPr/>
          <p:nvPr/>
        </p:nvSpPr>
        <p:spPr>
          <a:xfrm>
            <a:off x="0" y="0"/>
            <a:ext cx="12192000" cy="6858000"/>
          </a:xfrm>
          <a:prstGeom prst="rect">
            <a:avLst/>
          </a:prstGeom>
          <a:solidFill>
            <a:srgbClr val="00427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3" name="文本框 32">
            <a:extLst>
              <a:ext uri="{FF2B5EF4-FFF2-40B4-BE49-F238E27FC236}">
                <a16:creationId xmlns:a16="http://schemas.microsoft.com/office/drawing/2014/main" xmlns="" id="{AD32B272-BF0C-4306-8794-9E0FED4D22AB}"/>
              </a:ext>
            </a:extLst>
          </p:cNvPr>
          <p:cNvSpPr txBox="1"/>
          <p:nvPr/>
        </p:nvSpPr>
        <p:spPr>
          <a:xfrm>
            <a:off x="4682029" y="2159568"/>
            <a:ext cx="2827943" cy="769441"/>
          </a:xfrm>
          <a:prstGeom prst="rect">
            <a:avLst/>
          </a:prstGeom>
          <a:noFill/>
        </p:spPr>
        <p:txBody>
          <a:bodyPr wrap="square" rtlCol="0">
            <a:spAutoFit/>
          </a:bodyPr>
          <a:lstStyle/>
          <a:p>
            <a:pPr algn="ctr"/>
            <a:r>
              <a:rPr lang="en-US" altLang="zh-CN" sz="4400" b="1" dirty="0">
                <a:solidFill>
                  <a:schemeClr val="bg1"/>
                </a:solidFill>
                <a:latin typeface="思源黑体 CN Bold" panose="020B0800000000000000" pitchFamily="34" charset="-122"/>
                <a:ea typeface="思源黑体 CN Bold" panose="020B0800000000000000" pitchFamily="34" charset="-122"/>
              </a:rPr>
              <a:t>PART</a:t>
            </a:r>
            <a:r>
              <a:rPr lang="en-US" altLang="zh-CN" sz="4400" b="1" dirty="0">
                <a:solidFill>
                  <a:schemeClr val="bg1"/>
                </a:solidFill>
                <a:latin typeface="阿里巴巴普惠体 B" panose="00020600040101010101" pitchFamily="18" charset="-122"/>
                <a:ea typeface="阿里巴巴普惠体 B" panose="00020600040101010101" pitchFamily="18" charset="-122"/>
              </a:rPr>
              <a:t>  </a:t>
            </a:r>
            <a:r>
              <a:rPr lang="en-US" altLang="zh-CN" sz="4400" b="1" dirty="0">
                <a:solidFill>
                  <a:schemeClr val="bg1"/>
                </a:solidFill>
                <a:latin typeface="+mj-lt"/>
                <a:ea typeface="阿里巴巴普惠体 B" panose="00020600040101010101" pitchFamily="18" charset="-122"/>
              </a:rPr>
              <a:t>01</a:t>
            </a:r>
            <a:endParaRPr lang="zh-CN" altLang="en-US" sz="44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34" name="标题 1">
            <a:extLst>
              <a:ext uri="{FF2B5EF4-FFF2-40B4-BE49-F238E27FC236}">
                <a16:creationId xmlns:a16="http://schemas.microsoft.com/office/drawing/2014/main" xmlns="" id="{EE8FD2B2-2EBF-43D9-9B6D-19F836755F3B}"/>
              </a:ext>
            </a:extLst>
          </p:cNvPr>
          <p:cNvSpPr txBox="1">
            <a:spLocks/>
          </p:cNvSpPr>
          <p:nvPr/>
        </p:nvSpPr>
        <p:spPr>
          <a:xfrm>
            <a:off x="3538711" y="3289054"/>
            <a:ext cx="5168561" cy="769441"/>
          </a:xfrm>
          <a:prstGeom prst="rect">
            <a:avLst/>
          </a:prstGeom>
          <a:noFill/>
        </p:spPr>
        <p:txBody>
          <a:bodyPr wrap="square" rtlCol="0">
            <a:spAutoFit/>
          </a:bodyPr>
          <a:lstStyle>
            <a:lvl1pPr algn="l" defTabSz="914400" rtl="0" eaLnBrk="1" latinLnBrk="0" hangingPunct="1">
              <a:lnSpc>
                <a:spcPct val="90000"/>
              </a:lnSpc>
              <a:spcBef>
                <a:spcPct val="0"/>
              </a:spcBef>
              <a:buNone/>
              <a:defRPr lang="zh-CN" altLang="en-US" sz="4000" b="1" kern="1200" dirty="0">
                <a:solidFill>
                  <a:schemeClr val="bg1"/>
                </a:solidFill>
                <a:latin typeface="思源黑体 CN Regular" panose="020B0500000000000000" pitchFamily="34" charset="-122"/>
                <a:ea typeface="思源黑体 CN Regular" panose="020B0500000000000000" pitchFamily="34" charset="-122"/>
                <a:cs typeface="+mn-cs"/>
              </a:defRPr>
            </a:lvl1pPr>
          </a:lstStyle>
          <a:p>
            <a:pPr algn="ctr">
              <a:lnSpc>
                <a:spcPct val="100000"/>
              </a:lnSpc>
            </a:pPr>
            <a:r>
              <a:rPr lang="zh-CN" altLang="en-US" sz="4400" dirty="0"/>
              <a:t>文章标题文章标题</a:t>
            </a:r>
          </a:p>
        </p:txBody>
      </p:sp>
      <p:pic>
        <p:nvPicPr>
          <p:cNvPr id="35" name="图片 34">
            <a:extLst>
              <a:ext uri="{FF2B5EF4-FFF2-40B4-BE49-F238E27FC236}">
                <a16:creationId xmlns:a16="http://schemas.microsoft.com/office/drawing/2014/main" xmlns="" id="{09BB9A52-B764-4BDE-A053-15572311FC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593" y="1018814"/>
            <a:ext cx="1074814" cy="1074814"/>
          </a:xfrm>
          <a:prstGeom prst="rect">
            <a:avLst/>
          </a:prstGeom>
        </p:spPr>
      </p:pic>
    </p:spTree>
    <p:extLst>
      <p:ext uri="{BB962C8B-B14F-4D97-AF65-F5344CB8AC3E}">
        <p14:creationId xmlns:p14="http://schemas.microsoft.com/office/powerpoint/2010/main" val="440286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2610ECBC-311D-4BB1-957A-1CBFC0FCEFB5}"/>
              </a:ext>
            </a:extLst>
          </p:cNvPr>
          <p:cNvSpPr/>
          <p:nvPr/>
        </p:nvSpPr>
        <p:spPr>
          <a:xfrm>
            <a:off x="0" y="5310453"/>
            <a:ext cx="3973774" cy="312425"/>
          </a:xfrm>
          <a:prstGeom prst="rect">
            <a:avLst/>
          </a:prstGeom>
          <a:solidFill>
            <a:srgbClr val="00427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12" name="组合 11">
            <a:extLst>
              <a:ext uri="{FF2B5EF4-FFF2-40B4-BE49-F238E27FC236}">
                <a16:creationId xmlns:a16="http://schemas.microsoft.com/office/drawing/2014/main" xmlns="" id="{107769F3-B3D6-436D-AF15-00A4B14CD7F0}"/>
              </a:ext>
            </a:extLst>
          </p:cNvPr>
          <p:cNvGrpSpPr/>
          <p:nvPr/>
        </p:nvGrpSpPr>
        <p:grpSpPr>
          <a:xfrm>
            <a:off x="6594466" y="1657380"/>
            <a:ext cx="4816993" cy="1091726"/>
            <a:chOff x="885307" y="1542142"/>
            <a:chExt cx="4816993" cy="1091726"/>
          </a:xfrm>
        </p:grpSpPr>
        <p:sp>
          <p:nvSpPr>
            <p:cNvPr id="13" name="文本框 12">
              <a:extLst>
                <a:ext uri="{FF2B5EF4-FFF2-40B4-BE49-F238E27FC236}">
                  <a16:creationId xmlns:a16="http://schemas.microsoft.com/office/drawing/2014/main" xmlns="" id="{EDE4CCF9-2F99-40D4-BA01-A41E309C5B2D}"/>
                </a:ext>
              </a:extLst>
            </p:cNvPr>
            <p:cNvSpPr txBox="1"/>
            <p:nvPr/>
          </p:nvSpPr>
          <p:spPr>
            <a:xfrm>
              <a:off x="885307" y="1542142"/>
              <a:ext cx="2431099" cy="400110"/>
            </a:xfrm>
            <a:prstGeom prst="rect">
              <a:avLst/>
            </a:prstGeom>
            <a:noFill/>
          </p:spPr>
          <p:txBody>
            <a:bodyPr wrap="square" rtlCol="0">
              <a:spAutoFit/>
            </a:bodyPr>
            <a:lstStyle/>
            <a:p>
              <a:r>
                <a:rPr lang="zh-CN" altLang="en-US" sz="2000" b="1" dirty="0">
                  <a:solidFill>
                    <a:srgbClr val="00427E"/>
                  </a:solidFill>
                  <a:latin typeface="思源黑体 CN Regular" panose="020B0500000000000000" pitchFamily="34" charset="-122"/>
                  <a:ea typeface="思源黑体 CN Regular" panose="020B0500000000000000" pitchFamily="34" charset="-122"/>
                </a:rPr>
                <a:t>点击此处添加标题</a:t>
              </a:r>
            </a:p>
          </p:txBody>
        </p:sp>
        <p:sp>
          <p:nvSpPr>
            <p:cNvPr id="14" name="文本框 13">
              <a:extLst>
                <a:ext uri="{FF2B5EF4-FFF2-40B4-BE49-F238E27FC236}">
                  <a16:creationId xmlns:a16="http://schemas.microsoft.com/office/drawing/2014/main" xmlns="" id="{E61D10CE-6A79-44F4-9BF3-26850B7C7E6D}"/>
                </a:ext>
              </a:extLst>
            </p:cNvPr>
            <p:cNvSpPr txBox="1"/>
            <p:nvPr/>
          </p:nvSpPr>
          <p:spPr>
            <a:xfrm>
              <a:off x="885307" y="1923609"/>
              <a:ext cx="4816993" cy="710259"/>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点击此处添加正文内容点击此处添加正文内容点击此处添加正文内容点击此处添加正文内容</a:t>
              </a:r>
            </a:p>
          </p:txBody>
        </p:sp>
      </p:grpSp>
      <p:pic>
        <p:nvPicPr>
          <p:cNvPr id="21" name="图片 20">
            <a:extLst>
              <a:ext uri="{FF2B5EF4-FFF2-40B4-BE49-F238E27FC236}">
                <a16:creationId xmlns:a16="http://schemas.microsoft.com/office/drawing/2014/main" xmlns="" id="{DB37EDA6-FC46-4AC9-960B-EB2F57718992}"/>
              </a:ext>
            </a:extLst>
          </p:cNvPr>
          <p:cNvPicPr>
            <a:picLocks noChangeAspect="1"/>
          </p:cNvPicPr>
          <p:nvPr/>
        </p:nvPicPr>
        <p:blipFill rotWithShape="1">
          <a:blip r:embed="rId2"/>
          <a:srcRect l="12375" r="-1"/>
          <a:stretch/>
        </p:blipFill>
        <p:spPr>
          <a:xfrm>
            <a:off x="356797" y="1842046"/>
            <a:ext cx="5240739" cy="3617695"/>
          </a:xfrm>
          <a:prstGeom prst="rect">
            <a:avLst/>
          </a:prstGeom>
        </p:spPr>
      </p:pic>
      <p:grpSp>
        <p:nvGrpSpPr>
          <p:cNvPr id="23" name="组合 22">
            <a:extLst>
              <a:ext uri="{FF2B5EF4-FFF2-40B4-BE49-F238E27FC236}">
                <a16:creationId xmlns:a16="http://schemas.microsoft.com/office/drawing/2014/main" xmlns="" id="{E1751303-4629-4523-90F7-E410DEC1C704}"/>
              </a:ext>
            </a:extLst>
          </p:cNvPr>
          <p:cNvGrpSpPr/>
          <p:nvPr/>
        </p:nvGrpSpPr>
        <p:grpSpPr>
          <a:xfrm>
            <a:off x="6594466" y="3156069"/>
            <a:ext cx="4816993" cy="1091726"/>
            <a:chOff x="885307" y="1542142"/>
            <a:chExt cx="4816993" cy="1091726"/>
          </a:xfrm>
        </p:grpSpPr>
        <p:sp>
          <p:nvSpPr>
            <p:cNvPr id="24" name="文本框 23">
              <a:extLst>
                <a:ext uri="{FF2B5EF4-FFF2-40B4-BE49-F238E27FC236}">
                  <a16:creationId xmlns:a16="http://schemas.microsoft.com/office/drawing/2014/main" xmlns="" id="{A63634EE-B119-4FD4-95C0-B23A48841954}"/>
                </a:ext>
              </a:extLst>
            </p:cNvPr>
            <p:cNvSpPr txBox="1"/>
            <p:nvPr/>
          </p:nvSpPr>
          <p:spPr>
            <a:xfrm>
              <a:off x="885307" y="1542142"/>
              <a:ext cx="2431099" cy="400110"/>
            </a:xfrm>
            <a:prstGeom prst="rect">
              <a:avLst/>
            </a:prstGeom>
            <a:noFill/>
          </p:spPr>
          <p:txBody>
            <a:bodyPr wrap="square" rtlCol="0">
              <a:spAutoFit/>
            </a:bodyPr>
            <a:lstStyle/>
            <a:p>
              <a:r>
                <a:rPr lang="zh-CN" altLang="en-US" sz="2000" b="1" dirty="0">
                  <a:solidFill>
                    <a:srgbClr val="00427E"/>
                  </a:solidFill>
                  <a:latin typeface="思源黑体 CN Regular" panose="020B0500000000000000" pitchFamily="34" charset="-122"/>
                  <a:ea typeface="思源黑体 CN Regular" panose="020B0500000000000000" pitchFamily="34" charset="-122"/>
                </a:rPr>
                <a:t>点击此处添加标题</a:t>
              </a:r>
            </a:p>
          </p:txBody>
        </p:sp>
        <p:sp>
          <p:nvSpPr>
            <p:cNvPr id="25" name="文本框 24">
              <a:extLst>
                <a:ext uri="{FF2B5EF4-FFF2-40B4-BE49-F238E27FC236}">
                  <a16:creationId xmlns:a16="http://schemas.microsoft.com/office/drawing/2014/main" xmlns="" id="{542526D0-9CDB-420A-BA5F-7D42EE9F5E48}"/>
                </a:ext>
              </a:extLst>
            </p:cNvPr>
            <p:cNvSpPr txBox="1"/>
            <p:nvPr/>
          </p:nvSpPr>
          <p:spPr>
            <a:xfrm>
              <a:off x="885307" y="1923609"/>
              <a:ext cx="4816993" cy="710259"/>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点击此处添加正文内容点击此处添加正文内容点击此处添加正文内容点击此处添加正文内容</a:t>
              </a:r>
            </a:p>
          </p:txBody>
        </p:sp>
      </p:grpSp>
      <p:grpSp>
        <p:nvGrpSpPr>
          <p:cNvPr id="26" name="组合 25">
            <a:extLst>
              <a:ext uri="{FF2B5EF4-FFF2-40B4-BE49-F238E27FC236}">
                <a16:creationId xmlns:a16="http://schemas.microsoft.com/office/drawing/2014/main" xmlns="" id="{720FAC99-AC9C-460F-9507-B60811E84163}"/>
              </a:ext>
            </a:extLst>
          </p:cNvPr>
          <p:cNvGrpSpPr/>
          <p:nvPr/>
        </p:nvGrpSpPr>
        <p:grpSpPr>
          <a:xfrm>
            <a:off x="6594466" y="4654757"/>
            <a:ext cx="4816993" cy="1091726"/>
            <a:chOff x="885307" y="1542142"/>
            <a:chExt cx="4816993" cy="1091726"/>
          </a:xfrm>
        </p:grpSpPr>
        <p:sp>
          <p:nvSpPr>
            <p:cNvPr id="27" name="文本框 26">
              <a:extLst>
                <a:ext uri="{FF2B5EF4-FFF2-40B4-BE49-F238E27FC236}">
                  <a16:creationId xmlns:a16="http://schemas.microsoft.com/office/drawing/2014/main" xmlns="" id="{F83D2255-A8A5-4AF7-B91D-71C22F31501F}"/>
                </a:ext>
              </a:extLst>
            </p:cNvPr>
            <p:cNvSpPr txBox="1"/>
            <p:nvPr/>
          </p:nvSpPr>
          <p:spPr>
            <a:xfrm>
              <a:off x="885307" y="1542142"/>
              <a:ext cx="2431099" cy="400110"/>
            </a:xfrm>
            <a:prstGeom prst="rect">
              <a:avLst/>
            </a:prstGeom>
            <a:noFill/>
          </p:spPr>
          <p:txBody>
            <a:bodyPr wrap="square" rtlCol="0">
              <a:spAutoFit/>
            </a:bodyPr>
            <a:lstStyle/>
            <a:p>
              <a:r>
                <a:rPr lang="zh-CN" altLang="en-US" sz="2000" b="1" dirty="0">
                  <a:solidFill>
                    <a:srgbClr val="00427E"/>
                  </a:solidFill>
                  <a:latin typeface="思源黑体 CN Regular" panose="020B0500000000000000" pitchFamily="34" charset="-122"/>
                  <a:ea typeface="思源黑体 CN Regular" panose="020B0500000000000000" pitchFamily="34" charset="-122"/>
                </a:rPr>
                <a:t>点击此处添加标题</a:t>
              </a:r>
            </a:p>
          </p:txBody>
        </p:sp>
        <p:sp>
          <p:nvSpPr>
            <p:cNvPr id="28" name="文本框 27">
              <a:extLst>
                <a:ext uri="{FF2B5EF4-FFF2-40B4-BE49-F238E27FC236}">
                  <a16:creationId xmlns:a16="http://schemas.microsoft.com/office/drawing/2014/main" xmlns="" id="{EAD89538-9757-440C-8A64-03755B9A6918}"/>
                </a:ext>
              </a:extLst>
            </p:cNvPr>
            <p:cNvSpPr txBox="1"/>
            <p:nvPr/>
          </p:nvSpPr>
          <p:spPr>
            <a:xfrm>
              <a:off x="885307" y="1923609"/>
              <a:ext cx="4816993" cy="710259"/>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点击此处添加正文内容点击此处添加正文内容点击此处添加正文内容点击此处添加正文内容</a:t>
              </a:r>
            </a:p>
          </p:txBody>
        </p:sp>
      </p:grpSp>
    </p:spTree>
    <p:extLst>
      <p:ext uri="{BB962C8B-B14F-4D97-AF65-F5344CB8AC3E}">
        <p14:creationId xmlns:p14="http://schemas.microsoft.com/office/powerpoint/2010/main" val="1295096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8" name="文本框 7">
            <a:extLst>
              <a:ext uri="{FF2B5EF4-FFF2-40B4-BE49-F238E27FC236}">
                <a16:creationId xmlns:a16="http://schemas.microsoft.com/office/drawing/2014/main" xmlns="" id="{5FBC231D-2FC7-4103-8955-F4AD82B914E7}"/>
              </a:ext>
            </a:extLst>
          </p:cNvPr>
          <p:cNvSpPr txBox="1"/>
          <p:nvPr/>
        </p:nvSpPr>
        <p:spPr>
          <a:xfrm>
            <a:off x="1092490" y="2201172"/>
            <a:ext cx="10381472" cy="3892669"/>
          </a:xfrm>
          <a:prstGeom prst="rect">
            <a:avLst/>
          </a:prstGeom>
          <a:noFill/>
          <a:ln w="3175">
            <a:noFill/>
            <a:prstDash val="sysDash"/>
          </a:ln>
        </p:spPr>
        <p:txBody>
          <a:bodyPr wrap="square" rtlCol="0">
            <a:spAutoFit/>
          </a:bodyPr>
          <a:lstStyle/>
          <a:p>
            <a:pPr>
              <a:lnSpc>
                <a:spcPct val="200000"/>
              </a:lnSpc>
            </a:pPr>
            <a:r>
              <a:rPr lang="zh-CN"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研究表明，人体内的自由基可使细胞中的核酸链断裂，是导致衰老以及肿瘤、炎症、血液病、心、肝、肺、皮肤等多方面疾病的元凶。自由基对人体攻击，既有来自体内，也有来自外界。当人体中的自由基超过一定的量，并失去控制时，这些自由基就会去攻击细胞膜，去与血清抗蛋白酶发生反应，甚至去跟基因抢电子，对我们的身体造成各种各样的伤害，产生各种各样的疑难杂症。</a:t>
            </a:r>
            <a:endPar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endParaRPr>
          </a:p>
          <a:p>
            <a:pPr>
              <a:lnSpc>
                <a:spcPct val="200000"/>
              </a:lnSpc>
            </a:pPr>
            <a:r>
              <a:rPr lang="zh-CN"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自由基对人体攻击，既有来自体内，也有来自外界。当人体中的自由基超过一定的量，并失去控制时，这些自由基就会去攻击细胞膜，去与血清抗蛋白酶发生反应，甚至去跟基因抢电子，对我们的身体造成各种各样的伤害，产生各种各样的疑难杂症。</a:t>
            </a:r>
          </a:p>
        </p:txBody>
      </p:sp>
      <p:sp>
        <p:nvSpPr>
          <p:cNvPr id="11" name="文本框 10">
            <a:extLst>
              <a:ext uri="{FF2B5EF4-FFF2-40B4-BE49-F238E27FC236}">
                <a16:creationId xmlns:a16="http://schemas.microsoft.com/office/drawing/2014/main" xmlns="" id="{4BF359D9-D70F-41A6-A09F-D26016537279}"/>
              </a:ext>
            </a:extLst>
          </p:cNvPr>
          <p:cNvSpPr txBox="1"/>
          <p:nvPr/>
        </p:nvSpPr>
        <p:spPr>
          <a:xfrm>
            <a:off x="1077914" y="1430902"/>
            <a:ext cx="1850816" cy="461665"/>
          </a:xfrm>
          <a:prstGeom prst="rect">
            <a:avLst/>
          </a:prstGeom>
          <a:noFill/>
        </p:spPr>
        <p:txBody>
          <a:bodyPr wrap="square" rtlCol="0">
            <a:spAutoFit/>
          </a:bodyPr>
          <a:lstStyle/>
          <a:p>
            <a:r>
              <a:rPr lang="zh-CN" altLang="en-US" sz="2400" b="1" dirty="0">
                <a:solidFill>
                  <a:srgbClr val="00427E"/>
                </a:solidFill>
                <a:latin typeface="思源黑体 CN Regular" panose="020B0500000000000000" pitchFamily="34" charset="-122"/>
                <a:ea typeface="思源黑体 CN Regular" panose="020B0500000000000000" pitchFamily="34" charset="-122"/>
              </a:rPr>
              <a:t>小标题输入</a:t>
            </a:r>
            <a:endParaRPr lang="en-US" altLang="zh-CN" sz="2400" b="1" dirty="0">
              <a:solidFill>
                <a:srgbClr val="00427E"/>
              </a:solidFill>
              <a:latin typeface="思源黑体 CN Regular" panose="020B0500000000000000" pitchFamily="34" charset="-122"/>
              <a:ea typeface="思源黑体 CN Regular" panose="020B0500000000000000" pitchFamily="34" charset="-122"/>
            </a:endParaRPr>
          </a:p>
        </p:txBody>
      </p:sp>
      <p:cxnSp>
        <p:nvCxnSpPr>
          <p:cNvPr id="3" name="直接连接符 2">
            <a:extLst>
              <a:ext uri="{FF2B5EF4-FFF2-40B4-BE49-F238E27FC236}">
                <a16:creationId xmlns:a16="http://schemas.microsoft.com/office/drawing/2014/main" xmlns="" id="{16B88AD8-CA5F-4B7A-95FB-5DD6269B6C2A}"/>
              </a:ext>
            </a:extLst>
          </p:cNvPr>
          <p:cNvCxnSpPr/>
          <p:nvPr/>
        </p:nvCxnSpPr>
        <p:spPr>
          <a:xfrm>
            <a:off x="1239960" y="2060121"/>
            <a:ext cx="5003510" cy="0"/>
          </a:xfrm>
          <a:prstGeom prst="line">
            <a:avLst/>
          </a:prstGeom>
          <a:ln w="57150" cap="rnd">
            <a:solidFill>
              <a:schemeClr val="bg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79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sp>
        <p:nvSpPr>
          <p:cNvPr id="13" name="矩形: 圆角 12">
            <a:extLst>
              <a:ext uri="{FF2B5EF4-FFF2-40B4-BE49-F238E27FC236}">
                <a16:creationId xmlns:a16="http://schemas.microsoft.com/office/drawing/2014/main" xmlns="" id="{2E8D21A9-5701-49D7-8F57-BE3768D62992}"/>
              </a:ext>
            </a:extLst>
          </p:cNvPr>
          <p:cNvSpPr/>
          <p:nvPr/>
        </p:nvSpPr>
        <p:spPr>
          <a:xfrm>
            <a:off x="950868" y="1758674"/>
            <a:ext cx="4516541" cy="4483100"/>
          </a:xfrm>
          <a:prstGeom prst="roundRect">
            <a:avLst>
              <a:gd name="adj" fmla="val 5138"/>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17" name="矩形: 圆角 16">
            <a:extLst>
              <a:ext uri="{FF2B5EF4-FFF2-40B4-BE49-F238E27FC236}">
                <a16:creationId xmlns:a16="http://schemas.microsoft.com/office/drawing/2014/main" xmlns="" id="{832FF50B-4FAD-44E1-81B1-8566F1735D39}"/>
              </a:ext>
            </a:extLst>
          </p:cNvPr>
          <p:cNvSpPr/>
          <p:nvPr/>
        </p:nvSpPr>
        <p:spPr>
          <a:xfrm>
            <a:off x="2271443" y="1538829"/>
            <a:ext cx="1875390" cy="439690"/>
          </a:xfrm>
          <a:prstGeom prst="roundRect">
            <a:avLst>
              <a:gd name="adj" fmla="val 50000"/>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思源黑体 CN Regular" panose="020B0500000000000000" pitchFamily="34" charset="-122"/>
                <a:ea typeface="思源黑体 CN Regular" panose="020B0500000000000000" pitchFamily="34" charset="-122"/>
              </a:rPr>
              <a:t>关键词</a:t>
            </a:r>
            <a:r>
              <a:rPr lang="en-US" altLang="zh-CN" dirty="0">
                <a:latin typeface="思源黑体 CN Regular" panose="020B0500000000000000" pitchFamily="34" charset="-122"/>
                <a:ea typeface="思源黑体 CN Regular" panose="020B0500000000000000" pitchFamily="34" charset="-122"/>
              </a:rPr>
              <a:t>    </a:t>
            </a:r>
            <a:endParaRPr lang="zh-CN" altLang="en-US" dirty="0">
              <a:latin typeface="思源黑体 CN Regular" panose="020B0500000000000000" pitchFamily="34" charset="-122"/>
              <a:ea typeface="思源黑体 CN Regular" panose="020B0500000000000000" pitchFamily="34" charset="-122"/>
            </a:endParaRPr>
          </a:p>
        </p:txBody>
      </p:sp>
      <p:sp>
        <p:nvSpPr>
          <p:cNvPr id="18" name="文本框 17">
            <a:extLst>
              <a:ext uri="{FF2B5EF4-FFF2-40B4-BE49-F238E27FC236}">
                <a16:creationId xmlns:a16="http://schemas.microsoft.com/office/drawing/2014/main" xmlns="" id="{4CD03E15-5085-4441-9B64-41F6B0FEE2A9}"/>
              </a:ext>
            </a:extLst>
          </p:cNvPr>
          <p:cNvSpPr txBox="1"/>
          <p:nvPr/>
        </p:nvSpPr>
        <p:spPr>
          <a:xfrm>
            <a:off x="1131156" y="2308945"/>
            <a:ext cx="4155965" cy="329045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9" name="矩形: 圆角 18">
            <a:extLst>
              <a:ext uri="{FF2B5EF4-FFF2-40B4-BE49-F238E27FC236}">
                <a16:creationId xmlns:a16="http://schemas.microsoft.com/office/drawing/2014/main" xmlns="" id="{D2F3BF06-F830-490C-A8EE-2B6A55C48A57}"/>
              </a:ext>
            </a:extLst>
          </p:cNvPr>
          <p:cNvSpPr/>
          <p:nvPr/>
        </p:nvSpPr>
        <p:spPr>
          <a:xfrm>
            <a:off x="6724591" y="1758674"/>
            <a:ext cx="4516541" cy="4483100"/>
          </a:xfrm>
          <a:prstGeom prst="roundRect">
            <a:avLst>
              <a:gd name="adj" fmla="val 5138"/>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20" name="矩形: 圆角 19">
            <a:extLst>
              <a:ext uri="{FF2B5EF4-FFF2-40B4-BE49-F238E27FC236}">
                <a16:creationId xmlns:a16="http://schemas.microsoft.com/office/drawing/2014/main" xmlns="" id="{8B7ACC06-FC87-4319-9AEB-D800C352C38A}"/>
              </a:ext>
            </a:extLst>
          </p:cNvPr>
          <p:cNvSpPr/>
          <p:nvPr/>
        </p:nvSpPr>
        <p:spPr>
          <a:xfrm>
            <a:off x="8045166" y="1538829"/>
            <a:ext cx="1875390" cy="439690"/>
          </a:xfrm>
          <a:prstGeom prst="roundRect">
            <a:avLst>
              <a:gd name="adj" fmla="val 50000"/>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思源黑体 CN Regular" panose="020B0500000000000000" pitchFamily="34" charset="-122"/>
                <a:ea typeface="思源黑体 CN Regular" panose="020B0500000000000000" pitchFamily="34" charset="-122"/>
              </a:rPr>
              <a:t>关键词</a:t>
            </a:r>
            <a:r>
              <a:rPr lang="en-US" altLang="zh-CN" dirty="0">
                <a:latin typeface="思源黑体 CN Regular" panose="020B0500000000000000" pitchFamily="34" charset="-122"/>
                <a:ea typeface="思源黑体 CN Regular" panose="020B0500000000000000" pitchFamily="34" charset="-122"/>
              </a:rPr>
              <a:t>    </a:t>
            </a:r>
            <a:endParaRPr lang="zh-CN" altLang="en-US" dirty="0">
              <a:latin typeface="思源黑体 CN Regular" panose="020B0500000000000000" pitchFamily="34" charset="-122"/>
              <a:ea typeface="思源黑体 CN Regular" panose="020B0500000000000000" pitchFamily="34" charset="-122"/>
            </a:endParaRPr>
          </a:p>
        </p:txBody>
      </p:sp>
      <p:sp>
        <p:nvSpPr>
          <p:cNvPr id="21" name="文本框 20">
            <a:extLst>
              <a:ext uri="{FF2B5EF4-FFF2-40B4-BE49-F238E27FC236}">
                <a16:creationId xmlns:a16="http://schemas.microsoft.com/office/drawing/2014/main" xmlns="" id="{22A6543F-588C-4915-9009-0429B0596CD1}"/>
              </a:ext>
            </a:extLst>
          </p:cNvPr>
          <p:cNvSpPr txBox="1"/>
          <p:nvPr/>
        </p:nvSpPr>
        <p:spPr>
          <a:xfrm>
            <a:off x="6904879" y="2308945"/>
            <a:ext cx="4155965" cy="329045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p>
          <a:p>
            <a:pPr>
              <a:lnSpc>
                <a:spcPct val="150000"/>
              </a:lnSpc>
            </a:pPr>
            <a:r>
              <a:rPr lang="zh-CN" altLang="en-US"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请在这里输入你的正文内容  请在这里输入你的正文内容  请在这里输入你的正文内容</a:t>
            </a:r>
            <a:endParaRPr lang="en-US" altLang="zh-CN" sz="14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367953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pic>
        <p:nvPicPr>
          <p:cNvPr id="40" name="图形 39">
            <a:extLst>
              <a:ext uri="{FF2B5EF4-FFF2-40B4-BE49-F238E27FC236}">
                <a16:creationId xmlns:a16="http://schemas.microsoft.com/office/drawing/2014/main" xmlns="" id="{5DA6957E-5F7E-48B9-BD37-C6E2392DF24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329556" y="3424274"/>
            <a:ext cx="726448" cy="726448"/>
          </a:xfrm>
          <a:prstGeom prst="rect">
            <a:avLst/>
          </a:prstGeom>
        </p:spPr>
      </p:pic>
      <p:pic>
        <p:nvPicPr>
          <p:cNvPr id="41" name="图形 40">
            <a:extLst>
              <a:ext uri="{FF2B5EF4-FFF2-40B4-BE49-F238E27FC236}">
                <a16:creationId xmlns:a16="http://schemas.microsoft.com/office/drawing/2014/main" xmlns="" id="{BD016630-3B06-43FF-BCBC-990CA47E181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368322" y="1978173"/>
            <a:ext cx="627948" cy="627948"/>
          </a:xfrm>
          <a:prstGeom prst="rect">
            <a:avLst/>
          </a:prstGeom>
        </p:spPr>
      </p:pic>
      <p:pic>
        <p:nvPicPr>
          <p:cNvPr id="42" name="图形 41">
            <a:extLst>
              <a:ext uri="{FF2B5EF4-FFF2-40B4-BE49-F238E27FC236}">
                <a16:creationId xmlns:a16="http://schemas.microsoft.com/office/drawing/2014/main" xmlns="" id="{E12C3AFB-ED44-4878-A286-64EF491C49E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198646" y="4987876"/>
            <a:ext cx="706211" cy="706211"/>
          </a:xfrm>
          <a:prstGeom prst="rect">
            <a:avLst/>
          </a:prstGeom>
        </p:spPr>
      </p:pic>
      <p:sp>
        <p:nvSpPr>
          <p:cNvPr id="43" name="椭圆 42">
            <a:extLst>
              <a:ext uri="{FF2B5EF4-FFF2-40B4-BE49-F238E27FC236}">
                <a16:creationId xmlns:a16="http://schemas.microsoft.com/office/drawing/2014/main" xmlns="" id="{9C9020E8-2B36-4457-A290-0A2E15F66274}"/>
              </a:ext>
            </a:extLst>
          </p:cNvPr>
          <p:cNvSpPr/>
          <p:nvPr/>
        </p:nvSpPr>
        <p:spPr>
          <a:xfrm>
            <a:off x="4673600" y="2286000"/>
            <a:ext cx="2844800" cy="2844800"/>
          </a:xfrm>
          <a:prstGeom prst="ellipse">
            <a:avLst/>
          </a:prstGeom>
          <a:solidFill>
            <a:srgbClr val="00427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4" name="椭圆 43">
            <a:extLst>
              <a:ext uri="{FF2B5EF4-FFF2-40B4-BE49-F238E27FC236}">
                <a16:creationId xmlns:a16="http://schemas.microsoft.com/office/drawing/2014/main" xmlns="" id="{8C20FBBC-4EAD-42D7-ABC0-4D2595025F90}"/>
              </a:ext>
            </a:extLst>
          </p:cNvPr>
          <p:cNvSpPr/>
          <p:nvPr/>
        </p:nvSpPr>
        <p:spPr>
          <a:xfrm>
            <a:off x="4559300" y="2171700"/>
            <a:ext cx="3073400" cy="3073400"/>
          </a:xfrm>
          <a:prstGeom prst="ellipse">
            <a:avLst/>
          </a:prstGeom>
          <a:noFill/>
          <a:ln w="12700" cap="flat" cmpd="sng" algn="ctr">
            <a:solidFill>
              <a:srgbClr val="005CA2"/>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pic>
        <p:nvPicPr>
          <p:cNvPr id="45" name="图片 44" descr="图片包含 屏幕截图&#10;&#10;已生成高可信度的说明">
            <a:extLst>
              <a:ext uri="{FF2B5EF4-FFF2-40B4-BE49-F238E27FC236}">
                <a16:creationId xmlns:a16="http://schemas.microsoft.com/office/drawing/2014/main" xmlns="" id="{CE7C8F04-CD48-4243-9779-4433F740E9A0}"/>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73700" y="2641600"/>
            <a:ext cx="1244600" cy="1244600"/>
          </a:xfrm>
          <a:prstGeom prst="rect">
            <a:avLst/>
          </a:prstGeom>
        </p:spPr>
      </p:pic>
      <p:sp>
        <p:nvSpPr>
          <p:cNvPr id="46" name="文本框 45">
            <a:extLst>
              <a:ext uri="{FF2B5EF4-FFF2-40B4-BE49-F238E27FC236}">
                <a16:creationId xmlns:a16="http://schemas.microsoft.com/office/drawing/2014/main" xmlns="" id="{BD681C37-63F2-418C-9F00-E4E7D1736546}"/>
              </a:ext>
            </a:extLst>
          </p:cNvPr>
          <p:cNvSpPr txBox="1"/>
          <p:nvPr/>
        </p:nvSpPr>
        <p:spPr>
          <a:xfrm>
            <a:off x="4768850" y="3962400"/>
            <a:ext cx="2654300" cy="461665"/>
          </a:xfrm>
          <a:prstGeom prst="rect">
            <a:avLst/>
          </a:prstGeom>
          <a:noFill/>
        </p:spPr>
        <p:txBody>
          <a:bodyPr wrap="square" rtlCol="0">
            <a:spAutoFit/>
          </a:bodyPr>
          <a:lstStyle/>
          <a:p>
            <a:pPr algn="ctr"/>
            <a:r>
              <a:rPr lang="zh-CN" altLang="en-US" sz="2400" dirty="0">
                <a:solidFill>
                  <a:prstClr val="white"/>
                </a:solidFill>
                <a:latin typeface="思源黑体 CN Bold" panose="020B0800000000000000" pitchFamily="34" charset="-122"/>
                <a:ea typeface="思源黑体 CN Bold" panose="020B0800000000000000" pitchFamily="34" charset="-122"/>
              </a:rPr>
              <a:t>请在这里添加标题</a:t>
            </a:r>
          </a:p>
        </p:txBody>
      </p:sp>
      <p:pic>
        <p:nvPicPr>
          <p:cNvPr id="47" name="图形 46">
            <a:extLst>
              <a:ext uri="{FF2B5EF4-FFF2-40B4-BE49-F238E27FC236}">
                <a16:creationId xmlns:a16="http://schemas.microsoft.com/office/drawing/2014/main" xmlns="" id="{78CEBA71-6FB2-4B15-A4FD-F34143377C6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177096" y="1930400"/>
            <a:ext cx="711200" cy="711200"/>
          </a:xfrm>
          <a:prstGeom prst="rect">
            <a:avLst/>
          </a:prstGeom>
        </p:spPr>
      </p:pic>
      <p:pic>
        <p:nvPicPr>
          <p:cNvPr id="48" name="图形 47">
            <a:extLst>
              <a:ext uri="{FF2B5EF4-FFF2-40B4-BE49-F238E27FC236}">
                <a16:creationId xmlns:a16="http://schemas.microsoft.com/office/drawing/2014/main" xmlns="" id="{A584942D-5AB5-4098-9D61-1A53F4B56FF3}"/>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3096642" y="3431096"/>
            <a:ext cx="872108" cy="872108"/>
          </a:xfrm>
          <a:prstGeom prst="rect">
            <a:avLst/>
          </a:prstGeom>
        </p:spPr>
      </p:pic>
      <p:sp>
        <p:nvSpPr>
          <p:cNvPr id="49" name="文本框 48">
            <a:extLst>
              <a:ext uri="{FF2B5EF4-FFF2-40B4-BE49-F238E27FC236}">
                <a16:creationId xmlns:a16="http://schemas.microsoft.com/office/drawing/2014/main" xmlns="" id="{F88602EB-3A85-4036-9E95-DB8851DDFC48}"/>
              </a:ext>
            </a:extLst>
          </p:cNvPr>
          <p:cNvSpPr txBox="1"/>
          <p:nvPr/>
        </p:nvSpPr>
        <p:spPr>
          <a:xfrm>
            <a:off x="1077913" y="1836659"/>
            <a:ext cx="2023767" cy="338554"/>
          </a:xfrm>
          <a:prstGeom prst="rect">
            <a:avLst/>
          </a:prstGeom>
          <a:noFill/>
        </p:spPr>
        <p:txBody>
          <a:bodyPr wrap="square" rtlCol="0">
            <a:spAutoFit/>
          </a:bodyPr>
          <a:lstStyle/>
          <a:p>
            <a:pPr algn="r"/>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50" name="文本框 49">
            <a:extLst>
              <a:ext uri="{FF2B5EF4-FFF2-40B4-BE49-F238E27FC236}">
                <a16:creationId xmlns:a16="http://schemas.microsoft.com/office/drawing/2014/main" xmlns="" id="{17BC5339-B9F2-460A-A77D-9E10349CA29D}"/>
              </a:ext>
            </a:extLst>
          </p:cNvPr>
          <p:cNvSpPr txBox="1"/>
          <p:nvPr/>
        </p:nvSpPr>
        <p:spPr>
          <a:xfrm>
            <a:off x="356797" y="2149356"/>
            <a:ext cx="2744883" cy="590611"/>
          </a:xfrm>
          <a:prstGeom prst="rect">
            <a:avLst/>
          </a:prstGeom>
          <a:noFill/>
        </p:spPr>
        <p:txBody>
          <a:bodyPr wrap="square" rtlCol="0">
            <a:spAutoFit/>
          </a:bodyPr>
          <a:lstStyle/>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sp>
        <p:nvSpPr>
          <p:cNvPr id="51" name="文本框 50">
            <a:extLst>
              <a:ext uri="{FF2B5EF4-FFF2-40B4-BE49-F238E27FC236}">
                <a16:creationId xmlns:a16="http://schemas.microsoft.com/office/drawing/2014/main" xmlns="" id="{76BDDA03-9741-4AF0-ADF1-913463585704}"/>
              </a:ext>
            </a:extLst>
          </p:cNvPr>
          <p:cNvSpPr txBox="1"/>
          <p:nvPr/>
        </p:nvSpPr>
        <p:spPr>
          <a:xfrm>
            <a:off x="1179443" y="3412657"/>
            <a:ext cx="1922237" cy="338554"/>
          </a:xfrm>
          <a:prstGeom prst="rect">
            <a:avLst/>
          </a:prstGeom>
          <a:noFill/>
        </p:spPr>
        <p:txBody>
          <a:bodyPr wrap="square" rtlCol="0">
            <a:spAutoFit/>
          </a:bodyPr>
          <a:lstStyle/>
          <a:p>
            <a:pPr algn="r"/>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52" name="文本框 51">
            <a:extLst>
              <a:ext uri="{FF2B5EF4-FFF2-40B4-BE49-F238E27FC236}">
                <a16:creationId xmlns:a16="http://schemas.microsoft.com/office/drawing/2014/main" xmlns="" id="{F408C282-47BC-466E-9DF6-7935E13B5D4B}"/>
              </a:ext>
            </a:extLst>
          </p:cNvPr>
          <p:cNvSpPr txBox="1"/>
          <p:nvPr/>
        </p:nvSpPr>
        <p:spPr>
          <a:xfrm>
            <a:off x="356797" y="3725354"/>
            <a:ext cx="2744883" cy="590611"/>
          </a:xfrm>
          <a:prstGeom prst="rect">
            <a:avLst/>
          </a:prstGeom>
          <a:noFill/>
        </p:spPr>
        <p:txBody>
          <a:bodyPr wrap="square" rtlCol="0">
            <a:spAutoFit/>
          </a:bodyPr>
          <a:lstStyle/>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sp>
        <p:nvSpPr>
          <p:cNvPr id="53" name="文本框 52">
            <a:extLst>
              <a:ext uri="{FF2B5EF4-FFF2-40B4-BE49-F238E27FC236}">
                <a16:creationId xmlns:a16="http://schemas.microsoft.com/office/drawing/2014/main" xmlns="" id="{1EB63D44-01F3-4AF3-BD20-BEBFED12F6D7}"/>
              </a:ext>
            </a:extLst>
          </p:cNvPr>
          <p:cNvSpPr txBox="1"/>
          <p:nvPr/>
        </p:nvSpPr>
        <p:spPr>
          <a:xfrm>
            <a:off x="1179443" y="4879827"/>
            <a:ext cx="1922237" cy="338554"/>
          </a:xfrm>
          <a:prstGeom prst="rect">
            <a:avLst/>
          </a:prstGeom>
          <a:noFill/>
        </p:spPr>
        <p:txBody>
          <a:bodyPr wrap="square" rtlCol="0">
            <a:spAutoFit/>
          </a:bodyPr>
          <a:lstStyle/>
          <a:p>
            <a:pPr algn="r"/>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54" name="文本框 53">
            <a:extLst>
              <a:ext uri="{FF2B5EF4-FFF2-40B4-BE49-F238E27FC236}">
                <a16:creationId xmlns:a16="http://schemas.microsoft.com/office/drawing/2014/main" xmlns="" id="{A0AD808E-7C19-4CBA-8CE3-59FCB841C2AB}"/>
              </a:ext>
            </a:extLst>
          </p:cNvPr>
          <p:cNvSpPr txBox="1"/>
          <p:nvPr/>
        </p:nvSpPr>
        <p:spPr>
          <a:xfrm>
            <a:off x="356797" y="5192524"/>
            <a:ext cx="2744883" cy="590611"/>
          </a:xfrm>
          <a:prstGeom prst="rect">
            <a:avLst/>
          </a:prstGeom>
          <a:noFill/>
        </p:spPr>
        <p:txBody>
          <a:bodyPr wrap="square" rtlCol="0">
            <a:spAutoFit/>
          </a:bodyPr>
          <a:lstStyle/>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gn="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pic>
        <p:nvPicPr>
          <p:cNvPr id="55" name="图形 54">
            <a:extLst>
              <a:ext uri="{FF2B5EF4-FFF2-40B4-BE49-F238E27FC236}">
                <a16:creationId xmlns:a16="http://schemas.microsoft.com/office/drawing/2014/main" xmlns="" id="{12F49944-89A1-401C-847B-C9CB1C290F34}"/>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8317553" y="4968875"/>
            <a:ext cx="725212" cy="725212"/>
          </a:xfrm>
          <a:prstGeom prst="rect">
            <a:avLst/>
          </a:prstGeom>
        </p:spPr>
      </p:pic>
      <p:sp>
        <p:nvSpPr>
          <p:cNvPr id="56" name="文本框 55">
            <a:extLst>
              <a:ext uri="{FF2B5EF4-FFF2-40B4-BE49-F238E27FC236}">
                <a16:creationId xmlns:a16="http://schemas.microsoft.com/office/drawing/2014/main" xmlns="" id="{FC0683C5-E127-4878-BABE-AE41C2966284}"/>
              </a:ext>
            </a:extLst>
          </p:cNvPr>
          <p:cNvSpPr txBox="1"/>
          <p:nvPr/>
        </p:nvSpPr>
        <p:spPr>
          <a:xfrm>
            <a:off x="9033500" y="1836659"/>
            <a:ext cx="2023766" cy="338554"/>
          </a:xfrm>
          <a:prstGeom prst="rect">
            <a:avLst/>
          </a:prstGeom>
          <a:noFill/>
        </p:spPr>
        <p:txBody>
          <a:bodyPr wrap="square" rtlCol="0">
            <a:spAutoFit/>
          </a:bodyPr>
          <a:lstStyle/>
          <a:p>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57" name="文本框 56">
            <a:extLst>
              <a:ext uri="{FF2B5EF4-FFF2-40B4-BE49-F238E27FC236}">
                <a16:creationId xmlns:a16="http://schemas.microsoft.com/office/drawing/2014/main" xmlns="" id="{F70B8A79-85AA-4514-AE21-0B7FD5580694}"/>
              </a:ext>
            </a:extLst>
          </p:cNvPr>
          <p:cNvSpPr txBox="1"/>
          <p:nvPr/>
        </p:nvSpPr>
        <p:spPr>
          <a:xfrm>
            <a:off x="9022653" y="2149356"/>
            <a:ext cx="2744883" cy="590611"/>
          </a:xfrm>
          <a:prstGeom prst="rect">
            <a:avLst/>
          </a:prstGeom>
          <a:noFill/>
        </p:spPr>
        <p:txBody>
          <a:bodyPr wrap="square" rtlCol="0">
            <a:spAutoFit/>
          </a:bodyPr>
          <a:lstStyle/>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sp>
        <p:nvSpPr>
          <p:cNvPr id="58" name="文本框 57">
            <a:extLst>
              <a:ext uri="{FF2B5EF4-FFF2-40B4-BE49-F238E27FC236}">
                <a16:creationId xmlns:a16="http://schemas.microsoft.com/office/drawing/2014/main" xmlns="" id="{36DE2716-3D47-4C74-84B5-32C99256D696}"/>
              </a:ext>
            </a:extLst>
          </p:cNvPr>
          <p:cNvSpPr txBox="1"/>
          <p:nvPr/>
        </p:nvSpPr>
        <p:spPr>
          <a:xfrm>
            <a:off x="9033499" y="3412657"/>
            <a:ext cx="1979057" cy="338554"/>
          </a:xfrm>
          <a:prstGeom prst="rect">
            <a:avLst/>
          </a:prstGeom>
          <a:noFill/>
        </p:spPr>
        <p:txBody>
          <a:bodyPr wrap="square" rtlCol="0">
            <a:spAutoFit/>
          </a:bodyPr>
          <a:lstStyle/>
          <a:p>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59" name="文本框 58">
            <a:extLst>
              <a:ext uri="{FF2B5EF4-FFF2-40B4-BE49-F238E27FC236}">
                <a16:creationId xmlns:a16="http://schemas.microsoft.com/office/drawing/2014/main" xmlns="" id="{09687145-E4AD-49B0-A661-D2CABC44DAAD}"/>
              </a:ext>
            </a:extLst>
          </p:cNvPr>
          <p:cNvSpPr txBox="1"/>
          <p:nvPr/>
        </p:nvSpPr>
        <p:spPr>
          <a:xfrm>
            <a:off x="9022653" y="3725354"/>
            <a:ext cx="2744883" cy="609398"/>
          </a:xfrm>
          <a:prstGeom prst="rect">
            <a:avLst/>
          </a:prstGeom>
          <a:noFill/>
        </p:spPr>
        <p:txBody>
          <a:bodyPr wrap="square" rtlCol="0">
            <a:spAutoFit/>
          </a:bodyPr>
          <a:lstStyle/>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sp>
        <p:nvSpPr>
          <p:cNvPr id="60" name="文本框 59">
            <a:extLst>
              <a:ext uri="{FF2B5EF4-FFF2-40B4-BE49-F238E27FC236}">
                <a16:creationId xmlns:a16="http://schemas.microsoft.com/office/drawing/2014/main" xmlns="" id="{69BAEDD7-8A01-455A-B465-D1C295F35858}"/>
              </a:ext>
            </a:extLst>
          </p:cNvPr>
          <p:cNvSpPr txBox="1"/>
          <p:nvPr/>
        </p:nvSpPr>
        <p:spPr>
          <a:xfrm>
            <a:off x="9020800" y="4879827"/>
            <a:ext cx="2036466" cy="338554"/>
          </a:xfrm>
          <a:prstGeom prst="rect">
            <a:avLst/>
          </a:prstGeom>
          <a:noFill/>
        </p:spPr>
        <p:txBody>
          <a:bodyPr wrap="square" rtlCol="0">
            <a:spAutoFit/>
          </a:bodyPr>
          <a:lstStyle/>
          <a:p>
            <a:r>
              <a:rPr lang="zh-CN" altLang="en-US" sz="1600" b="1" dirty="0">
                <a:solidFill>
                  <a:srgbClr val="00427E"/>
                </a:solidFill>
                <a:latin typeface="思源黑体 CN Regular" panose="020B0500000000000000" pitchFamily="34" charset="-122"/>
                <a:ea typeface="思源黑体 CN Regular" panose="020B0500000000000000" pitchFamily="34" charset="-122"/>
              </a:rPr>
              <a:t>请在这里添加标题</a:t>
            </a:r>
            <a:endParaRPr lang="en-US" altLang="zh-CN" sz="1600" b="1" dirty="0">
              <a:solidFill>
                <a:srgbClr val="00427E"/>
              </a:solidFill>
              <a:latin typeface="思源黑体 CN Regular" panose="020B0500000000000000" pitchFamily="34" charset="-122"/>
              <a:ea typeface="思源黑体 CN Regular" panose="020B0500000000000000" pitchFamily="34" charset="-122"/>
            </a:endParaRPr>
          </a:p>
        </p:txBody>
      </p:sp>
      <p:sp>
        <p:nvSpPr>
          <p:cNvPr id="61" name="文本框 60">
            <a:extLst>
              <a:ext uri="{FF2B5EF4-FFF2-40B4-BE49-F238E27FC236}">
                <a16:creationId xmlns:a16="http://schemas.microsoft.com/office/drawing/2014/main" xmlns="" id="{E20BDF84-C209-4CC0-92E3-1C74041CBAB7}"/>
              </a:ext>
            </a:extLst>
          </p:cNvPr>
          <p:cNvSpPr txBox="1"/>
          <p:nvPr/>
        </p:nvSpPr>
        <p:spPr>
          <a:xfrm>
            <a:off x="9022653" y="5192524"/>
            <a:ext cx="2744883" cy="609398"/>
          </a:xfrm>
          <a:prstGeom prst="rect">
            <a:avLst/>
          </a:prstGeom>
          <a:noFill/>
        </p:spPr>
        <p:txBody>
          <a:bodyPr wrap="square" rtlCol="0">
            <a:spAutoFit/>
          </a:bodyPr>
          <a:lstStyle/>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a:p>
            <a:pPr>
              <a:lnSpc>
                <a:spcPct val="120000"/>
              </a:lnSpc>
            </a:pPr>
            <a:r>
              <a:rPr lang="zh-CN" altLang="en-US" sz="1400" dirty="0">
                <a:solidFill>
                  <a:prstClr val="black">
                    <a:lumMod val="75000"/>
                    <a:lumOff val="25000"/>
                  </a:prstClr>
                </a:solidFill>
                <a:latin typeface="思源黑体 CN Regular" panose="020B0500000000000000" pitchFamily="34" charset="-122"/>
                <a:ea typeface="思源黑体 CN Regular" panose="020B0500000000000000" pitchFamily="34" charset="-122"/>
              </a:rPr>
              <a:t>请在这里输入你组成的正文内容</a:t>
            </a:r>
            <a:endParaRPr lang="en-US" altLang="zh-CN" sz="1400" dirty="0">
              <a:solidFill>
                <a:prstClr val="black">
                  <a:lumMod val="75000"/>
                  <a:lumOff val="25000"/>
                </a:prst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392442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图片包含 图书馆, 场景, 房间, 室内&#10;&#10;已生成极高可信度的说明">
            <a:extLst>
              <a:ext uri="{FF2B5EF4-FFF2-40B4-BE49-F238E27FC236}">
                <a16:creationId xmlns:a16="http://schemas.microsoft.com/office/drawing/2014/main" xmlns="" id="{3A79478D-60A0-4845-B1DA-ABB6FA8F2E59}"/>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31" name="矩形 30">
            <a:extLst>
              <a:ext uri="{FF2B5EF4-FFF2-40B4-BE49-F238E27FC236}">
                <a16:creationId xmlns:a16="http://schemas.microsoft.com/office/drawing/2014/main" xmlns="" id="{2B971FF6-7BF8-48CF-9578-AC37374F1389}"/>
              </a:ext>
            </a:extLst>
          </p:cNvPr>
          <p:cNvSpPr/>
          <p:nvPr/>
        </p:nvSpPr>
        <p:spPr>
          <a:xfrm>
            <a:off x="0" y="0"/>
            <a:ext cx="12192000" cy="6858000"/>
          </a:xfrm>
          <a:prstGeom prst="rect">
            <a:avLst/>
          </a:prstGeom>
          <a:solidFill>
            <a:srgbClr val="00427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33" name="文本框 32">
            <a:extLst>
              <a:ext uri="{FF2B5EF4-FFF2-40B4-BE49-F238E27FC236}">
                <a16:creationId xmlns:a16="http://schemas.microsoft.com/office/drawing/2014/main" xmlns="" id="{AD32B272-BF0C-4306-8794-9E0FED4D22AB}"/>
              </a:ext>
            </a:extLst>
          </p:cNvPr>
          <p:cNvSpPr txBox="1"/>
          <p:nvPr/>
        </p:nvSpPr>
        <p:spPr>
          <a:xfrm>
            <a:off x="4682029" y="2159568"/>
            <a:ext cx="2827943" cy="769441"/>
          </a:xfrm>
          <a:prstGeom prst="rect">
            <a:avLst/>
          </a:prstGeom>
          <a:noFill/>
        </p:spPr>
        <p:txBody>
          <a:bodyPr wrap="square" rtlCol="0">
            <a:spAutoFit/>
          </a:bodyPr>
          <a:lstStyle/>
          <a:p>
            <a:pPr algn="ctr"/>
            <a:r>
              <a:rPr lang="en-US" altLang="zh-CN" sz="4400" b="1" dirty="0">
                <a:solidFill>
                  <a:schemeClr val="bg1"/>
                </a:solidFill>
                <a:latin typeface="思源黑体 CN Bold" panose="020B0800000000000000" pitchFamily="34" charset="-122"/>
                <a:ea typeface="思源黑体 CN Bold" panose="020B0800000000000000" pitchFamily="34" charset="-122"/>
              </a:rPr>
              <a:t>PART</a:t>
            </a:r>
            <a:r>
              <a:rPr lang="en-US" altLang="zh-CN" sz="4400" b="1" dirty="0">
                <a:solidFill>
                  <a:schemeClr val="bg1"/>
                </a:solidFill>
                <a:latin typeface="阿里巴巴普惠体 B" panose="00020600040101010101" pitchFamily="18" charset="-122"/>
                <a:ea typeface="阿里巴巴普惠体 B" panose="00020600040101010101" pitchFamily="18" charset="-122"/>
              </a:rPr>
              <a:t>  </a:t>
            </a:r>
            <a:r>
              <a:rPr lang="en-US" altLang="zh-CN" sz="4400" b="1" dirty="0">
                <a:solidFill>
                  <a:schemeClr val="bg1"/>
                </a:solidFill>
                <a:latin typeface="+mj-lt"/>
                <a:ea typeface="阿里巴巴普惠体 B" panose="00020600040101010101" pitchFamily="18" charset="-122"/>
              </a:rPr>
              <a:t>02</a:t>
            </a:r>
            <a:endParaRPr lang="zh-CN" altLang="en-US" sz="4400" b="1" dirty="0">
              <a:solidFill>
                <a:schemeClr val="bg1"/>
              </a:solidFill>
              <a:latin typeface="阿里巴巴普惠体 B" panose="00020600040101010101" pitchFamily="18" charset="-122"/>
              <a:ea typeface="阿里巴巴普惠体 B" panose="00020600040101010101" pitchFamily="18" charset="-122"/>
            </a:endParaRPr>
          </a:p>
        </p:txBody>
      </p:sp>
      <p:sp>
        <p:nvSpPr>
          <p:cNvPr id="34" name="标题 1">
            <a:extLst>
              <a:ext uri="{FF2B5EF4-FFF2-40B4-BE49-F238E27FC236}">
                <a16:creationId xmlns:a16="http://schemas.microsoft.com/office/drawing/2014/main" xmlns="" id="{EE8FD2B2-2EBF-43D9-9B6D-19F836755F3B}"/>
              </a:ext>
            </a:extLst>
          </p:cNvPr>
          <p:cNvSpPr txBox="1">
            <a:spLocks/>
          </p:cNvSpPr>
          <p:nvPr/>
        </p:nvSpPr>
        <p:spPr>
          <a:xfrm>
            <a:off x="3538711" y="3289054"/>
            <a:ext cx="5168561" cy="769441"/>
          </a:xfrm>
          <a:prstGeom prst="rect">
            <a:avLst/>
          </a:prstGeom>
          <a:noFill/>
        </p:spPr>
        <p:txBody>
          <a:bodyPr wrap="square" rtlCol="0">
            <a:spAutoFit/>
          </a:bodyPr>
          <a:lstStyle>
            <a:lvl1pPr algn="l" defTabSz="914400" rtl="0" eaLnBrk="1" latinLnBrk="0" hangingPunct="1">
              <a:lnSpc>
                <a:spcPct val="90000"/>
              </a:lnSpc>
              <a:spcBef>
                <a:spcPct val="0"/>
              </a:spcBef>
              <a:buNone/>
              <a:defRPr lang="zh-CN" altLang="en-US" sz="4000" b="1" kern="1200" dirty="0">
                <a:solidFill>
                  <a:schemeClr val="bg1"/>
                </a:solidFill>
                <a:latin typeface="思源黑体 CN Regular" panose="020B0500000000000000" pitchFamily="34" charset="-122"/>
                <a:ea typeface="思源黑体 CN Regular" panose="020B0500000000000000" pitchFamily="34" charset="-122"/>
                <a:cs typeface="+mn-cs"/>
              </a:defRPr>
            </a:lvl1pPr>
          </a:lstStyle>
          <a:p>
            <a:pPr algn="ctr">
              <a:lnSpc>
                <a:spcPct val="100000"/>
              </a:lnSpc>
            </a:pPr>
            <a:r>
              <a:rPr lang="zh-CN" altLang="en-US" sz="4400" dirty="0"/>
              <a:t>文章标题文章标题</a:t>
            </a:r>
          </a:p>
        </p:txBody>
      </p:sp>
      <p:pic>
        <p:nvPicPr>
          <p:cNvPr id="35" name="图片 34">
            <a:extLst>
              <a:ext uri="{FF2B5EF4-FFF2-40B4-BE49-F238E27FC236}">
                <a16:creationId xmlns:a16="http://schemas.microsoft.com/office/drawing/2014/main" xmlns="" id="{09BB9A52-B764-4BDE-A053-15572311FC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593" y="1018814"/>
            <a:ext cx="1074814" cy="1074814"/>
          </a:xfrm>
          <a:prstGeom prst="rect">
            <a:avLst/>
          </a:prstGeom>
        </p:spPr>
      </p:pic>
    </p:spTree>
    <p:extLst>
      <p:ext uri="{BB962C8B-B14F-4D97-AF65-F5344CB8AC3E}">
        <p14:creationId xmlns:p14="http://schemas.microsoft.com/office/powerpoint/2010/main" val="2585364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84A184BC-378E-493C-89E6-1CA5A4146FC0}"/>
              </a:ext>
            </a:extLst>
          </p:cNvPr>
          <p:cNvGrpSpPr/>
          <p:nvPr/>
        </p:nvGrpSpPr>
        <p:grpSpPr>
          <a:xfrm>
            <a:off x="356797" y="312627"/>
            <a:ext cx="615821" cy="487307"/>
            <a:chOff x="356797" y="312627"/>
            <a:chExt cx="615821" cy="487307"/>
          </a:xfrm>
        </p:grpSpPr>
        <p:sp>
          <p:nvSpPr>
            <p:cNvPr id="6" name="菱形 5">
              <a:extLst>
                <a:ext uri="{FF2B5EF4-FFF2-40B4-BE49-F238E27FC236}">
                  <a16:creationId xmlns:a16="http://schemas.microsoft.com/office/drawing/2014/main" xmlns="" id="{672ECFB0-E56C-4A7F-BCA4-1A8737E9143A}"/>
                </a:ext>
              </a:extLst>
            </p:cNvPr>
            <p:cNvSpPr/>
            <p:nvPr/>
          </p:nvSpPr>
          <p:spPr>
            <a:xfrm>
              <a:off x="600451" y="370197"/>
              <a:ext cx="372167" cy="372166"/>
            </a:xfrm>
            <a:prstGeom prst="diamond">
              <a:avLst/>
            </a:prstGeom>
            <a:solidFill>
              <a:schemeClr val="bg1">
                <a:lumMod val="85000"/>
              </a:schemeClr>
            </a:solidFill>
            <a:ln w="19050">
              <a:solidFill>
                <a:srgbClr val="004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sp>
          <p:nvSpPr>
            <p:cNvPr id="7" name="菱形 6">
              <a:extLst>
                <a:ext uri="{FF2B5EF4-FFF2-40B4-BE49-F238E27FC236}">
                  <a16:creationId xmlns:a16="http://schemas.microsoft.com/office/drawing/2014/main" xmlns="" id="{3C49E734-0FA9-4088-8B3B-0A62B916FD93}"/>
                </a:ext>
              </a:extLst>
            </p:cNvPr>
            <p:cNvSpPr/>
            <p:nvPr/>
          </p:nvSpPr>
          <p:spPr>
            <a:xfrm>
              <a:off x="356797" y="312627"/>
              <a:ext cx="487308" cy="487307"/>
            </a:xfrm>
            <a:prstGeom prst="diamond">
              <a:avLst/>
            </a:prstGeom>
            <a:solidFill>
              <a:srgbClr val="00427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R" panose="00020600040101010101" pitchFamily="18" charset="-122"/>
              </a:endParaRPr>
            </a:p>
          </p:txBody>
        </p:sp>
      </p:grpSp>
      <p:sp>
        <p:nvSpPr>
          <p:cNvPr id="9" name="内容占位符 5">
            <a:extLst>
              <a:ext uri="{FF2B5EF4-FFF2-40B4-BE49-F238E27FC236}">
                <a16:creationId xmlns:a16="http://schemas.microsoft.com/office/drawing/2014/main" xmlns="" id="{8E74E8C8-68C1-4C15-83D4-671A0D25F57F}"/>
              </a:ext>
            </a:extLst>
          </p:cNvPr>
          <p:cNvSpPr txBox="1">
            <a:spLocks/>
          </p:cNvSpPr>
          <p:nvPr/>
        </p:nvSpPr>
        <p:spPr>
          <a:xfrm>
            <a:off x="1077913" y="357733"/>
            <a:ext cx="5685026" cy="4422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accent1"/>
                </a:solidFill>
                <a:latin typeface="阿里巴巴普惠体 B" panose="00020600040101010101" pitchFamily="18" charset="-122"/>
                <a:ea typeface="阿里巴巴普惠体 B" panose="00020600040101010101"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accent1"/>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427E"/>
                </a:solidFill>
                <a:latin typeface="思源黑体 CN Regular" panose="020B0500000000000000" pitchFamily="34" charset="-122"/>
                <a:ea typeface="思源黑体 CN Regular" panose="020B0500000000000000" pitchFamily="34" charset="-122"/>
              </a:rPr>
              <a:t>请在这里输入你的小标题</a:t>
            </a:r>
          </a:p>
        </p:txBody>
      </p:sp>
      <p:grpSp>
        <p:nvGrpSpPr>
          <p:cNvPr id="2" name="组合 1">
            <a:extLst>
              <a:ext uri="{FF2B5EF4-FFF2-40B4-BE49-F238E27FC236}">
                <a16:creationId xmlns:a16="http://schemas.microsoft.com/office/drawing/2014/main" xmlns="" id="{C85D3991-1703-4867-95DC-153D91A90B44}"/>
              </a:ext>
            </a:extLst>
          </p:cNvPr>
          <p:cNvGrpSpPr/>
          <p:nvPr/>
        </p:nvGrpSpPr>
        <p:grpSpPr>
          <a:xfrm>
            <a:off x="1220908" y="1665239"/>
            <a:ext cx="3932822" cy="909695"/>
            <a:chOff x="1446194" y="1994599"/>
            <a:chExt cx="3932822" cy="909695"/>
          </a:xfrm>
        </p:grpSpPr>
        <p:sp>
          <p:nvSpPr>
            <p:cNvPr id="44" name="文本框 43">
              <a:extLst>
                <a:ext uri="{FF2B5EF4-FFF2-40B4-BE49-F238E27FC236}">
                  <a16:creationId xmlns:a16="http://schemas.microsoft.com/office/drawing/2014/main" xmlns="" id="{14648333-762F-4C63-B56D-927DB6513CCE}"/>
                </a:ext>
              </a:extLst>
            </p:cNvPr>
            <p:cNvSpPr txBox="1"/>
            <p:nvPr/>
          </p:nvSpPr>
          <p:spPr>
            <a:xfrm flipH="1">
              <a:off x="1446194" y="199459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这里添加标题</a:t>
              </a:r>
            </a:p>
          </p:txBody>
        </p:sp>
        <p:sp>
          <p:nvSpPr>
            <p:cNvPr id="45" name="文本框 44">
              <a:extLst>
                <a:ext uri="{FF2B5EF4-FFF2-40B4-BE49-F238E27FC236}">
                  <a16:creationId xmlns:a16="http://schemas.microsoft.com/office/drawing/2014/main" xmlns="" id="{1B7E5C9A-B79F-44C7-AD8C-29F109A692A0}"/>
                </a:ext>
              </a:extLst>
            </p:cNvPr>
            <p:cNvSpPr txBox="1"/>
            <p:nvPr/>
          </p:nvSpPr>
          <p:spPr>
            <a:xfrm flipH="1">
              <a:off x="1628292" y="2294896"/>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grpSp>
      <p:grpSp>
        <p:nvGrpSpPr>
          <p:cNvPr id="3" name="组合 2">
            <a:extLst>
              <a:ext uri="{FF2B5EF4-FFF2-40B4-BE49-F238E27FC236}">
                <a16:creationId xmlns:a16="http://schemas.microsoft.com/office/drawing/2014/main" xmlns="" id="{09393AD8-F735-40B4-82CB-BF51173B66B7}"/>
              </a:ext>
            </a:extLst>
          </p:cNvPr>
          <p:cNvGrpSpPr/>
          <p:nvPr/>
        </p:nvGrpSpPr>
        <p:grpSpPr>
          <a:xfrm>
            <a:off x="1222162" y="3275560"/>
            <a:ext cx="3931568" cy="910595"/>
            <a:chOff x="1447448" y="3499455"/>
            <a:chExt cx="3931568" cy="910595"/>
          </a:xfrm>
        </p:grpSpPr>
        <p:sp>
          <p:nvSpPr>
            <p:cNvPr id="46" name="文本框 45">
              <a:extLst>
                <a:ext uri="{FF2B5EF4-FFF2-40B4-BE49-F238E27FC236}">
                  <a16:creationId xmlns:a16="http://schemas.microsoft.com/office/drawing/2014/main" xmlns="" id="{5200049C-19AE-44A2-8200-55B28089F66C}"/>
                </a:ext>
              </a:extLst>
            </p:cNvPr>
            <p:cNvSpPr txBox="1"/>
            <p:nvPr/>
          </p:nvSpPr>
          <p:spPr>
            <a:xfrm flipH="1">
              <a:off x="1628292" y="3800652"/>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48" name="文本框 47">
              <a:extLst>
                <a:ext uri="{FF2B5EF4-FFF2-40B4-BE49-F238E27FC236}">
                  <a16:creationId xmlns:a16="http://schemas.microsoft.com/office/drawing/2014/main" xmlns="" id="{4A60B81E-219A-45DC-87D1-128AB9729AB0}"/>
                </a:ext>
              </a:extLst>
            </p:cNvPr>
            <p:cNvSpPr txBox="1"/>
            <p:nvPr/>
          </p:nvSpPr>
          <p:spPr>
            <a:xfrm flipH="1">
              <a:off x="1447448" y="3499455"/>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这里添加标题</a:t>
              </a:r>
            </a:p>
          </p:txBody>
        </p:sp>
      </p:grpSp>
      <p:grpSp>
        <p:nvGrpSpPr>
          <p:cNvPr id="4" name="组合 3">
            <a:extLst>
              <a:ext uri="{FF2B5EF4-FFF2-40B4-BE49-F238E27FC236}">
                <a16:creationId xmlns:a16="http://schemas.microsoft.com/office/drawing/2014/main" xmlns="" id="{EE2E397A-85BF-4F91-990D-8150CD8137DC}"/>
              </a:ext>
            </a:extLst>
          </p:cNvPr>
          <p:cNvGrpSpPr/>
          <p:nvPr/>
        </p:nvGrpSpPr>
        <p:grpSpPr>
          <a:xfrm>
            <a:off x="1222162" y="4866018"/>
            <a:ext cx="3931568" cy="914950"/>
            <a:chOff x="1447448" y="4705465"/>
            <a:chExt cx="3931568" cy="914950"/>
          </a:xfrm>
        </p:grpSpPr>
        <p:sp>
          <p:nvSpPr>
            <p:cNvPr id="47" name="文本框 46">
              <a:extLst>
                <a:ext uri="{FF2B5EF4-FFF2-40B4-BE49-F238E27FC236}">
                  <a16:creationId xmlns:a16="http://schemas.microsoft.com/office/drawing/2014/main" xmlns="" id="{A0CBA6A1-C561-4F01-ACEE-AC55AFD39F16}"/>
                </a:ext>
              </a:extLst>
            </p:cNvPr>
            <p:cNvSpPr txBox="1"/>
            <p:nvPr/>
          </p:nvSpPr>
          <p:spPr>
            <a:xfrm flipH="1">
              <a:off x="1628292" y="5011017"/>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gn="ctr">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请在这里添加文字内容请在这里添加文字内容</a:t>
              </a:r>
            </a:p>
          </p:txBody>
        </p:sp>
        <p:sp>
          <p:nvSpPr>
            <p:cNvPr id="49" name="文本框 48">
              <a:extLst>
                <a:ext uri="{FF2B5EF4-FFF2-40B4-BE49-F238E27FC236}">
                  <a16:creationId xmlns:a16="http://schemas.microsoft.com/office/drawing/2014/main" xmlns="" id="{80799483-1734-4626-95F1-3742131B768B}"/>
                </a:ext>
              </a:extLst>
            </p:cNvPr>
            <p:cNvSpPr txBox="1"/>
            <p:nvPr/>
          </p:nvSpPr>
          <p:spPr>
            <a:xfrm flipH="1">
              <a:off x="1447448" y="4705465"/>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这里添加标题</a:t>
              </a:r>
            </a:p>
          </p:txBody>
        </p:sp>
      </p:grpSp>
      <p:pic>
        <p:nvPicPr>
          <p:cNvPr id="50" name="图形 49">
            <a:extLst>
              <a:ext uri="{FF2B5EF4-FFF2-40B4-BE49-F238E27FC236}">
                <a16:creationId xmlns:a16="http://schemas.microsoft.com/office/drawing/2014/main" xmlns="" id="{2C68740A-DFC0-4D4C-BE6E-0C1CB8DD0E2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43951" y="1643507"/>
            <a:ext cx="953158" cy="953158"/>
          </a:xfrm>
          <a:prstGeom prst="rect">
            <a:avLst/>
          </a:prstGeom>
        </p:spPr>
      </p:pic>
      <p:pic>
        <p:nvPicPr>
          <p:cNvPr id="51" name="图形 50">
            <a:extLst>
              <a:ext uri="{FF2B5EF4-FFF2-40B4-BE49-F238E27FC236}">
                <a16:creationId xmlns:a16="http://schemas.microsoft.com/office/drawing/2014/main" xmlns="" id="{0EF2CA05-C055-48C2-B625-56F212616AD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75165" y="4859555"/>
            <a:ext cx="927876" cy="927876"/>
          </a:xfrm>
          <a:prstGeom prst="rect">
            <a:avLst/>
          </a:prstGeom>
        </p:spPr>
      </p:pic>
      <p:pic>
        <p:nvPicPr>
          <p:cNvPr id="52" name="图形 51">
            <a:extLst>
              <a:ext uri="{FF2B5EF4-FFF2-40B4-BE49-F238E27FC236}">
                <a16:creationId xmlns:a16="http://schemas.microsoft.com/office/drawing/2014/main" xmlns="" id="{4122E4B4-187A-4C5A-8265-8BCF0420D4B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58537" y="3320243"/>
            <a:ext cx="821228" cy="821228"/>
          </a:xfrm>
          <a:prstGeom prst="rect">
            <a:avLst/>
          </a:prstGeom>
        </p:spPr>
      </p:pic>
      <p:graphicFrame>
        <p:nvGraphicFramePr>
          <p:cNvPr id="53" name="图表 52">
            <a:extLst>
              <a:ext uri="{FF2B5EF4-FFF2-40B4-BE49-F238E27FC236}">
                <a16:creationId xmlns:a16="http://schemas.microsoft.com/office/drawing/2014/main" xmlns="" id="{DD196357-2D7F-4C3F-800A-745D67571BAC}"/>
              </a:ext>
            </a:extLst>
          </p:cNvPr>
          <p:cNvGraphicFramePr/>
          <p:nvPr>
            <p:extLst>
              <p:ext uri="{D42A27DB-BD31-4B8C-83A1-F6EECF244321}">
                <p14:modId xmlns:p14="http://schemas.microsoft.com/office/powerpoint/2010/main" val="3956216569"/>
              </p:ext>
            </p:extLst>
          </p:nvPr>
        </p:nvGraphicFramePr>
        <p:xfrm>
          <a:off x="5950226" y="1270243"/>
          <a:ext cx="5830800" cy="4931774"/>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419081364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
      <a:dk1>
        <a:sysClr val="windowText" lastClr="000000"/>
      </a:dk1>
      <a:lt1>
        <a:sysClr val="window" lastClr="FFFFFF"/>
      </a:lt1>
      <a:dk2>
        <a:srgbClr val="373545"/>
      </a:dk2>
      <a:lt2>
        <a:srgbClr val="CEDBE6"/>
      </a:lt2>
      <a:accent1>
        <a:srgbClr val="005CA2"/>
      </a:accent1>
      <a:accent2>
        <a:srgbClr val="02A4EC"/>
      </a:accent2>
      <a:accent3>
        <a:srgbClr val="09DEE9"/>
      </a:accent3>
      <a:accent4>
        <a:srgbClr val="06DCA9"/>
      </a:accent4>
      <a:accent5>
        <a:srgbClr val="74DE95"/>
      </a:accent5>
      <a:accent6>
        <a:srgbClr val="EB9641"/>
      </a:accent6>
      <a:hlink>
        <a:srgbClr val="6B9F25"/>
      </a:hlink>
      <a:folHlink>
        <a:srgbClr val="9F6715"/>
      </a:folHlink>
    </a:clrScheme>
    <a:fontScheme name="自定义 1">
      <a:majorFont>
        <a:latin typeface="Segoe UI Light"/>
        <a:ea typeface="微软雅黑"/>
        <a:cs typeface=""/>
      </a:majorFont>
      <a:minorFont>
        <a:latin typeface="Segoe U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5">
    <a:dk1>
      <a:sysClr val="windowText" lastClr="000000"/>
    </a:dk1>
    <a:lt1>
      <a:sysClr val="window" lastClr="FFFFFF"/>
    </a:lt1>
    <a:dk2>
      <a:srgbClr val="373545"/>
    </a:dk2>
    <a:lt2>
      <a:srgbClr val="CEDBE6"/>
    </a:lt2>
    <a:accent1>
      <a:srgbClr val="005CA2"/>
    </a:accent1>
    <a:accent2>
      <a:srgbClr val="02A4EC"/>
    </a:accent2>
    <a:accent3>
      <a:srgbClr val="09DEE9"/>
    </a:accent3>
    <a:accent4>
      <a:srgbClr val="06DCA9"/>
    </a:accent4>
    <a:accent5>
      <a:srgbClr val="74DE95"/>
    </a:accent5>
    <a:accent6>
      <a:srgbClr val="EB9641"/>
    </a:accent6>
    <a:hlink>
      <a:srgbClr val="6B9F25"/>
    </a:hlink>
    <a:folHlink>
      <a:srgbClr val="9F6715"/>
    </a:folHlink>
  </a:clrScheme>
  <a:fontScheme name="自定义 1">
    <a:majorFont>
      <a:latin typeface="Segoe UI Light"/>
      <a:ea typeface="微软雅黑"/>
      <a:cs typeface=""/>
    </a:majorFont>
    <a:minorFont>
      <a:latin typeface="Segoe U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66</TotalTime>
  <Words>3401</Words>
  <Application>Microsoft Office PowerPoint</Application>
  <PresentationFormat>宽屏</PresentationFormat>
  <Paragraphs>234</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阿里巴巴普惠体 B</vt:lpstr>
      <vt:lpstr>阿里巴巴普惠体 R</vt:lpstr>
      <vt:lpstr>等线</vt:lpstr>
      <vt:lpstr>等线 Light</vt:lpstr>
      <vt:lpstr>思源黑体 CN Bold</vt:lpstr>
      <vt:lpstr>思源黑体 CN Heavy</vt:lpstr>
      <vt:lpstr>思源黑体 CN Light</vt:lpstr>
      <vt:lpstr>思源黑体 CN Medium</vt:lpstr>
      <vt:lpstr>思源黑体 CN Normal</vt:lpstr>
      <vt:lpstr>思源黑体 CN Regular</vt:lpstr>
      <vt:lpstr>宋体</vt:lpstr>
      <vt:lpstr>Arial</vt:lpstr>
      <vt:lpstr>Segoe UI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西南大学 论文答辩</dc:title>
  <dc:creator>小春</dc:creator>
  <cp:keywords>51PPT模板网</cp:keywords>
  <dc:description>www.51pptmoban.com</dc:description>
  <cp:lastModifiedBy>Microsoft 帐户</cp:lastModifiedBy>
  <cp:revision>10</cp:revision>
  <dcterms:created xsi:type="dcterms:W3CDTF">2021-05-21T08:13:52Z</dcterms:created>
  <dcterms:modified xsi:type="dcterms:W3CDTF">2021-05-23T03:36:46Z</dcterms:modified>
</cp:coreProperties>
</file>