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0" r:id="rId3"/>
    <p:sldId id="258" r:id="rId4"/>
    <p:sldId id="348" r:id="rId5"/>
    <p:sldId id="344" r:id="rId6"/>
    <p:sldId id="347" r:id="rId7"/>
    <p:sldId id="346" r:id="rId8"/>
    <p:sldId id="345" r:id="rId9"/>
    <p:sldId id="343" r:id="rId10"/>
    <p:sldId id="34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67F1"/>
    <a:srgbClr val="2A24C4"/>
    <a:srgbClr val="F0EAF9"/>
    <a:srgbClr val="018484"/>
    <a:srgbClr val="019797"/>
    <a:srgbClr val="31CDFF"/>
    <a:srgbClr val="4A5EE1"/>
    <a:srgbClr val="8898FF"/>
    <a:srgbClr val="00CCD5"/>
    <a:srgbClr val="00E3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1" autoAdjust="0"/>
    <p:restoredTop sz="96825" autoAdjust="0"/>
  </p:normalViewPr>
  <p:slideViewPr>
    <p:cSldViewPr snapToGrid="0">
      <p:cViewPr varScale="1">
        <p:scale>
          <a:sx n="89" d="100"/>
          <a:sy n="89" d="100"/>
        </p:scale>
        <p:origin x="66" y="1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3CD5F-C521-42FA-B895-84C3E68B737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5DCCC-98A0-489D-B523-FAE75170B8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35DCCC-98A0-489D-B523-FAE75170B8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77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35DCCC-98A0-489D-B523-FAE75170B8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104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35DCCC-98A0-489D-B523-FAE75170B8C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076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67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64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70AEA0-DFA5-471C-BA00-CC6B57839E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EDB504E-706C-467A-9D5B-9CBC387CA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96CCAC-A83E-4B7E-8BB1-2272D3C98D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BA7073-C664-462A-8F52-977ADEFC7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300E2E2-4C1C-4F7D-9EF9-D05942F0A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91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90957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CF9B28-AED6-4E08-9B5A-694BF5485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90B3ECD-7E92-4BBC-9286-8A3866514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4D7B3F2-5B66-4B30-98F4-956047DA7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E69F952-80F4-4FFB-B8CF-6719492043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7C044C8-CCE8-401D-B348-B742A4B8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45666C4-362C-4261-A58C-E9A3324CA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096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F7D5DC-388C-4FA6-96ED-703399F8F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73CE4EF-4FD0-4E19-A565-1B12267CB5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5068BC6-7264-4625-A27E-BA051AAC95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A86F47F-8C64-484B-ADB4-D26A666768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97DC439-27E0-4290-97FD-7DBDD26B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180613E-4C42-4399-8E29-EEA59F40A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666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86345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428648-F163-477A-96AB-86D191EAA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E05B99E-F1A3-41BF-B39B-28B7794833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B80BF08-8903-4F07-AF6D-675ACE1CD7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9106D6-09A2-490D-9817-1487080DD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AA80124-7F3F-4F13-99C3-10ACB084B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312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9BD8DA3-B5C3-4860-A577-4998AC0768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D2B6B6E-878B-4CB5-A693-6273522C98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E767ED-0462-45D6-A415-619B80B6E9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D6544B7-B90C-45C8-8D79-AEDD3089D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0FE7DA-6B75-4CCE-B7AE-6D9D4F329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646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65504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32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3302AD-834F-4A6C-A8B5-11810241C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2F99510-1ADB-46A5-BDAD-4C5D94274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7B4630C-8D0E-4766-98C4-C7FB0A042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C396CA-CCD8-4EA6-8462-6A3E6A03B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AD0F71-7E56-4C51-948D-9157A7C88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19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527F52-4CB6-4B95-A205-1DE0C9EB9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15B6550-B27F-43A9-8137-73DADE2F5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CA6F1CD-1F98-41DA-A836-6AC2ADFEE9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0359980-6740-4C00-A598-1D39543E4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925141-1DB5-40F2-98DB-CE081C386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925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08918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4AB10AB-A064-4247-88DE-6AF1FDEC5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8AED1DD-02C2-4DD0-9CCA-9C41D54FE4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AE823C0-4492-4327-84AE-89788B658A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80EDE3A-9CCB-41E1-A2A2-A3CB425D11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7C4C990-A1D0-4999-BD29-D6D244663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4E9E9C1-F3B4-4E7A-BD0F-439B4A200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039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FBC210-C5D3-4CDF-A9F1-006946B7B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C856B01-215A-4683-AC25-5502450B1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438CE9F-BB52-4A83-A5A5-19D6ACFE72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FC0DD2A-A6EE-4A64-A3F4-0E6B2DD428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20A8CC8-0CEB-4B1A-9EE2-09BE70FBEC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E8478E3-4C77-4D79-8E00-E1BE31DA32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5CD85A9-7A97-4BD7-A19E-0442B2889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0A68258-A4A4-4885-9695-E98C1FA3A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812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94233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3133F4-03EC-42D7-9F03-D42D9F0AB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3C0F722-3721-40F2-AF2B-D82C3C41B8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C3A00CA-82E6-403D-BDFA-4EDBB3648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7C1850B-EFCA-4A07-9416-E806484C0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112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C3282C2-313B-4B60-8553-34D65139F9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04AB3F8-0797-4503-B730-26DB0E238FEF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C8B287A-7802-43B4-AAFE-666493F64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4801E30-1337-4D29-B2A6-6171AB8E0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7FC79E-8B93-4A10-93FE-5CBC80808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47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48D97F3-16DB-4F56-AA80-499A1F27E3F0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013A472-6952-4DFB-BF74-3C727FACC7AA}"/>
              </a:ext>
            </a:extLst>
          </p:cNvPr>
          <p:cNvSpPr/>
          <p:nvPr userDrawn="1"/>
        </p:nvSpPr>
        <p:spPr>
          <a:xfrm>
            <a:off x="4041591" y="-413266"/>
            <a:ext cx="3820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095F101-52F4-4C9B-981D-0C45207F8D8F}"/>
              </a:ext>
            </a:extLst>
          </p:cNvPr>
          <p:cNvSpPr/>
          <p:nvPr userDrawn="1"/>
        </p:nvSpPr>
        <p:spPr>
          <a:xfrm>
            <a:off x="4041591" y="7314654"/>
            <a:ext cx="3820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74564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2" r:id="rId5"/>
    <p:sldLayoutId id="2147483653" r:id="rId6"/>
    <p:sldLayoutId id="2147483664" r:id="rId7"/>
    <p:sldLayoutId id="2147483654" r:id="rId8"/>
    <p:sldLayoutId id="2147483655" r:id="rId9"/>
    <p:sldLayoutId id="2147483661" r:id="rId10"/>
    <p:sldLayoutId id="2147483656" r:id="rId11"/>
    <p:sldLayoutId id="2147483657" r:id="rId12"/>
    <p:sldLayoutId id="2147483662" r:id="rId13"/>
    <p:sldLayoutId id="2147483658" r:id="rId14"/>
    <p:sldLayoutId id="2147483659" r:id="rId15"/>
    <p:sldLayoutId id="2147483663" r:id="rId16"/>
    <p:sldLayoutId id="214748366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B9D8D36C-776E-4B81-9062-53BC01EA9E92}"/>
              </a:ext>
            </a:extLst>
          </p:cNvPr>
          <p:cNvSpPr/>
          <p:nvPr/>
        </p:nvSpPr>
        <p:spPr>
          <a:xfrm>
            <a:off x="5736659" y="-1860860"/>
            <a:ext cx="7794676" cy="7777525"/>
          </a:xfrm>
          <a:custGeom>
            <a:avLst/>
            <a:gdLst>
              <a:gd name="connsiteX0" fmla="*/ 7436 w 7794676"/>
              <a:gd name="connsiteY0" fmla="*/ 1719544 h 7777525"/>
              <a:gd name="connsiteX1" fmla="*/ 123814 w 7794676"/>
              <a:gd name="connsiteY1" fmla="*/ 2359624 h 7777525"/>
              <a:gd name="connsiteX2" fmla="*/ 489574 w 7794676"/>
              <a:gd name="connsiteY2" fmla="*/ 3165958 h 7777525"/>
              <a:gd name="connsiteX3" fmla="*/ 1412286 w 7794676"/>
              <a:gd name="connsiteY3" fmla="*/ 3673035 h 7777525"/>
              <a:gd name="connsiteX4" fmla="*/ 1553603 w 7794676"/>
              <a:gd name="connsiteY4" fmla="*/ 4861755 h 7777525"/>
              <a:gd name="connsiteX5" fmla="*/ 1778046 w 7794676"/>
              <a:gd name="connsiteY5" fmla="*/ 5659776 h 7777525"/>
              <a:gd name="connsiteX6" fmla="*/ 2592694 w 7794676"/>
              <a:gd name="connsiteY6" fmla="*/ 5942409 h 7777525"/>
              <a:gd name="connsiteX7" fmla="*/ 3008330 w 7794676"/>
              <a:gd name="connsiteY7" fmla="*/ 6092038 h 7777525"/>
              <a:gd name="connsiteX8" fmla="*/ 3374090 w 7794676"/>
              <a:gd name="connsiteY8" fmla="*/ 6599115 h 7777525"/>
              <a:gd name="connsiteX9" fmla="*/ 4072359 w 7794676"/>
              <a:gd name="connsiteY9" fmla="*/ 7006438 h 7777525"/>
              <a:gd name="connsiteX10" fmla="*/ 4911945 w 7794676"/>
              <a:gd name="connsiteY10" fmla="*/ 7156067 h 7777525"/>
              <a:gd name="connsiteX11" fmla="*/ 5668403 w 7794676"/>
              <a:gd name="connsiteY11" fmla="*/ 7397136 h 7777525"/>
              <a:gd name="connsiteX12" fmla="*/ 6965188 w 7794676"/>
              <a:gd name="connsiteY12" fmla="*/ 7480264 h 7777525"/>
              <a:gd name="connsiteX13" fmla="*/ 7389137 w 7794676"/>
              <a:gd name="connsiteY13" fmla="*/ 7330635 h 7777525"/>
              <a:gd name="connsiteX14" fmla="*/ 7713334 w 7794676"/>
              <a:gd name="connsiteY14" fmla="*/ 1985551 h 7777525"/>
              <a:gd name="connsiteX15" fmla="*/ 5784781 w 7794676"/>
              <a:gd name="connsiteY15" fmla="*/ 23747 h 7777525"/>
              <a:gd name="connsiteX16" fmla="*/ 1121341 w 7794676"/>
              <a:gd name="connsiteY16" fmla="*/ 921522 h 7777525"/>
              <a:gd name="connsiteX17" fmla="*/ 132126 w 7794676"/>
              <a:gd name="connsiteY17" fmla="*/ 1270656 h 7777525"/>
              <a:gd name="connsiteX18" fmla="*/ 7436 w 7794676"/>
              <a:gd name="connsiteY18" fmla="*/ 1719544 h 777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794676" h="7777525">
                <a:moveTo>
                  <a:pt x="7436" y="1719544"/>
                </a:moveTo>
                <a:cubicBezTo>
                  <a:pt x="6051" y="1901039"/>
                  <a:pt x="43458" y="2118555"/>
                  <a:pt x="123814" y="2359624"/>
                </a:cubicBezTo>
                <a:cubicBezTo>
                  <a:pt x="204170" y="2600693"/>
                  <a:pt x="274829" y="2947056"/>
                  <a:pt x="489574" y="3165958"/>
                </a:cubicBezTo>
                <a:cubicBezTo>
                  <a:pt x="704319" y="3384860"/>
                  <a:pt x="1234948" y="3390402"/>
                  <a:pt x="1412286" y="3673035"/>
                </a:cubicBezTo>
                <a:cubicBezTo>
                  <a:pt x="1589624" y="3955668"/>
                  <a:pt x="1492643" y="4530632"/>
                  <a:pt x="1553603" y="4861755"/>
                </a:cubicBezTo>
                <a:cubicBezTo>
                  <a:pt x="1614563" y="5192878"/>
                  <a:pt x="1604864" y="5479667"/>
                  <a:pt x="1778046" y="5659776"/>
                </a:cubicBezTo>
                <a:cubicBezTo>
                  <a:pt x="1951228" y="5839885"/>
                  <a:pt x="2592694" y="5942409"/>
                  <a:pt x="2592694" y="5942409"/>
                </a:cubicBezTo>
                <a:cubicBezTo>
                  <a:pt x="2797741" y="6014453"/>
                  <a:pt x="2878097" y="5982587"/>
                  <a:pt x="3008330" y="6092038"/>
                </a:cubicBezTo>
                <a:cubicBezTo>
                  <a:pt x="3138563" y="6201489"/>
                  <a:pt x="3196752" y="6446715"/>
                  <a:pt x="3374090" y="6599115"/>
                </a:cubicBezTo>
                <a:cubicBezTo>
                  <a:pt x="3551428" y="6751515"/>
                  <a:pt x="3816050" y="6913613"/>
                  <a:pt x="4072359" y="7006438"/>
                </a:cubicBezTo>
                <a:cubicBezTo>
                  <a:pt x="4328668" y="7099263"/>
                  <a:pt x="4645938" y="7090951"/>
                  <a:pt x="4911945" y="7156067"/>
                </a:cubicBezTo>
                <a:cubicBezTo>
                  <a:pt x="5177952" y="7221183"/>
                  <a:pt x="5326196" y="7343103"/>
                  <a:pt x="5668403" y="7397136"/>
                </a:cubicBezTo>
                <a:cubicBezTo>
                  <a:pt x="6010610" y="7451169"/>
                  <a:pt x="6678399" y="7491347"/>
                  <a:pt x="6965188" y="7480264"/>
                </a:cubicBezTo>
                <a:cubicBezTo>
                  <a:pt x="7251977" y="7469181"/>
                  <a:pt x="7264446" y="8246420"/>
                  <a:pt x="7389137" y="7330635"/>
                </a:cubicBezTo>
                <a:cubicBezTo>
                  <a:pt x="7513828" y="6414850"/>
                  <a:pt x="7980727" y="3203366"/>
                  <a:pt x="7713334" y="1985551"/>
                </a:cubicBezTo>
                <a:cubicBezTo>
                  <a:pt x="7445941" y="767736"/>
                  <a:pt x="6883446" y="201085"/>
                  <a:pt x="5784781" y="23747"/>
                </a:cubicBezTo>
                <a:cubicBezTo>
                  <a:pt x="4686116" y="-153591"/>
                  <a:pt x="2063450" y="713704"/>
                  <a:pt x="1121341" y="921522"/>
                </a:cubicBezTo>
                <a:cubicBezTo>
                  <a:pt x="179232" y="1129340"/>
                  <a:pt x="312235" y="1134882"/>
                  <a:pt x="132126" y="1270656"/>
                </a:cubicBezTo>
                <a:cubicBezTo>
                  <a:pt x="-47983" y="1406430"/>
                  <a:pt x="8821" y="1538049"/>
                  <a:pt x="7436" y="1719544"/>
                </a:cubicBezTo>
                <a:close/>
              </a:path>
            </a:pathLst>
          </a:custGeom>
          <a:solidFill>
            <a:srgbClr val="EDEFFA"/>
          </a:solidFill>
          <a:ln>
            <a:noFill/>
          </a:ln>
          <a:effectLst>
            <a:innerShdw blurRad="127000" dist="50800" dir="81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5F99E200-C77D-4A47-8535-D2F97F99D93F}"/>
              </a:ext>
            </a:extLst>
          </p:cNvPr>
          <p:cNvSpPr/>
          <p:nvPr/>
        </p:nvSpPr>
        <p:spPr>
          <a:xfrm>
            <a:off x="5883305" y="-1735297"/>
            <a:ext cx="7299444" cy="7360424"/>
          </a:xfrm>
          <a:custGeom>
            <a:avLst/>
            <a:gdLst>
              <a:gd name="connsiteX0" fmla="*/ 88596 w 7299444"/>
              <a:gd name="connsiteY0" fmla="*/ 1606713 h 7360424"/>
              <a:gd name="connsiteX1" fmla="*/ 371229 w 7299444"/>
              <a:gd name="connsiteY1" fmla="*/ 2720619 h 7360424"/>
              <a:gd name="connsiteX2" fmla="*/ 1119375 w 7299444"/>
              <a:gd name="connsiteY2" fmla="*/ 3269259 h 7360424"/>
              <a:gd name="connsiteX3" fmla="*/ 1551636 w 7299444"/>
              <a:gd name="connsiteY3" fmla="*/ 3784648 h 7360424"/>
              <a:gd name="connsiteX4" fmla="*/ 1692953 w 7299444"/>
              <a:gd name="connsiteY4" fmla="*/ 5297564 h 7360424"/>
              <a:gd name="connsiteX5" fmla="*/ 3056240 w 7299444"/>
              <a:gd name="connsiteY5" fmla="*/ 5904393 h 7360424"/>
              <a:gd name="connsiteX6" fmla="*/ 3887513 w 7299444"/>
              <a:gd name="connsiteY6" fmla="*/ 6677477 h 7360424"/>
              <a:gd name="connsiteX7" fmla="*/ 4926604 w 7299444"/>
              <a:gd name="connsiteY7" fmla="*/ 6960110 h 7360424"/>
              <a:gd name="connsiteX8" fmla="*/ 6655651 w 7299444"/>
              <a:gd name="connsiteY8" fmla="*/ 7109739 h 7360424"/>
              <a:gd name="connsiteX9" fmla="*/ 7013098 w 7299444"/>
              <a:gd name="connsiteY9" fmla="*/ 6777230 h 7360424"/>
              <a:gd name="connsiteX10" fmla="*/ 7054662 w 7299444"/>
              <a:gd name="connsiteY10" fmla="*/ 517746 h 7360424"/>
              <a:gd name="connsiteX11" fmla="*/ 3762822 w 7299444"/>
              <a:gd name="connsiteY11" fmla="*/ 393055 h 7360424"/>
              <a:gd name="connsiteX12" fmla="*/ 1443571 w 7299444"/>
              <a:gd name="connsiteY12" fmla="*/ 758815 h 7360424"/>
              <a:gd name="connsiteX13" fmla="*/ 121847 w 7299444"/>
              <a:gd name="connsiteY13" fmla="*/ 999884 h 7360424"/>
              <a:gd name="connsiteX14" fmla="*/ 88596 w 7299444"/>
              <a:gd name="connsiteY14" fmla="*/ 1606713 h 736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299444" h="7360424">
                <a:moveTo>
                  <a:pt x="88596" y="1606713"/>
                </a:moveTo>
                <a:cubicBezTo>
                  <a:pt x="130160" y="1893502"/>
                  <a:pt x="199432" y="2443528"/>
                  <a:pt x="371229" y="2720619"/>
                </a:cubicBezTo>
                <a:cubicBezTo>
                  <a:pt x="543026" y="2997710"/>
                  <a:pt x="922640" y="3091921"/>
                  <a:pt x="1119375" y="3269259"/>
                </a:cubicBezTo>
                <a:cubicBezTo>
                  <a:pt x="1316110" y="3446597"/>
                  <a:pt x="1456040" y="3446597"/>
                  <a:pt x="1551636" y="3784648"/>
                </a:cubicBezTo>
                <a:cubicBezTo>
                  <a:pt x="1647232" y="4122699"/>
                  <a:pt x="1442186" y="4944273"/>
                  <a:pt x="1692953" y="5297564"/>
                </a:cubicBezTo>
                <a:cubicBezTo>
                  <a:pt x="1943720" y="5650855"/>
                  <a:pt x="2690480" y="5674408"/>
                  <a:pt x="3056240" y="5904393"/>
                </a:cubicBezTo>
                <a:cubicBezTo>
                  <a:pt x="3422000" y="6134378"/>
                  <a:pt x="3575786" y="6501524"/>
                  <a:pt x="3887513" y="6677477"/>
                </a:cubicBezTo>
                <a:cubicBezTo>
                  <a:pt x="4199240" y="6853430"/>
                  <a:pt x="4465248" y="6888066"/>
                  <a:pt x="4926604" y="6960110"/>
                </a:cubicBezTo>
                <a:cubicBezTo>
                  <a:pt x="5387960" y="7032154"/>
                  <a:pt x="6307902" y="7140219"/>
                  <a:pt x="6655651" y="7109739"/>
                </a:cubicBezTo>
                <a:cubicBezTo>
                  <a:pt x="7003400" y="7079259"/>
                  <a:pt x="6946596" y="7875896"/>
                  <a:pt x="7013098" y="6777230"/>
                </a:cubicBezTo>
                <a:cubicBezTo>
                  <a:pt x="7079600" y="5678565"/>
                  <a:pt x="7596375" y="1581775"/>
                  <a:pt x="7054662" y="517746"/>
                </a:cubicBezTo>
                <a:cubicBezTo>
                  <a:pt x="6512949" y="-546283"/>
                  <a:pt x="4698004" y="352877"/>
                  <a:pt x="3762822" y="393055"/>
                </a:cubicBezTo>
                <a:cubicBezTo>
                  <a:pt x="2827640" y="433233"/>
                  <a:pt x="1443571" y="758815"/>
                  <a:pt x="1443571" y="758815"/>
                </a:cubicBezTo>
                <a:cubicBezTo>
                  <a:pt x="836742" y="859953"/>
                  <a:pt x="349061" y="864110"/>
                  <a:pt x="121847" y="999884"/>
                </a:cubicBezTo>
                <a:cubicBezTo>
                  <a:pt x="-105367" y="1135658"/>
                  <a:pt x="47032" y="1319924"/>
                  <a:pt x="88596" y="1606713"/>
                </a:cubicBezTo>
                <a:close/>
              </a:path>
            </a:pathLst>
          </a:custGeom>
          <a:solidFill>
            <a:srgbClr val="00E3ED"/>
          </a:solidFill>
          <a:ln>
            <a:noFill/>
          </a:ln>
          <a:effectLst>
            <a:innerShdw blurRad="127000" dist="50800" dir="81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8817F802-7825-48E6-97D4-B0B46E24A409}"/>
              </a:ext>
            </a:extLst>
          </p:cNvPr>
          <p:cNvSpPr/>
          <p:nvPr/>
        </p:nvSpPr>
        <p:spPr>
          <a:xfrm>
            <a:off x="6308696" y="-906716"/>
            <a:ext cx="7009254" cy="5961370"/>
          </a:xfrm>
          <a:custGeom>
            <a:avLst/>
            <a:gdLst>
              <a:gd name="connsiteX0" fmla="*/ 664 w 7009254"/>
              <a:gd name="connsiteY0" fmla="*/ 632396 h 5961370"/>
              <a:gd name="connsiteX1" fmla="*/ 158606 w 7009254"/>
              <a:gd name="connsiteY1" fmla="*/ 1322352 h 5961370"/>
              <a:gd name="connsiteX2" fmla="*/ 574242 w 7009254"/>
              <a:gd name="connsiteY2" fmla="*/ 2037247 h 5961370"/>
              <a:gd name="connsiteX3" fmla="*/ 1106257 w 7009254"/>
              <a:gd name="connsiteY3" fmla="*/ 2361443 h 5961370"/>
              <a:gd name="connsiteX4" fmla="*/ 1463704 w 7009254"/>
              <a:gd name="connsiteY4" fmla="*/ 3117901 h 5961370"/>
              <a:gd name="connsiteX5" fmla="*/ 1480329 w 7009254"/>
              <a:gd name="connsiteY5" fmla="*/ 3766294 h 5961370"/>
              <a:gd name="connsiteX6" fmla="*/ 1738024 w 7009254"/>
              <a:gd name="connsiteY6" fmla="*/ 4423000 h 5961370"/>
              <a:gd name="connsiteX7" fmla="*/ 2793740 w 7009254"/>
              <a:gd name="connsiteY7" fmla="*/ 4639131 h 5961370"/>
              <a:gd name="connsiteX8" fmla="*/ 3367319 w 7009254"/>
              <a:gd name="connsiteY8" fmla="*/ 5029829 h 5961370"/>
              <a:gd name="connsiteX9" fmla="*/ 3807893 w 7009254"/>
              <a:gd name="connsiteY9" fmla="*/ 5728098 h 5961370"/>
              <a:gd name="connsiteX10" fmla="*/ 4464599 w 7009254"/>
              <a:gd name="connsiteY10" fmla="*/ 5836163 h 5961370"/>
              <a:gd name="connsiteX11" fmla="*/ 5137929 w 7009254"/>
              <a:gd name="connsiteY11" fmla="*/ 5960854 h 5961370"/>
              <a:gd name="connsiteX12" fmla="*/ 6268460 w 7009254"/>
              <a:gd name="connsiteY12" fmla="*/ 5786287 h 5961370"/>
              <a:gd name="connsiteX13" fmla="*/ 6600969 w 7009254"/>
              <a:gd name="connsiteY13" fmla="*/ 5611720 h 5961370"/>
              <a:gd name="connsiteX14" fmla="*/ 7008293 w 7009254"/>
              <a:gd name="connsiteY14" fmla="*/ 3824483 h 5961370"/>
              <a:gd name="connsiteX15" fmla="*/ 6684097 w 7009254"/>
              <a:gd name="connsiteY15" fmla="*/ 1056345 h 5961370"/>
              <a:gd name="connsiteX16" fmla="*/ 5802948 w 7009254"/>
              <a:gd name="connsiteY16" fmla="*/ 158571 h 5961370"/>
              <a:gd name="connsiteX17" fmla="*/ 3965835 w 7009254"/>
              <a:gd name="connsiteY17" fmla="*/ 33880 h 5961370"/>
              <a:gd name="connsiteX18" fmla="*/ 989879 w 7009254"/>
              <a:gd name="connsiteY18" fmla="*/ 540956 h 5961370"/>
              <a:gd name="connsiteX19" fmla="*/ 208482 w 7009254"/>
              <a:gd name="connsiteY19" fmla="*/ 607458 h 5961370"/>
              <a:gd name="connsiteX20" fmla="*/ 664 w 7009254"/>
              <a:gd name="connsiteY20" fmla="*/ 632396 h 596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009254" h="5961370">
                <a:moveTo>
                  <a:pt x="664" y="632396"/>
                </a:moveTo>
                <a:cubicBezTo>
                  <a:pt x="-7649" y="751545"/>
                  <a:pt x="63010" y="1088210"/>
                  <a:pt x="158606" y="1322352"/>
                </a:cubicBezTo>
                <a:cubicBezTo>
                  <a:pt x="254202" y="1556494"/>
                  <a:pt x="416300" y="1864065"/>
                  <a:pt x="574242" y="2037247"/>
                </a:cubicBezTo>
                <a:cubicBezTo>
                  <a:pt x="732184" y="2210429"/>
                  <a:pt x="958013" y="2181334"/>
                  <a:pt x="1106257" y="2361443"/>
                </a:cubicBezTo>
                <a:cubicBezTo>
                  <a:pt x="1254501" y="2541552"/>
                  <a:pt x="1401359" y="2883759"/>
                  <a:pt x="1463704" y="3117901"/>
                </a:cubicBezTo>
                <a:cubicBezTo>
                  <a:pt x="1526049" y="3352043"/>
                  <a:pt x="1434609" y="3548778"/>
                  <a:pt x="1480329" y="3766294"/>
                </a:cubicBezTo>
                <a:cubicBezTo>
                  <a:pt x="1526049" y="3983810"/>
                  <a:pt x="1519122" y="4277527"/>
                  <a:pt x="1738024" y="4423000"/>
                </a:cubicBezTo>
                <a:cubicBezTo>
                  <a:pt x="1956926" y="4568473"/>
                  <a:pt x="2522191" y="4537993"/>
                  <a:pt x="2793740" y="4639131"/>
                </a:cubicBezTo>
                <a:cubicBezTo>
                  <a:pt x="3065289" y="4740269"/>
                  <a:pt x="3198294" y="4848335"/>
                  <a:pt x="3367319" y="5029829"/>
                </a:cubicBezTo>
                <a:cubicBezTo>
                  <a:pt x="3536344" y="5211323"/>
                  <a:pt x="3625013" y="5593709"/>
                  <a:pt x="3807893" y="5728098"/>
                </a:cubicBezTo>
                <a:cubicBezTo>
                  <a:pt x="3990773" y="5862487"/>
                  <a:pt x="4242926" y="5797370"/>
                  <a:pt x="4464599" y="5836163"/>
                </a:cubicBezTo>
                <a:cubicBezTo>
                  <a:pt x="4686272" y="5874956"/>
                  <a:pt x="4837286" y="5969167"/>
                  <a:pt x="5137929" y="5960854"/>
                </a:cubicBezTo>
                <a:cubicBezTo>
                  <a:pt x="5438572" y="5952541"/>
                  <a:pt x="6024620" y="5844476"/>
                  <a:pt x="6268460" y="5786287"/>
                </a:cubicBezTo>
                <a:cubicBezTo>
                  <a:pt x="6512300" y="5728098"/>
                  <a:pt x="6477664" y="5938687"/>
                  <a:pt x="6600969" y="5611720"/>
                </a:cubicBezTo>
                <a:cubicBezTo>
                  <a:pt x="6724274" y="5284753"/>
                  <a:pt x="6994438" y="4583712"/>
                  <a:pt x="7008293" y="3824483"/>
                </a:cubicBezTo>
                <a:cubicBezTo>
                  <a:pt x="7022148" y="3065254"/>
                  <a:pt x="6884988" y="1667330"/>
                  <a:pt x="6684097" y="1056345"/>
                </a:cubicBezTo>
                <a:cubicBezTo>
                  <a:pt x="6483206" y="445360"/>
                  <a:pt x="6255992" y="328982"/>
                  <a:pt x="5802948" y="158571"/>
                </a:cubicBezTo>
                <a:cubicBezTo>
                  <a:pt x="5349904" y="-11840"/>
                  <a:pt x="4768013" y="-29851"/>
                  <a:pt x="3965835" y="33880"/>
                </a:cubicBezTo>
                <a:cubicBezTo>
                  <a:pt x="3163657" y="97611"/>
                  <a:pt x="1616104" y="445360"/>
                  <a:pt x="989879" y="540956"/>
                </a:cubicBezTo>
                <a:cubicBezTo>
                  <a:pt x="363654" y="636552"/>
                  <a:pt x="374737" y="588062"/>
                  <a:pt x="208482" y="607458"/>
                </a:cubicBezTo>
                <a:cubicBezTo>
                  <a:pt x="42227" y="626854"/>
                  <a:pt x="8977" y="513247"/>
                  <a:pt x="664" y="632396"/>
                </a:cubicBezTo>
                <a:close/>
              </a:path>
            </a:pathLst>
          </a:custGeom>
          <a:solidFill>
            <a:srgbClr val="00CCD5"/>
          </a:solidFill>
          <a:ln>
            <a:noFill/>
          </a:ln>
          <a:effectLst>
            <a:innerShdw blurRad="127000" dist="50800" dir="81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32467DE3-22FB-46D1-9E5E-B338D1036533}"/>
              </a:ext>
            </a:extLst>
          </p:cNvPr>
          <p:cNvSpPr/>
          <p:nvPr/>
        </p:nvSpPr>
        <p:spPr>
          <a:xfrm>
            <a:off x="6546962" y="-593659"/>
            <a:ext cx="6392632" cy="5313011"/>
          </a:xfrm>
          <a:custGeom>
            <a:avLst/>
            <a:gdLst>
              <a:gd name="connsiteX0" fmla="*/ 69969 w 6392632"/>
              <a:gd name="connsiteY0" fmla="*/ 468968 h 5313011"/>
              <a:gd name="connsiteX1" fmla="*/ 78282 w 6392632"/>
              <a:gd name="connsiteY1" fmla="*/ 543783 h 5313011"/>
              <a:gd name="connsiteX2" fmla="*/ 577045 w 6392632"/>
              <a:gd name="connsiteY2" fmla="*/ 1582874 h 5313011"/>
              <a:gd name="connsiteX3" fmla="*/ 1391693 w 6392632"/>
              <a:gd name="connsiteY3" fmla="*/ 2123201 h 5313011"/>
              <a:gd name="connsiteX4" fmla="*/ 1757453 w 6392632"/>
              <a:gd name="connsiteY4" fmla="*/ 3727557 h 5313011"/>
              <a:gd name="connsiteX5" fmla="*/ 3228805 w 6392632"/>
              <a:gd name="connsiteY5" fmla="*/ 4292823 h 5313011"/>
              <a:gd name="connsiteX6" fmla="*/ 3860573 w 6392632"/>
              <a:gd name="connsiteY6" fmla="*/ 5157346 h 5313011"/>
              <a:gd name="connsiteX7" fmla="*/ 5049293 w 6392632"/>
              <a:gd name="connsiteY7" fmla="*/ 5207223 h 5313011"/>
              <a:gd name="connsiteX8" fmla="*/ 6221387 w 6392632"/>
              <a:gd name="connsiteY8" fmla="*/ 5049281 h 5313011"/>
              <a:gd name="connsiteX9" fmla="*/ 6362703 w 6392632"/>
              <a:gd name="connsiteY9" fmla="*/ 2247892 h 5313011"/>
              <a:gd name="connsiteX10" fmla="*/ 6329453 w 6392632"/>
              <a:gd name="connsiteY10" fmla="*/ 527157 h 5313011"/>
              <a:gd name="connsiteX11" fmla="*/ 5730936 w 6392632"/>
              <a:gd name="connsiteY11" fmla="*/ 20081 h 5313011"/>
              <a:gd name="connsiteX12" fmla="*/ 2314405 w 6392632"/>
              <a:gd name="connsiteY12" fmla="*/ 128146 h 5313011"/>
              <a:gd name="connsiteX13" fmla="*/ 743300 w 6392632"/>
              <a:gd name="connsiteY13" fmla="*/ 377528 h 5313011"/>
              <a:gd name="connsiteX14" fmla="*/ 69969 w 6392632"/>
              <a:gd name="connsiteY14" fmla="*/ 468968 h 531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92632" h="5313011">
                <a:moveTo>
                  <a:pt x="69969" y="468968"/>
                </a:moveTo>
                <a:cubicBezTo>
                  <a:pt x="-40867" y="496677"/>
                  <a:pt x="-6231" y="358132"/>
                  <a:pt x="78282" y="543783"/>
                </a:cubicBezTo>
                <a:cubicBezTo>
                  <a:pt x="162795" y="729434"/>
                  <a:pt x="358143" y="1319638"/>
                  <a:pt x="577045" y="1582874"/>
                </a:cubicBezTo>
                <a:cubicBezTo>
                  <a:pt x="795947" y="1846110"/>
                  <a:pt x="1194958" y="1765754"/>
                  <a:pt x="1391693" y="2123201"/>
                </a:cubicBezTo>
                <a:cubicBezTo>
                  <a:pt x="1588428" y="2480648"/>
                  <a:pt x="1451268" y="3365953"/>
                  <a:pt x="1757453" y="3727557"/>
                </a:cubicBezTo>
                <a:cubicBezTo>
                  <a:pt x="2063638" y="4089161"/>
                  <a:pt x="2878285" y="4054525"/>
                  <a:pt x="3228805" y="4292823"/>
                </a:cubicBezTo>
                <a:cubicBezTo>
                  <a:pt x="3579325" y="4531121"/>
                  <a:pt x="3557158" y="5004946"/>
                  <a:pt x="3860573" y="5157346"/>
                </a:cubicBezTo>
                <a:cubicBezTo>
                  <a:pt x="4163988" y="5309746"/>
                  <a:pt x="4655824" y="5225234"/>
                  <a:pt x="5049293" y="5207223"/>
                </a:cubicBezTo>
                <a:cubicBezTo>
                  <a:pt x="5442762" y="5189212"/>
                  <a:pt x="6002485" y="5542503"/>
                  <a:pt x="6221387" y="5049281"/>
                </a:cubicBezTo>
                <a:cubicBezTo>
                  <a:pt x="6440289" y="4556059"/>
                  <a:pt x="6344692" y="3001579"/>
                  <a:pt x="6362703" y="2247892"/>
                </a:cubicBezTo>
                <a:cubicBezTo>
                  <a:pt x="6380714" y="1494205"/>
                  <a:pt x="6434748" y="898459"/>
                  <a:pt x="6329453" y="527157"/>
                </a:cubicBezTo>
                <a:cubicBezTo>
                  <a:pt x="6224159" y="155855"/>
                  <a:pt x="6400111" y="86583"/>
                  <a:pt x="5730936" y="20081"/>
                </a:cubicBezTo>
                <a:cubicBezTo>
                  <a:pt x="5061761" y="-46421"/>
                  <a:pt x="3145678" y="68572"/>
                  <a:pt x="2314405" y="128146"/>
                </a:cubicBezTo>
                <a:cubicBezTo>
                  <a:pt x="1483132" y="187720"/>
                  <a:pt x="1117373" y="323495"/>
                  <a:pt x="743300" y="377528"/>
                </a:cubicBezTo>
                <a:cubicBezTo>
                  <a:pt x="369227" y="431561"/>
                  <a:pt x="180805" y="441259"/>
                  <a:pt x="69969" y="468968"/>
                </a:cubicBezTo>
                <a:close/>
              </a:path>
            </a:pathLst>
          </a:custGeom>
          <a:solidFill>
            <a:srgbClr val="019797"/>
          </a:solidFill>
          <a:ln>
            <a:noFill/>
          </a:ln>
          <a:effectLst>
            <a:innerShdw blurRad="127000" dist="50800" dir="81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9FAC9617-1DF5-4BA0-BE36-F11E77E99B45}"/>
              </a:ext>
            </a:extLst>
          </p:cNvPr>
          <p:cNvSpPr/>
          <p:nvPr/>
        </p:nvSpPr>
        <p:spPr>
          <a:xfrm>
            <a:off x="3938823" y="-2194560"/>
            <a:ext cx="10000211" cy="219456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9BFF4694-08F1-43C1-9C65-29536E6FFD97}"/>
              </a:ext>
            </a:extLst>
          </p:cNvPr>
          <p:cNvSpPr/>
          <p:nvPr/>
        </p:nvSpPr>
        <p:spPr>
          <a:xfrm>
            <a:off x="12187607" y="-653123"/>
            <a:ext cx="1898073" cy="698307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xmlns="" id="{280BF4DD-C28D-427D-98D1-27DC9B5842F4}"/>
              </a:ext>
            </a:extLst>
          </p:cNvPr>
          <p:cNvSpPr>
            <a:spLocks/>
          </p:cNvSpPr>
          <p:nvPr/>
        </p:nvSpPr>
        <p:spPr bwMode="auto">
          <a:xfrm rot="21295098">
            <a:off x="921538" y="3420697"/>
            <a:ext cx="1154011" cy="110783"/>
          </a:xfrm>
          <a:custGeom>
            <a:avLst/>
            <a:gdLst>
              <a:gd name="connsiteX0" fmla="*/ 833255 w 1154011"/>
              <a:gd name="connsiteY0" fmla="*/ 29199 h 110783"/>
              <a:gd name="connsiteX1" fmla="*/ 841701 w 1154011"/>
              <a:gd name="connsiteY1" fmla="*/ 30146 h 110783"/>
              <a:gd name="connsiteX2" fmla="*/ 838698 w 1154011"/>
              <a:gd name="connsiteY2" fmla="*/ 36209 h 110783"/>
              <a:gd name="connsiteX3" fmla="*/ 843203 w 1154011"/>
              <a:gd name="connsiteY3" fmla="*/ 39241 h 110783"/>
              <a:gd name="connsiteX4" fmla="*/ 847707 w 1154011"/>
              <a:gd name="connsiteY4" fmla="*/ 48335 h 110783"/>
              <a:gd name="connsiteX5" fmla="*/ 853713 w 1154011"/>
              <a:gd name="connsiteY5" fmla="*/ 43788 h 110783"/>
              <a:gd name="connsiteX6" fmla="*/ 864223 w 1154011"/>
              <a:gd name="connsiteY6" fmla="*/ 43788 h 110783"/>
              <a:gd name="connsiteX7" fmla="*/ 871731 w 1154011"/>
              <a:gd name="connsiteY7" fmla="*/ 39241 h 110783"/>
              <a:gd name="connsiteX8" fmla="*/ 901761 w 1154011"/>
              <a:gd name="connsiteY8" fmla="*/ 37725 h 110783"/>
              <a:gd name="connsiteX9" fmla="*/ 906265 w 1154011"/>
              <a:gd name="connsiteY9" fmla="*/ 42272 h 110783"/>
              <a:gd name="connsiteX10" fmla="*/ 913773 w 1154011"/>
              <a:gd name="connsiteY10" fmla="*/ 45303 h 110783"/>
              <a:gd name="connsiteX11" fmla="*/ 922781 w 1154011"/>
              <a:gd name="connsiteY11" fmla="*/ 58945 h 110783"/>
              <a:gd name="connsiteX12" fmla="*/ 942301 w 1154011"/>
              <a:gd name="connsiteY12" fmla="*/ 65008 h 110783"/>
              <a:gd name="connsiteX13" fmla="*/ 946805 w 1154011"/>
              <a:gd name="connsiteY13" fmla="*/ 69555 h 110783"/>
              <a:gd name="connsiteX14" fmla="*/ 957316 w 1154011"/>
              <a:gd name="connsiteY14" fmla="*/ 69555 h 110783"/>
              <a:gd name="connsiteX15" fmla="*/ 973832 w 1154011"/>
              <a:gd name="connsiteY15" fmla="*/ 75617 h 110783"/>
              <a:gd name="connsiteX16" fmla="*/ 987346 w 1154011"/>
              <a:gd name="connsiteY16" fmla="*/ 77133 h 110783"/>
              <a:gd name="connsiteX17" fmla="*/ 997856 w 1154011"/>
              <a:gd name="connsiteY17" fmla="*/ 90774 h 110783"/>
              <a:gd name="connsiteX18" fmla="*/ 1018877 w 1154011"/>
              <a:gd name="connsiteY18" fmla="*/ 93806 h 110783"/>
              <a:gd name="connsiteX19" fmla="*/ 1020378 w 1154011"/>
              <a:gd name="connsiteY19" fmla="*/ 90774 h 110783"/>
              <a:gd name="connsiteX20" fmla="*/ 1047405 w 1154011"/>
              <a:gd name="connsiteY20" fmla="*/ 90774 h 110783"/>
              <a:gd name="connsiteX21" fmla="*/ 1051910 w 1154011"/>
              <a:gd name="connsiteY21" fmla="*/ 92290 h 110783"/>
              <a:gd name="connsiteX22" fmla="*/ 1059417 w 1154011"/>
              <a:gd name="connsiteY22" fmla="*/ 92290 h 110783"/>
              <a:gd name="connsiteX23" fmla="*/ 1063921 w 1154011"/>
              <a:gd name="connsiteY23" fmla="*/ 90774 h 110783"/>
              <a:gd name="connsiteX24" fmla="*/ 1077435 w 1154011"/>
              <a:gd name="connsiteY24" fmla="*/ 90774 h 110783"/>
              <a:gd name="connsiteX25" fmla="*/ 1081939 w 1154011"/>
              <a:gd name="connsiteY25" fmla="*/ 92290 h 110783"/>
              <a:gd name="connsiteX26" fmla="*/ 1090948 w 1154011"/>
              <a:gd name="connsiteY26" fmla="*/ 90774 h 110783"/>
              <a:gd name="connsiteX27" fmla="*/ 1090948 w 1154011"/>
              <a:gd name="connsiteY27" fmla="*/ 87743 h 110783"/>
              <a:gd name="connsiteX28" fmla="*/ 1102960 w 1154011"/>
              <a:gd name="connsiteY28" fmla="*/ 78649 h 110783"/>
              <a:gd name="connsiteX29" fmla="*/ 1111969 w 1154011"/>
              <a:gd name="connsiteY29" fmla="*/ 86227 h 110783"/>
              <a:gd name="connsiteX30" fmla="*/ 1146504 w 1154011"/>
              <a:gd name="connsiteY30" fmla="*/ 92290 h 110783"/>
              <a:gd name="connsiteX31" fmla="*/ 1154011 w 1154011"/>
              <a:gd name="connsiteY31" fmla="*/ 96837 h 110783"/>
              <a:gd name="connsiteX32" fmla="*/ 1125483 w 1154011"/>
              <a:gd name="connsiteY32" fmla="*/ 98353 h 110783"/>
              <a:gd name="connsiteX33" fmla="*/ 1120978 w 1154011"/>
              <a:gd name="connsiteY33" fmla="*/ 96837 h 110783"/>
              <a:gd name="connsiteX34" fmla="*/ 1114972 w 1154011"/>
              <a:gd name="connsiteY34" fmla="*/ 101384 h 110783"/>
              <a:gd name="connsiteX35" fmla="*/ 1110468 w 1154011"/>
              <a:gd name="connsiteY35" fmla="*/ 98353 h 110783"/>
              <a:gd name="connsiteX36" fmla="*/ 1105963 w 1154011"/>
              <a:gd name="connsiteY36" fmla="*/ 101384 h 110783"/>
              <a:gd name="connsiteX37" fmla="*/ 1101459 w 1154011"/>
              <a:gd name="connsiteY37" fmla="*/ 99868 h 110783"/>
              <a:gd name="connsiteX38" fmla="*/ 1078936 w 1154011"/>
              <a:gd name="connsiteY38" fmla="*/ 105931 h 110783"/>
              <a:gd name="connsiteX39" fmla="*/ 1074432 w 1154011"/>
              <a:gd name="connsiteY39" fmla="*/ 105931 h 110783"/>
              <a:gd name="connsiteX40" fmla="*/ 1072931 w 1154011"/>
              <a:gd name="connsiteY40" fmla="*/ 101384 h 110783"/>
              <a:gd name="connsiteX41" fmla="*/ 1071429 w 1154011"/>
              <a:gd name="connsiteY41" fmla="*/ 105931 h 110783"/>
              <a:gd name="connsiteX42" fmla="*/ 1069927 w 1154011"/>
              <a:gd name="connsiteY42" fmla="*/ 104416 h 110783"/>
              <a:gd name="connsiteX43" fmla="*/ 1036895 w 1154011"/>
              <a:gd name="connsiteY43" fmla="*/ 105931 h 110783"/>
              <a:gd name="connsiteX44" fmla="*/ 1027886 w 1154011"/>
              <a:gd name="connsiteY44" fmla="*/ 110478 h 110783"/>
              <a:gd name="connsiteX45" fmla="*/ 1003862 w 1154011"/>
              <a:gd name="connsiteY45" fmla="*/ 105931 h 110783"/>
              <a:gd name="connsiteX46" fmla="*/ 997856 w 1154011"/>
              <a:gd name="connsiteY46" fmla="*/ 110478 h 110783"/>
              <a:gd name="connsiteX47" fmla="*/ 996355 w 1154011"/>
              <a:gd name="connsiteY47" fmla="*/ 105931 h 110783"/>
              <a:gd name="connsiteX48" fmla="*/ 990349 w 1154011"/>
              <a:gd name="connsiteY48" fmla="*/ 102900 h 110783"/>
              <a:gd name="connsiteX49" fmla="*/ 984343 w 1154011"/>
              <a:gd name="connsiteY49" fmla="*/ 93806 h 110783"/>
              <a:gd name="connsiteX50" fmla="*/ 976835 w 1154011"/>
              <a:gd name="connsiteY50" fmla="*/ 93806 h 110783"/>
              <a:gd name="connsiteX51" fmla="*/ 969328 w 1154011"/>
              <a:gd name="connsiteY51" fmla="*/ 89259 h 110783"/>
              <a:gd name="connsiteX52" fmla="*/ 951310 w 1154011"/>
              <a:gd name="connsiteY52" fmla="*/ 89259 h 110783"/>
              <a:gd name="connsiteX53" fmla="*/ 945304 w 1154011"/>
              <a:gd name="connsiteY53" fmla="*/ 84711 h 110783"/>
              <a:gd name="connsiteX54" fmla="*/ 933292 w 1154011"/>
              <a:gd name="connsiteY54" fmla="*/ 84711 h 110783"/>
              <a:gd name="connsiteX55" fmla="*/ 927286 w 1154011"/>
              <a:gd name="connsiteY55" fmla="*/ 80164 h 110783"/>
              <a:gd name="connsiteX56" fmla="*/ 918277 w 1154011"/>
              <a:gd name="connsiteY56" fmla="*/ 75617 h 110783"/>
              <a:gd name="connsiteX57" fmla="*/ 918277 w 1154011"/>
              <a:gd name="connsiteY57" fmla="*/ 71070 h 110783"/>
              <a:gd name="connsiteX58" fmla="*/ 912271 w 1154011"/>
              <a:gd name="connsiteY58" fmla="*/ 71070 h 110783"/>
              <a:gd name="connsiteX59" fmla="*/ 912271 w 1154011"/>
              <a:gd name="connsiteY59" fmla="*/ 65008 h 110783"/>
              <a:gd name="connsiteX60" fmla="*/ 906265 w 1154011"/>
              <a:gd name="connsiteY60" fmla="*/ 58945 h 110783"/>
              <a:gd name="connsiteX61" fmla="*/ 898758 w 1154011"/>
              <a:gd name="connsiteY61" fmla="*/ 58945 h 110783"/>
              <a:gd name="connsiteX62" fmla="*/ 888247 w 1154011"/>
              <a:gd name="connsiteY62" fmla="*/ 54398 h 110783"/>
              <a:gd name="connsiteX63" fmla="*/ 885244 w 1154011"/>
              <a:gd name="connsiteY63" fmla="*/ 55913 h 110783"/>
              <a:gd name="connsiteX64" fmla="*/ 874734 w 1154011"/>
              <a:gd name="connsiteY64" fmla="*/ 54397 h 110783"/>
              <a:gd name="connsiteX65" fmla="*/ 870229 w 1154011"/>
              <a:gd name="connsiteY65" fmla="*/ 58945 h 110783"/>
              <a:gd name="connsiteX66" fmla="*/ 859719 w 1154011"/>
              <a:gd name="connsiteY66" fmla="*/ 58945 h 110783"/>
              <a:gd name="connsiteX67" fmla="*/ 838698 w 1154011"/>
              <a:gd name="connsiteY67" fmla="*/ 63492 h 110783"/>
              <a:gd name="connsiteX68" fmla="*/ 835695 w 1154011"/>
              <a:gd name="connsiteY68" fmla="*/ 60460 h 110783"/>
              <a:gd name="connsiteX69" fmla="*/ 835695 w 1154011"/>
              <a:gd name="connsiteY69" fmla="*/ 55913 h 110783"/>
              <a:gd name="connsiteX70" fmla="*/ 828188 w 1154011"/>
              <a:gd name="connsiteY70" fmla="*/ 54398 h 110783"/>
              <a:gd name="connsiteX71" fmla="*/ 826686 w 1154011"/>
              <a:gd name="connsiteY71" fmla="*/ 57429 h 110783"/>
              <a:gd name="connsiteX72" fmla="*/ 825185 w 1154011"/>
              <a:gd name="connsiteY72" fmla="*/ 54398 h 110783"/>
              <a:gd name="connsiteX73" fmla="*/ 819179 w 1154011"/>
              <a:gd name="connsiteY73" fmla="*/ 61976 h 110783"/>
              <a:gd name="connsiteX74" fmla="*/ 808668 w 1154011"/>
              <a:gd name="connsiteY74" fmla="*/ 63492 h 110783"/>
              <a:gd name="connsiteX75" fmla="*/ 804164 w 1154011"/>
              <a:gd name="connsiteY75" fmla="*/ 69554 h 110783"/>
              <a:gd name="connsiteX76" fmla="*/ 795155 w 1154011"/>
              <a:gd name="connsiteY76" fmla="*/ 72586 h 110783"/>
              <a:gd name="connsiteX77" fmla="*/ 786146 w 1154011"/>
              <a:gd name="connsiteY77" fmla="*/ 78649 h 110783"/>
              <a:gd name="connsiteX78" fmla="*/ 781641 w 1154011"/>
              <a:gd name="connsiteY78" fmla="*/ 81680 h 110783"/>
              <a:gd name="connsiteX79" fmla="*/ 778639 w 1154011"/>
              <a:gd name="connsiteY79" fmla="*/ 86227 h 110783"/>
              <a:gd name="connsiteX80" fmla="*/ 766822 w 1154011"/>
              <a:gd name="connsiteY80" fmla="*/ 86227 h 110783"/>
              <a:gd name="connsiteX81" fmla="*/ 766862 w 1154011"/>
              <a:gd name="connsiteY81" fmla="*/ 85306 h 110783"/>
              <a:gd name="connsiteX82" fmla="*/ 768128 w 1154011"/>
              <a:gd name="connsiteY82" fmla="*/ 80354 h 110783"/>
              <a:gd name="connsiteX83" fmla="*/ 769629 w 1154011"/>
              <a:gd name="connsiteY83" fmla="*/ 75617 h 110783"/>
              <a:gd name="connsiteX84" fmla="*/ 767002 w 1154011"/>
              <a:gd name="connsiteY84" fmla="*/ 82059 h 110783"/>
              <a:gd name="connsiteX85" fmla="*/ 766862 w 1154011"/>
              <a:gd name="connsiteY85" fmla="*/ 85306 h 110783"/>
              <a:gd name="connsiteX86" fmla="*/ 766626 w 1154011"/>
              <a:gd name="connsiteY86" fmla="*/ 86227 h 110783"/>
              <a:gd name="connsiteX87" fmla="*/ 766822 w 1154011"/>
              <a:gd name="connsiteY87" fmla="*/ 86227 h 110783"/>
              <a:gd name="connsiteX88" fmla="*/ 766626 w 1154011"/>
              <a:gd name="connsiteY88" fmla="*/ 90774 h 110783"/>
              <a:gd name="connsiteX89" fmla="*/ 748609 w 1154011"/>
              <a:gd name="connsiteY89" fmla="*/ 87743 h 110783"/>
              <a:gd name="connsiteX90" fmla="*/ 741101 w 1154011"/>
              <a:gd name="connsiteY90" fmla="*/ 77133 h 110783"/>
              <a:gd name="connsiteX91" fmla="*/ 735095 w 1154011"/>
              <a:gd name="connsiteY91" fmla="*/ 58945 h 110783"/>
              <a:gd name="connsiteX92" fmla="*/ 733594 w 1154011"/>
              <a:gd name="connsiteY92" fmla="*/ 48335 h 110783"/>
              <a:gd name="connsiteX93" fmla="*/ 724585 w 1154011"/>
              <a:gd name="connsiteY93" fmla="*/ 46819 h 110783"/>
              <a:gd name="connsiteX94" fmla="*/ 720080 w 1154011"/>
              <a:gd name="connsiteY94" fmla="*/ 42272 h 110783"/>
              <a:gd name="connsiteX95" fmla="*/ 697558 w 1154011"/>
              <a:gd name="connsiteY95" fmla="*/ 46819 h 110783"/>
              <a:gd name="connsiteX96" fmla="*/ 685546 w 1154011"/>
              <a:gd name="connsiteY96" fmla="*/ 46819 h 110783"/>
              <a:gd name="connsiteX97" fmla="*/ 679540 w 1154011"/>
              <a:gd name="connsiteY97" fmla="*/ 51366 h 110783"/>
              <a:gd name="connsiteX98" fmla="*/ 672033 w 1154011"/>
              <a:gd name="connsiteY98" fmla="*/ 46819 h 110783"/>
              <a:gd name="connsiteX99" fmla="*/ 663024 w 1154011"/>
              <a:gd name="connsiteY99" fmla="*/ 48335 h 110783"/>
              <a:gd name="connsiteX100" fmla="*/ 660021 w 1154011"/>
              <a:gd name="connsiteY100" fmla="*/ 52882 h 110783"/>
              <a:gd name="connsiteX101" fmla="*/ 654015 w 1154011"/>
              <a:gd name="connsiteY101" fmla="*/ 48335 h 110783"/>
              <a:gd name="connsiteX102" fmla="*/ 643504 w 1154011"/>
              <a:gd name="connsiteY102" fmla="*/ 57429 h 110783"/>
              <a:gd name="connsiteX103" fmla="*/ 611973 w 1154011"/>
              <a:gd name="connsiteY103" fmla="*/ 58945 h 110783"/>
              <a:gd name="connsiteX104" fmla="*/ 593955 w 1154011"/>
              <a:gd name="connsiteY104" fmla="*/ 63492 h 110783"/>
              <a:gd name="connsiteX105" fmla="*/ 589451 w 1154011"/>
              <a:gd name="connsiteY105" fmla="*/ 65007 h 110783"/>
              <a:gd name="connsiteX106" fmla="*/ 577439 w 1154011"/>
              <a:gd name="connsiteY106" fmla="*/ 71070 h 110783"/>
              <a:gd name="connsiteX107" fmla="*/ 572934 w 1154011"/>
              <a:gd name="connsiteY107" fmla="*/ 69555 h 110783"/>
              <a:gd name="connsiteX108" fmla="*/ 565427 w 1154011"/>
              <a:gd name="connsiteY108" fmla="*/ 74102 h 110783"/>
              <a:gd name="connsiteX109" fmla="*/ 560922 w 1154011"/>
              <a:gd name="connsiteY109" fmla="*/ 78649 h 110783"/>
              <a:gd name="connsiteX110" fmla="*/ 553415 w 1154011"/>
              <a:gd name="connsiteY110" fmla="*/ 78649 h 110783"/>
              <a:gd name="connsiteX111" fmla="*/ 544406 w 1154011"/>
              <a:gd name="connsiteY111" fmla="*/ 84711 h 110783"/>
              <a:gd name="connsiteX112" fmla="*/ 539901 w 1154011"/>
              <a:gd name="connsiteY112" fmla="*/ 83196 h 110783"/>
              <a:gd name="connsiteX113" fmla="*/ 535397 w 1154011"/>
              <a:gd name="connsiteY113" fmla="*/ 87743 h 110783"/>
              <a:gd name="connsiteX114" fmla="*/ 529391 w 1154011"/>
              <a:gd name="connsiteY114" fmla="*/ 87743 h 110783"/>
              <a:gd name="connsiteX115" fmla="*/ 524887 w 1154011"/>
              <a:gd name="connsiteY115" fmla="*/ 92290 h 110783"/>
              <a:gd name="connsiteX116" fmla="*/ 502364 w 1154011"/>
              <a:gd name="connsiteY116" fmla="*/ 101384 h 110783"/>
              <a:gd name="connsiteX117" fmla="*/ 497860 w 1154011"/>
              <a:gd name="connsiteY117" fmla="*/ 105931 h 110783"/>
              <a:gd name="connsiteX118" fmla="*/ 482845 w 1154011"/>
              <a:gd name="connsiteY118" fmla="*/ 107447 h 110783"/>
              <a:gd name="connsiteX119" fmla="*/ 472335 w 1154011"/>
              <a:gd name="connsiteY119" fmla="*/ 110478 h 110783"/>
              <a:gd name="connsiteX120" fmla="*/ 469332 w 1154011"/>
              <a:gd name="connsiteY120" fmla="*/ 110478 h 110783"/>
              <a:gd name="connsiteX121" fmla="*/ 466328 w 1154011"/>
              <a:gd name="connsiteY121" fmla="*/ 105931 h 110783"/>
              <a:gd name="connsiteX122" fmla="*/ 461824 w 1154011"/>
              <a:gd name="connsiteY122" fmla="*/ 99868 h 110783"/>
              <a:gd name="connsiteX123" fmla="*/ 460322 w 1154011"/>
              <a:gd name="connsiteY123" fmla="*/ 95321 h 110783"/>
              <a:gd name="connsiteX124" fmla="*/ 460322 w 1154011"/>
              <a:gd name="connsiteY124" fmla="*/ 68039 h 110783"/>
              <a:gd name="connsiteX125" fmla="*/ 464827 w 1154011"/>
              <a:gd name="connsiteY125" fmla="*/ 68039 h 110783"/>
              <a:gd name="connsiteX126" fmla="*/ 467830 w 1154011"/>
              <a:gd name="connsiteY126" fmla="*/ 57429 h 110783"/>
              <a:gd name="connsiteX127" fmla="*/ 470833 w 1154011"/>
              <a:gd name="connsiteY127" fmla="*/ 54398 h 110783"/>
              <a:gd name="connsiteX128" fmla="*/ 472334 w 1154011"/>
              <a:gd name="connsiteY128" fmla="*/ 49851 h 110783"/>
              <a:gd name="connsiteX129" fmla="*/ 481343 w 1154011"/>
              <a:gd name="connsiteY129" fmla="*/ 36209 h 110783"/>
              <a:gd name="connsiteX130" fmla="*/ 487349 w 1154011"/>
              <a:gd name="connsiteY130" fmla="*/ 21052 h 110783"/>
              <a:gd name="connsiteX131" fmla="*/ 475337 w 1154011"/>
              <a:gd name="connsiteY131" fmla="*/ 19537 h 110783"/>
              <a:gd name="connsiteX132" fmla="*/ 469332 w 1154011"/>
              <a:gd name="connsiteY132" fmla="*/ 14990 h 110783"/>
              <a:gd name="connsiteX133" fmla="*/ 463326 w 1154011"/>
              <a:gd name="connsiteY133" fmla="*/ 19537 h 110783"/>
              <a:gd name="connsiteX134" fmla="*/ 451314 w 1154011"/>
              <a:gd name="connsiteY134" fmla="*/ 16505 h 110783"/>
              <a:gd name="connsiteX135" fmla="*/ 437800 w 1154011"/>
              <a:gd name="connsiteY135" fmla="*/ 19537 h 110783"/>
              <a:gd name="connsiteX136" fmla="*/ 431794 w 1154011"/>
              <a:gd name="connsiteY136" fmla="*/ 24084 h 110783"/>
              <a:gd name="connsiteX137" fmla="*/ 425788 w 1154011"/>
              <a:gd name="connsiteY137" fmla="*/ 21052 h 110783"/>
              <a:gd name="connsiteX138" fmla="*/ 421284 w 1154011"/>
              <a:gd name="connsiteY138" fmla="*/ 24084 h 110783"/>
              <a:gd name="connsiteX139" fmla="*/ 416779 w 1154011"/>
              <a:gd name="connsiteY139" fmla="*/ 28631 h 110783"/>
              <a:gd name="connsiteX140" fmla="*/ 409272 w 1154011"/>
              <a:gd name="connsiteY140" fmla="*/ 25599 h 110783"/>
              <a:gd name="connsiteX141" fmla="*/ 403266 w 1154011"/>
              <a:gd name="connsiteY141" fmla="*/ 30147 h 110783"/>
              <a:gd name="connsiteX142" fmla="*/ 388251 w 1154011"/>
              <a:gd name="connsiteY142" fmla="*/ 33178 h 110783"/>
              <a:gd name="connsiteX143" fmla="*/ 385248 w 1154011"/>
              <a:gd name="connsiteY143" fmla="*/ 37725 h 110783"/>
              <a:gd name="connsiteX144" fmla="*/ 374738 w 1154011"/>
              <a:gd name="connsiteY144" fmla="*/ 37725 h 110783"/>
              <a:gd name="connsiteX145" fmla="*/ 370233 w 1154011"/>
              <a:gd name="connsiteY145" fmla="*/ 42272 h 110783"/>
              <a:gd name="connsiteX146" fmla="*/ 367230 w 1154011"/>
              <a:gd name="connsiteY146" fmla="*/ 39241 h 110783"/>
              <a:gd name="connsiteX147" fmla="*/ 361224 w 1154011"/>
              <a:gd name="connsiteY147" fmla="*/ 43788 h 110783"/>
              <a:gd name="connsiteX148" fmla="*/ 358221 w 1154011"/>
              <a:gd name="connsiteY148" fmla="*/ 42272 h 110783"/>
              <a:gd name="connsiteX149" fmla="*/ 353717 w 1154011"/>
              <a:gd name="connsiteY149" fmla="*/ 46819 h 110783"/>
              <a:gd name="connsiteX150" fmla="*/ 349212 w 1154011"/>
              <a:gd name="connsiteY150" fmla="*/ 43788 h 110783"/>
              <a:gd name="connsiteX151" fmla="*/ 343206 w 1154011"/>
              <a:gd name="connsiteY151" fmla="*/ 46819 h 110783"/>
              <a:gd name="connsiteX152" fmla="*/ 334197 w 1154011"/>
              <a:gd name="connsiteY152" fmla="*/ 43788 h 110783"/>
              <a:gd name="connsiteX153" fmla="*/ 328191 w 1154011"/>
              <a:gd name="connsiteY153" fmla="*/ 46819 h 110783"/>
              <a:gd name="connsiteX154" fmla="*/ 322185 w 1154011"/>
              <a:gd name="connsiteY154" fmla="*/ 43788 h 110783"/>
              <a:gd name="connsiteX155" fmla="*/ 302666 w 1154011"/>
              <a:gd name="connsiteY155" fmla="*/ 46819 h 110783"/>
              <a:gd name="connsiteX156" fmla="*/ 298162 w 1154011"/>
              <a:gd name="connsiteY156" fmla="*/ 43788 h 110783"/>
              <a:gd name="connsiteX157" fmla="*/ 293657 w 1154011"/>
              <a:gd name="connsiteY157" fmla="*/ 48335 h 110783"/>
              <a:gd name="connsiteX158" fmla="*/ 280144 w 1154011"/>
              <a:gd name="connsiteY158" fmla="*/ 48335 h 110783"/>
              <a:gd name="connsiteX159" fmla="*/ 265129 w 1154011"/>
              <a:gd name="connsiteY159" fmla="*/ 51366 h 110783"/>
              <a:gd name="connsiteX160" fmla="*/ 239603 w 1154011"/>
              <a:gd name="connsiteY160" fmla="*/ 49850 h 110783"/>
              <a:gd name="connsiteX161" fmla="*/ 221586 w 1154011"/>
              <a:gd name="connsiteY161" fmla="*/ 49851 h 110783"/>
              <a:gd name="connsiteX162" fmla="*/ 212577 w 1154011"/>
              <a:gd name="connsiteY162" fmla="*/ 37725 h 110783"/>
              <a:gd name="connsiteX163" fmla="*/ 194559 w 1154011"/>
              <a:gd name="connsiteY163" fmla="*/ 42272 h 110783"/>
              <a:gd name="connsiteX164" fmla="*/ 185550 w 1154011"/>
              <a:gd name="connsiteY164" fmla="*/ 42272 h 110783"/>
              <a:gd name="connsiteX165" fmla="*/ 170535 w 1154011"/>
              <a:gd name="connsiteY165" fmla="*/ 45304 h 110783"/>
              <a:gd name="connsiteX166" fmla="*/ 167532 w 1154011"/>
              <a:gd name="connsiteY166" fmla="*/ 25599 h 110783"/>
              <a:gd name="connsiteX167" fmla="*/ 149514 w 1154011"/>
              <a:gd name="connsiteY167" fmla="*/ 27115 h 110783"/>
              <a:gd name="connsiteX168" fmla="*/ 142007 w 1154011"/>
              <a:gd name="connsiteY168" fmla="*/ 30147 h 110783"/>
              <a:gd name="connsiteX169" fmla="*/ 139004 w 1154011"/>
              <a:gd name="connsiteY169" fmla="*/ 34694 h 110783"/>
              <a:gd name="connsiteX170" fmla="*/ 125490 w 1154011"/>
              <a:gd name="connsiteY170" fmla="*/ 36209 h 110783"/>
              <a:gd name="connsiteX171" fmla="*/ 117983 w 1154011"/>
              <a:gd name="connsiteY171" fmla="*/ 43788 h 110783"/>
              <a:gd name="connsiteX172" fmla="*/ 113478 w 1154011"/>
              <a:gd name="connsiteY172" fmla="*/ 43788 h 110783"/>
              <a:gd name="connsiteX173" fmla="*/ 107472 w 1154011"/>
              <a:gd name="connsiteY173" fmla="*/ 48335 h 110783"/>
              <a:gd name="connsiteX174" fmla="*/ 99965 w 1154011"/>
              <a:gd name="connsiteY174" fmla="*/ 45303 h 110783"/>
              <a:gd name="connsiteX175" fmla="*/ 95460 w 1154011"/>
              <a:gd name="connsiteY175" fmla="*/ 34693 h 110783"/>
              <a:gd name="connsiteX176" fmla="*/ 95460 w 1154011"/>
              <a:gd name="connsiteY176" fmla="*/ 21052 h 110783"/>
              <a:gd name="connsiteX177" fmla="*/ 86451 w 1154011"/>
              <a:gd name="connsiteY177" fmla="*/ 19537 h 110783"/>
              <a:gd name="connsiteX178" fmla="*/ 80445 w 1154011"/>
              <a:gd name="connsiteY178" fmla="*/ 25600 h 110783"/>
              <a:gd name="connsiteX179" fmla="*/ 74440 w 1154011"/>
              <a:gd name="connsiteY179" fmla="*/ 25599 h 110783"/>
              <a:gd name="connsiteX180" fmla="*/ 69935 w 1154011"/>
              <a:gd name="connsiteY180" fmla="*/ 30146 h 110783"/>
              <a:gd name="connsiteX181" fmla="*/ 57923 w 1154011"/>
              <a:gd name="connsiteY181" fmla="*/ 31662 h 110783"/>
              <a:gd name="connsiteX182" fmla="*/ 56422 w 1154011"/>
              <a:gd name="connsiteY182" fmla="*/ 36209 h 110783"/>
              <a:gd name="connsiteX183" fmla="*/ 51917 w 1154011"/>
              <a:gd name="connsiteY183" fmla="*/ 36209 h 110783"/>
              <a:gd name="connsiteX184" fmla="*/ 47413 w 1154011"/>
              <a:gd name="connsiteY184" fmla="*/ 40756 h 110783"/>
              <a:gd name="connsiteX185" fmla="*/ 27893 w 1154011"/>
              <a:gd name="connsiteY185" fmla="*/ 48335 h 110783"/>
              <a:gd name="connsiteX186" fmla="*/ 20386 w 1154011"/>
              <a:gd name="connsiteY186" fmla="*/ 52882 h 110783"/>
              <a:gd name="connsiteX187" fmla="*/ 14380 w 1154011"/>
              <a:gd name="connsiteY187" fmla="*/ 49851 h 110783"/>
              <a:gd name="connsiteX188" fmla="*/ 6872 w 1154011"/>
              <a:gd name="connsiteY188" fmla="*/ 54398 h 110783"/>
              <a:gd name="connsiteX189" fmla="*/ 2368 w 1154011"/>
              <a:gd name="connsiteY189" fmla="*/ 52882 h 110783"/>
              <a:gd name="connsiteX190" fmla="*/ 0 w 1154011"/>
              <a:gd name="connsiteY190" fmla="*/ 53480 h 110783"/>
              <a:gd name="connsiteX191" fmla="*/ 1272 w 1154011"/>
              <a:gd name="connsiteY191" fmla="*/ 39172 h 110783"/>
              <a:gd name="connsiteX192" fmla="*/ 17758 w 1154011"/>
              <a:gd name="connsiteY192" fmla="*/ 39051 h 110783"/>
              <a:gd name="connsiteX193" fmla="*/ 41407 w 1154011"/>
              <a:gd name="connsiteY193" fmla="*/ 28631 h 110783"/>
              <a:gd name="connsiteX194" fmla="*/ 50416 w 1154011"/>
              <a:gd name="connsiteY194" fmla="*/ 25599 h 110783"/>
              <a:gd name="connsiteX195" fmla="*/ 62428 w 1154011"/>
              <a:gd name="connsiteY195" fmla="*/ 16505 h 110783"/>
              <a:gd name="connsiteX196" fmla="*/ 72938 w 1154011"/>
              <a:gd name="connsiteY196" fmla="*/ 14990 h 110783"/>
              <a:gd name="connsiteX197" fmla="*/ 74440 w 1154011"/>
              <a:gd name="connsiteY197" fmla="*/ 11958 h 110783"/>
              <a:gd name="connsiteX198" fmla="*/ 75941 w 1154011"/>
              <a:gd name="connsiteY198" fmla="*/ 14990 h 110783"/>
              <a:gd name="connsiteX199" fmla="*/ 80446 w 1154011"/>
              <a:gd name="connsiteY199" fmla="*/ 7411 h 110783"/>
              <a:gd name="connsiteX200" fmla="*/ 101466 w 1154011"/>
              <a:gd name="connsiteY200" fmla="*/ 5895 h 110783"/>
              <a:gd name="connsiteX201" fmla="*/ 102968 w 1154011"/>
              <a:gd name="connsiteY201" fmla="*/ 10442 h 110783"/>
              <a:gd name="connsiteX202" fmla="*/ 104469 w 1154011"/>
              <a:gd name="connsiteY202" fmla="*/ 11958 h 110783"/>
              <a:gd name="connsiteX203" fmla="*/ 102968 w 1154011"/>
              <a:gd name="connsiteY203" fmla="*/ 18021 h 110783"/>
              <a:gd name="connsiteX204" fmla="*/ 128493 w 1154011"/>
              <a:gd name="connsiteY204" fmla="*/ 18021 h 110783"/>
              <a:gd name="connsiteX205" fmla="*/ 152517 w 1154011"/>
              <a:gd name="connsiteY205" fmla="*/ 11958 h 110783"/>
              <a:gd name="connsiteX206" fmla="*/ 170535 w 1154011"/>
              <a:gd name="connsiteY206" fmla="*/ 4380 h 110783"/>
              <a:gd name="connsiteX207" fmla="*/ 179544 w 1154011"/>
              <a:gd name="connsiteY207" fmla="*/ 21052 h 110783"/>
              <a:gd name="connsiteX208" fmla="*/ 196060 w 1154011"/>
              <a:gd name="connsiteY208" fmla="*/ 16505 h 110783"/>
              <a:gd name="connsiteX209" fmla="*/ 200565 w 1154011"/>
              <a:gd name="connsiteY209" fmla="*/ 18021 h 110783"/>
              <a:gd name="connsiteX210" fmla="*/ 218583 w 1154011"/>
              <a:gd name="connsiteY210" fmla="*/ 18021 h 110783"/>
              <a:gd name="connsiteX211" fmla="*/ 232096 w 1154011"/>
              <a:gd name="connsiteY211" fmla="*/ 28631 h 110783"/>
              <a:gd name="connsiteX212" fmla="*/ 259123 w 1154011"/>
              <a:gd name="connsiteY212" fmla="*/ 28631 h 110783"/>
              <a:gd name="connsiteX213" fmla="*/ 287651 w 1154011"/>
              <a:gd name="connsiteY213" fmla="*/ 28631 h 110783"/>
              <a:gd name="connsiteX214" fmla="*/ 301165 w 1154011"/>
              <a:gd name="connsiteY214" fmla="*/ 24084 h 110783"/>
              <a:gd name="connsiteX215" fmla="*/ 331194 w 1154011"/>
              <a:gd name="connsiteY215" fmla="*/ 24084 h 110783"/>
              <a:gd name="connsiteX216" fmla="*/ 337200 w 1154011"/>
              <a:gd name="connsiteY216" fmla="*/ 19537 h 110783"/>
              <a:gd name="connsiteX217" fmla="*/ 352215 w 1154011"/>
              <a:gd name="connsiteY217" fmla="*/ 24084 h 110783"/>
              <a:gd name="connsiteX218" fmla="*/ 386749 w 1154011"/>
              <a:gd name="connsiteY218" fmla="*/ 14990 h 110783"/>
              <a:gd name="connsiteX219" fmla="*/ 392756 w 1154011"/>
              <a:gd name="connsiteY219" fmla="*/ 14990 h 110783"/>
              <a:gd name="connsiteX220" fmla="*/ 403266 w 1154011"/>
              <a:gd name="connsiteY220" fmla="*/ 10442 h 110783"/>
              <a:gd name="connsiteX221" fmla="*/ 407770 w 1154011"/>
              <a:gd name="connsiteY221" fmla="*/ 11958 h 110783"/>
              <a:gd name="connsiteX222" fmla="*/ 421284 w 1154011"/>
              <a:gd name="connsiteY222" fmla="*/ 5895 h 110783"/>
              <a:gd name="connsiteX223" fmla="*/ 430293 w 1154011"/>
              <a:gd name="connsiteY223" fmla="*/ 5895 h 110783"/>
              <a:gd name="connsiteX224" fmla="*/ 448311 w 1154011"/>
              <a:gd name="connsiteY224" fmla="*/ 1348 h 110783"/>
              <a:gd name="connsiteX225" fmla="*/ 451314 w 1154011"/>
              <a:gd name="connsiteY225" fmla="*/ 1348 h 110783"/>
              <a:gd name="connsiteX226" fmla="*/ 451314 w 1154011"/>
              <a:gd name="connsiteY226" fmla="*/ 5895 h 110783"/>
              <a:gd name="connsiteX227" fmla="*/ 455818 w 1154011"/>
              <a:gd name="connsiteY227" fmla="*/ 1348 h 110783"/>
              <a:gd name="connsiteX228" fmla="*/ 472334 w 1154011"/>
              <a:gd name="connsiteY228" fmla="*/ 1348 h 110783"/>
              <a:gd name="connsiteX229" fmla="*/ 484346 w 1154011"/>
              <a:gd name="connsiteY229" fmla="*/ 1348 h 110783"/>
              <a:gd name="connsiteX230" fmla="*/ 496358 w 1154011"/>
              <a:gd name="connsiteY230" fmla="*/ 27115 h 110783"/>
              <a:gd name="connsiteX231" fmla="*/ 494857 w 1154011"/>
              <a:gd name="connsiteY231" fmla="*/ 34693 h 110783"/>
              <a:gd name="connsiteX232" fmla="*/ 491854 w 1154011"/>
              <a:gd name="connsiteY232" fmla="*/ 36209 h 110783"/>
              <a:gd name="connsiteX233" fmla="*/ 488851 w 1154011"/>
              <a:gd name="connsiteY233" fmla="*/ 48335 h 110783"/>
              <a:gd name="connsiteX234" fmla="*/ 484346 w 1154011"/>
              <a:gd name="connsiteY234" fmla="*/ 49851 h 110783"/>
              <a:gd name="connsiteX235" fmla="*/ 484346 w 1154011"/>
              <a:gd name="connsiteY235" fmla="*/ 54398 h 110783"/>
              <a:gd name="connsiteX236" fmla="*/ 481343 w 1154011"/>
              <a:gd name="connsiteY236" fmla="*/ 54398 h 110783"/>
              <a:gd name="connsiteX237" fmla="*/ 478340 w 1154011"/>
              <a:gd name="connsiteY237" fmla="*/ 63492 h 110783"/>
              <a:gd name="connsiteX238" fmla="*/ 475338 w 1154011"/>
              <a:gd name="connsiteY238" fmla="*/ 68039 h 110783"/>
              <a:gd name="connsiteX239" fmla="*/ 472334 w 1154011"/>
              <a:gd name="connsiteY239" fmla="*/ 87743 h 110783"/>
              <a:gd name="connsiteX240" fmla="*/ 476839 w 1154011"/>
              <a:gd name="connsiteY240" fmla="*/ 86227 h 110783"/>
              <a:gd name="connsiteX241" fmla="*/ 482845 w 1154011"/>
              <a:gd name="connsiteY241" fmla="*/ 90774 h 110783"/>
              <a:gd name="connsiteX242" fmla="*/ 488851 w 1154011"/>
              <a:gd name="connsiteY242" fmla="*/ 86227 h 110783"/>
              <a:gd name="connsiteX243" fmla="*/ 497860 w 1154011"/>
              <a:gd name="connsiteY243" fmla="*/ 83196 h 110783"/>
              <a:gd name="connsiteX244" fmla="*/ 502364 w 1154011"/>
              <a:gd name="connsiteY244" fmla="*/ 81680 h 110783"/>
              <a:gd name="connsiteX245" fmla="*/ 511373 w 1154011"/>
              <a:gd name="connsiteY245" fmla="*/ 77133 h 110783"/>
              <a:gd name="connsiteX246" fmla="*/ 523385 w 1154011"/>
              <a:gd name="connsiteY246" fmla="*/ 74102 h 110783"/>
              <a:gd name="connsiteX247" fmla="*/ 536898 w 1154011"/>
              <a:gd name="connsiteY247" fmla="*/ 68039 h 110783"/>
              <a:gd name="connsiteX248" fmla="*/ 553415 w 1154011"/>
              <a:gd name="connsiteY248" fmla="*/ 63492 h 110783"/>
              <a:gd name="connsiteX249" fmla="*/ 557919 w 1154011"/>
              <a:gd name="connsiteY249" fmla="*/ 58945 h 110783"/>
              <a:gd name="connsiteX250" fmla="*/ 565427 w 1154011"/>
              <a:gd name="connsiteY250" fmla="*/ 58945 h 110783"/>
              <a:gd name="connsiteX251" fmla="*/ 575937 w 1154011"/>
              <a:gd name="connsiteY251" fmla="*/ 51366 h 110783"/>
              <a:gd name="connsiteX252" fmla="*/ 584946 w 1154011"/>
              <a:gd name="connsiteY252" fmla="*/ 46819 h 110783"/>
              <a:gd name="connsiteX253" fmla="*/ 608970 w 1154011"/>
              <a:gd name="connsiteY253" fmla="*/ 40756 h 110783"/>
              <a:gd name="connsiteX254" fmla="*/ 613475 w 1154011"/>
              <a:gd name="connsiteY254" fmla="*/ 36209 h 110783"/>
              <a:gd name="connsiteX255" fmla="*/ 620982 w 1154011"/>
              <a:gd name="connsiteY255" fmla="*/ 36209 h 110783"/>
              <a:gd name="connsiteX256" fmla="*/ 631492 w 1154011"/>
              <a:gd name="connsiteY256" fmla="*/ 31662 h 110783"/>
              <a:gd name="connsiteX257" fmla="*/ 648009 w 1154011"/>
              <a:gd name="connsiteY257" fmla="*/ 33178 h 110783"/>
              <a:gd name="connsiteX258" fmla="*/ 666027 w 1154011"/>
              <a:gd name="connsiteY258" fmla="*/ 31662 h 110783"/>
              <a:gd name="connsiteX259" fmla="*/ 669030 w 1154011"/>
              <a:gd name="connsiteY259" fmla="*/ 28631 h 110783"/>
              <a:gd name="connsiteX260" fmla="*/ 676537 w 1154011"/>
              <a:gd name="connsiteY260" fmla="*/ 31662 h 110783"/>
              <a:gd name="connsiteX261" fmla="*/ 679540 w 1154011"/>
              <a:gd name="connsiteY261" fmla="*/ 27115 h 110783"/>
              <a:gd name="connsiteX262" fmla="*/ 685546 w 1154011"/>
              <a:gd name="connsiteY262" fmla="*/ 28631 h 110783"/>
              <a:gd name="connsiteX263" fmla="*/ 702063 w 1154011"/>
              <a:gd name="connsiteY263" fmla="*/ 24084 h 110783"/>
              <a:gd name="connsiteX264" fmla="*/ 714074 w 1154011"/>
              <a:gd name="connsiteY264" fmla="*/ 25599 h 110783"/>
              <a:gd name="connsiteX265" fmla="*/ 732092 w 1154011"/>
              <a:gd name="connsiteY265" fmla="*/ 25599 h 110783"/>
              <a:gd name="connsiteX266" fmla="*/ 741101 w 1154011"/>
              <a:gd name="connsiteY266" fmla="*/ 37725 h 110783"/>
              <a:gd name="connsiteX267" fmla="*/ 742603 w 1154011"/>
              <a:gd name="connsiteY267" fmla="*/ 54398 h 110783"/>
              <a:gd name="connsiteX268" fmla="*/ 748609 w 1154011"/>
              <a:gd name="connsiteY268" fmla="*/ 63492 h 110783"/>
              <a:gd name="connsiteX269" fmla="*/ 762122 w 1154011"/>
              <a:gd name="connsiteY269" fmla="*/ 71070 h 110783"/>
              <a:gd name="connsiteX270" fmla="*/ 765125 w 1154011"/>
              <a:gd name="connsiteY270" fmla="*/ 68039 h 110783"/>
              <a:gd name="connsiteX271" fmla="*/ 768128 w 1154011"/>
              <a:gd name="connsiteY271" fmla="*/ 71070 h 110783"/>
              <a:gd name="connsiteX272" fmla="*/ 772633 w 1154011"/>
              <a:gd name="connsiteY272" fmla="*/ 66523 h 110783"/>
              <a:gd name="connsiteX273" fmla="*/ 777137 w 1154011"/>
              <a:gd name="connsiteY273" fmla="*/ 66523 h 110783"/>
              <a:gd name="connsiteX274" fmla="*/ 783143 w 1154011"/>
              <a:gd name="connsiteY274" fmla="*/ 61976 h 110783"/>
              <a:gd name="connsiteX275" fmla="*/ 786146 w 1154011"/>
              <a:gd name="connsiteY275" fmla="*/ 61976 h 110783"/>
              <a:gd name="connsiteX276" fmla="*/ 790650 w 1154011"/>
              <a:gd name="connsiteY276" fmla="*/ 57429 h 110783"/>
              <a:gd name="connsiteX277" fmla="*/ 801161 w 1154011"/>
              <a:gd name="connsiteY277" fmla="*/ 52882 h 110783"/>
              <a:gd name="connsiteX278" fmla="*/ 804164 w 1154011"/>
              <a:gd name="connsiteY278" fmla="*/ 48335 h 110783"/>
              <a:gd name="connsiteX279" fmla="*/ 808668 w 1154011"/>
              <a:gd name="connsiteY279" fmla="*/ 48335 h 110783"/>
              <a:gd name="connsiteX280" fmla="*/ 811671 w 1154011"/>
              <a:gd name="connsiteY280" fmla="*/ 43788 h 110783"/>
              <a:gd name="connsiteX281" fmla="*/ 814674 w 1154011"/>
              <a:gd name="connsiteY281" fmla="*/ 43788 h 110783"/>
              <a:gd name="connsiteX282" fmla="*/ 816176 w 1154011"/>
              <a:gd name="connsiteY282" fmla="*/ 39241 h 110783"/>
              <a:gd name="connsiteX283" fmla="*/ 823683 w 1154011"/>
              <a:gd name="connsiteY283" fmla="*/ 36209 h 110783"/>
              <a:gd name="connsiteX284" fmla="*/ 833255 w 1154011"/>
              <a:gd name="connsiteY284" fmla="*/ 29199 h 11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1154011" h="110783">
                <a:moveTo>
                  <a:pt x="833255" y="29199"/>
                </a:moveTo>
                <a:cubicBezTo>
                  <a:pt x="836446" y="27115"/>
                  <a:pt x="839449" y="26357"/>
                  <a:pt x="841701" y="30146"/>
                </a:cubicBezTo>
                <a:cubicBezTo>
                  <a:pt x="843203" y="37725"/>
                  <a:pt x="838698" y="31662"/>
                  <a:pt x="838698" y="36209"/>
                </a:cubicBezTo>
                <a:cubicBezTo>
                  <a:pt x="841701" y="39241"/>
                  <a:pt x="841701" y="36209"/>
                  <a:pt x="843203" y="39241"/>
                </a:cubicBezTo>
                <a:cubicBezTo>
                  <a:pt x="846206" y="40756"/>
                  <a:pt x="846206" y="46819"/>
                  <a:pt x="847707" y="48335"/>
                </a:cubicBezTo>
                <a:cubicBezTo>
                  <a:pt x="849209" y="48335"/>
                  <a:pt x="852211" y="43788"/>
                  <a:pt x="853713" y="43788"/>
                </a:cubicBezTo>
                <a:cubicBezTo>
                  <a:pt x="856716" y="42272"/>
                  <a:pt x="861220" y="43788"/>
                  <a:pt x="864223" y="43788"/>
                </a:cubicBezTo>
                <a:cubicBezTo>
                  <a:pt x="867226" y="42272"/>
                  <a:pt x="870229" y="39241"/>
                  <a:pt x="871731" y="39241"/>
                </a:cubicBezTo>
                <a:cubicBezTo>
                  <a:pt x="880740" y="36209"/>
                  <a:pt x="892752" y="34693"/>
                  <a:pt x="901761" y="37725"/>
                </a:cubicBezTo>
                <a:cubicBezTo>
                  <a:pt x="903262" y="39241"/>
                  <a:pt x="904764" y="42272"/>
                  <a:pt x="906265" y="42272"/>
                </a:cubicBezTo>
                <a:cubicBezTo>
                  <a:pt x="909268" y="45303"/>
                  <a:pt x="910770" y="42272"/>
                  <a:pt x="913773" y="45303"/>
                </a:cubicBezTo>
                <a:cubicBezTo>
                  <a:pt x="916775" y="48335"/>
                  <a:pt x="919778" y="55913"/>
                  <a:pt x="922781" y="58945"/>
                </a:cubicBezTo>
                <a:cubicBezTo>
                  <a:pt x="927286" y="63492"/>
                  <a:pt x="934793" y="61976"/>
                  <a:pt x="942301" y="65008"/>
                </a:cubicBezTo>
                <a:cubicBezTo>
                  <a:pt x="943802" y="65008"/>
                  <a:pt x="945304" y="68039"/>
                  <a:pt x="946805" y="69555"/>
                </a:cubicBezTo>
                <a:cubicBezTo>
                  <a:pt x="949808" y="69555"/>
                  <a:pt x="954313" y="68039"/>
                  <a:pt x="957316" y="69555"/>
                </a:cubicBezTo>
                <a:cubicBezTo>
                  <a:pt x="961820" y="69555"/>
                  <a:pt x="967826" y="74102"/>
                  <a:pt x="973832" y="75617"/>
                </a:cubicBezTo>
                <a:cubicBezTo>
                  <a:pt x="978337" y="77133"/>
                  <a:pt x="982841" y="75617"/>
                  <a:pt x="987346" y="77133"/>
                </a:cubicBezTo>
                <a:cubicBezTo>
                  <a:pt x="990349" y="80164"/>
                  <a:pt x="994853" y="89259"/>
                  <a:pt x="997856" y="90774"/>
                </a:cubicBezTo>
                <a:cubicBezTo>
                  <a:pt x="1002360" y="93806"/>
                  <a:pt x="1011369" y="92290"/>
                  <a:pt x="1018877" y="93806"/>
                </a:cubicBezTo>
                <a:cubicBezTo>
                  <a:pt x="1018877" y="93806"/>
                  <a:pt x="1018877" y="90774"/>
                  <a:pt x="1020378" y="90774"/>
                </a:cubicBezTo>
                <a:cubicBezTo>
                  <a:pt x="1027886" y="93806"/>
                  <a:pt x="1039898" y="90774"/>
                  <a:pt x="1047405" y="90774"/>
                </a:cubicBezTo>
                <a:cubicBezTo>
                  <a:pt x="1050408" y="90774"/>
                  <a:pt x="1050408" y="93806"/>
                  <a:pt x="1051910" y="92290"/>
                </a:cubicBezTo>
                <a:cubicBezTo>
                  <a:pt x="1054913" y="92290"/>
                  <a:pt x="1056414" y="92290"/>
                  <a:pt x="1059417" y="92290"/>
                </a:cubicBezTo>
                <a:cubicBezTo>
                  <a:pt x="1060919" y="93806"/>
                  <a:pt x="1062420" y="90774"/>
                  <a:pt x="1063921" y="90774"/>
                </a:cubicBezTo>
                <a:cubicBezTo>
                  <a:pt x="1068426" y="90774"/>
                  <a:pt x="1071429" y="90774"/>
                  <a:pt x="1077435" y="90774"/>
                </a:cubicBezTo>
                <a:cubicBezTo>
                  <a:pt x="1078936" y="90774"/>
                  <a:pt x="1078936" y="92290"/>
                  <a:pt x="1081939" y="92290"/>
                </a:cubicBezTo>
                <a:cubicBezTo>
                  <a:pt x="1081939" y="92290"/>
                  <a:pt x="1086444" y="90774"/>
                  <a:pt x="1090948" y="90774"/>
                </a:cubicBezTo>
                <a:cubicBezTo>
                  <a:pt x="1089447" y="90774"/>
                  <a:pt x="1090948" y="86227"/>
                  <a:pt x="1090948" y="87743"/>
                </a:cubicBezTo>
                <a:cubicBezTo>
                  <a:pt x="1093951" y="95321"/>
                  <a:pt x="1098456" y="80164"/>
                  <a:pt x="1102960" y="78649"/>
                </a:cubicBezTo>
                <a:cubicBezTo>
                  <a:pt x="1105963" y="78649"/>
                  <a:pt x="1107465" y="83196"/>
                  <a:pt x="1111969" y="86227"/>
                </a:cubicBezTo>
                <a:cubicBezTo>
                  <a:pt x="1119477" y="90774"/>
                  <a:pt x="1132990" y="90774"/>
                  <a:pt x="1146504" y="92290"/>
                </a:cubicBezTo>
                <a:cubicBezTo>
                  <a:pt x="1148005" y="92290"/>
                  <a:pt x="1152509" y="87743"/>
                  <a:pt x="1154011" y="96837"/>
                </a:cubicBezTo>
                <a:cubicBezTo>
                  <a:pt x="1145002" y="93806"/>
                  <a:pt x="1134492" y="98353"/>
                  <a:pt x="1125483" y="98353"/>
                </a:cubicBezTo>
                <a:cubicBezTo>
                  <a:pt x="1123981" y="98353"/>
                  <a:pt x="1122480" y="96837"/>
                  <a:pt x="1120978" y="96837"/>
                </a:cubicBezTo>
                <a:cubicBezTo>
                  <a:pt x="1119477" y="96837"/>
                  <a:pt x="1116474" y="99868"/>
                  <a:pt x="1114972" y="101384"/>
                </a:cubicBezTo>
                <a:cubicBezTo>
                  <a:pt x="1113471" y="101384"/>
                  <a:pt x="1111969" y="98353"/>
                  <a:pt x="1110468" y="98353"/>
                </a:cubicBezTo>
                <a:cubicBezTo>
                  <a:pt x="1108966" y="99868"/>
                  <a:pt x="1108966" y="101384"/>
                  <a:pt x="1105963" y="101384"/>
                </a:cubicBezTo>
                <a:cubicBezTo>
                  <a:pt x="1104462" y="101384"/>
                  <a:pt x="1102960" y="98353"/>
                  <a:pt x="1101459" y="99868"/>
                </a:cubicBezTo>
                <a:cubicBezTo>
                  <a:pt x="1093951" y="99868"/>
                  <a:pt x="1084942" y="105931"/>
                  <a:pt x="1078936" y="105931"/>
                </a:cubicBezTo>
                <a:cubicBezTo>
                  <a:pt x="1077435" y="105931"/>
                  <a:pt x="1075934" y="107447"/>
                  <a:pt x="1074432" y="105931"/>
                </a:cubicBezTo>
                <a:cubicBezTo>
                  <a:pt x="1074432" y="105931"/>
                  <a:pt x="1074432" y="101384"/>
                  <a:pt x="1072931" y="101384"/>
                </a:cubicBezTo>
                <a:cubicBezTo>
                  <a:pt x="1071429" y="101384"/>
                  <a:pt x="1071429" y="105931"/>
                  <a:pt x="1071429" y="105931"/>
                </a:cubicBezTo>
                <a:cubicBezTo>
                  <a:pt x="1069927" y="107447"/>
                  <a:pt x="1069927" y="104416"/>
                  <a:pt x="1069927" y="104416"/>
                </a:cubicBezTo>
                <a:cubicBezTo>
                  <a:pt x="1060919" y="107447"/>
                  <a:pt x="1048907" y="102900"/>
                  <a:pt x="1036895" y="105931"/>
                </a:cubicBezTo>
                <a:cubicBezTo>
                  <a:pt x="1033892" y="107447"/>
                  <a:pt x="1030889" y="110478"/>
                  <a:pt x="1027886" y="110478"/>
                </a:cubicBezTo>
                <a:cubicBezTo>
                  <a:pt x="1018877" y="111994"/>
                  <a:pt x="1009868" y="104415"/>
                  <a:pt x="1003862" y="105931"/>
                </a:cubicBezTo>
                <a:cubicBezTo>
                  <a:pt x="1002360" y="107447"/>
                  <a:pt x="999358" y="111994"/>
                  <a:pt x="997856" y="110478"/>
                </a:cubicBezTo>
                <a:cubicBezTo>
                  <a:pt x="996355" y="110478"/>
                  <a:pt x="996355" y="107447"/>
                  <a:pt x="996355" y="105931"/>
                </a:cubicBezTo>
                <a:cubicBezTo>
                  <a:pt x="994853" y="104416"/>
                  <a:pt x="993351" y="107447"/>
                  <a:pt x="990349" y="102900"/>
                </a:cubicBezTo>
                <a:cubicBezTo>
                  <a:pt x="988847" y="99868"/>
                  <a:pt x="987346" y="93806"/>
                  <a:pt x="984343" y="93806"/>
                </a:cubicBezTo>
                <a:cubicBezTo>
                  <a:pt x="982841" y="92290"/>
                  <a:pt x="979838" y="93806"/>
                  <a:pt x="976835" y="93806"/>
                </a:cubicBezTo>
                <a:cubicBezTo>
                  <a:pt x="973832" y="92290"/>
                  <a:pt x="972331" y="89259"/>
                  <a:pt x="969328" y="89259"/>
                </a:cubicBezTo>
                <a:cubicBezTo>
                  <a:pt x="963322" y="86227"/>
                  <a:pt x="957316" y="90774"/>
                  <a:pt x="951310" y="89259"/>
                </a:cubicBezTo>
                <a:cubicBezTo>
                  <a:pt x="949808" y="89259"/>
                  <a:pt x="946805" y="86227"/>
                  <a:pt x="945304" y="84711"/>
                </a:cubicBezTo>
                <a:cubicBezTo>
                  <a:pt x="940799" y="83196"/>
                  <a:pt x="937796" y="86227"/>
                  <a:pt x="933292" y="84711"/>
                </a:cubicBezTo>
                <a:cubicBezTo>
                  <a:pt x="931791" y="84712"/>
                  <a:pt x="928788" y="81680"/>
                  <a:pt x="927286" y="80164"/>
                </a:cubicBezTo>
                <a:cubicBezTo>
                  <a:pt x="922781" y="78649"/>
                  <a:pt x="921280" y="83196"/>
                  <a:pt x="918277" y="75617"/>
                </a:cubicBezTo>
                <a:cubicBezTo>
                  <a:pt x="918277" y="71070"/>
                  <a:pt x="918277" y="71070"/>
                  <a:pt x="918277" y="71070"/>
                </a:cubicBezTo>
                <a:cubicBezTo>
                  <a:pt x="916776" y="71070"/>
                  <a:pt x="913773" y="72586"/>
                  <a:pt x="912271" y="71070"/>
                </a:cubicBezTo>
                <a:cubicBezTo>
                  <a:pt x="912271" y="71070"/>
                  <a:pt x="912271" y="66523"/>
                  <a:pt x="912271" y="65008"/>
                </a:cubicBezTo>
                <a:cubicBezTo>
                  <a:pt x="912271" y="65008"/>
                  <a:pt x="907767" y="58945"/>
                  <a:pt x="906265" y="58945"/>
                </a:cubicBezTo>
                <a:cubicBezTo>
                  <a:pt x="904764" y="57429"/>
                  <a:pt x="901761" y="58945"/>
                  <a:pt x="898758" y="58945"/>
                </a:cubicBezTo>
                <a:cubicBezTo>
                  <a:pt x="895755" y="57429"/>
                  <a:pt x="892752" y="52882"/>
                  <a:pt x="888247" y="54398"/>
                </a:cubicBezTo>
                <a:cubicBezTo>
                  <a:pt x="886746" y="54398"/>
                  <a:pt x="886746" y="57429"/>
                  <a:pt x="885244" y="55913"/>
                </a:cubicBezTo>
                <a:cubicBezTo>
                  <a:pt x="885244" y="55913"/>
                  <a:pt x="879238" y="52882"/>
                  <a:pt x="874734" y="54397"/>
                </a:cubicBezTo>
                <a:cubicBezTo>
                  <a:pt x="873232" y="54397"/>
                  <a:pt x="871731" y="57429"/>
                  <a:pt x="870229" y="58945"/>
                </a:cubicBezTo>
                <a:cubicBezTo>
                  <a:pt x="867226" y="58945"/>
                  <a:pt x="864223" y="57429"/>
                  <a:pt x="859719" y="58945"/>
                </a:cubicBezTo>
                <a:cubicBezTo>
                  <a:pt x="850710" y="60460"/>
                  <a:pt x="844704" y="74102"/>
                  <a:pt x="838698" y="63492"/>
                </a:cubicBezTo>
                <a:cubicBezTo>
                  <a:pt x="837197" y="61976"/>
                  <a:pt x="837197" y="63492"/>
                  <a:pt x="835695" y="60460"/>
                </a:cubicBezTo>
                <a:cubicBezTo>
                  <a:pt x="835695" y="58945"/>
                  <a:pt x="835695" y="58945"/>
                  <a:pt x="835695" y="55913"/>
                </a:cubicBezTo>
                <a:cubicBezTo>
                  <a:pt x="832692" y="52882"/>
                  <a:pt x="831191" y="52882"/>
                  <a:pt x="828188" y="54398"/>
                </a:cubicBezTo>
                <a:cubicBezTo>
                  <a:pt x="828188" y="54398"/>
                  <a:pt x="826686" y="57429"/>
                  <a:pt x="826686" y="57429"/>
                </a:cubicBezTo>
                <a:cubicBezTo>
                  <a:pt x="826686" y="55913"/>
                  <a:pt x="826686" y="54398"/>
                  <a:pt x="825185" y="54398"/>
                </a:cubicBezTo>
                <a:cubicBezTo>
                  <a:pt x="823683" y="55913"/>
                  <a:pt x="822182" y="60460"/>
                  <a:pt x="819179" y="61976"/>
                </a:cubicBezTo>
                <a:cubicBezTo>
                  <a:pt x="816176" y="63492"/>
                  <a:pt x="811671" y="60460"/>
                  <a:pt x="808668" y="63492"/>
                </a:cubicBezTo>
                <a:cubicBezTo>
                  <a:pt x="807167" y="65007"/>
                  <a:pt x="805665" y="69554"/>
                  <a:pt x="804164" y="69554"/>
                </a:cubicBezTo>
                <a:cubicBezTo>
                  <a:pt x="801161" y="72586"/>
                  <a:pt x="798158" y="71070"/>
                  <a:pt x="795155" y="72586"/>
                </a:cubicBezTo>
                <a:cubicBezTo>
                  <a:pt x="792152" y="74102"/>
                  <a:pt x="789149" y="77133"/>
                  <a:pt x="786146" y="78649"/>
                </a:cubicBezTo>
                <a:cubicBezTo>
                  <a:pt x="784644" y="80164"/>
                  <a:pt x="783143" y="80164"/>
                  <a:pt x="781641" y="81680"/>
                </a:cubicBezTo>
                <a:cubicBezTo>
                  <a:pt x="780140" y="81680"/>
                  <a:pt x="778639" y="86227"/>
                  <a:pt x="778639" y="86227"/>
                </a:cubicBezTo>
                <a:lnTo>
                  <a:pt x="766822" y="86227"/>
                </a:lnTo>
                <a:lnTo>
                  <a:pt x="766862" y="85306"/>
                </a:lnTo>
                <a:lnTo>
                  <a:pt x="768128" y="80354"/>
                </a:lnTo>
                <a:cubicBezTo>
                  <a:pt x="768879" y="79407"/>
                  <a:pt x="769629" y="78649"/>
                  <a:pt x="769629" y="75617"/>
                </a:cubicBezTo>
                <a:cubicBezTo>
                  <a:pt x="767377" y="75617"/>
                  <a:pt x="767002" y="78649"/>
                  <a:pt x="767002" y="82059"/>
                </a:cubicBezTo>
                <a:lnTo>
                  <a:pt x="766862" y="85306"/>
                </a:lnTo>
                <a:lnTo>
                  <a:pt x="766626" y="86227"/>
                </a:lnTo>
                <a:lnTo>
                  <a:pt x="766822" y="86227"/>
                </a:lnTo>
                <a:lnTo>
                  <a:pt x="766626" y="90774"/>
                </a:lnTo>
                <a:cubicBezTo>
                  <a:pt x="760621" y="89259"/>
                  <a:pt x="754615" y="90774"/>
                  <a:pt x="748609" y="87743"/>
                </a:cubicBezTo>
                <a:cubicBezTo>
                  <a:pt x="745606" y="87743"/>
                  <a:pt x="745606" y="83196"/>
                  <a:pt x="741101" y="77133"/>
                </a:cubicBezTo>
                <a:cubicBezTo>
                  <a:pt x="738098" y="71070"/>
                  <a:pt x="738098" y="71070"/>
                  <a:pt x="735095" y="58945"/>
                </a:cubicBezTo>
                <a:cubicBezTo>
                  <a:pt x="735095" y="57429"/>
                  <a:pt x="733594" y="48335"/>
                  <a:pt x="733594" y="48335"/>
                </a:cubicBezTo>
                <a:cubicBezTo>
                  <a:pt x="732092" y="45303"/>
                  <a:pt x="729089" y="48335"/>
                  <a:pt x="724585" y="46819"/>
                </a:cubicBezTo>
                <a:cubicBezTo>
                  <a:pt x="723083" y="45303"/>
                  <a:pt x="721582" y="42272"/>
                  <a:pt x="720080" y="42272"/>
                </a:cubicBezTo>
                <a:cubicBezTo>
                  <a:pt x="714074" y="40756"/>
                  <a:pt x="705066" y="45303"/>
                  <a:pt x="697558" y="46819"/>
                </a:cubicBezTo>
                <a:cubicBezTo>
                  <a:pt x="693054" y="46819"/>
                  <a:pt x="688549" y="45303"/>
                  <a:pt x="685546" y="46819"/>
                </a:cubicBezTo>
                <a:cubicBezTo>
                  <a:pt x="684045" y="46819"/>
                  <a:pt x="681042" y="51366"/>
                  <a:pt x="679540" y="51366"/>
                </a:cubicBezTo>
                <a:cubicBezTo>
                  <a:pt x="676537" y="51366"/>
                  <a:pt x="675036" y="46819"/>
                  <a:pt x="672033" y="46819"/>
                </a:cubicBezTo>
                <a:cubicBezTo>
                  <a:pt x="669030" y="46819"/>
                  <a:pt x="666027" y="46819"/>
                  <a:pt x="663024" y="48335"/>
                </a:cubicBezTo>
                <a:cubicBezTo>
                  <a:pt x="661522" y="49850"/>
                  <a:pt x="661522" y="52882"/>
                  <a:pt x="660021" y="52882"/>
                </a:cubicBezTo>
                <a:cubicBezTo>
                  <a:pt x="658519" y="54398"/>
                  <a:pt x="655516" y="48335"/>
                  <a:pt x="654015" y="48335"/>
                </a:cubicBezTo>
                <a:cubicBezTo>
                  <a:pt x="651012" y="49850"/>
                  <a:pt x="646507" y="57429"/>
                  <a:pt x="643504" y="57429"/>
                </a:cubicBezTo>
                <a:cubicBezTo>
                  <a:pt x="634495" y="60460"/>
                  <a:pt x="620982" y="48335"/>
                  <a:pt x="611973" y="58945"/>
                </a:cubicBezTo>
                <a:cubicBezTo>
                  <a:pt x="608970" y="60460"/>
                  <a:pt x="596958" y="55913"/>
                  <a:pt x="593955" y="63492"/>
                </a:cubicBezTo>
                <a:cubicBezTo>
                  <a:pt x="592454" y="66523"/>
                  <a:pt x="593955" y="65007"/>
                  <a:pt x="589451" y="65007"/>
                </a:cubicBezTo>
                <a:cubicBezTo>
                  <a:pt x="584946" y="65007"/>
                  <a:pt x="581943" y="68039"/>
                  <a:pt x="577439" y="71070"/>
                </a:cubicBezTo>
                <a:cubicBezTo>
                  <a:pt x="574436" y="75617"/>
                  <a:pt x="575937" y="69555"/>
                  <a:pt x="572934" y="69555"/>
                </a:cubicBezTo>
                <a:cubicBezTo>
                  <a:pt x="572934" y="69555"/>
                  <a:pt x="566928" y="72586"/>
                  <a:pt x="565427" y="74102"/>
                </a:cubicBezTo>
                <a:cubicBezTo>
                  <a:pt x="563925" y="75617"/>
                  <a:pt x="562424" y="78649"/>
                  <a:pt x="560922" y="78649"/>
                </a:cubicBezTo>
                <a:cubicBezTo>
                  <a:pt x="559421" y="80164"/>
                  <a:pt x="554916" y="77133"/>
                  <a:pt x="553415" y="78649"/>
                </a:cubicBezTo>
                <a:cubicBezTo>
                  <a:pt x="550412" y="80164"/>
                  <a:pt x="547409" y="84711"/>
                  <a:pt x="544406" y="84711"/>
                </a:cubicBezTo>
                <a:cubicBezTo>
                  <a:pt x="542905" y="86227"/>
                  <a:pt x="542905" y="83196"/>
                  <a:pt x="539901" y="83196"/>
                </a:cubicBezTo>
                <a:cubicBezTo>
                  <a:pt x="538400" y="83196"/>
                  <a:pt x="538400" y="86227"/>
                  <a:pt x="535397" y="87743"/>
                </a:cubicBezTo>
                <a:cubicBezTo>
                  <a:pt x="533896" y="87743"/>
                  <a:pt x="530893" y="86227"/>
                  <a:pt x="529391" y="87743"/>
                </a:cubicBezTo>
                <a:cubicBezTo>
                  <a:pt x="527890" y="89259"/>
                  <a:pt x="526388" y="90774"/>
                  <a:pt x="524887" y="92290"/>
                </a:cubicBezTo>
                <a:cubicBezTo>
                  <a:pt x="520382" y="96837"/>
                  <a:pt x="511373" y="98353"/>
                  <a:pt x="502364" y="101384"/>
                </a:cubicBezTo>
                <a:cubicBezTo>
                  <a:pt x="500863" y="101384"/>
                  <a:pt x="500863" y="104416"/>
                  <a:pt x="497860" y="105931"/>
                </a:cubicBezTo>
                <a:cubicBezTo>
                  <a:pt x="494857" y="107447"/>
                  <a:pt x="488851" y="105931"/>
                  <a:pt x="482845" y="107447"/>
                </a:cubicBezTo>
                <a:cubicBezTo>
                  <a:pt x="479842" y="108963"/>
                  <a:pt x="476839" y="110478"/>
                  <a:pt x="472335" y="110478"/>
                </a:cubicBezTo>
                <a:cubicBezTo>
                  <a:pt x="470833" y="110478"/>
                  <a:pt x="469332" y="110478"/>
                  <a:pt x="469332" y="110478"/>
                </a:cubicBezTo>
                <a:cubicBezTo>
                  <a:pt x="467830" y="110478"/>
                  <a:pt x="467830" y="105931"/>
                  <a:pt x="466328" y="105931"/>
                </a:cubicBezTo>
                <a:cubicBezTo>
                  <a:pt x="463325" y="102900"/>
                  <a:pt x="463325" y="104416"/>
                  <a:pt x="461824" y="99868"/>
                </a:cubicBezTo>
                <a:cubicBezTo>
                  <a:pt x="461824" y="98353"/>
                  <a:pt x="460322" y="95321"/>
                  <a:pt x="460322" y="95321"/>
                </a:cubicBezTo>
                <a:cubicBezTo>
                  <a:pt x="458821" y="86227"/>
                  <a:pt x="460322" y="71070"/>
                  <a:pt x="460322" y="68039"/>
                </a:cubicBezTo>
                <a:cubicBezTo>
                  <a:pt x="460322" y="66523"/>
                  <a:pt x="463326" y="69555"/>
                  <a:pt x="464827" y="68039"/>
                </a:cubicBezTo>
                <a:cubicBezTo>
                  <a:pt x="464827" y="66523"/>
                  <a:pt x="466329" y="60460"/>
                  <a:pt x="467830" y="57429"/>
                </a:cubicBezTo>
                <a:cubicBezTo>
                  <a:pt x="467830" y="55913"/>
                  <a:pt x="469331" y="55913"/>
                  <a:pt x="470833" y="54398"/>
                </a:cubicBezTo>
                <a:cubicBezTo>
                  <a:pt x="470833" y="52882"/>
                  <a:pt x="470833" y="51366"/>
                  <a:pt x="472334" y="49851"/>
                </a:cubicBezTo>
                <a:cubicBezTo>
                  <a:pt x="475338" y="45303"/>
                  <a:pt x="478340" y="42272"/>
                  <a:pt x="481343" y="36209"/>
                </a:cubicBezTo>
                <a:cubicBezTo>
                  <a:pt x="482845" y="31662"/>
                  <a:pt x="485848" y="25600"/>
                  <a:pt x="487349" y="21052"/>
                </a:cubicBezTo>
                <a:cubicBezTo>
                  <a:pt x="484346" y="16505"/>
                  <a:pt x="479842" y="19537"/>
                  <a:pt x="475337" y="19537"/>
                </a:cubicBezTo>
                <a:cubicBezTo>
                  <a:pt x="473836" y="18021"/>
                  <a:pt x="472335" y="14990"/>
                  <a:pt x="469332" y="14990"/>
                </a:cubicBezTo>
                <a:cubicBezTo>
                  <a:pt x="467830" y="14990"/>
                  <a:pt x="466328" y="18021"/>
                  <a:pt x="463326" y="19537"/>
                </a:cubicBezTo>
                <a:cubicBezTo>
                  <a:pt x="458821" y="19537"/>
                  <a:pt x="454317" y="16505"/>
                  <a:pt x="451314" y="16505"/>
                </a:cubicBezTo>
                <a:cubicBezTo>
                  <a:pt x="446809" y="16505"/>
                  <a:pt x="442305" y="18021"/>
                  <a:pt x="437800" y="19537"/>
                </a:cubicBezTo>
                <a:cubicBezTo>
                  <a:pt x="436299" y="19537"/>
                  <a:pt x="433296" y="24084"/>
                  <a:pt x="431794" y="24084"/>
                </a:cubicBezTo>
                <a:cubicBezTo>
                  <a:pt x="430293" y="24084"/>
                  <a:pt x="427290" y="21052"/>
                  <a:pt x="425788" y="21052"/>
                </a:cubicBezTo>
                <a:cubicBezTo>
                  <a:pt x="424287" y="22568"/>
                  <a:pt x="422785" y="22568"/>
                  <a:pt x="421284" y="24084"/>
                </a:cubicBezTo>
                <a:cubicBezTo>
                  <a:pt x="419782" y="24084"/>
                  <a:pt x="418281" y="27115"/>
                  <a:pt x="416779" y="28631"/>
                </a:cubicBezTo>
                <a:cubicBezTo>
                  <a:pt x="415278" y="28631"/>
                  <a:pt x="412275" y="25599"/>
                  <a:pt x="409272" y="25599"/>
                </a:cubicBezTo>
                <a:cubicBezTo>
                  <a:pt x="407770" y="25599"/>
                  <a:pt x="406269" y="30147"/>
                  <a:pt x="403266" y="30147"/>
                </a:cubicBezTo>
                <a:cubicBezTo>
                  <a:pt x="398762" y="33178"/>
                  <a:pt x="392756" y="28631"/>
                  <a:pt x="388251" y="33178"/>
                </a:cubicBezTo>
                <a:cubicBezTo>
                  <a:pt x="386750" y="34694"/>
                  <a:pt x="386750" y="36209"/>
                  <a:pt x="385248" y="37725"/>
                </a:cubicBezTo>
                <a:cubicBezTo>
                  <a:pt x="382245" y="39241"/>
                  <a:pt x="379242" y="36209"/>
                  <a:pt x="374738" y="37725"/>
                </a:cubicBezTo>
                <a:cubicBezTo>
                  <a:pt x="373236" y="37725"/>
                  <a:pt x="371735" y="40756"/>
                  <a:pt x="370233" y="42272"/>
                </a:cubicBezTo>
                <a:cubicBezTo>
                  <a:pt x="368732" y="42272"/>
                  <a:pt x="367230" y="39241"/>
                  <a:pt x="367230" y="39241"/>
                </a:cubicBezTo>
                <a:cubicBezTo>
                  <a:pt x="365729" y="39241"/>
                  <a:pt x="362726" y="43788"/>
                  <a:pt x="361224" y="43788"/>
                </a:cubicBezTo>
                <a:cubicBezTo>
                  <a:pt x="359723" y="43788"/>
                  <a:pt x="359723" y="42272"/>
                  <a:pt x="358221" y="42272"/>
                </a:cubicBezTo>
                <a:cubicBezTo>
                  <a:pt x="356720" y="42272"/>
                  <a:pt x="355218" y="46819"/>
                  <a:pt x="353717" y="46819"/>
                </a:cubicBezTo>
                <a:cubicBezTo>
                  <a:pt x="352215" y="46819"/>
                  <a:pt x="350714" y="43788"/>
                  <a:pt x="349212" y="43788"/>
                </a:cubicBezTo>
                <a:cubicBezTo>
                  <a:pt x="347711" y="43788"/>
                  <a:pt x="344708" y="46819"/>
                  <a:pt x="343206" y="46819"/>
                </a:cubicBezTo>
                <a:cubicBezTo>
                  <a:pt x="340203" y="46819"/>
                  <a:pt x="337200" y="43788"/>
                  <a:pt x="334197" y="43788"/>
                </a:cubicBezTo>
                <a:cubicBezTo>
                  <a:pt x="332696" y="43788"/>
                  <a:pt x="329693" y="46819"/>
                  <a:pt x="328191" y="46819"/>
                </a:cubicBezTo>
                <a:cubicBezTo>
                  <a:pt x="326690" y="46819"/>
                  <a:pt x="325188" y="43788"/>
                  <a:pt x="322185" y="43788"/>
                </a:cubicBezTo>
                <a:cubicBezTo>
                  <a:pt x="316179" y="45303"/>
                  <a:pt x="308672" y="49851"/>
                  <a:pt x="302666" y="46819"/>
                </a:cubicBezTo>
                <a:cubicBezTo>
                  <a:pt x="301165" y="46819"/>
                  <a:pt x="298162" y="43788"/>
                  <a:pt x="298162" y="43788"/>
                </a:cubicBezTo>
                <a:cubicBezTo>
                  <a:pt x="296660" y="45303"/>
                  <a:pt x="295159" y="48335"/>
                  <a:pt x="293657" y="48335"/>
                </a:cubicBezTo>
                <a:cubicBezTo>
                  <a:pt x="289153" y="51366"/>
                  <a:pt x="284648" y="49851"/>
                  <a:pt x="280144" y="48335"/>
                </a:cubicBezTo>
                <a:cubicBezTo>
                  <a:pt x="274138" y="48335"/>
                  <a:pt x="269633" y="51366"/>
                  <a:pt x="265129" y="51366"/>
                </a:cubicBezTo>
                <a:cubicBezTo>
                  <a:pt x="256120" y="51366"/>
                  <a:pt x="248612" y="49850"/>
                  <a:pt x="239603" y="49850"/>
                </a:cubicBezTo>
                <a:cubicBezTo>
                  <a:pt x="232096" y="49850"/>
                  <a:pt x="227592" y="52882"/>
                  <a:pt x="221586" y="49851"/>
                </a:cubicBezTo>
                <a:cubicBezTo>
                  <a:pt x="218583" y="46819"/>
                  <a:pt x="215580" y="39241"/>
                  <a:pt x="212577" y="37725"/>
                </a:cubicBezTo>
                <a:cubicBezTo>
                  <a:pt x="209574" y="37725"/>
                  <a:pt x="199063" y="42272"/>
                  <a:pt x="194559" y="42272"/>
                </a:cubicBezTo>
                <a:cubicBezTo>
                  <a:pt x="193057" y="43788"/>
                  <a:pt x="188553" y="42272"/>
                  <a:pt x="185550" y="42272"/>
                </a:cubicBezTo>
                <a:cubicBezTo>
                  <a:pt x="179544" y="43788"/>
                  <a:pt x="172036" y="48335"/>
                  <a:pt x="170535" y="45304"/>
                </a:cubicBezTo>
                <a:cubicBezTo>
                  <a:pt x="169033" y="42272"/>
                  <a:pt x="169034" y="27115"/>
                  <a:pt x="167532" y="25599"/>
                </a:cubicBezTo>
                <a:cubicBezTo>
                  <a:pt x="166031" y="22568"/>
                  <a:pt x="151016" y="25599"/>
                  <a:pt x="149514" y="27115"/>
                </a:cubicBezTo>
                <a:cubicBezTo>
                  <a:pt x="148013" y="30146"/>
                  <a:pt x="146511" y="28631"/>
                  <a:pt x="142007" y="30147"/>
                </a:cubicBezTo>
                <a:cubicBezTo>
                  <a:pt x="140505" y="30147"/>
                  <a:pt x="140505" y="33178"/>
                  <a:pt x="139004" y="34694"/>
                </a:cubicBezTo>
                <a:cubicBezTo>
                  <a:pt x="134499" y="36209"/>
                  <a:pt x="129995" y="34694"/>
                  <a:pt x="125490" y="36209"/>
                </a:cubicBezTo>
                <a:cubicBezTo>
                  <a:pt x="122487" y="37725"/>
                  <a:pt x="119484" y="42272"/>
                  <a:pt x="117983" y="43788"/>
                </a:cubicBezTo>
                <a:cubicBezTo>
                  <a:pt x="116481" y="43788"/>
                  <a:pt x="114980" y="42272"/>
                  <a:pt x="113478" y="43788"/>
                </a:cubicBezTo>
                <a:cubicBezTo>
                  <a:pt x="110475" y="43788"/>
                  <a:pt x="108974" y="46819"/>
                  <a:pt x="107472" y="48335"/>
                </a:cubicBezTo>
                <a:cubicBezTo>
                  <a:pt x="105971" y="48335"/>
                  <a:pt x="101466" y="46819"/>
                  <a:pt x="99965" y="45303"/>
                </a:cubicBezTo>
                <a:cubicBezTo>
                  <a:pt x="99965" y="45303"/>
                  <a:pt x="95460" y="36209"/>
                  <a:pt x="95460" y="34693"/>
                </a:cubicBezTo>
                <a:cubicBezTo>
                  <a:pt x="93959" y="27115"/>
                  <a:pt x="96962" y="24084"/>
                  <a:pt x="95460" y="21052"/>
                </a:cubicBezTo>
                <a:cubicBezTo>
                  <a:pt x="93959" y="19537"/>
                  <a:pt x="90956" y="18021"/>
                  <a:pt x="86451" y="19537"/>
                </a:cubicBezTo>
                <a:cubicBezTo>
                  <a:pt x="83449" y="19537"/>
                  <a:pt x="83449" y="24084"/>
                  <a:pt x="80445" y="25600"/>
                </a:cubicBezTo>
                <a:cubicBezTo>
                  <a:pt x="80445" y="25600"/>
                  <a:pt x="77443" y="24084"/>
                  <a:pt x="74440" y="25599"/>
                </a:cubicBezTo>
                <a:cubicBezTo>
                  <a:pt x="72938" y="25599"/>
                  <a:pt x="71437" y="28631"/>
                  <a:pt x="69935" y="30146"/>
                </a:cubicBezTo>
                <a:cubicBezTo>
                  <a:pt x="66932" y="31662"/>
                  <a:pt x="62428" y="28631"/>
                  <a:pt x="57923" y="31662"/>
                </a:cubicBezTo>
                <a:cubicBezTo>
                  <a:pt x="57923" y="33178"/>
                  <a:pt x="56422" y="36209"/>
                  <a:pt x="56422" y="36209"/>
                </a:cubicBezTo>
                <a:cubicBezTo>
                  <a:pt x="54920" y="37725"/>
                  <a:pt x="53419" y="36209"/>
                  <a:pt x="51917" y="36209"/>
                </a:cubicBezTo>
                <a:cubicBezTo>
                  <a:pt x="50416" y="37725"/>
                  <a:pt x="48914" y="40756"/>
                  <a:pt x="47413" y="40756"/>
                </a:cubicBezTo>
                <a:cubicBezTo>
                  <a:pt x="39905" y="43788"/>
                  <a:pt x="33899" y="45303"/>
                  <a:pt x="27893" y="48335"/>
                </a:cubicBezTo>
                <a:cubicBezTo>
                  <a:pt x="24890" y="49850"/>
                  <a:pt x="21887" y="52882"/>
                  <a:pt x="20386" y="52882"/>
                </a:cubicBezTo>
                <a:cubicBezTo>
                  <a:pt x="17383" y="52882"/>
                  <a:pt x="15881" y="49851"/>
                  <a:pt x="14380" y="49851"/>
                </a:cubicBezTo>
                <a:cubicBezTo>
                  <a:pt x="9876" y="51366"/>
                  <a:pt x="9875" y="54398"/>
                  <a:pt x="6872" y="54398"/>
                </a:cubicBezTo>
                <a:cubicBezTo>
                  <a:pt x="5371" y="54398"/>
                  <a:pt x="3870" y="52882"/>
                  <a:pt x="2368" y="52882"/>
                </a:cubicBezTo>
                <a:lnTo>
                  <a:pt x="0" y="53480"/>
                </a:lnTo>
                <a:lnTo>
                  <a:pt x="1272" y="39172"/>
                </a:lnTo>
                <a:lnTo>
                  <a:pt x="17758" y="39051"/>
                </a:lnTo>
                <a:cubicBezTo>
                  <a:pt x="26392" y="37725"/>
                  <a:pt x="34650" y="34693"/>
                  <a:pt x="41407" y="28631"/>
                </a:cubicBezTo>
                <a:cubicBezTo>
                  <a:pt x="44410" y="25599"/>
                  <a:pt x="45911" y="27115"/>
                  <a:pt x="50416" y="25599"/>
                </a:cubicBezTo>
                <a:cubicBezTo>
                  <a:pt x="54920" y="24084"/>
                  <a:pt x="59425" y="18021"/>
                  <a:pt x="62428" y="16505"/>
                </a:cubicBezTo>
                <a:cubicBezTo>
                  <a:pt x="66932" y="14990"/>
                  <a:pt x="69935" y="16505"/>
                  <a:pt x="72938" y="14990"/>
                </a:cubicBezTo>
                <a:cubicBezTo>
                  <a:pt x="72938" y="13474"/>
                  <a:pt x="72938" y="11958"/>
                  <a:pt x="74440" y="11958"/>
                </a:cubicBezTo>
                <a:cubicBezTo>
                  <a:pt x="74440" y="11958"/>
                  <a:pt x="75941" y="13474"/>
                  <a:pt x="75941" y="14990"/>
                </a:cubicBezTo>
                <a:cubicBezTo>
                  <a:pt x="78944" y="11958"/>
                  <a:pt x="78944" y="8927"/>
                  <a:pt x="80446" y="7411"/>
                </a:cubicBezTo>
                <a:cubicBezTo>
                  <a:pt x="86452" y="5895"/>
                  <a:pt x="101466" y="2864"/>
                  <a:pt x="101466" y="5895"/>
                </a:cubicBezTo>
                <a:cubicBezTo>
                  <a:pt x="102968" y="10442"/>
                  <a:pt x="102968" y="10442"/>
                  <a:pt x="102968" y="10442"/>
                </a:cubicBezTo>
                <a:cubicBezTo>
                  <a:pt x="102968" y="8927"/>
                  <a:pt x="104469" y="13474"/>
                  <a:pt x="104469" y="11958"/>
                </a:cubicBezTo>
                <a:cubicBezTo>
                  <a:pt x="104469" y="14990"/>
                  <a:pt x="101466" y="18021"/>
                  <a:pt x="102968" y="18021"/>
                </a:cubicBezTo>
                <a:cubicBezTo>
                  <a:pt x="105971" y="31662"/>
                  <a:pt x="122487" y="24084"/>
                  <a:pt x="128493" y="18021"/>
                </a:cubicBezTo>
                <a:cubicBezTo>
                  <a:pt x="132998" y="13474"/>
                  <a:pt x="143508" y="14990"/>
                  <a:pt x="152517" y="11958"/>
                </a:cubicBezTo>
                <a:cubicBezTo>
                  <a:pt x="160025" y="8927"/>
                  <a:pt x="166031" y="2864"/>
                  <a:pt x="170535" y="4380"/>
                </a:cubicBezTo>
                <a:cubicBezTo>
                  <a:pt x="173538" y="7411"/>
                  <a:pt x="176541" y="19537"/>
                  <a:pt x="179544" y="21052"/>
                </a:cubicBezTo>
                <a:cubicBezTo>
                  <a:pt x="184048" y="24084"/>
                  <a:pt x="190054" y="16505"/>
                  <a:pt x="196060" y="16505"/>
                </a:cubicBezTo>
                <a:cubicBezTo>
                  <a:pt x="197562" y="16505"/>
                  <a:pt x="199063" y="18021"/>
                  <a:pt x="200565" y="18021"/>
                </a:cubicBezTo>
                <a:cubicBezTo>
                  <a:pt x="203568" y="18021"/>
                  <a:pt x="212577" y="16505"/>
                  <a:pt x="218583" y="18021"/>
                </a:cubicBezTo>
                <a:cubicBezTo>
                  <a:pt x="223087" y="19537"/>
                  <a:pt x="227592" y="27115"/>
                  <a:pt x="232096" y="28631"/>
                </a:cubicBezTo>
                <a:cubicBezTo>
                  <a:pt x="239604" y="31662"/>
                  <a:pt x="250114" y="28631"/>
                  <a:pt x="259123" y="28631"/>
                </a:cubicBezTo>
                <a:cubicBezTo>
                  <a:pt x="269633" y="28631"/>
                  <a:pt x="278642" y="30146"/>
                  <a:pt x="287651" y="28631"/>
                </a:cubicBezTo>
                <a:cubicBezTo>
                  <a:pt x="292156" y="28631"/>
                  <a:pt x="296660" y="25599"/>
                  <a:pt x="301165" y="24084"/>
                </a:cubicBezTo>
                <a:cubicBezTo>
                  <a:pt x="311675" y="22568"/>
                  <a:pt x="322186" y="27115"/>
                  <a:pt x="331194" y="24084"/>
                </a:cubicBezTo>
                <a:cubicBezTo>
                  <a:pt x="332696" y="24084"/>
                  <a:pt x="334197" y="19537"/>
                  <a:pt x="337200" y="19537"/>
                </a:cubicBezTo>
                <a:cubicBezTo>
                  <a:pt x="341705" y="19537"/>
                  <a:pt x="344708" y="25599"/>
                  <a:pt x="352215" y="24084"/>
                </a:cubicBezTo>
                <a:cubicBezTo>
                  <a:pt x="361224" y="22568"/>
                  <a:pt x="374738" y="18021"/>
                  <a:pt x="386749" y="14990"/>
                </a:cubicBezTo>
                <a:cubicBezTo>
                  <a:pt x="389753" y="14990"/>
                  <a:pt x="391254" y="14990"/>
                  <a:pt x="392756" y="14990"/>
                </a:cubicBezTo>
                <a:cubicBezTo>
                  <a:pt x="397260" y="13474"/>
                  <a:pt x="400263" y="10442"/>
                  <a:pt x="403266" y="10442"/>
                </a:cubicBezTo>
                <a:cubicBezTo>
                  <a:pt x="404767" y="10442"/>
                  <a:pt x="406269" y="13474"/>
                  <a:pt x="407770" y="11958"/>
                </a:cubicBezTo>
                <a:cubicBezTo>
                  <a:pt x="412275" y="11958"/>
                  <a:pt x="416779" y="7411"/>
                  <a:pt x="421284" y="5895"/>
                </a:cubicBezTo>
                <a:cubicBezTo>
                  <a:pt x="424287" y="5895"/>
                  <a:pt x="427290" y="5895"/>
                  <a:pt x="430293" y="5895"/>
                </a:cubicBezTo>
                <a:cubicBezTo>
                  <a:pt x="436299" y="4380"/>
                  <a:pt x="442305" y="1348"/>
                  <a:pt x="448311" y="1348"/>
                </a:cubicBezTo>
                <a:cubicBezTo>
                  <a:pt x="448311" y="1348"/>
                  <a:pt x="449812" y="1348"/>
                  <a:pt x="451314" y="1348"/>
                </a:cubicBezTo>
                <a:cubicBezTo>
                  <a:pt x="451314" y="5895"/>
                  <a:pt x="451314" y="5895"/>
                  <a:pt x="451314" y="5895"/>
                </a:cubicBezTo>
                <a:cubicBezTo>
                  <a:pt x="452815" y="5895"/>
                  <a:pt x="454317" y="1348"/>
                  <a:pt x="455818" y="1348"/>
                </a:cubicBezTo>
                <a:cubicBezTo>
                  <a:pt x="461824" y="-167"/>
                  <a:pt x="467830" y="1348"/>
                  <a:pt x="472334" y="1348"/>
                </a:cubicBezTo>
                <a:cubicBezTo>
                  <a:pt x="473836" y="1348"/>
                  <a:pt x="479842" y="-1683"/>
                  <a:pt x="484346" y="1348"/>
                </a:cubicBezTo>
                <a:cubicBezTo>
                  <a:pt x="491854" y="4380"/>
                  <a:pt x="496358" y="11958"/>
                  <a:pt x="496358" y="27115"/>
                </a:cubicBezTo>
                <a:cubicBezTo>
                  <a:pt x="496358" y="25599"/>
                  <a:pt x="494857" y="34693"/>
                  <a:pt x="494857" y="34693"/>
                </a:cubicBezTo>
                <a:cubicBezTo>
                  <a:pt x="494857" y="36209"/>
                  <a:pt x="493355" y="34693"/>
                  <a:pt x="491854" y="36209"/>
                </a:cubicBezTo>
                <a:cubicBezTo>
                  <a:pt x="490352" y="40756"/>
                  <a:pt x="490352" y="45303"/>
                  <a:pt x="488851" y="48335"/>
                </a:cubicBezTo>
                <a:cubicBezTo>
                  <a:pt x="488851" y="48335"/>
                  <a:pt x="485848" y="48335"/>
                  <a:pt x="484346" y="49851"/>
                </a:cubicBezTo>
                <a:cubicBezTo>
                  <a:pt x="484346" y="51366"/>
                  <a:pt x="484346" y="54398"/>
                  <a:pt x="484346" y="54398"/>
                </a:cubicBezTo>
                <a:cubicBezTo>
                  <a:pt x="482845" y="54398"/>
                  <a:pt x="482845" y="54398"/>
                  <a:pt x="481343" y="54398"/>
                </a:cubicBezTo>
                <a:cubicBezTo>
                  <a:pt x="479842" y="55913"/>
                  <a:pt x="479842" y="60460"/>
                  <a:pt x="478340" y="63492"/>
                </a:cubicBezTo>
                <a:cubicBezTo>
                  <a:pt x="478340" y="65007"/>
                  <a:pt x="475338" y="66523"/>
                  <a:pt x="475338" y="68039"/>
                </a:cubicBezTo>
                <a:cubicBezTo>
                  <a:pt x="470833" y="75617"/>
                  <a:pt x="466329" y="87743"/>
                  <a:pt x="472334" y="87743"/>
                </a:cubicBezTo>
                <a:cubicBezTo>
                  <a:pt x="473836" y="87743"/>
                  <a:pt x="473836" y="84711"/>
                  <a:pt x="476839" y="86227"/>
                </a:cubicBezTo>
                <a:cubicBezTo>
                  <a:pt x="478340" y="86227"/>
                  <a:pt x="481343" y="90774"/>
                  <a:pt x="482845" y="90774"/>
                </a:cubicBezTo>
                <a:cubicBezTo>
                  <a:pt x="484346" y="90774"/>
                  <a:pt x="485848" y="86227"/>
                  <a:pt x="488851" y="86227"/>
                </a:cubicBezTo>
                <a:cubicBezTo>
                  <a:pt x="491854" y="84712"/>
                  <a:pt x="493355" y="86227"/>
                  <a:pt x="497860" y="83196"/>
                </a:cubicBezTo>
                <a:cubicBezTo>
                  <a:pt x="500863" y="81680"/>
                  <a:pt x="499361" y="80164"/>
                  <a:pt x="502364" y="81680"/>
                </a:cubicBezTo>
                <a:cubicBezTo>
                  <a:pt x="505367" y="81680"/>
                  <a:pt x="508370" y="77133"/>
                  <a:pt x="511373" y="77133"/>
                </a:cubicBezTo>
                <a:cubicBezTo>
                  <a:pt x="515878" y="75617"/>
                  <a:pt x="520382" y="75617"/>
                  <a:pt x="523385" y="74102"/>
                </a:cubicBezTo>
                <a:cubicBezTo>
                  <a:pt x="527890" y="72586"/>
                  <a:pt x="532394" y="69555"/>
                  <a:pt x="536898" y="68039"/>
                </a:cubicBezTo>
                <a:cubicBezTo>
                  <a:pt x="542905" y="65008"/>
                  <a:pt x="548910" y="65007"/>
                  <a:pt x="553415" y="63492"/>
                </a:cubicBezTo>
                <a:cubicBezTo>
                  <a:pt x="554916" y="61976"/>
                  <a:pt x="556418" y="58945"/>
                  <a:pt x="557919" y="58945"/>
                </a:cubicBezTo>
                <a:cubicBezTo>
                  <a:pt x="560922" y="57429"/>
                  <a:pt x="562424" y="58945"/>
                  <a:pt x="565427" y="58945"/>
                </a:cubicBezTo>
                <a:cubicBezTo>
                  <a:pt x="568430" y="57429"/>
                  <a:pt x="572934" y="54398"/>
                  <a:pt x="575937" y="51366"/>
                </a:cubicBezTo>
                <a:cubicBezTo>
                  <a:pt x="577439" y="49851"/>
                  <a:pt x="581943" y="48335"/>
                  <a:pt x="584946" y="46819"/>
                </a:cubicBezTo>
                <a:cubicBezTo>
                  <a:pt x="590952" y="45303"/>
                  <a:pt x="601463" y="43788"/>
                  <a:pt x="608970" y="40756"/>
                </a:cubicBezTo>
                <a:cubicBezTo>
                  <a:pt x="610472" y="39241"/>
                  <a:pt x="611973" y="36209"/>
                  <a:pt x="613475" y="36209"/>
                </a:cubicBezTo>
                <a:cubicBezTo>
                  <a:pt x="616478" y="34694"/>
                  <a:pt x="617979" y="36209"/>
                  <a:pt x="620982" y="36209"/>
                </a:cubicBezTo>
                <a:cubicBezTo>
                  <a:pt x="623985" y="34694"/>
                  <a:pt x="628490" y="31662"/>
                  <a:pt x="631492" y="31662"/>
                </a:cubicBezTo>
                <a:cubicBezTo>
                  <a:pt x="634495" y="31662"/>
                  <a:pt x="643504" y="39241"/>
                  <a:pt x="648009" y="33178"/>
                </a:cubicBezTo>
                <a:cubicBezTo>
                  <a:pt x="651012" y="30146"/>
                  <a:pt x="658519" y="33178"/>
                  <a:pt x="666027" y="31662"/>
                </a:cubicBezTo>
                <a:cubicBezTo>
                  <a:pt x="667528" y="30146"/>
                  <a:pt x="667528" y="28631"/>
                  <a:pt x="669030" y="28631"/>
                </a:cubicBezTo>
                <a:cubicBezTo>
                  <a:pt x="672033" y="28631"/>
                  <a:pt x="673534" y="31662"/>
                  <a:pt x="676537" y="31662"/>
                </a:cubicBezTo>
                <a:cubicBezTo>
                  <a:pt x="678039" y="30146"/>
                  <a:pt x="678039" y="27115"/>
                  <a:pt x="679540" y="27115"/>
                </a:cubicBezTo>
                <a:cubicBezTo>
                  <a:pt x="682543" y="25600"/>
                  <a:pt x="684045" y="28631"/>
                  <a:pt x="685546" y="28631"/>
                </a:cubicBezTo>
                <a:cubicBezTo>
                  <a:pt x="691552" y="28631"/>
                  <a:pt x="696056" y="24084"/>
                  <a:pt x="702063" y="24084"/>
                </a:cubicBezTo>
                <a:cubicBezTo>
                  <a:pt x="705066" y="24084"/>
                  <a:pt x="709570" y="25599"/>
                  <a:pt x="714074" y="25599"/>
                </a:cubicBezTo>
                <a:cubicBezTo>
                  <a:pt x="720080" y="27115"/>
                  <a:pt x="727588" y="24084"/>
                  <a:pt x="732092" y="25599"/>
                </a:cubicBezTo>
                <a:cubicBezTo>
                  <a:pt x="735095" y="27115"/>
                  <a:pt x="739600" y="34694"/>
                  <a:pt x="741101" y="37725"/>
                </a:cubicBezTo>
                <a:cubicBezTo>
                  <a:pt x="742603" y="40756"/>
                  <a:pt x="741101" y="52882"/>
                  <a:pt x="742603" y="54398"/>
                </a:cubicBezTo>
                <a:cubicBezTo>
                  <a:pt x="742603" y="58945"/>
                  <a:pt x="745606" y="60460"/>
                  <a:pt x="748609" y="63492"/>
                </a:cubicBezTo>
                <a:cubicBezTo>
                  <a:pt x="753113" y="69555"/>
                  <a:pt x="754615" y="72586"/>
                  <a:pt x="762122" y="71070"/>
                </a:cubicBezTo>
                <a:cubicBezTo>
                  <a:pt x="762122" y="71070"/>
                  <a:pt x="763623" y="68039"/>
                  <a:pt x="765125" y="68039"/>
                </a:cubicBezTo>
                <a:cubicBezTo>
                  <a:pt x="766626" y="68039"/>
                  <a:pt x="768128" y="71070"/>
                  <a:pt x="768128" y="71070"/>
                </a:cubicBezTo>
                <a:cubicBezTo>
                  <a:pt x="769629" y="69555"/>
                  <a:pt x="771131" y="66523"/>
                  <a:pt x="772633" y="66523"/>
                </a:cubicBezTo>
                <a:cubicBezTo>
                  <a:pt x="774134" y="65007"/>
                  <a:pt x="775636" y="66523"/>
                  <a:pt x="777137" y="66523"/>
                </a:cubicBezTo>
                <a:cubicBezTo>
                  <a:pt x="778638" y="65007"/>
                  <a:pt x="780140" y="61976"/>
                  <a:pt x="783143" y="61976"/>
                </a:cubicBezTo>
                <a:cubicBezTo>
                  <a:pt x="783143" y="60460"/>
                  <a:pt x="784644" y="61976"/>
                  <a:pt x="786146" y="61976"/>
                </a:cubicBezTo>
                <a:cubicBezTo>
                  <a:pt x="787647" y="60460"/>
                  <a:pt x="789149" y="57429"/>
                  <a:pt x="790650" y="57429"/>
                </a:cubicBezTo>
                <a:cubicBezTo>
                  <a:pt x="795155" y="54398"/>
                  <a:pt x="798158" y="55913"/>
                  <a:pt x="801161" y="52882"/>
                </a:cubicBezTo>
                <a:cubicBezTo>
                  <a:pt x="802662" y="51366"/>
                  <a:pt x="802662" y="48335"/>
                  <a:pt x="804164" y="48335"/>
                </a:cubicBezTo>
                <a:cubicBezTo>
                  <a:pt x="805665" y="46819"/>
                  <a:pt x="807167" y="48335"/>
                  <a:pt x="808668" y="48335"/>
                </a:cubicBezTo>
                <a:cubicBezTo>
                  <a:pt x="810170" y="46819"/>
                  <a:pt x="810170" y="45303"/>
                  <a:pt x="811671" y="43788"/>
                </a:cubicBezTo>
                <a:cubicBezTo>
                  <a:pt x="813173" y="42272"/>
                  <a:pt x="814674" y="43788"/>
                  <a:pt x="814674" y="43788"/>
                </a:cubicBezTo>
                <a:cubicBezTo>
                  <a:pt x="816176" y="39241"/>
                  <a:pt x="816176" y="39241"/>
                  <a:pt x="816176" y="39241"/>
                </a:cubicBezTo>
                <a:cubicBezTo>
                  <a:pt x="817677" y="37725"/>
                  <a:pt x="820680" y="37725"/>
                  <a:pt x="823683" y="36209"/>
                </a:cubicBezTo>
                <a:cubicBezTo>
                  <a:pt x="826686" y="34694"/>
                  <a:pt x="830064" y="31283"/>
                  <a:pt x="833255" y="29199"/>
                </a:cubicBezTo>
                <a:close/>
              </a:path>
            </a:pathLst>
          </a:custGeom>
          <a:solidFill>
            <a:srgbClr val="8F8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CA62789-FD8D-4E01-A833-85DB00EF56FB}"/>
              </a:ext>
            </a:extLst>
          </p:cNvPr>
          <p:cNvSpPr txBox="1"/>
          <p:nvPr/>
        </p:nvSpPr>
        <p:spPr>
          <a:xfrm>
            <a:off x="297866" y="6352703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26" name="公众号：陈西设计之家。微信搜索即可">
            <a:extLst>
              <a:ext uri="{FF2B5EF4-FFF2-40B4-BE49-F238E27FC236}">
                <a16:creationId xmlns:a16="http://schemas.microsoft.com/office/drawing/2014/main" xmlns="" id="{3E996FF2-C07E-4C9D-A98A-2E04D5F41968}"/>
              </a:ext>
            </a:extLst>
          </p:cNvPr>
          <p:cNvSpPr/>
          <p:nvPr/>
        </p:nvSpPr>
        <p:spPr>
          <a:xfrm>
            <a:off x="266316" y="30646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2BD0ADA-DEE9-4B81-A710-0D46B84F716F}"/>
              </a:ext>
            </a:extLst>
          </p:cNvPr>
          <p:cNvSpPr txBox="1"/>
          <p:nvPr/>
        </p:nvSpPr>
        <p:spPr>
          <a:xfrm>
            <a:off x="777832" y="1095319"/>
            <a:ext cx="4412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陈西</a:t>
            </a:r>
            <a:r>
              <a:rPr lang="zh-CN" altLang="en-US" sz="7200" dirty="0">
                <a:solidFill>
                  <a:srgbClr val="00CCD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设计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09A2C92-84CC-440B-970D-E6926203C501}"/>
              </a:ext>
            </a:extLst>
          </p:cNvPr>
          <p:cNvSpPr txBox="1"/>
          <p:nvPr/>
        </p:nvSpPr>
        <p:spPr>
          <a:xfrm>
            <a:off x="777831" y="2140520"/>
            <a:ext cx="5287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科技行业展会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975A87E-6DF2-46E4-9B34-A430985CF39D}"/>
              </a:ext>
            </a:extLst>
          </p:cNvPr>
          <p:cNvSpPr txBox="1"/>
          <p:nvPr/>
        </p:nvSpPr>
        <p:spPr>
          <a:xfrm>
            <a:off x="820997" y="3755057"/>
            <a:ext cx="508000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/>
          </a:p>
          <a:p>
            <a:pPr>
              <a:lnSpc>
                <a:spcPct val="130000"/>
              </a:lnSpc>
            </a:pPr>
            <a:r>
              <a:rPr lang="en-US" altLang="zh-CN" sz="1200" dirty="0"/>
              <a:t>Nunc viverra imperdiet enim. Fusce est. Vivamus a </a:t>
            </a:r>
            <a:r>
              <a:rPr lang="en-US" altLang="zh-CN" sz="1200" dirty="0" err="1"/>
              <a:t>tellus</a:t>
            </a:r>
            <a:r>
              <a:rPr lang="en-US" altLang="zh-CN" sz="1200" dirty="0"/>
              <a:t>.</a:t>
            </a:r>
          </a:p>
        </p:txBody>
      </p:sp>
      <p:pic>
        <p:nvPicPr>
          <p:cNvPr id="34" name="图片 33" descr="图片包含 灯光, 桌子, 电脑, 笔记本&#10;&#10;描述已自动生成">
            <a:extLst>
              <a:ext uri="{FF2B5EF4-FFF2-40B4-BE49-F238E27FC236}">
                <a16:creationId xmlns:a16="http://schemas.microsoft.com/office/drawing/2014/main" xmlns="" id="{DF611EC0-6203-46EA-BF99-9EF716F7FA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373" y="560833"/>
            <a:ext cx="6096012" cy="6096012"/>
          </a:xfrm>
          <a:prstGeom prst="rect">
            <a:avLst/>
          </a:prstGeom>
          <a:effectLst>
            <a:outerShdw blurRad="63500" dist="63500" dir="8100000" algn="tr" rotWithShape="0">
              <a:prstClr val="black">
                <a:alpha val="15000"/>
              </a:prstClr>
            </a:outerShdw>
          </a:effectLst>
        </p:spPr>
      </p:pic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B651BEC2-06A3-4472-91D6-4B3E22DEC7C3}"/>
              </a:ext>
            </a:extLst>
          </p:cNvPr>
          <p:cNvCxnSpPr>
            <a:cxnSpLocks/>
          </p:cNvCxnSpPr>
          <p:nvPr/>
        </p:nvCxnSpPr>
        <p:spPr>
          <a:xfrm flipH="1">
            <a:off x="9531872" y="316500"/>
            <a:ext cx="664340" cy="447438"/>
          </a:xfrm>
          <a:prstGeom prst="line">
            <a:avLst/>
          </a:prstGeom>
          <a:ln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>
                    <a:alpha val="7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C497B45E-F30F-4A54-949C-31518F8360B0}"/>
              </a:ext>
            </a:extLst>
          </p:cNvPr>
          <p:cNvCxnSpPr>
            <a:cxnSpLocks/>
          </p:cNvCxnSpPr>
          <p:nvPr/>
        </p:nvCxnSpPr>
        <p:spPr>
          <a:xfrm flipH="1">
            <a:off x="10083177" y="333700"/>
            <a:ext cx="519361" cy="349794"/>
          </a:xfrm>
          <a:prstGeom prst="line">
            <a:avLst/>
          </a:prstGeom>
          <a:ln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>
                    <a:alpha val="7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8482886-6A75-4D08-9872-4BFAF4E4E2FA}"/>
              </a:ext>
            </a:extLst>
          </p:cNvPr>
          <p:cNvSpPr/>
          <p:nvPr/>
        </p:nvSpPr>
        <p:spPr>
          <a:xfrm>
            <a:off x="918899" y="5360377"/>
            <a:ext cx="1107468" cy="295483"/>
          </a:xfrm>
          <a:prstGeom prst="rect">
            <a:avLst/>
          </a:prstGeom>
          <a:solidFill>
            <a:srgbClr val="00CCD5"/>
          </a:solidFill>
          <a:ln>
            <a:noFill/>
          </a:ln>
          <a:effectLst>
            <a:outerShdw blurRad="127000" dist="76200" dir="2700000" algn="tl" rotWithShape="0">
              <a:srgbClr val="019797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96A3C399-CD10-4FCA-BB5C-8501C837AE0E}"/>
              </a:ext>
            </a:extLst>
          </p:cNvPr>
          <p:cNvSpPr/>
          <p:nvPr/>
        </p:nvSpPr>
        <p:spPr>
          <a:xfrm>
            <a:off x="2514152" y="5360377"/>
            <a:ext cx="1107468" cy="2954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76200" dir="2700000" algn="tl" rotWithShape="0">
              <a:srgbClr val="019797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AC82450-3673-436D-B859-BFB6D6105428}"/>
              </a:ext>
            </a:extLst>
          </p:cNvPr>
          <p:cNvSpPr txBox="1"/>
          <p:nvPr/>
        </p:nvSpPr>
        <p:spPr>
          <a:xfrm>
            <a:off x="974178" y="5354114"/>
            <a:ext cx="1005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地点：合肥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84AF730-882C-4DCD-8B5F-AAF4231F8CEB}"/>
              </a:ext>
            </a:extLst>
          </p:cNvPr>
          <p:cNvSpPr txBox="1"/>
          <p:nvPr/>
        </p:nvSpPr>
        <p:spPr>
          <a:xfrm>
            <a:off x="2499745" y="5354114"/>
            <a:ext cx="1167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0CC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时间：</a:t>
            </a:r>
            <a:r>
              <a:rPr lang="en-US" altLang="zh-CN" sz="1200" dirty="0">
                <a:solidFill>
                  <a:srgbClr val="00CC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06/18</a:t>
            </a:r>
            <a:endParaRPr lang="zh-CN" altLang="en-US" sz="1200" dirty="0">
              <a:solidFill>
                <a:srgbClr val="00CC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0553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207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61243ED4-6664-4D23-9CD3-4FA4E1C7DA57}"/>
              </a:ext>
            </a:extLst>
          </p:cNvPr>
          <p:cNvSpPr/>
          <p:nvPr/>
        </p:nvSpPr>
        <p:spPr>
          <a:xfrm>
            <a:off x="0" y="59008"/>
            <a:ext cx="12192000" cy="6580207"/>
          </a:xfrm>
          <a:custGeom>
            <a:avLst/>
            <a:gdLst>
              <a:gd name="connsiteX0" fmla="*/ 0 w 12192000"/>
              <a:gd name="connsiteY0" fmla="*/ 0 h 6476995"/>
              <a:gd name="connsiteX1" fmla="*/ 12192000 w 12192000"/>
              <a:gd name="connsiteY1" fmla="*/ 0 h 6476995"/>
              <a:gd name="connsiteX2" fmla="*/ 12192000 w 12192000"/>
              <a:gd name="connsiteY2" fmla="*/ 6126091 h 6476995"/>
              <a:gd name="connsiteX3" fmla="*/ 12133074 w 12192000"/>
              <a:gd name="connsiteY3" fmla="*/ 6092127 h 6476995"/>
              <a:gd name="connsiteX4" fmla="*/ 11691839 w 12192000"/>
              <a:gd name="connsiteY4" fmla="*/ 5999226 h 6476995"/>
              <a:gd name="connsiteX5" fmla="*/ 9612819 w 12192000"/>
              <a:gd name="connsiteY5" fmla="*/ 6476521 h 6476995"/>
              <a:gd name="connsiteX6" fmla="*/ 9080588 w 12192000"/>
              <a:gd name="connsiteY6" fmla="*/ 6092260 h 6476995"/>
              <a:gd name="connsiteX7" fmla="*/ 6321299 w 12192000"/>
              <a:gd name="connsiteY7" fmla="*/ 6296861 h 6476995"/>
              <a:gd name="connsiteX8" fmla="*/ 5018986 w 12192000"/>
              <a:gd name="connsiteY8" fmla="*/ 6281891 h 6476995"/>
              <a:gd name="connsiteX9" fmla="*/ 4794449 w 12192000"/>
              <a:gd name="connsiteY9" fmla="*/ 5832817 h 6476995"/>
              <a:gd name="connsiteX10" fmla="*/ 1326611 w 12192000"/>
              <a:gd name="connsiteY10" fmla="*/ 6157074 h 6476995"/>
              <a:gd name="connsiteX11" fmla="*/ 611500 w 12192000"/>
              <a:gd name="connsiteY11" fmla="*/ 6172015 h 6476995"/>
              <a:gd name="connsiteX12" fmla="*/ 531685 w 12192000"/>
              <a:gd name="connsiteY12" fmla="*/ 5837694 h 6476995"/>
              <a:gd name="connsiteX13" fmla="*/ 152064 w 12192000"/>
              <a:gd name="connsiteY13" fmla="*/ 5921173 h 6476995"/>
              <a:gd name="connsiteX14" fmla="*/ 0 w 12192000"/>
              <a:gd name="connsiteY14" fmla="*/ 5968697 h 647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476995">
                <a:moveTo>
                  <a:pt x="0" y="0"/>
                </a:moveTo>
                <a:lnTo>
                  <a:pt x="12192000" y="0"/>
                </a:lnTo>
                <a:lnTo>
                  <a:pt x="12192000" y="6126091"/>
                </a:lnTo>
                <a:lnTo>
                  <a:pt x="12133074" y="6092127"/>
                </a:lnTo>
                <a:cubicBezTo>
                  <a:pt x="12020018" y="6034658"/>
                  <a:pt x="11888305" y="5995273"/>
                  <a:pt x="11691839" y="5999226"/>
                </a:cubicBezTo>
                <a:cubicBezTo>
                  <a:pt x="11167930" y="6009768"/>
                  <a:pt x="10048027" y="6461015"/>
                  <a:pt x="9612819" y="6476521"/>
                </a:cubicBezTo>
                <a:cubicBezTo>
                  <a:pt x="9177610" y="6492028"/>
                  <a:pt x="9629175" y="6122203"/>
                  <a:pt x="9080588" y="6092260"/>
                </a:cubicBezTo>
                <a:cubicBezTo>
                  <a:pt x="8532001" y="6062317"/>
                  <a:pt x="6998232" y="6265256"/>
                  <a:pt x="6321299" y="6296861"/>
                </a:cubicBezTo>
                <a:cubicBezTo>
                  <a:pt x="5644366" y="6328466"/>
                  <a:pt x="5273461" y="6359231"/>
                  <a:pt x="5018986" y="6281891"/>
                </a:cubicBezTo>
                <a:cubicBezTo>
                  <a:pt x="4764511" y="6204551"/>
                  <a:pt x="5409846" y="5853620"/>
                  <a:pt x="4794449" y="5832817"/>
                </a:cubicBezTo>
                <a:cubicBezTo>
                  <a:pt x="4179053" y="5812015"/>
                  <a:pt x="2023768" y="6100541"/>
                  <a:pt x="1326611" y="6157074"/>
                </a:cubicBezTo>
                <a:cubicBezTo>
                  <a:pt x="629453" y="6213607"/>
                  <a:pt x="743988" y="6225245"/>
                  <a:pt x="611500" y="6172015"/>
                </a:cubicBezTo>
                <a:cubicBezTo>
                  <a:pt x="479011" y="6118785"/>
                  <a:pt x="741789" y="5834382"/>
                  <a:pt x="531685" y="5837694"/>
                </a:cubicBezTo>
                <a:cubicBezTo>
                  <a:pt x="452896" y="5838936"/>
                  <a:pt x="313187" y="5873030"/>
                  <a:pt x="152064" y="5921173"/>
                </a:cubicBezTo>
                <a:lnTo>
                  <a:pt x="0" y="5968697"/>
                </a:lnTo>
                <a:close/>
              </a:path>
            </a:pathLst>
          </a:custGeom>
          <a:solidFill>
            <a:srgbClr val="F0E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2419E9D9-0132-4676-9898-9449EF8E37B6}"/>
              </a:ext>
            </a:extLst>
          </p:cNvPr>
          <p:cNvSpPr/>
          <p:nvPr/>
        </p:nvSpPr>
        <p:spPr>
          <a:xfrm>
            <a:off x="0" y="0"/>
            <a:ext cx="12192000" cy="6551534"/>
          </a:xfrm>
          <a:custGeom>
            <a:avLst/>
            <a:gdLst>
              <a:gd name="connsiteX0" fmla="*/ 0 w 12192000"/>
              <a:gd name="connsiteY0" fmla="*/ 0 h 6476995"/>
              <a:gd name="connsiteX1" fmla="*/ 12192000 w 12192000"/>
              <a:gd name="connsiteY1" fmla="*/ 0 h 6476995"/>
              <a:gd name="connsiteX2" fmla="*/ 12192000 w 12192000"/>
              <a:gd name="connsiteY2" fmla="*/ 6126091 h 6476995"/>
              <a:gd name="connsiteX3" fmla="*/ 12133074 w 12192000"/>
              <a:gd name="connsiteY3" fmla="*/ 6092127 h 6476995"/>
              <a:gd name="connsiteX4" fmla="*/ 11691839 w 12192000"/>
              <a:gd name="connsiteY4" fmla="*/ 5999226 h 6476995"/>
              <a:gd name="connsiteX5" fmla="*/ 9612819 w 12192000"/>
              <a:gd name="connsiteY5" fmla="*/ 6476521 h 6476995"/>
              <a:gd name="connsiteX6" fmla="*/ 9080588 w 12192000"/>
              <a:gd name="connsiteY6" fmla="*/ 6092260 h 6476995"/>
              <a:gd name="connsiteX7" fmla="*/ 6321299 w 12192000"/>
              <a:gd name="connsiteY7" fmla="*/ 6296861 h 6476995"/>
              <a:gd name="connsiteX8" fmla="*/ 5018986 w 12192000"/>
              <a:gd name="connsiteY8" fmla="*/ 6281891 h 6476995"/>
              <a:gd name="connsiteX9" fmla="*/ 4794449 w 12192000"/>
              <a:gd name="connsiteY9" fmla="*/ 5832817 h 6476995"/>
              <a:gd name="connsiteX10" fmla="*/ 1326611 w 12192000"/>
              <a:gd name="connsiteY10" fmla="*/ 6157074 h 6476995"/>
              <a:gd name="connsiteX11" fmla="*/ 611500 w 12192000"/>
              <a:gd name="connsiteY11" fmla="*/ 6172015 h 6476995"/>
              <a:gd name="connsiteX12" fmla="*/ 531685 w 12192000"/>
              <a:gd name="connsiteY12" fmla="*/ 5837694 h 6476995"/>
              <a:gd name="connsiteX13" fmla="*/ 152064 w 12192000"/>
              <a:gd name="connsiteY13" fmla="*/ 5921173 h 6476995"/>
              <a:gd name="connsiteX14" fmla="*/ 0 w 12192000"/>
              <a:gd name="connsiteY14" fmla="*/ 5968697 h 647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476995">
                <a:moveTo>
                  <a:pt x="0" y="0"/>
                </a:moveTo>
                <a:lnTo>
                  <a:pt x="12192000" y="0"/>
                </a:lnTo>
                <a:lnTo>
                  <a:pt x="12192000" y="6126091"/>
                </a:lnTo>
                <a:lnTo>
                  <a:pt x="12133074" y="6092127"/>
                </a:lnTo>
                <a:cubicBezTo>
                  <a:pt x="12020018" y="6034658"/>
                  <a:pt x="11888305" y="5995273"/>
                  <a:pt x="11691839" y="5999226"/>
                </a:cubicBezTo>
                <a:cubicBezTo>
                  <a:pt x="11167930" y="6009768"/>
                  <a:pt x="10048027" y="6461015"/>
                  <a:pt x="9612819" y="6476521"/>
                </a:cubicBezTo>
                <a:cubicBezTo>
                  <a:pt x="9177610" y="6492028"/>
                  <a:pt x="9629175" y="6122203"/>
                  <a:pt x="9080588" y="6092260"/>
                </a:cubicBezTo>
                <a:cubicBezTo>
                  <a:pt x="8532001" y="6062317"/>
                  <a:pt x="6998232" y="6265256"/>
                  <a:pt x="6321299" y="6296861"/>
                </a:cubicBezTo>
                <a:cubicBezTo>
                  <a:pt x="5644366" y="6328466"/>
                  <a:pt x="5273461" y="6359231"/>
                  <a:pt x="5018986" y="6281891"/>
                </a:cubicBezTo>
                <a:cubicBezTo>
                  <a:pt x="4764511" y="6204551"/>
                  <a:pt x="5409846" y="5853620"/>
                  <a:pt x="4794449" y="5832817"/>
                </a:cubicBezTo>
                <a:cubicBezTo>
                  <a:pt x="4179053" y="5812015"/>
                  <a:pt x="2023768" y="6100541"/>
                  <a:pt x="1326611" y="6157074"/>
                </a:cubicBezTo>
                <a:cubicBezTo>
                  <a:pt x="629453" y="6213607"/>
                  <a:pt x="743988" y="6225245"/>
                  <a:pt x="611500" y="6172015"/>
                </a:cubicBezTo>
                <a:cubicBezTo>
                  <a:pt x="479011" y="6118785"/>
                  <a:pt x="741789" y="5834382"/>
                  <a:pt x="531685" y="5837694"/>
                </a:cubicBezTo>
                <a:cubicBezTo>
                  <a:pt x="452896" y="5838936"/>
                  <a:pt x="313187" y="5873030"/>
                  <a:pt x="152064" y="5921173"/>
                </a:cubicBezTo>
                <a:lnTo>
                  <a:pt x="0" y="5968697"/>
                </a:lnTo>
                <a:close/>
              </a:path>
            </a:pathLst>
          </a:custGeom>
          <a:gradFill flip="none" rotWithShape="1">
            <a:gsLst>
              <a:gs pos="0">
                <a:srgbClr val="4A5EE1"/>
              </a:gs>
              <a:gs pos="100000">
                <a:srgbClr val="2A24C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xmlns="" id="{280BF4DD-C28D-427D-98D1-27DC9B5842F4}"/>
              </a:ext>
            </a:extLst>
          </p:cNvPr>
          <p:cNvSpPr>
            <a:spLocks/>
          </p:cNvSpPr>
          <p:nvPr/>
        </p:nvSpPr>
        <p:spPr bwMode="auto">
          <a:xfrm rot="21295098">
            <a:off x="921538" y="3379132"/>
            <a:ext cx="1154011" cy="110783"/>
          </a:xfrm>
          <a:custGeom>
            <a:avLst/>
            <a:gdLst>
              <a:gd name="connsiteX0" fmla="*/ 833255 w 1154011"/>
              <a:gd name="connsiteY0" fmla="*/ 29199 h 110783"/>
              <a:gd name="connsiteX1" fmla="*/ 841701 w 1154011"/>
              <a:gd name="connsiteY1" fmla="*/ 30146 h 110783"/>
              <a:gd name="connsiteX2" fmla="*/ 838698 w 1154011"/>
              <a:gd name="connsiteY2" fmla="*/ 36209 h 110783"/>
              <a:gd name="connsiteX3" fmla="*/ 843203 w 1154011"/>
              <a:gd name="connsiteY3" fmla="*/ 39241 h 110783"/>
              <a:gd name="connsiteX4" fmla="*/ 847707 w 1154011"/>
              <a:gd name="connsiteY4" fmla="*/ 48335 h 110783"/>
              <a:gd name="connsiteX5" fmla="*/ 853713 w 1154011"/>
              <a:gd name="connsiteY5" fmla="*/ 43788 h 110783"/>
              <a:gd name="connsiteX6" fmla="*/ 864223 w 1154011"/>
              <a:gd name="connsiteY6" fmla="*/ 43788 h 110783"/>
              <a:gd name="connsiteX7" fmla="*/ 871731 w 1154011"/>
              <a:gd name="connsiteY7" fmla="*/ 39241 h 110783"/>
              <a:gd name="connsiteX8" fmla="*/ 901761 w 1154011"/>
              <a:gd name="connsiteY8" fmla="*/ 37725 h 110783"/>
              <a:gd name="connsiteX9" fmla="*/ 906265 w 1154011"/>
              <a:gd name="connsiteY9" fmla="*/ 42272 h 110783"/>
              <a:gd name="connsiteX10" fmla="*/ 913773 w 1154011"/>
              <a:gd name="connsiteY10" fmla="*/ 45303 h 110783"/>
              <a:gd name="connsiteX11" fmla="*/ 922781 w 1154011"/>
              <a:gd name="connsiteY11" fmla="*/ 58945 h 110783"/>
              <a:gd name="connsiteX12" fmla="*/ 942301 w 1154011"/>
              <a:gd name="connsiteY12" fmla="*/ 65008 h 110783"/>
              <a:gd name="connsiteX13" fmla="*/ 946805 w 1154011"/>
              <a:gd name="connsiteY13" fmla="*/ 69555 h 110783"/>
              <a:gd name="connsiteX14" fmla="*/ 957316 w 1154011"/>
              <a:gd name="connsiteY14" fmla="*/ 69555 h 110783"/>
              <a:gd name="connsiteX15" fmla="*/ 973832 w 1154011"/>
              <a:gd name="connsiteY15" fmla="*/ 75617 h 110783"/>
              <a:gd name="connsiteX16" fmla="*/ 987346 w 1154011"/>
              <a:gd name="connsiteY16" fmla="*/ 77133 h 110783"/>
              <a:gd name="connsiteX17" fmla="*/ 997856 w 1154011"/>
              <a:gd name="connsiteY17" fmla="*/ 90774 h 110783"/>
              <a:gd name="connsiteX18" fmla="*/ 1018877 w 1154011"/>
              <a:gd name="connsiteY18" fmla="*/ 93806 h 110783"/>
              <a:gd name="connsiteX19" fmla="*/ 1020378 w 1154011"/>
              <a:gd name="connsiteY19" fmla="*/ 90774 h 110783"/>
              <a:gd name="connsiteX20" fmla="*/ 1047405 w 1154011"/>
              <a:gd name="connsiteY20" fmla="*/ 90774 h 110783"/>
              <a:gd name="connsiteX21" fmla="*/ 1051910 w 1154011"/>
              <a:gd name="connsiteY21" fmla="*/ 92290 h 110783"/>
              <a:gd name="connsiteX22" fmla="*/ 1059417 w 1154011"/>
              <a:gd name="connsiteY22" fmla="*/ 92290 h 110783"/>
              <a:gd name="connsiteX23" fmla="*/ 1063921 w 1154011"/>
              <a:gd name="connsiteY23" fmla="*/ 90774 h 110783"/>
              <a:gd name="connsiteX24" fmla="*/ 1077435 w 1154011"/>
              <a:gd name="connsiteY24" fmla="*/ 90774 h 110783"/>
              <a:gd name="connsiteX25" fmla="*/ 1081939 w 1154011"/>
              <a:gd name="connsiteY25" fmla="*/ 92290 h 110783"/>
              <a:gd name="connsiteX26" fmla="*/ 1090948 w 1154011"/>
              <a:gd name="connsiteY26" fmla="*/ 90774 h 110783"/>
              <a:gd name="connsiteX27" fmla="*/ 1090948 w 1154011"/>
              <a:gd name="connsiteY27" fmla="*/ 87743 h 110783"/>
              <a:gd name="connsiteX28" fmla="*/ 1102960 w 1154011"/>
              <a:gd name="connsiteY28" fmla="*/ 78649 h 110783"/>
              <a:gd name="connsiteX29" fmla="*/ 1111969 w 1154011"/>
              <a:gd name="connsiteY29" fmla="*/ 86227 h 110783"/>
              <a:gd name="connsiteX30" fmla="*/ 1146504 w 1154011"/>
              <a:gd name="connsiteY30" fmla="*/ 92290 h 110783"/>
              <a:gd name="connsiteX31" fmla="*/ 1154011 w 1154011"/>
              <a:gd name="connsiteY31" fmla="*/ 96837 h 110783"/>
              <a:gd name="connsiteX32" fmla="*/ 1125483 w 1154011"/>
              <a:gd name="connsiteY32" fmla="*/ 98353 h 110783"/>
              <a:gd name="connsiteX33" fmla="*/ 1120978 w 1154011"/>
              <a:gd name="connsiteY33" fmla="*/ 96837 h 110783"/>
              <a:gd name="connsiteX34" fmla="*/ 1114972 w 1154011"/>
              <a:gd name="connsiteY34" fmla="*/ 101384 h 110783"/>
              <a:gd name="connsiteX35" fmla="*/ 1110468 w 1154011"/>
              <a:gd name="connsiteY35" fmla="*/ 98353 h 110783"/>
              <a:gd name="connsiteX36" fmla="*/ 1105963 w 1154011"/>
              <a:gd name="connsiteY36" fmla="*/ 101384 h 110783"/>
              <a:gd name="connsiteX37" fmla="*/ 1101459 w 1154011"/>
              <a:gd name="connsiteY37" fmla="*/ 99868 h 110783"/>
              <a:gd name="connsiteX38" fmla="*/ 1078936 w 1154011"/>
              <a:gd name="connsiteY38" fmla="*/ 105931 h 110783"/>
              <a:gd name="connsiteX39" fmla="*/ 1074432 w 1154011"/>
              <a:gd name="connsiteY39" fmla="*/ 105931 h 110783"/>
              <a:gd name="connsiteX40" fmla="*/ 1072931 w 1154011"/>
              <a:gd name="connsiteY40" fmla="*/ 101384 h 110783"/>
              <a:gd name="connsiteX41" fmla="*/ 1071429 w 1154011"/>
              <a:gd name="connsiteY41" fmla="*/ 105931 h 110783"/>
              <a:gd name="connsiteX42" fmla="*/ 1069927 w 1154011"/>
              <a:gd name="connsiteY42" fmla="*/ 104416 h 110783"/>
              <a:gd name="connsiteX43" fmla="*/ 1036895 w 1154011"/>
              <a:gd name="connsiteY43" fmla="*/ 105931 h 110783"/>
              <a:gd name="connsiteX44" fmla="*/ 1027886 w 1154011"/>
              <a:gd name="connsiteY44" fmla="*/ 110478 h 110783"/>
              <a:gd name="connsiteX45" fmla="*/ 1003862 w 1154011"/>
              <a:gd name="connsiteY45" fmla="*/ 105931 h 110783"/>
              <a:gd name="connsiteX46" fmla="*/ 997856 w 1154011"/>
              <a:gd name="connsiteY46" fmla="*/ 110478 h 110783"/>
              <a:gd name="connsiteX47" fmla="*/ 996355 w 1154011"/>
              <a:gd name="connsiteY47" fmla="*/ 105931 h 110783"/>
              <a:gd name="connsiteX48" fmla="*/ 990349 w 1154011"/>
              <a:gd name="connsiteY48" fmla="*/ 102900 h 110783"/>
              <a:gd name="connsiteX49" fmla="*/ 984343 w 1154011"/>
              <a:gd name="connsiteY49" fmla="*/ 93806 h 110783"/>
              <a:gd name="connsiteX50" fmla="*/ 976835 w 1154011"/>
              <a:gd name="connsiteY50" fmla="*/ 93806 h 110783"/>
              <a:gd name="connsiteX51" fmla="*/ 969328 w 1154011"/>
              <a:gd name="connsiteY51" fmla="*/ 89259 h 110783"/>
              <a:gd name="connsiteX52" fmla="*/ 951310 w 1154011"/>
              <a:gd name="connsiteY52" fmla="*/ 89259 h 110783"/>
              <a:gd name="connsiteX53" fmla="*/ 945304 w 1154011"/>
              <a:gd name="connsiteY53" fmla="*/ 84711 h 110783"/>
              <a:gd name="connsiteX54" fmla="*/ 933292 w 1154011"/>
              <a:gd name="connsiteY54" fmla="*/ 84711 h 110783"/>
              <a:gd name="connsiteX55" fmla="*/ 927286 w 1154011"/>
              <a:gd name="connsiteY55" fmla="*/ 80164 h 110783"/>
              <a:gd name="connsiteX56" fmla="*/ 918277 w 1154011"/>
              <a:gd name="connsiteY56" fmla="*/ 75617 h 110783"/>
              <a:gd name="connsiteX57" fmla="*/ 918277 w 1154011"/>
              <a:gd name="connsiteY57" fmla="*/ 71070 h 110783"/>
              <a:gd name="connsiteX58" fmla="*/ 912271 w 1154011"/>
              <a:gd name="connsiteY58" fmla="*/ 71070 h 110783"/>
              <a:gd name="connsiteX59" fmla="*/ 912271 w 1154011"/>
              <a:gd name="connsiteY59" fmla="*/ 65008 h 110783"/>
              <a:gd name="connsiteX60" fmla="*/ 906265 w 1154011"/>
              <a:gd name="connsiteY60" fmla="*/ 58945 h 110783"/>
              <a:gd name="connsiteX61" fmla="*/ 898758 w 1154011"/>
              <a:gd name="connsiteY61" fmla="*/ 58945 h 110783"/>
              <a:gd name="connsiteX62" fmla="*/ 888247 w 1154011"/>
              <a:gd name="connsiteY62" fmla="*/ 54398 h 110783"/>
              <a:gd name="connsiteX63" fmla="*/ 885244 w 1154011"/>
              <a:gd name="connsiteY63" fmla="*/ 55913 h 110783"/>
              <a:gd name="connsiteX64" fmla="*/ 874734 w 1154011"/>
              <a:gd name="connsiteY64" fmla="*/ 54397 h 110783"/>
              <a:gd name="connsiteX65" fmla="*/ 870229 w 1154011"/>
              <a:gd name="connsiteY65" fmla="*/ 58945 h 110783"/>
              <a:gd name="connsiteX66" fmla="*/ 859719 w 1154011"/>
              <a:gd name="connsiteY66" fmla="*/ 58945 h 110783"/>
              <a:gd name="connsiteX67" fmla="*/ 838698 w 1154011"/>
              <a:gd name="connsiteY67" fmla="*/ 63492 h 110783"/>
              <a:gd name="connsiteX68" fmla="*/ 835695 w 1154011"/>
              <a:gd name="connsiteY68" fmla="*/ 60460 h 110783"/>
              <a:gd name="connsiteX69" fmla="*/ 835695 w 1154011"/>
              <a:gd name="connsiteY69" fmla="*/ 55913 h 110783"/>
              <a:gd name="connsiteX70" fmla="*/ 828188 w 1154011"/>
              <a:gd name="connsiteY70" fmla="*/ 54398 h 110783"/>
              <a:gd name="connsiteX71" fmla="*/ 826686 w 1154011"/>
              <a:gd name="connsiteY71" fmla="*/ 57429 h 110783"/>
              <a:gd name="connsiteX72" fmla="*/ 825185 w 1154011"/>
              <a:gd name="connsiteY72" fmla="*/ 54398 h 110783"/>
              <a:gd name="connsiteX73" fmla="*/ 819179 w 1154011"/>
              <a:gd name="connsiteY73" fmla="*/ 61976 h 110783"/>
              <a:gd name="connsiteX74" fmla="*/ 808668 w 1154011"/>
              <a:gd name="connsiteY74" fmla="*/ 63492 h 110783"/>
              <a:gd name="connsiteX75" fmla="*/ 804164 w 1154011"/>
              <a:gd name="connsiteY75" fmla="*/ 69554 h 110783"/>
              <a:gd name="connsiteX76" fmla="*/ 795155 w 1154011"/>
              <a:gd name="connsiteY76" fmla="*/ 72586 h 110783"/>
              <a:gd name="connsiteX77" fmla="*/ 786146 w 1154011"/>
              <a:gd name="connsiteY77" fmla="*/ 78649 h 110783"/>
              <a:gd name="connsiteX78" fmla="*/ 781641 w 1154011"/>
              <a:gd name="connsiteY78" fmla="*/ 81680 h 110783"/>
              <a:gd name="connsiteX79" fmla="*/ 778639 w 1154011"/>
              <a:gd name="connsiteY79" fmla="*/ 86227 h 110783"/>
              <a:gd name="connsiteX80" fmla="*/ 766822 w 1154011"/>
              <a:gd name="connsiteY80" fmla="*/ 86227 h 110783"/>
              <a:gd name="connsiteX81" fmla="*/ 766862 w 1154011"/>
              <a:gd name="connsiteY81" fmla="*/ 85306 h 110783"/>
              <a:gd name="connsiteX82" fmla="*/ 768128 w 1154011"/>
              <a:gd name="connsiteY82" fmla="*/ 80354 h 110783"/>
              <a:gd name="connsiteX83" fmla="*/ 769629 w 1154011"/>
              <a:gd name="connsiteY83" fmla="*/ 75617 h 110783"/>
              <a:gd name="connsiteX84" fmla="*/ 767002 w 1154011"/>
              <a:gd name="connsiteY84" fmla="*/ 82059 h 110783"/>
              <a:gd name="connsiteX85" fmla="*/ 766862 w 1154011"/>
              <a:gd name="connsiteY85" fmla="*/ 85306 h 110783"/>
              <a:gd name="connsiteX86" fmla="*/ 766626 w 1154011"/>
              <a:gd name="connsiteY86" fmla="*/ 86227 h 110783"/>
              <a:gd name="connsiteX87" fmla="*/ 766822 w 1154011"/>
              <a:gd name="connsiteY87" fmla="*/ 86227 h 110783"/>
              <a:gd name="connsiteX88" fmla="*/ 766626 w 1154011"/>
              <a:gd name="connsiteY88" fmla="*/ 90774 h 110783"/>
              <a:gd name="connsiteX89" fmla="*/ 748609 w 1154011"/>
              <a:gd name="connsiteY89" fmla="*/ 87743 h 110783"/>
              <a:gd name="connsiteX90" fmla="*/ 741101 w 1154011"/>
              <a:gd name="connsiteY90" fmla="*/ 77133 h 110783"/>
              <a:gd name="connsiteX91" fmla="*/ 735095 w 1154011"/>
              <a:gd name="connsiteY91" fmla="*/ 58945 h 110783"/>
              <a:gd name="connsiteX92" fmla="*/ 733594 w 1154011"/>
              <a:gd name="connsiteY92" fmla="*/ 48335 h 110783"/>
              <a:gd name="connsiteX93" fmla="*/ 724585 w 1154011"/>
              <a:gd name="connsiteY93" fmla="*/ 46819 h 110783"/>
              <a:gd name="connsiteX94" fmla="*/ 720080 w 1154011"/>
              <a:gd name="connsiteY94" fmla="*/ 42272 h 110783"/>
              <a:gd name="connsiteX95" fmla="*/ 697558 w 1154011"/>
              <a:gd name="connsiteY95" fmla="*/ 46819 h 110783"/>
              <a:gd name="connsiteX96" fmla="*/ 685546 w 1154011"/>
              <a:gd name="connsiteY96" fmla="*/ 46819 h 110783"/>
              <a:gd name="connsiteX97" fmla="*/ 679540 w 1154011"/>
              <a:gd name="connsiteY97" fmla="*/ 51366 h 110783"/>
              <a:gd name="connsiteX98" fmla="*/ 672033 w 1154011"/>
              <a:gd name="connsiteY98" fmla="*/ 46819 h 110783"/>
              <a:gd name="connsiteX99" fmla="*/ 663024 w 1154011"/>
              <a:gd name="connsiteY99" fmla="*/ 48335 h 110783"/>
              <a:gd name="connsiteX100" fmla="*/ 660021 w 1154011"/>
              <a:gd name="connsiteY100" fmla="*/ 52882 h 110783"/>
              <a:gd name="connsiteX101" fmla="*/ 654015 w 1154011"/>
              <a:gd name="connsiteY101" fmla="*/ 48335 h 110783"/>
              <a:gd name="connsiteX102" fmla="*/ 643504 w 1154011"/>
              <a:gd name="connsiteY102" fmla="*/ 57429 h 110783"/>
              <a:gd name="connsiteX103" fmla="*/ 611973 w 1154011"/>
              <a:gd name="connsiteY103" fmla="*/ 58945 h 110783"/>
              <a:gd name="connsiteX104" fmla="*/ 593955 w 1154011"/>
              <a:gd name="connsiteY104" fmla="*/ 63492 h 110783"/>
              <a:gd name="connsiteX105" fmla="*/ 589451 w 1154011"/>
              <a:gd name="connsiteY105" fmla="*/ 65007 h 110783"/>
              <a:gd name="connsiteX106" fmla="*/ 577439 w 1154011"/>
              <a:gd name="connsiteY106" fmla="*/ 71070 h 110783"/>
              <a:gd name="connsiteX107" fmla="*/ 572934 w 1154011"/>
              <a:gd name="connsiteY107" fmla="*/ 69555 h 110783"/>
              <a:gd name="connsiteX108" fmla="*/ 565427 w 1154011"/>
              <a:gd name="connsiteY108" fmla="*/ 74102 h 110783"/>
              <a:gd name="connsiteX109" fmla="*/ 560922 w 1154011"/>
              <a:gd name="connsiteY109" fmla="*/ 78649 h 110783"/>
              <a:gd name="connsiteX110" fmla="*/ 553415 w 1154011"/>
              <a:gd name="connsiteY110" fmla="*/ 78649 h 110783"/>
              <a:gd name="connsiteX111" fmla="*/ 544406 w 1154011"/>
              <a:gd name="connsiteY111" fmla="*/ 84711 h 110783"/>
              <a:gd name="connsiteX112" fmla="*/ 539901 w 1154011"/>
              <a:gd name="connsiteY112" fmla="*/ 83196 h 110783"/>
              <a:gd name="connsiteX113" fmla="*/ 535397 w 1154011"/>
              <a:gd name="connsiteY113" fmla="*/ 87743 h 110783"/>
              <a:gd name="connsiteX114" fmla="*/ 529391 w 1154011"/>
              <a:gd name="connsiteY114" fmla="*/ 87743 h 110783"/>
              <a:gd name="connsiteX115" fmla="*/ 524887 w 1154011"/>
              <a:gd name="connsiteY115" fmla="*/ 92290 h 110783"/>
              <a:gd name="connsiteX116" fmla="*/ 502364 w 1154011"/>
              <a:gd name="connsiteY116" fmla="*/ 101384 h 110783"/>
              <a:gd name="connsiteX117" fmla="*/ 497860 w 1154011"/>
              <a:gd name="connsiteY117" fmla="*/ 105931 h 110783"/>
              <a:gd name="connsiteX118" fmla="*/ 482845 w 1154011"/>
              <a:gd name="connsiteY118" fmla="*/ 107447 h 110783"/>
              <a:gd name="connsiteX119" fmla="*/ 472335 w 1154011"/>
              <a:gd name="connsiteY119" fmla="*/ 110478 h 110783"/>
              <a:gd name="connsiteX120" fmla="*/ 469332 w 1154011"/>
              <a:gd name="connsiteY120" fmla="*/ 110478 h 110783"/>
              <a:gd name="connsiteX121" fmla="*/ 466328 w 1154011"/>
              <a:gd name="connsiteY121" fmla="*/ 105931 h 110783"/>
              <a:gd name="connsiteX122" fmla="*/ 461824 w 1154011"/>
              <a:gd name="connsiteY122" fmla="*/ 99868 h 110783"/>
              <a:gd name="connsiteX123" fmla="*/ 460322 w 1154011"/>
              <a:gd name="connsiteY123" fmla="*/ 95321 h 110783"/>
              <a:gd name="connsiteX124" fmla="*/ 460322 w 1154011"/>
              <a:gd name="connsiteY124" fmla="*/ 68039 h 110783"/>
              <a:gd name="connsiteX125" fmla="*/ 464827 w 1154011"/>
              <a:gd name="connsiteY125" fmla="*/ 68039 h 110783"/>
              <a:gd name="connsiteX126" fmla="*/ 467830 w 1154011"/>
              <a:gd name="connsiteY126" fmla="*/ 57429 h 110783"/>
              <a:gd name="connsiteX127" fmla="*/ 470833 w 1154011"/>
              <a:gd name="connsiteY127" fmla="*/ 54398 h 110783"/>
              <a:gd name="connsiteX128" fmla="*/ 472334 w 1154011"/>
              <a:gd name="connsiteY128" fmla="*/ 49851 h 110783"/>
              <a:gd name="connsiteX129" fmla="*/ 481343 w 1154011"/>
              <a:gd name="connsiteY129" fmla="*/ 36209 h 110783"/>
              <a:gd name="connsiteX130" fmla="*/ 487349 w 1154011"/>
              <a:gd name="connsiteY130" fmla="*/ 21052 h 110783"/>
              <a:gd name="connsiteX131" fmla="*/ 475337 w 1154011"/>
              <a:gd name="connsiteY131" fmla="*/ 19537 h 110783"/>
              <a:gd name="connsiteX132" fmla="*/ 469332 w 1154011"/>
              <a:gd name="connsiteY132" fmla="*/ 14990 h 110783"/>
              <a:gd name="connsiteX133" fmla="*/ 463326 w 1154011"/>
              <a:gd name="connsiteY133" fmla="*/ 19537 h 110783"/>
              <a:gd name="connsiteX134" fmla="*/ 451314 w 1154011"/>
              <a:gd name="connsiteY134" fmla="*/ 16505 h 110783"/>
              <a:gd name="connsiteX135" fmla="*/ 437800 w 1154011"/>
              <a:gd name="connsiteY135" fmla="*/ 19537 h 110783"/>
              <a:gd name="connsiteX136" fmla="*/ 431794 w 1154011"/>
              <a:gd name="connsiteY136" fmla="*/ 24084 h 110783"/>
              <a:gd name="connsiteX137" fmla="*/ 425788 w 1154011"/>
              <a:gd name="connsiteY137" fmla="*/ 21052 h 110783"/>
              <a:gd name="connsiteX138" fmla="*/ 421284 w 1154011"/>
              <a:gd name="connsiteY138" fmla="*/ 24084 h 110783"/>
              <a:gd name="connsiteX139" fmla="*/ 416779 w 1154011"/>
              <a:gd name="connsiteY139" fmla="*/ 28631 h 110783"/>
              <a:gd name="connsiteX140" fmla="*/ 409272 w 1154011"/>
              <a:gd name="connsiteY140" fmla="*/ 25599 h 110783"/>
              <a:gd name="connsiteX141" fmla="*/ 403266 w 1154011"/>
              <a:gd name="connsiteY141" fmla="*/ 30147 h 110783"/>
              <a:gd name="connsiteX142" fmla="*/ 388251 w 1154011"/>
              <a:gd name="connsiteY142" fmla="*/ 33178 h 110783"/>
              <a:gd name="connsiteX143" fmla="*/ 385248 w 1154011"/>
              <a:gd name="connsiteY143" fmla="*/ 37725 h 110783"/>
              <a:gd name="connsiteX144" fmla="*/ 374738 w 1154011"/>
              <a:gd name="connsiteY144" fmla="*/ 37725 h 110783"/>
              <a:gd name="connsiteX145" fmla="*/ 370233 w 1154011"/>
              <a:gd name="connsiteY145" fmla="*/ 42272 h 110783"/>
              <a:gd name="connsiteX146" fmla="*/ 367230 w 1154011"/>
              <a:gd name="connsiteY146" fmla="*/ 39241 h 110783"/>
              <a:gd name="connsiteX147" fmla="*/ 361224 w 1154011"/>
              <a:gd name="connsiteY147" fmla="*/ 43788 h 110783"/>
              <a:gd name="connsiteX148" fmla="*/ 358221 w 1154011"/>
              <a:gd name="connsiteY148" fmla="*/ 42272 h 110783"/>
              <a:gd name="connsiteX149" fmla="*/ 353717 w 1154011"/>
              <a:gd name="connsiteY149" fmla="*/ 46819 h 110783"/>
              <a:gd name="connsiteX150" fmla="*/ 349212 w 1154011"/>
              <a:gd name="connsiteY150" fmla="*/ 43788 h 110783"/>
              <a:gd name="connsiteX151" fmla="*/ 343206 w 1154011"/>
              <a:gd name="connsiteY151" fmla="*/ 46819 h 110783"/>
              <a:gd name="connsiteX152" fmla="*/ 334197 w 1154011"/>
              <a:gd name="connsiteY152" fmla="*/ 43788 h 110783"/>
              <a:gd name="connsiteX153" fmla="*/ 328191 w 1154011"/>
              <a:gd name="connsiteY153" fmla="*/ 46819 h 110783"/>
              <a:gd name="connsiteX154" fmla="*/ 322185 w 1154011"/>
              <a:gd name="connsiteY154" fmla="*/ 43788 h 110783"/>
              <a:gd name="connsiteX155" fmla="*/ 302666 w 1154011"/>
              <a:gd name="connsiteY155" fmla="*/ 46819 h 110783"/>
              <a:gd name="connsiteX156" fmla="*/ 298162 w 1154011"/>
              <a:gd name="connsiteY156" fmla="*/ 43788 h 110783"/>
              <a:gd name="connsiteX157" fmla="*/ 293657 w 1154011"/>
              <a:gd name="connsiteY157" fmla="*/ 48335 h 110783"/>
              <a:gd name="connsiteX158" fmla="*/ 280144 w 1154011"/>
              <a:gd name="connsiteY158" fmla="*/ 48335 h 110783"/>
              <a:gd name="connsiteX159" fmla="*/ 265129 w 1154011"/>
              <a:gd name="connsiteY159" fmla="*/ 51366 h 110783"/>
              <a:gd name="connsiteX160" fmla="*/ 239603 w 1154011"/>
              <a:gd name="connsiteY160" fmla="*/ 49850 h 110783"/>
              <a:gd name="connsiteX161" fmla="*/ 221586 w 1154011"/>
              <a:gd name="connsiteY161" fmla="*/ 49851 h 110783"/>
              <a:gd name="connsiteX162" fmla="*/ 212577 w 1154011"/>
              <a:gd name="connsiteY162" fmla="*/ 37725 h 110783"/>
              <a:gd name="connsiteX163" fmla="*/ 194559 w 1154011"/>
              <a:gd name="connsiteY163" fmla="*/ 42272 h 110783"/>
              <a:gd name="connsiteX164" fmla="*/ 185550 w 1154011"/>
              <a:gd name="connsiteY164" fmla="*/ 42272 h 110783"/>
              <a:gd name="connsiteX165" fmla="*/ 170535 w 1154011"/>
              <a:gd name="connsiteY165" fmla="*/ 45304 h 110783"/>
              <a:gd name="connsiteX166" fmla="*/ 167532 w 1154011"/>
              <a:gd name="connsiteY166" fmla="*/ 25599 h 110783"/>
              <a:gd name="connsiteX167" fmla="*/ 149514 w 1154011"/>
              <a:gd name="connsiteY167" fmla="*/ 27115 h 110783"/>
              <a:gd name="connsiteX168" fmla="*/ 142007 w 1154011"/>
              <a:gd name="connsiteY168" fmla="*/ 30147 h 110783"/>
              <a:gd name="connsiteX169" fmla="*/ 139004 w 1154011"/>
              <a:gd name="connsiteY169" fmla="*/ 34694 h 110783"/>
              <a:gd name="connsiteX170" fmla="*/ 125490 w 1154011"/>
              <a:gd name="connsiteY170" fmla="*/ 36209 h 110783"/>
              <a:gd name="connsiteX171" fmla="*/ 117983 w 1154011"/>
              <a:gd name="connsiteY171" fmla="*/ 43788 h 110783"/>
              <a:gd name="connsiteX172" fmla="*/ 113478 w 1154011"/>
              <a:gd name="connsiteY172" fmla="*/ 43788 h 110783"/>
              <a:gd name="connsiteX173" fmla="*/ 107472 w 1154011"/>
              <a:gd name="connsiteY173" fmla="*/ 48335 h 110783"/>
              <a:gd name="connsiteX174" fmla="*/ 99965 w 1154011"/>
              <a:gd name="connsiteY174" fmla="*/ 45303 h 110783"/>
              <a:gd name="connsiteX175" fmla="*/ 95460 w 1154011"/>
              <a:gd name="connsiteY175" fmla="*/ 34693 h 110783"/>
              <a:gd name="connsiteX176" fmla="*/ 95460 w 1154011"/>
              <a:gd name="connsiteY176" fmla="*/ 21052 h 110783"/>
              <a:gd name="connsiteX177" fmla="*/ 86451 w 1154011"/>
              <a:gd name="connsiteY177" fmla="*/ 19537 h 110783"/>
              <a:gd name="connsiteX178" fmla="*/ 80445 w 1154011"/>
              <a:gd name="connsiteY178" fmla="*/ 25600 h 110783"/>
              <a:gd name="connsiteX179" fmla="*/ 74440 w 1154011"/>
              <a:gd name="connsiteY179" fmla="*/ 25599 h 110783"/>
              <a:gd name="connsiteX180" fmla="*/ 69935 w 1154011"/>
              <a:gd name="connsiteY180" fmla="*/ 30146 h 110783"/>
              <a:gd name="connsiteX181" fmla="*/ 57923 w 1154011"/>
              <a:gd name="connsiteY181" fmla="*/ 31662 h 110783"/>
              <a:gd name="connsiteX182" fmla="*/ 56422 w 1154011"/>
              <a:gd name="connsiteY182" fmla="*/ 36209 h 110783"/>
              <a:gd name="connsiteX183" fmla="*/ 51917 w 1154011"/>
              <a:gd name="connsiteY183" fmla="*/ 36209 h 110783"/>
              <a:gd name="connsiteX184" fmla="*/ 47413 w 1154011"/>
              <a:gd name="connsiteY184" fmla="*/ 40756 h 110783"/>
              <a:gd name="connsiteX185" fmla="*/ 27893 w 1154011"/>
              <a:gd name="connsiteY185" fmla="*/ 48335 h 110783"/>
              <a:gd name="connsiteX186" fmla="*/ 20386 w 1154011"/>
              <a:gd name="connsiteY186" fmla="*/ 52882 h 110783"/>
              <a:gd name="connsiteX187" fmla="*/ 14380 w 1154011"/>
              <a:gd name="connsiteY187" fmla="*/ 49851 h 110783"/>
              <a:gd name="connsiteX188" fmla="*/ 6872 w 1154011"/>
              <a:gd name="connsiteY188" fmla="*/ 54398 h 110783"/>
              <a:gd name="connsiteX189" fmla="*/ 2368 w 1154011"/>
              <a:gd name="connsiteY189" fmla="*/ 52882 h 110783"/>
              <a:gd name="connsiteX190" fmla="*/ 0 w 1154011"/>
              <a:gd name="connsiteY190" fmla="*/ 53480 h 110783"/>
              <a:gd name="connsiteX191" fmla="*/ 1272 w 1154011"/>
              <a:gd name="connsiteY191" fmla="*/ 39172 h 110783"/>
              <a:gd name="connsiteX192" fmla="*/ 17758 w 1154011"/>
              <a:gd name="connsiteY192" fmla="*/ 39051 h 110783"/>
              <a:gd name="connsiteX193" fmla="*/ 41407 w 1154011"/>
              <a:gd name="connsiteY193" fmla="*/ 28631 h 110783"/>
              <a:gd name="connsiteX194" fmla="*/ 50416 w 1154011"/>
              <a:gd name="connsiteY194" fmla="*/ 25599 h 110783"/>
              <a:gd name="connsiteX195" fmla="*/ 62428 w 1154011"/>
              <a:gd name="connsiteY195" fmla="*/ 16505 h 110783"/>
              <a:gd name="connsiteX196" fmla="*/ 72938 w 1154011"/>
              <a:gd name="connsiteY196" fmla="*/ 14990 h 110783"/>
              <a:gd name="connsiteX197" fmla="*/ 74440 w 1154011"/>
              <a:gd name="connsiteY197" fmla="*/ 11958 h 110783"/>
              <a:gd name="connsiteX198" fmla="*/ 75941 w 1154011"/>
              <a:gd name="connsiteY198" fmla="*/ 14990 h 110783"/>
              <a:gd name="connsiteX199" fmla="*/ 80446 w 1154011"/>
              <a:gd name="connsiteY199" fmla="*/ 7411 h 110783"/>
              <a:gd name="connsiteX200" fmla="*/ 101466 w 1154011"/>
              <a:gd name="connsiteY200" fmla="*/ 5895 h 110783"/>
              <a:gd name="connsiteX201" fmla="*/ 102968 w 1154011"/>
              <a:gd name="connsiteY201" fmla="*/ 10442 h 110783"/>
              <a:gd name="connsiteX202" fmla="*/ 104469 w 1154011"/>
              <a:gd name="connsiteY202" fmla="*/ 11958 h 110783"/>
              <a:gd name="connsiteX203" fmla="*/ 102968 w 1154011"/>
              <a:gd name="connsiteY203" fmla="*/ 18021 h 110783"/>
              <a:gd name="connsiteX204" fmla="*/ 128493 w 1154011"/>
              <a:gd name="connsiteY204" fmla="*/ 18021 h 110783"/>
              <a:gd name="connsiteX205" fmla="*/ 152517 w 1154011"/>
              <a:gd name="connsiteY205" fmla="*/ 11958 h 110783"/>
              <a:gd name="connsiteX206" fmla="*/ 170535 w 1154011"/>
              <a:gd name="connsiteY206" fmla="*/ 4380 h 110783"/>
              <a:gd name="connsiteX207" fmla="*/ 179544 w 1154011"/>
              <a:gd name="connsiteY207" fmla="*/ 21052 h 110783"/>
              <a:gd name="connsiteX208" fmla="*/ 196060 w 1154011"/>
              <a:gd name="connsiteY208" fmla="*/ 16505 h 110783"/>
              <a:gd name="connsiteX209" fmla="*/ 200565 w 1154011"/>
              <a:gd name="connsiteY209" fmla="*/ 18021 h 110783"/>
              <a:gd name="connsiteX210" fmla="*/ 218583 w 1154011"/>
              <a:gd name="connsiteY210" fmla="*/ 18021 h 110783"/>
              <a:gd name="connsiteX211" fmla="*/ 232096 w 1154011"/>
              <a:gd name="connsiteY211" fmla="*/ 28631 h 110783"/>
              <a:gd name="connsiteX212" fmla="*/ 259123 w 1154011"/>
              <a:gd name="connsiteY212" fmla="*/ 28631 h 110783"/>
              <a:gd name="connsiteX213" fmla="*/ 287651 w 1154011"/>
              <a:gd name="connsiteY213" fmla="*/ 28631 h 110783"/>
              <a:gd name="connsiteX214" fmla="*/ 301165 w 1154011"/>
              <a:gd name="connsiteY214" fmla="*/ 24084 h 110783"/>
              <a:gd name="connsiteX215" fmla="*/ 331194 w 1154011"/>
              <a:gd name="connsiteY215" fmla="*/ 24084 h 110783"/>
              <a:gd name="connsiteX216" fmla="*/ 337200 w 1154011"/>
              <a:gd name="connsiteY216" fmla="*/ 19537 h 110783"/>
              <a:gd name="connsiteX217" fmla="*/ 352215 w 1154011"/>
              <a:gd name="connsiteY217" fmla="*/ 24084 h 110783"/>
              <a:gd name="connsiteX218" fmla="*/ 386749 w 1154011"/>
              <a:gd name="connsiteY218" fmla="*/ 14990 h 110783"/>
              <a:gd name="connsiteX219" fmla="*/ 392756 w 1154011"/>
              <a:gd name="connsiteY219" fmla="*/ 14990 h 110783"/>
              <a:gd name="connsiteX220" fmla="*/ 403266 w 1154011"/>
              <a:gd name="connsiteY220" fmla="*/ 10442 h 110783"/>
              <a:gd name="connsiteX221" fmla="*/ 407770 w 1154011"/>
              <a:gd name="connsiteY221" fmla="*/ 11958 h 110783"/>
              <a:gd name="connsiteX222" fmla="*/ 421284 w 1154011"/>
              <a:gd name="connsiteY222" fmla="*/ 5895 h 110783"/>
              <a:gd name="connsiteX223" fmla="*/ 430293 w 1154011"/>
              <a:gd name="connsiteY223" fmla="*/ 5895 h 110783"/>
              <a:gd name="connsiteX224" fmla="*/ 448311 w 1154011"/>
              <a:gd name="connsiteY224" fmla="*/ 1348 h 110783"/>
              <a:gd name="connsiteX225" fmla="*/ 451314 w 1154011"/>
              <a:gd name="connsiteY225" fmla="*/ 1348 h 110783"/>
              <a:gd name="connsiteX226" fmla="*/ 451314 w 1154011"/>
              <a:gd name="connsiteY226" fmla="*/ 5895 h 110783"/>
              <a:gd name="connsiteX227" fmla="*/ 455818 w 1154011"/>
              <a:gd name="connsiteY227" fmla="*/ 1348 h 110783"/>
              <a:gd name="connsiteX228" fmla="*/ 472334 w 1154011"/>
              <a:gd name="connsiteY228" fmla="*/ 1348 h 110783"/>
              <a:gd name="connsiteX229" fmla="*/ 484346 w 1154011"/>
              <a:gd name="connsiteY229" fmla="*/ 1348 h 110783"/>
              <a:gd name="connsiteX230" fmla="*/ 496358 w 1154011"/>
              <a:gd name="connsiteY230" fmla="*/ 27115 h 110783"/>
              <a:gd name="connsiteX231" fmla="*/ 494857 w 1154011"/>
              <a:gd name="connsiteY231" fmla="*/ 34693 h 110783"/>
              <a:gd name="connsiteX232" fmla="*/ 491854 w 1154011"/>
              <a:gd name="connsiteY232" fmla="*/ 36209 h 110783"/>
              <a:gd name="connsiteX233" fmla="*/ 488851 w 1154011"/>
              <a:gd name="connsiteY233" fmla="*/ 48335 h 110783"/>
              <a:gd name="connsiteX234" fmla="*/ 484346 w 1154011"/>
              <a:gd name="connsiteY234" fmla="*/ 49851 h 110783"/>
              <a:gd name="connsiteX235" fmla="*/ 484346 w 1154011"/>
              <a:gd name="connsiteY235" fmla="*/ 54398 h 110783"/>
              <a:gd name="connsiteX236" fmla="*/ 481343 w 1154011"/>
              <a:gd name="connsiteY236" fmla="*/ 54398 h 110783"/>
              <a:gd name="connsiteX237" fmla="*/ 478340 w 1154011"/>
              <a:gd name="connsiteY237" fmla="*/ 63492 h 110783"/>
              <a:gd name="connsiteX238" fmla="*/ 475338 w 1154011"/>
              <a:gd name="connsiteY238" fmla="*/ 68039 h 110783"/>
              <a:gd name="connsiteX239" fmla="*/ 472334 w 1154011"/>
              <a:gd name="connsiteY239" fmla="*/ 87743 h 110783"/>
              <a:gd name="connsiteX240" fmla="*/ 476839 w 1154011"/>
              <a:gd name="connsiteY240" fmla="*/ 86227 h 110783"/>
              <a:gd name="connsiteX241" fmla="*/ 482845 w 1154011"/>
              <a:gd name="connsiteY241" fmla="*/ 90774 h 110783"/>
              <a:gd name="connsiteX242" fmla="*/ 488851 w 1154011"/>
              <a:gd name="connsiteY242" fmla="*/ 86227 h 110783"/>
              <a:gd name="connsiteX243" fmla="*/ 497860 w 1154011"/>
              <a:gd name="connsiteY243" fmla="*/ 83196 h 110783"/>
              <a:gd name="connsiteX244" fmla="*/ 502364 w 1154011"/>
              <a:gd name="connsiteY244" fmla="*/ 81680 h 110783"/>
              <a:gd name="connsiteX245" fmla="*/ 511373 w 1154011"/>
              <a:gd name="connsiteY245" fmla="*/ 77133 h 110783"/>
              <a:gd name="connsiteX246" fmla="*/ 523385 w 1154011"/>
              <a:gd name="connsiteY246" fmla="*/ 74102 h 110783"/>
              <a:gd name="connsiteX247" fmla="*/ 536898 w 1154011"/>
              <a:gd name="connsiteY247" fmla="*/ 68039 h 110783"/>
              <a:gd name="connsiteX248" fmla="*/ 553415 w 1154011"/>
              <a:gd name="connsiteY248" fmla="*/ 63492 h 110783"/>
              <a:gd name="connsiteX249" fmla="*/ 557919 w 1154011"/>
              <a:gd name="connsiteY249" fmla="*/ 58945 h 110783"/>
              <a:gd name="connsiteX250" fmla="*/ 565427 w 1154011"/>
              <a:gd name="connsiteY250" fmla="*/ 58945 h 110783"/>
              <a:gd name="connsiteX251" fmla="*/ 575937 w 1154011"/>
              <a:gd name="connsiteY251" fmla="*/ 51366 h 110783"/>
              <a:gd name="connsiteX252" fmla="*/ 584946 w 1154011"/>
              <a:gd name="connsiteY252" fmla="*/ 46819 h 110783"/>
              <a:gd name="connsiteX253" fmla="*/ 608970 w 1154011"/>
              <a:gd name="connsiteY253" fmla="*/ 40756 h 110783"/>
              <a:gd name="connsiteX254" fmla="*/ 613475 w 1154011"/>
              <a:gd name="connsiteY254" fmla="*/ 36209 h 110783"/>
              <a:gd name="connsiteX255" fmla="*/ 620982 w 1154011"/>
              <a:gd name="connsiteY255" fmla="*/ 36209 h 110783"/>
              <a:gd name="connsiteX256" fmla="*/ 631492 w 1154011"/>
              <a:gd name="connsiteY256" fmla="*/ 31662 h 110783"/>
              <a:gd name="connsiteX257" fmla="*/ 648009 w 1154011"/>
              <a:gd name="connsiteY257" fmla="*/ 33178 h 110783"/>
              <a:gd name="connsiteX258" fmla="*/ 666027 w 1154011"/>
              <a:gd name="connsiteY258" fmla="*/ 31662 h 110783"/>
              <a:gd name="connsiteX259" fmla="*/ 669030 w 1154011"/>
              <a:gd name="connsiteY259" fmla="*/ 28631 h 110783"/>
              <a:gd name="connsiteX260" fmla="*/ 676537 w 1154011"/>
              <a:gd name="connsiteY260" fmla="*/ 31662 h 110783"/>
              <a:gd name="connsiteX261" fmla="*/ 679540 w 1154011"/>
              <a:gd name="connsiteY261" fmla="*/ 27115 h 110783"/>
              <a:gd name="connsiteX262" fmla="*/ 685546 w 1154011"/>
              <a:gd name="connsiteY262" fmla="*/ 28631 h 110783"/>
              <a:gd name="connsiteX263" fmla="*/ 702063 w 1154011"/>
              <a:gd name="connsiteY263" fmla="*/ 24084 h 110783"/>
              <a:gd name="connsiteX264" fmla="*/ 714074 w 1154011"/>
              <a:gd name="connsiteY264" fmla="*/ 25599 h 110783"/>
              <a:gd name="connsiteX265" fmla="*/ 732092 w 1154011"/>
              <a:gd name="connsiteY265" fmla="*/ 25599 h 110783"/>
              <a:gd name="connsiteX266" fmla="*/ 741101 w 1154011"/>
              <a:gd name="connsiteY266" fmla="*/ 37725 h 110783"/>
              <a:gd name="connsiteX267" fmla="*/ 742603 w 1154011"/>
              <a:gd name="connsiteY267" fmla="*/ 54398 h 110783"/>
              <a:gd name="connsiteX268" fmla="*/ 748609 w 1154011"/>
              <a:gd name="connsiteY268" fmla="*/ 63492 h 110783"/>
              <a:gd name="connsiteX269" fmla="*/ 762122 w 1154011"/>
              <a:gd name="connsiteY269" fmla="*/ 71070 h 110783"/>
              <a:gd name="connsiteX270" fmla="*/ 765125 w 1154011"/>
              <a:gd name="connsiteY270" fmla="*/ 68039 h 110783"/>
              <a:gd name="connsiteX271" fmla="*/ 768128 w 1154011"/>
              <a:gd name="connsiteY271" fmla="*/ 71070 h 110783"/>
              <a:gd name="connsiteX272" fmla="*/ 772633 w 1154011"/>
              <a:gd name="connsiteY272" fmla="*/ 66523 h 110783"/>
              <a:gd name="connsiteX273" fmla="*/ 777137 w 1154011"/>
              <a:gd name="connsiteY273" fmla="*/ 66523 h 110783"/>
              <a:gd name="connsiteX274" fmla="*/ 783143 w 1154011"/>
              <a:gd name="connsiteY274" fmla="*/ 61976 h 110783"/>
              <a:gd name="connsiteX275" fmla="*/ 786146 w 1154011"/>
              <a:gd name="connsiteY275" fmla="*/ 61976 h 110783"/>
              <a:gd name="connsiteX276" fmla="*/ 790650 w 1154011"/>
              <a:gd name="connsiteY276" fmla="*/ 57429 h 110783"/>
              <a:gd name="connsiteX277" fmla="*/ 801161 w 1154011"/>
              <a:gd name="connsiteY277" fmla="*/ 52882 h 110783"/>
              <a:gd name="connsiteX278" fmla="*/ 804164 w 1154011"/>
              <a:gd name="connsiteY278" fmla="*/ 48335 h 110783"/>
              <a:gd name="connsiteX279" fmla="*/ 808668 w 1154011"/>
              <a:gd name="connsiteY279" fmla="*/ 48335 h 110783"/>
              <a:gd name="connsiteX280" fmla="*/ 811671 w 1154011"/>
              <a:gd name="connsiteY280" fmla="*/ 43788 h 110783"/>
              <a:gd name="connsiteX281" fmla="*/ 814674 w 1154011"/>
              <a:gd name="connsiteY281" fmla="*/ 43788 h 110783"/>
              <a:gd name="connsiteX282" fmla="*/ 816176 w 1154011"/>
              <a:gd name="connsiteY282" fmla="*/ 39241 h 110783"/>
              <a:gd name="connsiteX283" fmla="*/ 823683 w 1154011"/>
              <a:gd name="connsiteY283" fmla="*/ 36209 h 110783"/>
              <a:gd name="connsiteX284" fmla="*/ 833255 w 1154011"/>
              <a:gd name="connsiteY284" fmla="*/ 29199 h 11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1154011" h="110783">
                <a:moveTo>
                  <a:pt x="833255" y="29199"/>
                </a:moveTo>
                <a:cubicBezTo>
                  <a:pt x="836446" y="27115"/>
                  <a:pt x="839449" y="26357"/>
                  <a:pt x="841701" y="30146"/>
                </a:cubicBezTo>
                <a:cubicBezTo>
                  <a:pt x="843203" y="37725"/>
                  <a:pt x="838698" y="31662"/>
                  <a:pt x="838698" y="36209"/>
                </a:cubicBezTo>
                <a:cubicBezTo>
                  <a:pt x="841701" y="39241"/>
                  <a:pt x="841701" y="36209"/>
                  <a:pt x="843203" y="39241"/>
                </a:cubicBezTo>
                <a:cubicBezTo>
                  <a:pt x="846206" y="40756"/>
                  <a:pt x="846206" y="46819"/>
                  <a:pt x="847707" y="48335"/>
                </a:cubicBezTo>
                <a:cubicBezTo>
                  <a:pt x="849209" y="48335"/>
                  <a:pt x="852211" y="43788"/>
                  <a:pt x="853713" y="43788"/>
                </a:cubicBezTo>
                <a:cubicBezTo>
                  <a:pt x="856716" y="42272"/>
                  <a:pt x="861220" y="43788"/>
                  <a:pt x="864223" y="43788"/>
                </a:cubicBezTo>
                <a:cubicBezTo>
                  <a:pt x="867226" y="42272"/>
                  <a:pt x="870229" y="39241"/>
                  <a:pt x="871731" y="39241"/>
                </a:cubicBezTo>
                <a:cubicBezTo>
                  <a:pt x="880740" y="36209"/>
                  <a:pt x="892752" y="34693"/>
                  <a:pt x="901761" y="37725"/>
                </a:cubicBezTo>
                <a:cubicBezTo>
                  <a:pt x="903262" y="39241"/>
                  <a:pt x="904764" y="42272"/>
                  <a:pt x="906265" y="42272"/>
                </a:cubicBezTo>
                <a:cubicBezTo>
                  <a:pt x="909268" y="45303"/>
                  <a:pt x="910770" y="42272"/>
                  <a:pt x="913773" y="45303"/>
                </a:cubicBezTo>
                <a:cubicBezTo>
                  <a:pt x="916775" y="48335"/>
                  <a:pt x="919778" y="55913"/>
                  <a:pt x="922781" y="58945"/>
                </a:cubicBezTo>
                <a:cubicBezTo>
                  <a:pt x="927286" y="63492"/>
                  <a:pt x="934793" y="61976"/>
                  <a:pt x="942301" y="65008"/>
                </a:cubicBezTo>
                <a:cubicBezTo>
                  <a:pt x="943802" y="65008"/>
                  <a:pt x="945304" y="68039"/>
                  <a:pt x="946805" y="69555"/>
                </a:cubicBezTo>
                <a:cubicBezTo>
                  <a:pt x="949808" y="69555"/>
                  <a:pt x="954313" y="68039"/>
                  <a:pt x="957316" y="69555"/>
                </a:cubicBezTo>
                <a:cubicBezTo>
                  <a:pt x="961820" y="69555"/>
                  <a:pt x="967826" y="74102"/>
                  <a:pt x="973832" y="75617"/>
                </a:cubicBezTo>
                <a:cubicBezTo>
                  <a:pt x="978337" y="77133"/>
                  <a:pt x="982841" y="75617"/>
                  <a:pt x="987346" y="77133"/>
                </a:cubicBezTo>
                <a:cubicBezTo>
                  <a:pt x="990349" y="80164"/>
                  <a:pt x="994853" y="89259"/>
                  <a:pt x="997856" y="90774"/>
                </a:cubicBezTo>
                <a:cubicBezTo>
                  <a:pt x="1002360" y="93806"/>
                  <a:pt x="1011369" y="92290"/>
                  <a:pt x="1018877" y="93806"/>
                </a:cubicBezTo>
                <a:cubicBezTo>
                  <a:pt x="1018877" y="93806"/>
                  <a:pt x="1018877" y="90774"/>
                  <a:pt x="1020378" y="90774"/>
                </a:cubicBezTo>
                <a:cubicBezTo>
                  <a:pt x="1027886" y="93806"/>
                  <a:pt x="1039898" y="90774"/>
                  <a:pt x="1047405" y="90774"/>
                </a:cubicBezTo>
                <a:cubicBezTo>
                  <a:pt x="1050408" y="90774"/>
                  <a:pt x="1050408" y="93806"/>
                  <a:pt x="1051910" y="92290"/>
                </a:cubicBezTo>
                <a:cubicBezTo>
                  <a:pt x="1054913" y="92290"/>
                  <a:pt x="1056414" y="92290"/>
                  <a:pt x="1059417" y="92290"/>
                </a:cubicBezTo>
                <a:cubicBezTo>
                  <a:pt x="1060919" y="93806"/>
                  <a:pt x="1062420" y="90774"/>
                  <a:pt x="1063921" y="90774"/>
                </a:cubicBezTo>
                <a:cubicBezTo>
                  <a:pt x="1068426" y="90774"/>
                  <a:pt x="1071429" y="90774"/>
                  <a:pt x="1077435" y="90774"/>
                </a:cubicBezTo>
                <a:cubicBezTo>
                  <a:pt x="1078936" y="90774"/>
                  <a:pt x="1078936" y="92290"/>
                  <a:pt x="1081939" y="92290"/>
                </a:cubicBezTo>
                <a:cubicBezTo>
                  <a:pt x="1081939" y="92290"/>
                  <a:pt x="1086444" y="90774"/>
                  <a:pt x="1090948" y="90774"/>
                </a:cubicBezTo>
                <a:cubicBezTo>
                  <a:pt x="1089447" y="90774"/>
                  <a:pt x="1090948" y="86227"/>
                  <a:pt x="1090948" y="87743"/>
                </a:cubicBezTo>
                <a:cubicBezTo>
                  <a:pt x="1093951" y="95321"/>
                  <a:pt x="1098456" y="80164"/>
                  <a:pt x="1102960" y="78649"/>
                </a:cubicBezTo>
                <a:cubicBezTo>
                  <a:pt x="1105963" y="78649"/>
                  <a:pt x="1107465" y="83196"/>
                  <a:pt x="1111969" y="86227"/>
                </a:cubicBezTo>
                <a:cubicBezTo>
                  <a:pt x="1119477" y="90774"/>
                  <a:pt x="1132990" y="90774"/>
                  <a:pt x="1146504" y="92290"/>
                </a:cubicBezTo>
                <a:cubicBezTo>
                  <a:pt x="1148005" y="92290"/>
                  <a:pt x="1152509" y="87743"/>
                  <a:pt x="1154011" y="96837"/>
                </a:cubicBezTo>
                <a:cubicBezTo>
                  <a:pt x="1145002" y="93806"/>
                  <a:pt x="1134492" y="98353"/>
                  <a:pt x="1125483" y="98353"/>
                </a:cubicBezTo>
                <a:cubicBezTo>
                  <a:pt x="1123981" y="98353"/>
                  <a:pt x="1122480" y="96837"/>
                  <a:pt x="1120978" y="96837"/>
                </a:cubicBezTo>
                <a:cubicBezTo>
                  <a:pt x="1119477" y="96837"/>
                  <a:pt x="1116474" y="99868"/>
                  <a:pt x="1114972" y="101384"/>
                </a:cubicBezTo>
                <a:cubicBezTo>
                  <a:pt x="1113471" y="101384"/>
                  <a:pt x="1111969" y="98353"/>
                  <a:pt x="1110468" y="98353"/>
                </a:cubicBezTo>
                <a:cubicBezTo>
                  <a:pt x="1108966" y="99868"/>
                  <a:pt x="1108966" y="101384"/>
                  <a:pt x="1105963" y="101384"/>
                </a:cubicBezTo>
                <a:cubicBezTo>
                  <a:pt x="1104462" y="101384"/>
                  <a:pt x="1102960" y="98353"/>
                  <a:pt x="1101459" y="99868"/>
                </a:cubicBezTo>
                <a:cubicBezTo>
                  <a:pt x="1093951" y="99868"/>
                  <a:pt x="1084942" y="105931"/>
                  <a:pt x="1078936" y="105931"/>
                </a:cubicBezTo>
                <a:cubicBezTo>
                  <a:pt x="1077435" y="105931"/>
                  <a:pt x="1075934" y="107447"/>
                  <a:pt x="1074432" y="105931"/>
                </a:cubicBezTo>
                <a:cubicBezTo>
                  <a:pt x="1074432" y="105931"/>
                  <a:pt x="1074432" y="101384"/>
                  <a:pt x="1072931" y="101384"/>
                </a:cubicBezTo>
                <a:cubicBezTo>
                  <a:pt x="1071429" y="101384"/>
                  <a:pt x="1071429" y="105931"/>
                  <a:pt x="1071429" y="105931"/>
                </a:cubicBezTo>
                <a:cubicBezTo>
                  <a:pt x="1069927" y="107447"/>
                  <a:pt x="1069927" y="104416"/>
                  <a:pt x="1069927" y="104416"/>
                </a:cubicBezTo>
                <a:cubicBezTo>
                  <a:pt x="1060919" y="107447"/>
                  <a:pt x="1048907" y="102900"/>
                  <a:pt x="1036895" y="105931"/>
                </a:cubicBezTo>
                <a:cubicBezTo>
                  <a:pt x="1033892" y="107447"/>
                  <a:pt x="1030889" y="110478"/>
                  <a:pt x="1027886" y="110478"/>
                </a:cubicBezTo>
                <a:cubicBezTo>
                  <a:pt x="1018877" y="111994"/>
                  <a:pt x="1009868" y="104415"/>
                  <a:pt x="1003862" y="105931"/>
                </a:cubicBezTo>
                <a:cubicBezTo>
                  <a:pt x="1002360" y="107447"/>
                  <a:pt x="999358" y="111994"/>
                  <a:pt x="997856" y="110478"/>
                </a:cubicBezTo>
                <a:cubicBezTo>
                  <a:pt x="996355" y="110478"/>
                  <a:pt x="996355" y="107447"/>
                  <a:pt x="996355" y="105931"/>
                </a:cubicBezTo>
                <a:cubicBezTo>
                  <a:pt x="994853" y="104416"/>
                  <a:pt x="993351" y="107447"/>
                  <a:pt x="990349" y="102900"/>
                </a:cubicBezTo>
                <a:cubicBezTo>
                  <a:pt x="988847" y="99868"/>
                  <a:pt x="987346" y="93806"/>
                  <a:pt x="984343" y="93806"/>
                </a:cubicBezTo>
                <a:cubicBezTo>
                  <a:pt x="982841" y="92290"/>
                  <a:pt x="979838" y="93806"/>
                  <a:pt x="976835" y="93806"/>
                </a:cubicBezTo>
                <a:cubicBezTo>
                  <a:pt x="973832" y="92290"/>
                  <a:pt x="972331" y="89259"/>
                  <a:pt x="969328" y="89259"/>
                </a:cubicBezTo>
                <a:cubicBezTo>
                  <a:pt x="963322" y="86227"/>
                  <a:pt x="957316" y="90774"/>
                  <a:pt x="951310" y="89259"/>
                </a:cubicBezTo>
                <a:cubicBezTo>
                  <a:pt x="949808" y="89259"/>
                  <a:pt x="946805" y="86227"/>
                  <a:pt x="945304" y="84711"/>
                </a:cubicBezTo>
                <a:cubicBezTo>
                  <a:pt x="940799" y="83196"/>
                  <a:pt x="937796" y="86227"/>
                  <a:pt x="933292" y="84711"/>
                </a:cubicBezTo>
                <a:cubicBezTo>
                  <a:pt x="931791" y="84712"/>
                  <a:pt x="928788" y="81680"/>
                  <a:pt x="927286" y="80164"/>
                </a:cubicBezTo>
                <a:cubicBezTo>
                  <a:pt x="922781" y="78649"/>
                  <a:pt x="921280" y="83196"/>
                  <a:pt x="918277" y="75617"/>
                </a:cubicBezTo>
                <a:cubicBezTo>
                  <a:pt x="918277" y="71070"/>
                  <a:pt x="918277" y="71070"/>
                  <a:pt x="918277" y="71070"/>
                </a:cubicBezTo>
                <a:cubicBezTo>
                  <a:pt x="916776" y="71070"/>
                  <a:pt x="913773" y="72586"/>
                  <a:pt x="912271" y="71070"/>
                </a:cubicBezTo>
                <a:cubicBezTo>
                  <a:pt x="912271" y="71070"/>
                  <a:pt x="912271" y="66523"/>
                  <a:pt x="912271" y="65008"/>
                </a:cubicBezTo>
                <a:cubicBezTo>
                  <a:pt x="912271" y="65008"/>
                  <a:pt x="907767" y="58945"/>
                  <a:pt x="906265" y="58945"/>
                </a:cubicBezTo>
                <a:cubicBezTo>
                  <a:pt x="904764" y="57429"/>
                  <a:pt x="901761" y="58945"/>
                  <a:pt x="898758" y="58945"/>
                </a:cubicBezTo>
                <a:cubicBezTo>
                  <a:pt x="895755" y="57429"/>
                  <a:pt x="892752" y="52882"/>
                  <a:pt x="888247" y="54398"/>
                </a:cubicBezTo>
                <a:cubicBezTo>
                  <a:pt x="886746" y="54398"/>
                  <a:pt x="886746" y="57429"/>
                  <a:pt x="885244" y="55913"/>
                </a:cubicBezTo>
                <a:cubicBezTo>
                  <a:pt x="885244" y="55913"/>
                  <a:pt x="879238" y="52882"/>
                  <a:pt x="874734" y="54397"/>
                </a:cubicBezTo>
                <a:cubicBezTo>
                  <a:pt x="873232" y="54397"/>
                  <a:pt x="871731" y="57429"/>
                  <a:pt x="870229" y="58945"/>
                </a:cubicBezTo>
                <a:cubicBezTo>
                  <a:pt x="867226" y="58945"/>
                  <a:pt x="864223" y="57429"/>
                  <a:pt x="859719" y="58945"/>
                </a:cubicBezTo>
                <a:cubicBezTo>
                  <a:pt x="850710" y="60460"/>
                  <a:pt x="844704" y="74102"/>
                  <a:pt x="838698" y="63492"/>
                </a:cubicBezTo>
                <a:cubicBezTo>
                  <a:pt x="837197" y="61976"/>
                  <a:pt x="837197" y="63492"/>
                  <a:pt x="835695" y="60460"/>
                </a:cubicBezTo>
                <a:cubicBezTo>
                  <a:pt x="835695" y="58945"/>
                  <a:pt x="835695" y="58945"/>
                  <a:pt x="835695" y="55913"/>
                </a:cubicBezTo>
                <a:cubicBezTo>
                  <a:pt x="832692" y="52882"/>
                  <a:pt x="831191" y="52882"/>
                  <a:pt x="828188" y="54398"/>
                </a:cubicBezTo>
                <a:cubicBezTo>
                  <a:pt x="828188" y="54398"/>
                  <a:pt x="826686" y="57429"/>
                  <a:pt x="826686" y="57429"/>
                </a:cubicBezTo>
                <a:cubicBezTo>
                  <a:pt x="826686" y="55913"/>
                  <a:pt x="826686" y="54398"/>
                  <a:pt x="825185" y="54398"/>
                </a:cubicBezTo>
                <a:cubicBezTo>
                  <a:pt x="823683" y="55913"/>
                  <a:pt x="822182" y="60460"/>
                  <a:pt x="819179" y="61976"/>
                </a:cubicBezTo>
                <a:cubicBezTo>
                  <a:pt x="816176" y="63492"/>
                  <a:pt x="811671" y="60460"/>
                  <a:pt x="808668" y="63492"/>
                </a:cubicBezTo>
                <a:cubicBezTo>
                  <a:pt x="807167" y="65007"/>
                  <a:pt x="805665" y="69554"/>
                  <a:pt x="804164" y="69554"/>
                </a:cubicBezTo>
                <a:cubicBezTo>
                  <a:pt x="801161" y="72586"/>
                  <a:pt x="798158" y="71070"/>
                  <a:pt x="795155" y="72586"/>
                </a:cubicBezTo>
                <a:cubicBezTo>
                  <a:pt x="792152" y="74102"/>
                  <a:pt x="789149" y="77133"/>
                  <a:pt x="786146" y="78649"/>
                </a:cubicBezTo>
                <a:cubicBezTo>
                  <a:pt x="784644" y="80164"/>
                  <a:pt x="783143" y="80164"/>
                  <a:pt x="781641" y="81680"/>
                </a:cubicBezTo>
                <a:cubicBezTo>
                  <a:pt x="780140" y="81680"/>
                  <a:pt x="778639" y="86227"/>
                  <a:pt x="778639" y="86227"/>
                </a:cubicBezTo>
                <a:lnTo>
                  <a:pt x="766822" y="86227"/>
                </a:lnTo>
                <a:lnTo>
                  <a:pt x="766862" y="85306"/>
                </a:lnTo>
                <a:lnTo>
                  <a:pt x="768128" y="80354"/>
                </a:lnTo>
                <a:cubicBezTo>
                  <a:pt x="768879" y="79407"/>
                  <a:pt x="769629" y="78649"/>
                  <a:pt x="769629" y="75617"/>
                </a:cubicBezTo>
                <a:cubicBezTo>
                  <a:pt x="767377" y="75617"/>
                  <a:pt x="767002" y="78649"/>
                  <a:pt x="767002" y="82059"/>
                </a:cubicBezTo>
                <a:lnTo>
                  <a:pt x="766862" y="85306"/>
                </a:lnTo>
                <a:lnTo>
                  <a:pt x="766626" y="86227"/>
                </a:lnTo>
                <a:lnTo>
                  <a:pt x="766822" y="86227"/>
                </a:lnTo>
                <a:lnTo>
                  <a:pt x="766626" y="90774"/>
                </a:lnTo>
                <a:cubicBezTo>
                  <a:pt x="760621" y="89259"/>
                  <a:pt x="754615" y="90774"/>
                  <a:pt x="748609" y="87743"/>
                </a:cubicBezTo>
                <a:cubicBezTo>
                  <a:pt x="745606" y="87743"/>
                  <a:pt x="745606" y="83196"/>
                  <a:pt x="741101" y="77133"/>
                </a:cubicBezTo>
                <a:cubicBezTo>
                  <a:pt x="738098" y="71070"/>
                  <a:pt x="738098" y="71070"/>
                  <a:pt x="735095" y="58945"/>
                </a:cubicBezTo>
                <a:cubicBezTo>
                  <a:pt x="735095" y="57429"/>
                  <a:pt x="733594" y="48335"/>
                  <a:pt x="733594" y="48335"/>
                </a:cubicBezTo>
                <a:cubicBezTo>
                  <a:pt x="732092" y="45303"/>
                  <a:pt x="729089" y="48335"/>
                  <a:pt x="724585" y="46819"/>
                </a:cubicBezTo>
                <a:cubicBezTo>
                  <a:pt x="723083" y="45303"/>
                  <a:pt x="721582" y="42272"/>
                  <a:pt x="720080" y="42272"/>
                </a:cubicBezTo>
                <a:cubicBezTo>
                  <a:pt x="714074" y="40756"/>
                  <a:pt x="705066" y="45303"/>
                  <a:pt x="697558" y="46819"/>
                </a:cubicBezTo>
                <a:cubicBezTo>
                  <a:pt x="693054" y="46819"/>
                  <a:pt x="688549" y="45303"/>
                  <a:pt x="685546" y="46819"/>
                </a:cubicBezTo>
                <a:cubicBezTo>
                  <a:pt x="684045" y="46819"/>
                  <a:pt x="681042" y="51366"/>
                  <a:pt x="679540" y="51366"/>
                </a:cubicBezTo>
                <a:cubicBezTo>
                  <a:pt x="676537" y="51366"/>
                  <a:pt x="675036" y="46819"/>
                  <a:pt x="672033" y="46819"/>
                </a:cubicBezTo>
                <a:cubicBezTo>
                  <a:pt x="669030" y="46819"/>
                  <a:pt x="666027" y="46819"/>
                  <a:pt x="663024" y="48335"/>
                </a:cubicBezTo>
                <a:cubicBezTo>
                  <a:pt x="661522" y="49850"/>
                  <a:pt x="661522" y="52882"/>
                  <a:pt x="660021" y="52882"/>
                </a:cubicBezTo>
                <a:cubicBezTo>
                  <a:pt x="658519" y="54398"/>
                  <a:pt x="655516" y="48335"/>
                  <a:pt x="654015" y="48335"/>
                </a:cubicBezTo>
                <a:cubicBezTo>
                  <a:pt x="651012" y="49850"/>
                  <a:pt x="646507" y="57429"/>
                  <a:pt x="643504" y="57429"/>
                </a:cubicBezTo>
                <a:cubicBezTo>
                  <a:pt x="634495" y="60460"/>
                  <a:pt x="620982" y="48335"/>
                  <a:pt x="611973" y="58945"/>
                </a:cubicBezTo>
                <a:cubicBezTo>
                  <a:pt x="608970" y="60460"/>
                  <a:pt x="596958" y="55913"/>
                  <a:pt x="593955" y="63492"/>
                </a:cubicBezTo>
                <a:cubicBezTo>
                  <a:pt x="592454" y="66523"/>
                  <a:pt x="593955" y="65007"/>
                  <a:pt x="589451" y="65007"/>
                </a:cubicBezTo>
                <a:cubicBezTo>
                  <a:pt x="584946" y="65007"/>
                  <a:pt x="581943" y="68039"/>
                  <a:pt x="577439" y="71070"/>
                </a:cubicBezTo>
                <a:cubicBezTo>
                  <a:pt x="574436" y="75617"/>
                  <a:pt x="575937" y="69555"/>
                  <a:pt x="572934" y="69555"/>
                </a:cubicBezTo>
                <a:cubicBezTo>
                  <a:pt x="572934" y="69555"/>
                  <a:pt x="566928" y="72586"/>
                  <a:pt x="565427" y="74102"/>
                </a:cubicBezTo>
                <a:cubicBezTo>
                  <a:pt x="563925" y="75617"/>
                  <a:pt x="562424" y="78649"/>
                  <a:pt x="560922" y="78649"/>
                </a:cubicBezTo>
                <a:cubicBezTo>
                  <a:pt x="559421" y="80164"/>
                  <a:pt x="554916" y="77133"/>
                  <a:pt x="553415" y="78649"/>
                </a:cubicBezTo>
                <a:cubicBezTo>
                  <a:pt x="550412" y="80164"/>
                  <a:pt x="547409" y="84711"/>
                  <a:pt x="544406" y="84711"/>
                </a:cubicBezTo>
                <a:cubicBezTo>
                  <a:pt x="542905" y="86227"/>
                  <a:pt x="542905" y="83196"/>
                  <a:pt x="539901" y="83196"/>
                </a:cubicBezTo>
                <a:cubicBezTo>
                  <a:pt x="538400" y="83196"/>
                  <a:pt x="538400" y="86227"/>
                  <a:pt x="535397" y="87743"/>
                </a:cubicBezTo>
                <a:cubicBezTo>
                  <a:pt x="533896" y="87743"/>
                  <a:pt x="530893" y="86227"/>
                  <a:pt x="529391" y="87743"/>
                </a:cubicBezTo>
                <a:cubicBezTo>
                  <a:pt x="527890" y="89259"/>
                  <a:pt x="526388" y="90774"/>
                  <a:pt x="524887" y="92290"/>
                </a:cubicBezTo>
                <a:cubicBezTo>
                  <a:pt x="520382" y="96837"/>
                  <a:pt x="511373" y="98353"/>
                  <a:pt x="502364" y="101384"/>
                </a:cubicBezTo>
                <a:cubicBezTo>
                  <a:pt x="500863" y="101384"/>
                  <a:pt x="500863" y="104416"/>
                  <a:pt x="497860" y="105931"/>
                </a:cubicBezTo>
                <a:cubicBezTo>
                  <a:pt x="494857" y="107447"/>
                  <a:pt x="488851" y="105931"/>
                  <a:pt x="482845" y="107447"/>
                </a:cubicBezTo>
                <a:cubicBezTo>
                  <a:pt x="479842" y="108963"/>
                  <a:pt x="476839" y="110478"/>
                  <a:pt x="472335" y="110478"/>
                </a:cubicBezTo>
                <a:cubicBezTo>
                  <a:pt x="470833" y="110478"/>
                  <a:pt x="469332" y="110478"/>
                  <a:pt x="469332" y="110478"/>
                </a:cubicBezTo>
                <a:cubicBezTo>
                  <a:pt x="467830" y="110478"/>
                  <a:pt x="467830" y="105931"/>
                  <a:pt x="466328" y="105931"/>
                </a:cubicBezTo>
                <a:cubicBezTo>
                  <a:pt x="463325" y="102900"/>
                  <a:pt x="463325" y="104416"/>
                  <a:pt x="461824" y="99868"/>
                </a:cubicBezTo>
                <a:cubicBezTo>
                  <a:pt x="461824" y="98353"/>
                  <a:pt x="460322" y="95321"/>
                  <a:pt x="460322" y="95321"/>
                </a:cubicBezTo>
                <a:cubicBezTo>
                  <a:pt x="458821" y="86227"/>
                  <a:pt x="460322" y="71070"/>
                  <a:pt x="460322" y="68039"/>
                </a:cubicBezTo>
                <a:cubicBezTo>
                  <a:pt x="460322" y="66523"/>
                  <a:pt x="463326" y="69555"/>
                  <a:pt x="464827" y="68039"/>
                </a:cubicBezTo>
                <a:cubicBezTo>
                  <a:pt x="464827" y="66523"/>
                  <a:pt x="466329" y="60460"/>
                  <a:pt x="467830" y="57429"/>
                </a:cubicBezTo>
                <a:cubicBezTo>
                  <a:pt x="467830" y="55913"/>
                  <a:pt x="469331" y="55913"/>
                  <a:pt x="470833" y="54398"/>
                </a:cubicBezTo>
                <a:cubicBezTo>
                  <a:pt x="470833" y="52882"/>
                  <a:pt x="470833" y="51366"/>
                  <a:pt x="472334" y="49851"/>
                </a:cubicBezTo>
                <a:cubicBezTo>
                  <a:pt x="475338" y="45303"/>
                  <a:pt x="478340" y="42272"/>
                  <a:pt x="481343" y="36209"/>
                </a:cubicBezTo>
                <a:cubicBezTo>
                  <a:pt x="482845" y="31662"/>
                  <a:pt x="485848" y="25600"/>
                  <a:pt x="487349" y="21052"/>
                </a:cubicBezTo>
                <a:cubicBezTo>
                  <a:pt x="484346" y="16505"/>
                  <a:pt x="479842" y="19537"/>
                  <a:pt x="475337" y="19537"/>
                </a:cubicBezTo>
                <a:cubicBezTo>
                  <a:pt x="473836" y="18021"/>
                  <a:pt x="472335" y="14990"/>
                  <a:pt x="469332" y="14990"/>
                </a:cubicBezTo>
                <a:cubicBezTo>
                  <a:pt x="467830" y="14990"/>
                  <a:pt x="466328" y="18021"/>
                  <a:pt x="463326" y="19537"/>
                </a:cubicBezTo>
                <a:cubicBezTo>
                  <a:pt x="458821" y="19537"/>
                  <a:pt x="454317" y="16505"/>
                  <a:pt x="451314" y="16505"/>
                </a:cubicBezTo>
                <a:cubicBezTo>
                  <a:pt x="446809" y="16505"/>
                  <a:pt x="442305" y="18021"/>
                  <a:pt x="437800" y="19537"/>
                </a:cubicBezTo>
                <a:cubicBezTo>
                  <a:pt x="436299" y="19537"/>
                  <a:pt x="433296" y="24084"/>
                  <a:pt x="431794" y="24084"/>
                </a:cubicBezTo>
                <a:cubicBezTo>
                  <a:pt x="430293" y="24084"/>
                  <a:pt x="427290" y="21052"/>
                  <a:pt x="425788" y="21052"/>
                </a:cubicBezTo>
                <a:cubicBezTo>
                  <a:pt x="424287" y="22568"/>
                  <a:pt x="422785" y="22568"/>
                  <a:pt x="421284" y="24084"/>
                </a:cubicBezTo>
                <a:cubicBezTo>
                  <a:pt x="419782" y="24084"/>
                  <a:pt x="418281" y="27115"/>
                  <a:pt x="416779" y="28631"/>
                </a:cubicBezTo>
                <a:cubicBezTo>
                  <a:pt x="415278" y="28631"/>
                  <a:pt x="412275" y="25599"/>
                  <a:pt x="409272" y="25599"/>
                </a:cubicBezTo>
                <a:cubicBezTo>
                  <a:pt x="407770" y="25599"/>
                  <a:pt x="406269" y="30147"/>
                  <a:pt x="403266" y="30147"/>
                </a:cubicBezTo>
                <a:cubicBezTo>
                  <a:pt x="398762" y="33178"/>
                  <a:pt x="392756" y="28631"/>
                  <a:pt x="388251" y="33178"/>
                </a:cubicBezTo>
                <a:cubicBezTo>
                  <a:pt x="386750" y="34694"/>
                  <a:pt x="386750" y="36209"/>
                  <a:pt x="385248" y="37725"/>
                </a:cubicBezTo>
                <a:cubicBezTo>
                  <a:pt x="382245" y="39241"/>
                  <a:pt x="379242" y="36209"/>
                  <a:pt x="374738" y="37725"/>
                </a:cubicBezTo>
                <a:cubicBezTo>
                  <a:pt x="373236" y="37725"/>
                  <a:pt x="371735" y="40756"/>
                  <a:pt x="370233" y="42272"/>
                </a:cubicBezTo>
                <a:cubicBezTo>
                  <a:pt x="368732" y="42272"/>
                  <a:pt x="367230" y="39241"/>
                  <a:pt x="367230" y="39241"/>
                </a:cubicBezTo>
                <a:cubicBezTo>
                  <a:pt x="365729" y="39241"/>
                  <a:pt x="362726" y="43788"/>
                  <a:pt x="361224" y="43788"/>
                </a:cubicBezTo>
                <a:cubicBezTo>
                  <a:pt x="359723" y="43788"/>
                  <a:pt x="359723" y="42272"/>
                  <a:pt x="358221" y="42272"/>
                </a:cubicBezTo>
                <a:cubicBezTo>
                  <a:pt x="356720" y="42272"/>
                  <a:pt x="355218" y="46819"/>
                  <a:pt x="353717" y="46819"/>
                </a:cubicBezTo>
                <a:cubicBezTo>
                  <a:pt x="352215" y="46819"/>
                  <a:pt x="350714" y="43788"/>
                  <a:pt x="349212" y="43788"/>
                </a:cubicBezTo>
                <a:cubicBezTo>
                  <a:pt x="347711" y="43788"/>
                  <a:pt x="344708" y="46819"/>
                  <a:pt x="343206" y="46819"/>
                </a:cubicBezTo>
                <a:cubicBezTo>
                  <a:pt x="340203" y="46819"/>
                  <a:pt x="337200" y="43788"/>
                  <a:pt x="334197" y="43788"/>
                </a:cubicBezTo>
                <a:cubicBezTo>
                  <a:pt x="332696" y="43788"/>
                  <a:pt x="329693" y="46819"/>
                  <a:pt x="328191" y="46819"/>
                </a:cubicBezTo>
                <a:cubicBezTo>
                  <a:pt x="326690" y="46819"/>
                  <a:pt x="325188" y="43788"/>
                  <a:pt x="322185" y="43788"/>
                </a:cubicBezTo>
                <a:cubicBezTo>
                  <a:pt x="316179" y="45303"/>
                  <a:pt x="308672" y="49851"/>
                  <a:pt x="302666" y="46819"/>
                </a:cubicBezTo>
                <a:cubicBezTo>
                  <a:pt x="301165" y="46819"/>
                  <a:pt x="298162" y="43788"/>
                  <a:pt x="298162" y="43788"/>
                </a:cubicBezTo>
                <a:cubicBezTo>
                  <a:pt x="296660" y="45303"/>
                  <a:pt x="295159" y="48335"/>
                  <a:pt x="293657" y="48335"/>
                </a:cubicBezTo>
                <a:cubicBezTo>
                  <a:pt x="289153" y="51366"/>
                  <a:pt x="284648" y="49851"/>
                  <a:pt x="280144" y="48335"/>
                </a:cubicBezTo>
                <a:cubicBezTo>
                  <a:pt x="274138" y="48335"/>
                  <a:pt x="269633" y="51366"/>
                  <a:pt x="265129" y="51366"/>
                </a:cubicBezTo>
                <a:cubicBezTo>
                  <a:pt x="256120" y="51366"/>
                  <a:pt x="248612" y="49850"/>
                  <a:pt x="239603" y="49850"/>
                </a:cubicBezTo>
                <a:cubicBezTo>
                  <a:pt x="232096" y="49850"/>
                  <a:pt x="227592" y="52882"/>
                  <a:pt x="221586" y="49851"/>
                </a:cubicBezTo>
                <a:cubicBezTo>
                  <a:pt x="218583" y="46819"/>
                  <a:pt x="215580" y="39241"/>
                  <a:pt x="212577" y="37725"/>
                </a:cubicBezTo>
                <a:cubicBezTo>
                  <a:pt x="209574" y="37725"/>
                  <a:pt x="199063" y="42272"/>
                  <a:pt x="194559" y="42272"/>
                </a:cubicBezTo>
                <a:cubicBezTo>
                  <a:pt x="193057" y="43788"/>
                  <a:pt x="188553" y="42272"/>
                  <a:pt x="185550" y="42272"/>
                </a:cubicBezTo>
                <a:cubicBezTo>
                  <a:pt x="179544" y="43788"/>
                  <a:pt x="172036" y="48335"/>
                  <a:pt x="170535" y="45304"/>
                </a:cubicBezTo>
                <a:cubicBezTo>
                  <a:pt x="169033" y="42272"/>
                  <a:pt x="169034" y="27115"/>
                  <a:pt x="167532" y="25599"/>
                </a:cubicBezTo>
                <a:cubicBezTo>
                  <a:pt x="166031" y="22568"/>
                  <a:pt x="151016" y="25599"/>
                  <a:pt x="149514" y="27115"/>
                </a:cubicBezTo>
                <a:cubicBezTo>
                  <a:pt x="148013" y="30146"/>
                  <a:pt x="146511" y="28631"/>
                  <a:pt x="142007" y="30147"/>
                </a:cubicBezTo>
                <a:cubicBezTo>
                  <a:pt x="140505" y="30147"/>
                  <a:pt x="140505" y="33178"/>
                  <a:pt x="139004" y="34694"/>
                </a:cubicBezTo>
                <a:cubicBezTo>
                  <a:pt x="134499" y="36209"/>
                  <a:pt x="129995" y="34694"/>
                  <a:pt x="125490" y="36209"/>
                </a:cubicBezTo>
                <a:cubicBezTo>
                  <a:pt x="122487" y="37725"/>
                  <a:pt x="119484" y="42272"/>
                  <a:pt x="117983" y="43788"/>
                </a:cubicBezTo>
                <a:cubicBezTo>
                  <a:pt x="116481" y="43788"/>
                  <a:pt x="114980" y="42272"/>
                  <a:pt x="113478" y="43788"/>
                </a:cubicBezTo>
                <a:cubicBezTo>
                  <a:pt x="110475" y="43788"/>
                  <a:pt x="108974" y="46819"/>
                  <a:pt x="107472" y="48335"/>
                </a:cubicBezTo>
                <a:cubicBezTo>
                  <a:pt x="105971" y="48335"/>
                  <a:pt x="101466" y="46819"/>
                  <a:pt x="99965" y="45303"/>
                </a:cubicBezTo>
                <a:cubicBezTo>
                  <a:pt x="99965" y="45303"/>
                  <a:pt x="95460" y="36209"/>
                  <a:pt x="95460" y="34693"/>
                </a:cubicBezTo>
                <a:cubicBezTo>
                  <a:pt x="93959" y="27115"/>
                  <a:pt x="96962" y="24084"/>
                  <a:pt x="95460" y="21052"/>
                </a:cubicBezTo>
                <a:cubicBezTo>
                  <a:pt x="93959" y="19537"/>
                  <a:pt x="90956" y="18021"/>
                  <a:pt x="86451" y="19537"/>
                </a:cubicBezTo>
                <a:cubicBezTo>
                  <a:pt x="83449" y="19537"/>
                  <a:pt x="83449" y="24084"/>
                  <a:pt x="80445" y="25600"/>
                </a:cubicBezTo>
                <a:cubicBezTo>
                  <a:pt x="80445" y="25600"/>
                  <a:pt x="77443" y="24084"/>
                  <a:pt x="74440" y="25599"/>
                </a:cubicBezTo>
                <a:cubicBezTo>
                  <a:pt x="72938" y="25599"/>
                  <a:pt x="71437" y="28631"/>
                  <a:pt x="69935" y="30146"/>
                </a:cubicBezTo>
                <a:cubicBezTo>
                  <a:pt x="66932" y="31662"/>
                  <a:pt x="62428" y="28631"/>
                  <a:pt x="57923" y="31662"/>
                </a:cubicBezTo>
                <a:cubicBezTo>
                  <a:pt x="57923" y="33178"/>
                  <a:pt x="56422" y="36209"/>
                  <a:pt x="56422" y="36209"/>
                </a:cubicBezTo>
                <a:cubicBezTo>
                  <a:pt x="54920" y="37725"/>
                  <a:pt x="53419" y="36209"/>
                  <a:pt x="51917" y="36209"/>
                </a:cubicBezTo>
                <a:cubicBezTo>
                  <a:pt x="50416" y="37725"/>
                  <a:pt x="48914" y="40756"/>
                  <a:pt x="47413" y="40756"/>
                </a:cubicBezTo>
                <a:cubicBezTo>
                  <a:pt x="39905" y="43788"/>
                  <a:pt x="33899" y="45303"/>
                  <a:pt x="27893" y="48335"/>
                </a:cubicBezTo>
                <a:cubicBezTo>
                  <a:pt x="24890" y="49850"/>
                  <a:pt x="21887" y="52882"/>
                  <a:pt x="20386" y="52882"/>
                </a:cubicBezTo>
                <a:cubicBezTo>
                  <a:pt x="17383" y="52882"/>
                  <a:pt x="15881" y="49851"/>
                  <a:pt x="14380" y="49851"/>
                </a:cubicBezTo>
                <a:cubicBezTo>
                  <a:pt x="9876" y="51366"/>
                  <a:pt x="9875" y="54398"/>
                  <a:pt x="6872" y="54398"/>
                </a:cubicBezTo>
                <a:cubicBezTo>
                  <a:pt x="5371" y="54398"/>
                  <a:pt x="3870" y="52882"/>
                  <a:pt x="2368" y="52882"/>
                </a:cubicBezTo>
                <a:lnTo>
                  <a:pt x="0" y="53480"/>
                </a:lnTo>
                <a:lnTo>
                  <a:pt x="1272" y="39172"/>
                </a:lnTo>
                <a:lnTo>
                  <a:pt x="17758" y="39051"/>
                </a:lnTo>
                <a:cubicBezTo>
                  <a:pt x="26392" y="37725"/>
                  <a:pt x="34650" y="34693"/>
                  <a:pt x="41407" y="28631"/>
                </a:cubicBezTo>
                <a:cubicBezTo>
                  <a:pt x="44410" y="25599"/>
                  <a:pt x="45911" y="27115"/>
                  <a:pt x="50416" y="25599"/>
                </a:cubicBezTo>
                <a:cubicBezTo>
                  <a:pt x="54920" y="24084"/>
                  <a:pt x="59425" y="18021"/>
                  <a:pt x="62428" y="16505"/>
                </a:cubicBezTo>
                <a:cubicBezTo>
                  <a:pt x="66932" y="14990"/>
                  <a:pt x="69935" y="16505"/>
                  <a:pt x="72938" y="14990"/>
                </a:cubicBezTo>
                <a:cubicBezTo>
                  <a:pt x="72938" y="13474"/>
                  <a:pt x="72938" y="11958"/>
                  <a:pt x="74440" y="11958"/>
                </a:cubicBezTo>
                <a:cubicBezTo>
                  <a:pt x="74440" y="11958"/>
                  <a:pt x="75941" y="13474"/>
                  <a:pt x="75941" y="14990"/>
                </a:cubicBezTo>
                <a:cubicBezTo>
                  <a:pt x="78944" y="11958"/>
                  <a:pt x="78944" y="8927"/>
                  <a:pt x="80446" y="7411"/>
                </a:cubicBezTo>
                <a:cubicBezTo>
                  <a:pt x="86452" y="5895"/>
                  <a:pt x="101466" y="2864"/>
                  <a:pt x="101466" y="5895"/>
                </a:cubicBezTo>
                <a:cubicBezTo>
                  <a:pt x="102968" y="10442"/>
                  <a:pt x="102968" y="10442"/>
                  <a:pt x="102968" y="10442"/>
                </a:cubicBezTo>
                <a:cubicBezTo>
                  <a:pt x="102968" y="8927"/>
                  <a:pt x="104469" y="13474"/>
                  <a:pt x="104469" y="11958"/>
                </a:cubicBezTo>
                <a:cubicBezTo>
                  <a:pt x="104469" y="14990"/>
                  <a:pt x="101466" y="18021"/>
                  <a:pt x="102968" y="18021"/>
                </a:cubicBezTo>
                <a:cubicBezTo>
                  <a:pt x="105971" y="31662"/>
                  <a:pt x="122487" y="24084"/>
                  <a:pt x="128493" y="18021"/>
                </a:cubicBezTo>
                <a:cubicBezTo>
                  <a:pt x="132998" y="13474"/>
                  <a:pt x="143508" y="14990"/>
                  <a:pt x="152517" y="11958"/>
                </a:cubicBezTo>
                <a:cubicBezTo>
                  <a:pt x="160025" y="8927"/>
                  <a:pt x="166031" y="2864"/>
                  <a:pt x="170535" y="4380"/>
                </a:cubicBezTo>
                <a:cubicBezTo>
                  <a:pt x="173538" y="7411"/>
                  <a:pt x="176541" y="19537"/>
                  <a:pt x="179544" y="21052"/>
                </a:cubicBezTo>
                <a:cubicBezTo>
                  <a:pt x="184048" y="24084"/>
                  <a:pt x="190054" y="16505"/>
                  <a:pt x="196060" y="16505"/>
                </a:cubicBezTo>
                <a:cubicBezTo>
                  <a:pt x="197562" y="16505"/>
                  <a:pt x="199063" y="18021"/>
                  <a:pt x="200565" y="18021"/>
                </a:cubicBezTo>
                <a:cubicBezTo>
                  <a:pt x="203568" y="18021"/>
                  <a:pt x="212577" y="16505"/>
                  <a:pt x="218583" y="18021"/>
                </a:cubicBezTo>
                <a:cubicBezTo>
                  <a:pt x="223087" y="19537"/>
                  <a:pt x="227592" y="27115"/>
                  <a:pt x="232096" y="28631"/>
                </a:cubicBezTo>
                <a:cubicBezTo>
                  <a:pt x="239604" y="31662"/>
                  <a:pt x="250114" y="28631"/>
                  <a:pt x="259123" y="28631"/>
                </a:cubicBezTo>
                <a:cubicBezTo>
                  <a:pt x="269633" y="28631"/>
                  <a:pt x="278642" y="30146"/>
                  <a:pt x="287651" y="28631"/>
                </a:cubicBezTo>
                <a:cubicBezTo>
                  <a:pt x="292156" y="28631"/>
                  <a:pt x="296660" y="25599"/>
                  <a:pt x="301165" y="24084"/>
                </a:cubicBezTo>
                <a:cubicBezTo>
                  <a:pt x="311675" y="22568"/>
                  <a:pt x="322186" y="27115"/>
                  <a:pt x="331194" y="24084"/>
                </a:cubicBezTo>
                <a:cubicBezTo>
                  <a:pt x="332696" y="24084"/>
                  <a:pt x="334197" y="19537"/>
                  <a:pt x="337200" y="19537"/>
                </a:cubicBezTo>
                <a:cubicBezTo>
                  <a:pt x="341705" y="19537"/>
                  <a:pt x="344708" y="25599"/>
                  <a:pt x="352215" y="24084"/>
                </a:cubicBezTo>
                <a:cubicBezTo>
                  <a:pt x="361224" y="22568"/>
                  <a:pt x="374738" y="18021"/>
                  <a:pt x="386749" y="14990"/>
                </a:cubicBezTo>
                <a:cubicBezTo>
                  <a:pt x="389753" y="14990"/>
                  <a:pt x="391254" y="14990"/>
                  <a:pt x="392756" y="14990"/>
                </a:cubicBezTo>
                <a:cubicBezTo>
                  <a:pt x="397260" y="13474"/>
                  <a:pt x="400263" y="10442"/>
                  <a:pt x="403266" y="10442"/>
                </a:cubicBezTo>
                <a:cubicBezTo>
                  <a:pt x="404767" y="10442"/>
                  <a:pt x="406269" y="13474"/>
                  <a:pt x="407770" y="11958"/>
                </a:cubicBezTo>
                <a:cubicBezTo>
                  <a:pt x="412275" y="11958"/>
                  <a:pt x="416779" y="7411"/>
                  <a:pt x="421284" y="5895"/>
                </a:cubicBezTo>
                <a:cubicBezTo>
                  <a:pt x="424287" y="5895"/>
                  <a:pt x="427290" y="5895"/>
                  <a:pt x="430293" y="5895"/>
                </a:cubicBezTo>
                <a:cubicBezTo>
                  <a:pt x="436299" y="4380"/>
                  <a:pt x="442305" y="1348"/>
                  <a:pt x="448311" y="1348"/>
                </a:cubicBezTo>
                <a:cubicBezTo>
                  <a:pt x="448311" y="1348"/>
                  <a:pt x="449812" y="1348"/>
                  <a:pt x="451314" y="1348"/>
                </a:cubicBezTo>
                <a:cubicBezTo>
                  <a:pt x="451314" y="5895"/>
                  <a:pt x="451314" y="5895"/>
                  <a:pt x="451314" y="5895"/>
                </a:cubicBezTo>
                <a:cubicBezTo>
                  <a:pt x="452815" y="5895"/>
                  <a:pt x="454317" y="1348"/>
                  <a:pt x="455818" y="1348"/>
                </a:cubicBezTo>
                <a:cubicBezTo>
                  <a:pt x="461824" y="-167"/>
                  <a:pt x="467830" y="1348"/>
                  <a:pt x="472334" y="1348"/>
                </a:cubicBezTo>
                <a:cubicBezTo>
                  <a:pt x="473836" y="1348"/>
                  <a:pt x="479842" y="-1683"/>
                  <a:pt x="484346" y="1348"/>
                </a:cubicBezTo>
                <a:cubicBezTo>
                  <a:pt x="491854" y="4380"/>
                  <a:pt x="496358" y="11958"/>
                  <a:pt x="496358" y="27115"/>
                </a:cubicBezTo>
                <a:cubicBezTo>
                  <a:pt x="496358" y="25599"/>
                  <a:pt x="494857" y="34693"/>
                  <a:pt x="494857" y="34693"/>
                </a:cubicBezTo>
                <a:cubicBezTo>
                  <a:pt x="494857" y="36209"/>
                  <a:pt x="493355" y="34693"/>
                  <a:pt x="491854" y="36209"/>
                </a:cubicBezTo>
                <a:cubicBezTo>
                  <a:pt x="490352" y="40756"/>
                  <a:pt x="490352" y="45303"/>
                  <a:pt x="488851" y="48335"/>
                </a:cubicBezTo>
                <a:cubicBezTo>
                  <a:pt x="488851" y="48335"/>
                  <a:pt x="485848" y="48335"/>
                  <a:pt x="484346" y="49851"/>
                </a:cubicBezTo>
                <a:cubicBezTo>
                  <a:pt x="484346" y="51366"/>
                  <a:pt x="484346" y="54398"/>
                  <a:pt x="484346" y="54398"/>
                </a:cubicBezTo>
                <a:cubicBezTo>
                  <a:pt x="482845" y="54398"/>
                  <a:pt x="482845" y="54398"/>
                  <a:pt x="481343" y="54398"/>
                </a:cubicBezTo>
                <a:cubicBezTo>
                  <a:pt x="479842" y="55913"/>
                  <a:pt x="479842" y="60460"/>
                  <a:pt x="478340" y="63492"/>
                </a:cubicBezTo>
                <a:cubicBezTo>
                  <a:pt x="478340" y="65007"/>
                  <a:pt x="475338" y="66523"/>
                  <a:pt x="475338" y="68039"/>
                </a:cubicBezTo>
                <a:cubicBezTo>
                  <a:pt x="470833" y="75617"/>
                  <a:pt x="466329" y="87743"/>
                  <a:pt x="472334" y="87743"/>
                </a:cubicBezTo>
                <a:cubicBezTo>
                  <a:pt x="473836" y="87743"/>
                  <a:pt x="473836" y="84711"/>
                  <a:pt x="476839" y="86227"/>
                </a:cubicBezTo>
                <a:cubicBezTo>
                  <a:pt x="478340" y="86227"/>
                  <a:pt x="481343" y="90774"/>
                  <a:pt x="482845" y="90774"/>
                </a:cubicBezTo>
                <a:cubicBezTo>
                  <a:pt x="484346" y="90774"/>
                  <a:pt x="485848" y="86227"/>
                  <a:pt x="488851" y="86227"/>
                </a:cubicBezTo>
                <a:cubicBezTo>
                  <a:pt x="491854" y="84712"/>
                  <a:pt x="493355" y="86227"/>
                  <a:pt x="497860" y="83196"/>
                </a:cubicBezTo>
                <a:cubicBezTo>
                  <a:pt x="500863" y="81680"/>
                  <a:pt x="499361" y="80164"/>
                  <a:pt x="502364" y="81680"/>
                </a:cubicBezTo>
                <a:cubicBezTo>
                  <a:pt x="505367" y="81680"/>
                  <a:pt x="508370" y="77133"/>
                  <a:pt x="511373" y="77133"/>
                </a:cubicBezTo>
                <a:cubicBezTo>
                  <a:pt x="515878" y="75617"/>
                  <a:pt x="520382" y="75617"/>
                  <a:pt x="523385" y="74102"/>
                </a:cubicBezTo>
                <a:cubicBezTo>
                  <a:pt x="527890" y="72586"/>
                  <a:pt x="532394" y="69555"/>
                  <a:pt x="536898" y="68039"/>
                </a:cubicBezTo>
                <a:cubicBezTo>
                  <a:pt x="542905" y="65008"/>
                  <a:pt x="548910" y="65007"/>
                  <a:pt x="553415" y="63492"/>
                </a:cubicBezTo>
                <a:cubicBezTo>
                  <a:pt x="554916" y="61976"/>
                  <a:pt x="556418" y="58945"/>
                  <a:pt x="557919" y="58945"/>
                </a:cubicBezTo>
                <a:cubicBezTo>
                  <a:pt x="560922" y="57429"/>
                  <a:pt x="562424" y="58945"/>
                  <a:pt x="565427" y="58945"/>
                </a:cubicBezTo>
                <a:cubicBezTo>
                  <a:pt x="568430" y="57429"/>
                  <a:pt x="572934" y="54398"/>
                  <a:pt x="575937" y="51366"/>
                </a:cubicBezTo>
                <a:cubicBezTo>
                  <a:pt x="577439" y="49851"/>
                  <a:pt x="581943" y="48335"/>
                  <a:pt x="584946" y="46819"/>
                </a:cubicBezTo>
                <a:cubicBezTo>
                  <a:pt x="590952" y="45303"/>
                  <a:pt x="601463" y="43788"/>
                  <a:pt x="608970" y="40756"/>
                </a:cubicBezTo>
                <a:cubicBezTo>
                  <a:pt x="610472" y="39241"/>
                  <a:pt x="611973" y="36209"/>
                  <a:pt x="613475" y="36209"/>
                </a:cubicBezTo>
                <a:cubicBezTo>
                  <a:pt x="616478" y="34694"/>
                  <a:pt x="617979" y="36209"/>
                  <a:pt x="620982" y="36209"/>
                </a:cubicBezTo>
                <a:cubicBezTo>
                  <a:pt x="623985" y="34694"/>
                  <a:pt x="628490" y="31662"/>
                  <a:pt x="631492" y="31662"/>
                </a:cubicBezTo>
                <a:cubicBezTo>
                  <a:pt x="634495" y="31662"/>
                  <a:pt x="643504" y="39241"/>
                  <a:pt x="648009" y="33178"/>
                </a:cubicBezTo>
                <a:cubicBezTo>
                  <a:pt x="651012" y="30146"/>
                  <a:pt x="658519" y="33178"/>
                  <a:pt x="666027" y="31662"/>
                </a:cubicBezTo>
                <a:cubicBezTo>
                  <a:pt x="667528" y="30146"/>
                  <a:pt x="667528" y="28631"/>
                  <a:pt x="669030" y="28631"/>
                </a:cubicBezTo>
                <a:cubicBezTo>
                  <a:pt x="672033" y="28631"/>
                  <a:pt x="673534" y="31662"/>
                  <a:pt x="676537" y="31662"/>
                </a:cubicBezTo>
                <a:cubicBezTo>
                  <a:pt x="678039" y="30146"/>
                  <a:pt x="678039" y="27115"/>
                  <a:pt x="679540" y="27115"/>
                </a:cubicBezTo>
                <a:cubicBezTo>
                  <a:pt x="682543" y="25600"/>
                  <a:pt x="684045" y="28631"/>
                  <a:pt x="685546" y="28631"/>
                </a:cubicBezTo>
                <a:cubicBezTo>
                  <a:pt x="691552" y="28631"/>
                  <a:pt x="696056" y="24084"/>
                  <a:pt x="702063" y="24084"/>
                </a:cubicBezTo>
                <a:cubicBezTo>
                  <a:pt x="705066" y="24084"/>
                  <a:pt x="709570" y="25599"/>
                  <a:pt x="714074" y="25599"/>
                </a:cubicBezTo>
                <a:cubicBezTo>
                  <a:pt x="720080" y="27115"/>
                  <a:pt x="727588" y="24084"/>
                  <a:pt x="732092" y="25599"/>
                </a:cubicBezTo>
                <a:cubicBezTo>
                  <a:pt x="735095" y="27115"/>
                  <a:pt x="739600" y="34694"/>
                  <a:pt x="741101" y="37725"/>
                </a:cubicBezTo>
                <a:cubicBezTo>
                  <a:pt x="742603" y="40756"/>
                  <a:pt x="741101" y="52882"/>
                  <a:pt x="742603" y="54398"/>
                </a:cubicBezTo>
                <a:cubicBezTo>
                  <a:pt x="742603" y="58945"/>
                  <a:pt x="745606" y="60460"/>
                  <a:pt x="748609" y="63492"/>
                </a:cubicBezTo>
                <a:cubicBezTo>
                  <a:pt x="753113" y="69555"/>
                  <a:pt x="754615" y="72586"/>
                  <a:pt x="762122" y="71070"/>
                </a:cubicBezTo>
                <a:cubicBezTo>
                  <a:pt x="762122" y="71070"/>
                  <a:pt x="763623" y="68039"/>
                  <a:pt x="765125" y="68039"/>
                </a:cubicBezTo>
                <a:cubicBezTo>
                  <a:pt x="766626" y="68039"/>
                  <a:pt x="768128" y="71070"/>
                  <a:pt x="768128" y="71070"/>
                </a:cubicBezTo>
                <a:cubicBezTo>
                  <a:pt x="769629" y="69555"/>
                  <a:pt x="771131" y="66523"/>
                  <a:pt x="772633" y="66523"/>
                </a:cubicBezTo>
                <a:cubicBezTo>
                  <a:pt x="774134" y="65007"/>
                  <a:pt x="775636" y="66523"/>
                  <a:pt x="777137" y="66523"/>
                </a:cubicBezTo>
                <a:cubicBezTo>
                  <a:pt x="778638" y="65007"/>
                  <a:pt x="780140" y="61976"/>
                  <a:pt x="783143" y="61976"/>
                </a:cubicBezTo>
                <a:cubicBezTo>
                  <a:pt x="783143" y="60460"/>
                  <a:pt x="784644" y="61976"/>
                  <a:pt x="786146" y="61976"/>
                </a:cubicBezTo>
                <a:cubicBezTo>
                  <a:pt x="787647" y="60460"/>
                  <a:pt x="789149" y="57429"/>
                  <a:pt x="790650" y="57429"/>
                </a:cubicBezTo>
                <a:cubicBezTo>
                  <a:pt x="795155" y="54398"/>
                  <a:pt x="798158" y="55913"/>
                  <a:pt x="801161" y="52882"/>
                </a:cubicBezTo>
                <a:cubicBezTo>
                  <a:pt x="802662" y="51366"/>
                  <a:pt x="802662" y="48335"/>
                  <a:pt x="804164" y="48335"/>
                </a:cubicBezTo>
                <a:cubicBezTo>
                  <a:pt x="805665" y="46819"/>
                  <a:pt x="807167" y="48335"/>
                  <a:pt x="808668" y="48335"/>
                </a:cubicBezTo>
                <a:cubicBezTo>
                  <a:pt x="810170" y="46819"/>
                  <a:pt x="810170" y="45303"/>
                  <a:pt x="811671" y="43788"/>
                </a:cubicBezTo>
                <a:cubicBezTo>
                  <a:pt x="813173" y="42272"/>
                  <a:pt x="814674" y="43788"/>
                  <a:pt x="814674" y="43788"/>
                </a:cubicBezTo>
                <a:cubicBezTo>
                  <a:pt x="816176" y="39241"/>
                  <a:pt x="816176" y="39241"/>
                  <a:pt x="816176" y="39241"/>
                </a:cubicBezTo>
                <a:cubicBezTo>
                  <a:pt x="817677" y="37725"/>
                  <a:pt x="820680" y="37725"/>
                  <a:pt x="823683" y="36209"/>
                </a:cubicBezTo>
                <a:cubicBezTo>
                  <a:pt x="826686" y="34694"/>
                  <a:pt x="830064" y="31283"/>
                  <a:pt x="833255" y="291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CA62789-FD8D-4E01-A833-85DB00EF56FB}"/>
              </a:ext>
            </a:extLst>
          </p:cNvPr>
          <p:cNvSpPr txBox="1"/>
          <p:nvPr/>
        </p:nvSpPr>
        <p:spPr>
          <a:xfrm>
            <a:off x="297866" y="6410308"/>
            <a:ext cx="323377" cy="169899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26" name="公众号：陈西设计之家。微信搜索即可">
            <a:extLst>
              <a:ext uri="{FF2B5EF4-FFF2-40B4-BE49-F238E27FC236}">
                <a16:creationId xmlns:a16="http://schemas.microsoft.com/office/drawing/2014/main" xmlns="" id="{3E996FF2-C07E-4C9D-A98A-2E04D5F41968}"/>
              </a:ext>
            </a:extLst>
          </p:cNvPr>
          <p:cNvSpPr/>
          <p:nvPr/>
        </p:nvSpPr>
        <p:spPr>
          <a:xfrm>
            <a:off x="266316" y="30646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2BD0ADA-DEE9-4B81-A710-0D46B84F716F}"/>
              </a:ext>
            </a:extLst>
          </p:cNvPr>
          <p:cNvSpPr txBox="1"/>
          <p:nvPr/>
        </p:nvSpPr>
        <p:spPr>
          <a:xfrm>
            <a:off x="777832" y="1053754"/>
            <a:ext cx="4438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陈西设计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09A2C92-84CC-440B-970D-E6926203C501}"/>
              </a:ext>
            </a:extLst>
          </p:cNvPr>
          <p:cNvSpPr txBox="1"/>
          <p:nvPr/>
        </p:nvSpPr>
        <p:spPr>
          <a:xfrm>
            <a:off x="777832" y="2098955"/>
            <a:ext cx="5318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科技行业展会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975A87E-6DF2-46E4-9B34-A430985CF39D}"/>
              </a:ext>
            </a:extLst>
          </p:cNvPr>
          <p:cNvSpPr txBox="1"/>
          <p:nvPr/>
        </p:nvSpPr>
        <p:spPr>
          <a:xfrm>
            <a:off x="820997" y="3713492"/>
            <a:ext cx="508000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B651BEC2-06A3-4472-91D6-4B3E22DEC7C3}"/>
              </a:ext>
            </a:extLst>
          </p:cNvPr>
          <p:cNvCxnSpPr>
            <a:cxnSpLocks/>
          </p:cNvCxnSpPr>
          <p:nvPr/>
        </p:nvCxnSpPr>
        <p:spPr>
          <a:xfrm flipH="1">
            <a:off x="9531872" y="316500"/>
            <a:ext cx="664340" cy="447438"/>
          </a:xfrm>
          <a:prstGeom prst="line">
            <a:avLst/>
          </a:prstGeom>
          <a:ln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>
                    <a:alpha val="7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C497B45E-F30F-4A54-949C-31518F8360B0}"/>
              </a:ext>
            </a:extLst>
          </p:cNvPr>
          <p:cNvCxnSpPr>
            <a:cxnSpLocks/>
          </p:cNvCxnSpPr>
          <p:nvPr/>
        </p:nvCxnSpPr>
        <p:spPr>
          <a:xfrm flipH="1">
            <a:off x="10083177" y="333700"/>
            <a:ext cx="519361" cy="349794"/>
          </a:xfrm>
          <a:prstGeom prst="line">
            <a:avLst/>
          </a:prstGeom>
          <a:ln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>
                    <a:alpha val="7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8482886-6A75-4D08-9872-4BFAF4E4E2FA}"/>
              </a:ext>
            </a:extLst>
          </p:cNvPr>
          <p:cNvSpPr/>
          <p:nvPr/>
        </p:nvSpPr>
        <p:spPr>
          <a:xfrm>
            <a:off x="918899" y="5318812"/>
            <a:ext cx="1107468" cy="295483"/>
          </a:xfrm>
          <a:prstGeom prst="rect">
            <a:avLst/>
          </a:prstGeom>
          <a:solidFill>
            <a:srgbClr val="31CDFF"/>
          </a:solidFill>
          <a:ln>
            <a:noFill/>
          </a:ln>
          <a:effectLst>
            <a:outerShdw blurRad="127000" dist="88900" dir="2700000" algn="tl" rotWithShape="0">
              <a:schemeClr val="tx1">
                <a:lumMod val="95000"/>
                <a:lumOff val="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96A3C399-CD10-4FCA-BB5C-8501C837AE0E}"/>
              </a:ext>
            </a:extLst>
          </p:cNvPr>
          <p:cNvSpPr/>
          <p:nvPr/>
        </p:nvSpPr>
        <p:spPr>
          <a:xfrm>
            <a:off x="2514152" y="5318812"/>
            <a:ext cx="1107468" cy="2954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88900" dir="2700000" algn="tl" rotWithShape="0">
              <a:schemeClr val="tx1">
                <a:lumMod val="95000"/>
                <a:lumOff val="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AC82450-3673-436D-B859-BFB6D6105428}"/>
              </a:ext>
            </a:extLst>
          </p:cNvPr>
          <p:cNvSpPr txBox="1"/>
          <p:nvPr/>
        </p:nvSpPr>
        <p:spPr>
          <a:xfrm>
            <a:off x="974178" y="5312549"/>
            <a:ext cx="1005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地点：合肥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84AF730-882C-4DCD-8B5F-AAF4231F8CEB}"/>
              </a:ext>
            </a:extLst>
          </p:cNvPr>
          <p:cNvSpPr txBox="1"/>
          <p:nvPr/>
        </p:nvSpPr>
        <p:spPr>
          <a:xfrm>
            <a:off x="2499745" y="5312549"/>
            <a:ext cx="1167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31CD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时间：</a:t>
            </a:r>
            <a:r>
              <a:rPr lang="en-US" altLang="zh-CN" sz="1200" dirty="0">
                <a:solidFill>
                  <a:srgbClr val="31CD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06/18</a:t>
            </a:r>
            <a:endParaRPr lang="zh-CN" altLang="en-US" sz="1200" dirty="0">
              <a:solidFill>
                <a:srgbClr val="31CD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45" name="图片 44" descr="图片包含 灯光, 桌子, 电脑, 亮&#10;&#10;描述已自动生成">
            <a:extLst>
              <a:ext uri="{FF2B5EF4-FFF2-40B4-BE49-F238E27FC236}">
                <a16:creationId xmlns:a16="http://schemas.microsoft.com/office/drawing/2014/main" xmlns="" id="{F441CA56-487B-4B9F-92C5-D6012BEA19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42"/>
          <a:stretch>
            <a:fillRect/>
          </a:stretch>
        </p:blipFill>
        <p:spPr>
          <a:xfrm>
            <a:off x="5915404" y="4919616"/>
            <a:ext cx="6858000" cy="2020199"/>
          </a:xfrm>
          <a:custGeom>
            <a:avLst/>
            <a:gdLst>
              <a:gd name="connsiteX0" fmla="*/ 0 w 6858000"/>
              <a:gd name="connsiteY0" fmla="*/ 0 h 2020199"/>
              <a:gd name="connsiteX1" fmla="*/ 6858000 w 6858000"/>
              <a:gd name="connsiteY1" fmla="*/ 0 h 2020199"/>
              <a:gd name="connsiteX2" fmla="*/ 6858000 w 6858000"/>
              <a:gd name="connsiteY2" fmla="*/ 2008137 h 2020199"/>
              <a:gd name="connsiteX3" fmla="*/ 6853629 w 6858000"/>
              <a:gd name="connsiteY3" fmla="*/ 2008161 h 2020199"/>
              <a:gd name="connsiteX4" fmla="*/ 6724812 w 6858000"/>
              <a:gd name="connsiteY4" fmla="*/ 2008380 h 2020199"/>
              <a:gd name="connsiteX5" fmla="*/ 5604363 w 6858000"/>
              <a:gd name="connsiteY5" fmla="*/ 2020199 h 2020199"/>
              <a:gd name="connsiteX6" fmla="*/ 4050996 w 6858000"/>
              <a:gd name="connsiteY6" fmla="*/ 2020199 h 2020199"/>
              <a:gd name="connsiteX7" fmla="*/ 3704026 w 6858000"/>
              <a:gd name="connsiteY7" fmla="*/ 1790665 h 2020199"/>
              <a:gd name="connsiteX8" fmla="*/ 3649597 w 6858000"/>
              <a:gd name="connsiteY8" fmla="*/ 1758008 h 2020199"/>
              <a:gd name="connsiteX9" fmla="*/ 3459097 w 6858000"/>
              <a:gd name="connsiteY9" fmla="*/ 1714465 h 2020199"/>
              <a:gd name="connsiteX10" fmla="*/ 3372012 w 6858000"/>
              <a:gd name="connsiteY10" fmla="*/ 1714465 h 2020199"/>
              <a:gd name="connsiteX11" fmla="*/ 2620897 w 6858000"/>
              <a:gd name="connsiteY11" fmla="*/ 1915851 h 2020199"/>
              <a:gd name="connsiteX12" fmla="*/ 2446726 w 6858000"/>
              <a:gd name="connsiteY12" fmla="*/ 1943065 h 2020199"/>
              <a:gd name="connsiteX13" fmla="*/ 2076612 w 6858000"/>
              <a:gd name="connsiteY13" fmla="*/ 1986608 h 2020199"/>
              <a:gd name="connsiteX14" fmla="*/ 2014188 w 6858000"/>
              <a:gd name="connsiteY14" fmla="*/ 2014274 h 2020199"/>
              <a:gd name="connsiteX15" fmla="*/ 1999087 w 6858000"/>
              <a:gd name="connsiteY15" fmla="*/ 2020199 h 2020199"/>
              <a:gd name="connsiteX16" fmla="*/ 0 w 6858000"/>
              <a:gd name="connsiteY16" fmla="*/ 2020199 h 202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58000" h="2020199">
                <a:moveTo>
                  <a:pt x="0" y="0"/>
                </a:moveTo>
                <a:lnTo>
                  <a:pt x="6858000" y="0"/>
                </a:lnTo>
                <a:lnTo>
                  <a:pt x="6858000" y="2008137"/>
                </a:lnTo>
                <a:lnTo>
                  <a:pt x="6853629" y="2008161"/>
                </a:lnTo>
                <a:cubicBezTo>
                  <a:pt x="6818372" y="2008293"/>
                  <a:pt x="6776071" y="2008380"/>
                  <a:pt x="6724812" y="2008380"/>
                </a:cubicBezTo>
                <a:lnTo>
                  <a:pt x="5604363" y="2020199"/>
                </a:lnTo>
                <a:lnTo>
                  <a:pt x="4050996" y="2020199"/>
                </a:lnTo>
                <a:lnTo>
                  <a:pt x="3704026" y="1790665"/>
                </a:lnTo>
                <a:lnTo>
                  <a:pt x="3649597" y="1758008"/>
                </a:lnTo>
                <a:lnTo>
                  <a:pt x="3459097" y="1714465"/>
                </a:lnTo>
                <a:lnTo>
                  <a:pt x="3372012" y="1714465"/>
                </a:lnTo>
                <a:lnTo>
                  <a:pt x="2620897" y="1915851"/>
                </a:lnTo>
                <a:cubicBezTo>
                  <a:pt x="2526341" y="1958831"/>
                  <a:pt x="2582948" y="1943065"/>
                  <a:pt x="2446726" y="1943065"/>
                </a:cubicBezTo>
                <a:lnTo>
                  <a:pt x="2076612" y="1986608"/>
                </a:lnTo>
                <a:cubicBezTo>
                  <a:pt x="2060997" y="1993440"/>
                  <a:pt x="2038074" y="2003932"/>
                  <a:pt x="2014188" y="2014274"/>
                </a:cubicBezTo>
                <a:lnTo>
                  <a:pt x="1999087" y="2020199"/>
                </a:lnTo>
                <a:lnTo>
                  <a:pt x="0" y="2020199"/>
                </a:lnTo>
                <a:close/>
              </a:path>
            </a:pathLst>
          </a:custGeom>
        </p:spPr>
      </p:pic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FAD39AF1-F060-42A6-8D3A-85D577D58586}"/>
              </a:ext>
            </a:extLst>
          </p:cNvPr>
          <p:cNvCxnSpPr>
            <a:cxnSpLocks/>
          </p:cNvCxnSpPr>
          <p:nvPr/>
        </p:nvCxnSpPr>
        <p:spPr>
          <a:xfrm flipH="1">
            <a:off x="6388180" y="540722"/>
            <a:ext cx="819274" cy="551787"/>
          </a:xfrm>
          <a:prstGeom prst="line">
            <a:avLst/>
          </a:prstGeom>
          <a:ln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>
                    <a:alpha val="7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3C5FCB9-39E1-485F-BCD3-96DABD5F58BD}"/>
              </a:ext>
            </a:extLst>
          </p:cNvPr>
          <p:cNvGrpSpPr/>
          <p:nvPr/>
        </p:nvGrpSpPr>
        <p:grpSpPr>
          <a:xfrm rot="19800000">
            <a:off x="5238037" y="1380302"/>
            <a:ext cx="315992" cy="315992"/>
            <a:chOff x="8258991" y="820864"/>
            <a:chExt cx="349795" cy="349795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C396B1FB-98B5-444B-94AD-E0FF7FB97F8E}"/>
                </a:ext>
              </a:extLst>
            </p:cNvPr>
            <p:cNvGrpSpPr/>
            <p:nvPr/>
          </p:nvGrpSpPr>
          <p:grpSpPr>
            <a:xfrm>
              <a:off x="8258991" y="995762"/>
              <a:ext cx="349795" cy="0"/>
              <a:chOff x="8242663" y="941335"/>
              <a:chExt cx="349795" cy="0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3B4A881F-D553-428D-A97D-D24F87328039}"/>
                  </a:ext>
                </a:extLst>
              </p:cNvPr>
              <p:cNvCxnSpPr/>
              <p:nvPr/>
            </p:nvCxnSpPr>
            <p:spPr>
              <a:xfrm>
                <a:off x="8242663" y="941335"/>
                <a:ext cx="117566" cy="0"/>
              </a:xfrm>
              <a:prstGeom prst="line">
                <a:avLst/>
              </a:prstGeom>
              <a:ln w="28575" cap="rnd">
                <a:solidFill>
                  <a:srgbClr val="31CDFF">
                    <a:alpha val="6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B227DDDD-82CF-41D8-B6D0-092A4D1E8EF3}"/>
                  </a:ext>
                </a:extLst>
              </p:cNvPr>
              <p:cNvCxnSpPr/>
              <p:nvPr/>
            </p:nvCxnSpPr>
            <p:spPr>
              <a:xfrm>
                <a:off x="8474892" y="941335"/>
                <a:ext cx="117566" cy="0"/>
              </a:xfrm>
              <a:prstGeom prst="line">
                <a:avLst/>
              </a:prstGeom>
              <a:ln w="28575" cap="rnd">
                <a:solidFill>
                  <a:srgbClr val="31CDFF">
                    <a:alpha val="6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59645D0D-BABC-47F4-8605-95312E2E9F99}"/>
                </a:ext>
              </a:extLst>
            </p:cNvPr>
            <p:cNvGrpSpPr/>
            <p:nvPr/>
          </p:nvGrpSpPr>
          <p:grpSpPr>
            <a:xfrm rot="16200000">
              <a:off x="8258991" y="995762"/>
              <a:ext cx="349795" cy="0"/>
              <a:chOff x="8242663" y="941335"/>
              <a:chExt cx="349795" cy="0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9353C839-0D3D-4AA8-B475-03175BB0C79C}"/>
                  </a:ext>
                </a:extLst>
              </p:cNvPr>
              <p:cNvCxnSpPr/>
              <p:nvPr/>
            </p:nvCxnSpPr>
            <p:spPr>
              <a:xfrm>
                <a:off x="8242663" y="941335"/>
                <a:ext cx="117566" cy="0"/>
              </a:xfrm>
              <a:prstGeom prst="line">
                <a:avLst/>
              </a:prstGeom>
              <a:ln w="28575" cap="rnd">
                <a:solidFill>
                  <a:srgbClr val="31CDFF">
                    <a:alpha val="6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2696A5B8-808E-410D-9177-60EE391D887A}"/>
                  </a:ext>
                </a:extLst>
              </p:cNvPr>
              <p:cNvCxnSpPr/>
              <p:nvPr/>
            </p:nvCxnSpPr>
            <p:spPr>
              <a:xfrm>
                <a:off x="8474892" y="941335"/>
                <a:ext cx="117566" cy="0"/>
              </a:xfrm>
              <a:prstGeom prst="line">
                <a:avLst/>
              </a:prstGeom>
              <a:ln w="28575" cap="rnd">
                <a:solidFill>
                  <a:srgbClr val="31CDFF">
                    <a:alpha val="6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圆: 空心 5">
            <a:extLst>
              <a:ext uri="{FF2B5EF4-FFF2-40B4-BE49-F238E27FC236}">
                <a16:creationId xmlns:a16="http://schemas.microsoft.com/office/drawing/2014/main" xmlns="" id="{C0CB458F-77F7-45D8-AB97-6A1DF3E6EC6B}"/>
              </a:ext>
            </a:extLst>
          </p:cNvPr>
          <p:cNvSpPr/>
          <p:nvPr/>
        </p:nvSpPr>
        <p:spPr>
          <a:xfrm>
            <a:off x="966045" y="-1867474"/>
            <a:ext cx="2670629" cy="2670629"/>
          </a:xfrm>
          <a:prstGeom prst="donut">
            <a:avLst>
              <a:gd name="adj" fmla="val 21734"/>
            </a:avLst>
          </a:prstGeom>
          <a:solidFill>
            <a:srgbClr val="4C67F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948142D-7AA1-477B-A6DE-992721E4FF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894" y="563985"/>
            <a:ext cx="5462194" cy="546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90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A242496A-C8A5-423D-8F84-12F1425B1989}"/>
              </a:ext>
            </a:extLst>
          </p:cNvPr>
          <p:cNvSpPr/>
          <p:nvPr/>
        </p:nvSpPr>
        <p:spPr>
          <a:xfrm>
            <a:off x="0" y="0"/>
            <a:ext cx="12187607" cy="6490487"/>
          </a:xfrm>
          <a:custGeom>
            <a:avLst/>
            <a:gdLst>
              <a:gd name="connsiteX0" fmla="*/ 0 w 12187607"/>
              <a:gd name="connsiteY0" fmla="*/ 0 h 6490487"/>
              <a:gd name="connsiteX1" fmla="*/ 12187607 w 12187607"/>
              <a:gd name="connsiteY1" fmla="*/ 0 h 6490487"/>
              <a:gd name="connsiteX2" fmla="*/ 12187607 w 12187607"/>
              <a:gd name="connsiteY2" fmla="*/ 3051242 h 6490487"/>
              <a:gd name="connsiteX3" fmla="*/ 12139920 w 12187607"/>
              <a:gd name="connsiteY3" fmla="*/ 3101876 h 6490487"/>
              <a:gd name="connsiteX4" fmla="*/ 11146971 w 12187607"/>
              <a:gd name="connsiteY4" fmla="*/ 4005943 h 6490487"/>
              <a:gd name="connsiteX5" fmla="*/ 8447314 w 12187607"/>
              <a:gd name="connsiteY5" fmla="*/ 5355771 h 6490487"/>
              <a:gd name="connsiteX6" fmla="*/ 5344887 w 12187607"/>
              <a:gd name="connsiteY6" fmla="*/ 6324600 h 6490487"/>
              <a:gd name="connsiteX7" fmla="*/ 3189514 w 12187607"/>
              <a:gd name="connsiteY7" fmla="*/ 6487886 h 6490487"/>
              <a:gd name="connsiteX8" fmla="*/ 2416629 w 12187607"/>
              <a:gd name="connsiteY8" fmla="*/ 6302829 h 6490487"/>
              <a:gd name="connsiteX9" fmla="*/ 1426029 w 12187607"/>
              <a:gd name="connsiteY9" fmla="*/ 6128657 h 6490487"/>
              <a:gd name="connsiteX10" fmla="*/ 587829 w 12187607"/>
              <a:gd name="connsiteY10" fmla="*/ 6019800 h 6490487"/>
              <a:gd name="connsiteX11" fmla="*/ 53749 w 12187607"/>
              <a:gd name="connsiteY11" fmla="*/ 5898016 h 6490487"/>
              <a:gd name="connsiteX12" fmla="*/ 0 w 12187607"/>
              <a:gd name="connsiteY12" fmla="*/ 5880663 h 6490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87607" h="6490487">
                <a:moveTo>
                  <a:pt x="0" y="0"/>
                </a:moveTo>
                <a:lnTo>
                  <a:pt x="12187607" y="0"/>
                </a:lnTo>
                <a:lnTo>
                  <a:pt x="12187607" y="3051242"/>
                </a:lnTo>
                <a:lnTo>
                  <a:pt x="12139920" y="3101876"/>
                </a:lnTo>
                <a:cubicBezTo>
                  <a:pt x="11807598" y="3443543"/>
                  <a:pt x="11461976" y="3764417"/>
                  <a:pt x="11146971" y="4005943"/>
                </a:cubicBezTo>
                <a:cubicBezTo>
                  <a:pt x="10306957" y="4650014"/>
                  <a:pt x="9414328" y="4969328"/>
                  <a:pt x="8447314" y="5355771"/>
                </a:cubicBezTo>
                <a:cubicBezTo>
                  <a:pt x="7480300" y="5742214"/>
                  <a:pt x="6221187" y="6135914"/>
                  <a:pt x="5344887" y="6324600"/>
                </a:cubicBezTo>
                <a:cubicBezTo>
                  <a:pt x="4468586" y="6513286"/>
                  <a:pt x="3677557" y="6491514"/>
                  <a:pt x="3189514" y="6487886"/>
                </a:cubicBezTo>
                <a:cubicBezTo>
                  <a:pt x="2701471" y="6484258"/>
                  <a:pt x="2712357" y="6357258"/>
                  <a:pt x="2416629" y="6302829"/>
                </a:cubicBezTo>
                <a:cubicBezTo>
                  <a:pt x="2120900" y="6248400"/>
                  <a:pt x="1730829" y="6175828"/>
                  <a:pt x="1426029" y="6128657"/>
                </a:cubicBezTo>
                <a:cubicBezTo>
                  <a:pt x="1121229" y="6081486"/>
                  <a:pt x="899886" y="6103257"/>
                  <a:pt x="587829" y="6019800"/>
                </a:cubicBezTo>
                <a:cubicBezTo>
                  <a:pt x="431801" y="5978072"/>
                  <a:pt x="239940" y="5950404"/>
                  <a:pt x="53749" y="5898016"/>
                </a:cubicBezTo>
                <a:lnTo>
                  <a:pt x="0" y="5880663"/>
                </a:lnTo>
                <a:close/>
              </a:path>
            </a:pathLst>
          </a:custGeom>
          <a:solidFill>
            <a:srgbClr val="F0EAF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9C7EDD79-D8BC-43A1-BCEE-946E627E8A04}"/>
              </a:ext>
            </a:extLst>
          </p:cNvPr>
          <p:cNvSpPr/>
          <p:nvPr/>
        </p:nvSpPr>
        <p:spPr>
          <a:xfrm>
            <a:off x="0" y="0"/>
            <a:ext cx="12083578" cy="6858000"/>
          </a:xfrm>
          <a:custGeom>
            <a:avLst/>
            <a:gdLst>
              <a:gd name="connsiteX0" fmla="*/ 0 w 12083578"/>
              <a:gd name="connsiteY0" fmla="*/ 0 h 6855364"/>
              <a:gd name="connsiteX1" fmla="*/ 12083578 w 12083578"/>
              <a:gd name="connsiteY1" fmla="*/ 0 h 6855364"/>
              <a:gd name="connsiteX2" fmla="*/ 12069220 w 12083578"/>
              <a:gd name="connsiteY2" fmla="*/ 35356 h 6855364"/>
              <a:gd name="connsiteX3" fmla="*/ 11800114 w 12083578"/>
              <a:gd name="connsiteY3" fmla="*/ 555171 h 6855364"/>
              <a:gd name="connsiteX4" fmla="*/ 8926286 w 12083578"/>
              <a:gd name="connsiteY4" fmla="*/ 4234543 h 6855364"/>
              <a:gd name="connsiteX5" fmla="*/ 5257800 w 12083578"/>
              <a:gd name="connsiteY5" fmla="*/ 6204857 h 6855364"/>
              <a:gd name="connsiteX6" fmla="*/ 1284360 w 12083578"/>
              <a:gd name="connsiteY6" fmla="*/ 6843023 h 6855364"/>
              <a:gd name="connsiteX7" fmla="*/ 1162703 w 12083578"/>
              <a:gd name="connsiteY7" fmla="*/ 6855364 h 6855364"/>
              <a:gd name="connsiteX8" fmla="*/ 0 w 12083578"/>
              <a:gd name="connsiteY8" fmla="*/ 6855364 h 685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83578" h="6855364">
                <a:moveTo>
                  <a:pt x="0" y="0"/>
                </a:moveTo>
                <a:lnTo>
                  <a:pt x="12083578" y="0"/>
                </a:lnTo>
                <a:lnTo>
                  <a:pt x="12069220" y="35356"/>
                </a:lnTo>
                <a:cubicBezTo>
                  <a:pt x="11998055" y="200088"/>
                  <a:pt x="11909992" y="373516"/>
                  <a:pt x="11800114" y="555171"/>
                </a:cubicBezTo>
                <a:cubicBezTo>
                  <a:pt x="11214100" y="1524000"/>
                  <a:pt x="10016672" y="3292929"/>
                  <a:pt x="8926286" y="4234543"/>
                </a:cubicBezTo>
                <a:cubicBezTo>
                  <a:pt x="7835900" y="5176157"/>
                  <a:pt x="6763657" y="5745843"/>
                  <a:pt x="5257800" y="6204857"/>
                </a:cubicBezTo>
                <a:cubicBezTo>
                  <a:pt x="4222524" y="6520429"/>
                  <a:pt x="2556102" y="6712517"/>
                  <a:pt x="1284360" y="6843023"/>
                </a:cubicBezTo>
                <a:lnTo>
                  <a:pt x="1162703" y="6855364"/>
                </a:lnTo>
                <a:lnTo>
                  <a:pt x="0" y="6855364"/>
                </a:lnTo>
                <a:close/>
              </a:path>
            </a:pathLst>
          </a:custGeom>
          <a:gradFill flip="none" rotWithShape="1">
            <a:gsLst>
              <a:gs pos="0">
                <a:srgbClr val="4A5EE1"/>
              </a:gs>
              <a:gs pos="100000">
                <a:srgbClr val="2A24C4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xmlns="" id="{280BF4DD-C28D-427D-98D1-27DC9B5842F4}"/>
              </a:ext>
            </a:extLst>
          </p:cNvPr>
          <p:cNvSpPr>
            <a:spLocks/>
          </p:cNvSpPr>
          <p:nvPr/>
        </p:nvSpPr>
        <p:spPr bwMode="auto">
          <a:xfrm rot="21295098">
            <a:off x="921538" y="3395758"/>
            <a:ext cx="1154011" cy="110783"/>
          </a:xfrm>
          <a:custGeom>
            <a:avLst/>
            <a:gdLst>
              <a:gd name="connsiteX0" fmla="*/ 833255 w 1154011"/>
              <a:gd name="connsiteY0" fmla="*/ 29199 h 110783"/>
              <a:gd name="connsiteX1" fmla="*/ 841701 w 1154011"/>
              <a:gd name="connsiteY1" fmla="*/ 30146 h 110783"/>
              <a:gd name="connsiteX2" fmla="*/ 838698 w 1154011"/>
              <a:gd name="connsiteY2" fmla="*/ 36209 h 110783"/>
              <a:gd name="connsiteX3" fmla="*/ 843203 w 1154011"/>
              <a:gd name="connsiteY3" fmla="*/ 39241 h 110783"/>
              <a:gd name="connsiteX4" fmla="*/ 847707 w 1154011"/>
              <a:gd name="connsiteY4" fmla="*/ 48335 h 110783"/>
              <a:gd name="connsiteX5" fmla="*/ 853713 w 1154011"/>
              <a:gd name="connsiteY5" fmla="*/ 43788 h 110783"/>
              <a:gd name="connsiteX6" fmla="*/ 864223 w 1154011"/>
              <a:gd name="connsiteY6" fmla="*/ 43788 h 110783"/>
              <a:gd name="connsiteX7" fmla="*/ 871731 w 1154011"/>
              <a:gd name="connsiteY7" fmla="*/ 39241 h 110783"/>
              <a:gd name="connsiteX8" fmla="*/ 901761 w 1154011"/>
              <a:gd name="connsiteY8" fmla="*/ 37725 h 110783"/>
              <a:gd name="connsiteX9" fmla="*/ 906265 w 1154011"/>
              <a:gd name="connsiteY9" fmla="*/ 42272 h 110783"/>
              <a:gd name="connsiteX10" fmla="*/ 913773 w 1154011"/>
              <a:gd name="connsiteY10" fmla="*/ 45303 h 110783"/>
              <a:gd name="connsiteX11" fmla="*/ 922781 w 1154011"/>
              <a:gd name="connsiteY11" fmla="*/ 58945 h 110783"/>
              <a:gd name="connsiteX12" fmla="*/ 942301 w 1154011"/>
              <a:gd name="connsiteY12" fmla="*/ 65008 h 110783"/>
              <a:gd name="connsiteX13" fmla="*/ 946805 w 1154011"/>
              <a:gd name="connsiteY13" fmla="*/ 69555 h 110783"/>
              <a:gd name="connsiteX14" fmla="*/ 957316 w 1154011"/>
              <a:gd name="connsiteY14" fmla="*/ 69555 h 110783"/>
              <a:gd name="connsiteX15" fmla="*/ 973832 w 1154011"/>
              <a:gd name="connsiteY15" fmla="*/ 75617 h 110783"/>
              <a:gd name="connsiteX16" fmla="*/ 987346 w 1154011"/>
              <a:gd name="connsiteY16" fmla="*/ 77133 h 110783"/>
              <a:gd name="connsiteX17" fmla="*/ 997856 w 1154011"/>
              <a:gd name="connsiteY17" fmla="*/ 90774 h 110783"/>
              <a:gd name="connsiteX18" fmla="*/ 1018877 w 1154011"/>
              <a:gd name="connsiteY18" fmla="*/ 93806 h 110783"/>
              <a:gd name="connsiteX19" fmla="*/ 1020378 w 1154011"/>
              <a:gd name="connsiteY19" fmla="*/ 90774 h 110783"/>
              <a:gd name="connsiteX20" fmla="*/ 1047405 w 1154011"/>
              <a:gd name="connsiteY20" fmla="*/ 90774 h 110783"/>
              <a:gd name="connsiteX21" fmla="*/ 1051910 w 1154011"/>
              <a:gd name="connsiteY21" fmla="*/ 92290 h 110783"/>
              <a:gd name="connsiteX22" fmla="*/ 1059417 w 1154011"/>
              <a:gd name="connsiteY22" fmla="*/ 92290 h 110783"/>
              <a:gd name="connsiteX23" fmla="*/ 1063921 w 1154011"/>
              <a:gd name="connsiteY23" fmla="*/ 90774 h 110783"/>
              <a:gd name="connsiteX24" fmla="*/ 1077435 w 1154011"/>
              <a:gd name="connsiteY24" fmla="*/ 90774 h 110783"/>
              <a:gd name="connsiteX25" fmla="*/ 1081939 w 1154011"/>
              <a:gd name="connsiteY25" fmla="*/ 92290 h 110783"/>
              <a:gd name="connsiteX26" fmla="*/ 1090948 w 1154011"/>
              <a:gd name="connsiteY26" fmla="*/ 90774 h 110783"/>
              <a:gd name="connsiteX27" fmla="*/ 1090948 w 1154011"/>
              <a:gd name="connsiteY27" fmla="*/ 87743 h 110783"/>
              <a:gd name="connsiteX28" fmla="*/ 1102960 w 1154011"/>
              <a:gd name="connsiteY28" fmla="*/ 78649 h 110783"/>
              <a:gd name="connsiteX29" fmla="*/ 1111969 w 1154011"/>
              <a:gd name="connsiteY29" fmla="*/ 86227 h 110783"/>
              <a:gd name="connsiteX30" fmla="*/ 1146504 w 1154011"/>
              <a:gd name="connsiteY30" fmla="*/ 92290 h 110783"/>
              <a:gd name="connsiteX31" fmla="*/ 1154011 w 1154011"/>
              <a:gd name="connsiteY31" fmla="*/ 96837 h 110783"/>
              <a:gd name="connsiteX32" fmla="*/ 1125483 w 1154011"/>
              <a:gd name="connsiteY32" fmla="*/ 98353 h 110783"/>
              <a:gd name="connsiteX33" fmla="*/ 1120978 w 1154011"/>
              <a:gd name="connsiteY33" fmla="*/ 96837 h 110783"/>
              <a:gd name="connsiteX34" fmla="*/ 1114972 w 1154011"/>
              <a:gd name="connsiteY34" fmla="*/ 101384 h 110783"/>
              <a:gd name="connsiteX35" fmla="*/ 1110468 w 1154011"/>
              <a:gd name="connsiteY35" fmla="*/ 98353 h 110783"/>
              <a:gd name="connsiteX36" fmla="*/ 1105963 w 1154011"/>
              <a:gd name="connsiteY36" fmla="*/ 101384 h 110783"/>
              <a:gd name="connsiteX37" fmla="*/ 1101459 w 1154011"/>
              <a:gd name="connsiteY37" fmla="*/ 99868 h 110783"/>
              <a:gd name="connsiteX38" fmla="*/ 1078936 w 1154011"/>
              <a:gd name="connsiteY38" fmla="*/ 105931 h 110783"/>
              <a:gd name="connsiteX39" fmla="*/ 1074432 w 1154011"/>
              <a:gd name="connsiteY39" fmla="*/ 105931 h 110783"/>
              <a:gd name="connsiteX40" fmla="*/ 1072931 w 1154011"/>
              <a:gd name="connsiteY40" fmla="*/ 101384 h 110783"/>
              <a:gd name="connsiteX41" fmla="*/ 1071429 w 1154011"/>
              <a:gd name="connsiteY41" fmla="*/ 105931 h 110783"/>
              <a:gd name="connsiteX42" fmla="*/ 1069927 w 1154011"/>
              <a:gd name="connsiteY42" fmla="*/ 104416 h 110783"/>
              <a:gd name="connsiteX43" fmla="*/ 1036895 w 1154011"/>
              <a:gd name="connsiteY43" fmla="*/ 105931 h 110783"/>
              <a:gd name="connsiteX44" fmla="*/ 1027886 w 1154011"/>
              <a:gd name="connsiteY44" fmla="*/ 110478 h 110783"/>
              <a:gd name="connsiteX45" fmla="*/ 1003862 w 1154011"/>
              <a:gd name="connsiteY45" fmla="*/ 105931 h 110783"/>
              <a:gd name="connsiteX46" fmla="*/ 997856 w 1154011"/>
              <a:gd name="connsiteY46" fmla="*/ 110478 h 110783"/>
              <a:gd name="connsiteX47" fmla="*/ 996355 w 1154011"/>
              <a:gd name="connsiteY47" fmla="*/ 105931 h 110783"/>
              <a:gd name="connsiteX48" fmla="*/ 990349 w 1154011"/>
              <a:gd name="connsiteY48" fmla="*/ 102900 h 110783"/>
              <a:gd name="connsiteX49" fmla="*/ 984343 w 1154011"/>
              <a:gd name="connsiteY49" fmla="*/ 93806 h 110783"/>
              <a:gd name="connsiteX50" fmla="*/ 976835 w 1154011"/>
              <a:gd name="connsiteY50" fmla="*/ 93806 h 110783"/>
              <a:gd name="connsiteX51" fmla="*/ 969328 w 1154011"/>
              <a:gd name="connsiteY51" fmla="*/ 89259 h 110783"/>
              <a:gd name="connsiteX52" fmla="*/ 951310 w 1154011"/>
              <a:gd name="connsiteY52" fmla="*/ 89259 h 110783"/>
              <a:gd name="connsiteX53" fmla="*/ 945304 w 1154011"/>
              <a:gd name="connsiteY53" fmla="*/ 84711 h 110783"/>
              <a:gd name="connsiteX54" fmla="*/ 933292 w 1154011"/>
              <a:gd name="connsiteY54" fmla="*/ 84711 h 110783"/>
              <a:gd name="connsiteX55" fmla="*/ 927286 w 1154011"/>
              <a:gd name="connsiteY55" fmla="*/ 80164 h 110783"/>
              <a:gd name="connsiteX56" fmla="*/ 918277 w 1154011"/>
              <a:gd name="connsiteY56" fmla="*/ 75617 h 110783"/>
              <a:gd name="connsiteX57" fmla="*/ 918277 w 1154011"/>
              <a:gd name="connsiteY57" fmla="*/ 71070 h 110783"/>
              <a:gd name="connsiteX58" fmla="*/ 912271 w 1154011"/>
              <a:gd name="connsiteY58" fmla="*/ 71070 h 110783"/>
              <a:gd name="connsiteX59" fmla="*/ 912271 w 1154011"/>
              <a:gd name="connsiteY59" fmla="*/ 65008 h 110783"/>
              <a:gd name="connsiteX60" fmla="*/ 906265 w 1154011"/>
              <a:gd name="connsiteY60" fmla="*/ 58945 h 110783"/>
              <a:gd name="connsiteX61" fmla="*/ 898758 w 1154011"/>
              <a:gd name="connsiteY61" fmla="*/ 58945 h 110783"/>
              <a:gd name="connsiteX62" fmla="*/ 888247 w 1154011"/>
              <a:gd name="connsiteY62" fmla="*/ 54398 h 110783"/>
              <a:gd name="connsiteX63" fmla="*/ 885244 w 1154011"/>
              <a:gd name="connsiteY63" fmla="*/ 55913 h 110783"/>
              <a:gd name="connsiteX64" fmla="*/ 874734 w 1154011"/>
              <a:gd name="connsiteY64" fmla="*/ 54397 h 110783"/>
              <a:gd name="connsiteX65" fmla="*/ 870229 w 1154011"/>
              <a:gd name="connsiteY65" fmla="*/ 58945 h 110783"/>
              <a:gd name="connsiteX66" fmla="*/ 859719 w 1154011"/>
              <a:gd name="connsiteY66" fmla="*/ 58945 h 110783"/>
              <a:gd name="connsiteX67" fmla="*/ 838698 w 1154011"/>
              <a:gd name="connsiteY67" fmla="*/ 63492 h 110783"/>
              <a:gd name="connsiteX68" fmla="*/ 835695 w 1154011"/>
              <a:gd name="connsiteY68" fmla="*/ 60460 h 110783"/>
              <a:gd name="connsiteX69" fmla="*/ 835695 w 1154011"/>
              <a:gd name="connsiteY69" fmla="*/ 55913 h 110783"/>
              <a:gd name="connsiteX70" fmla="*/ 828188 w 1154011"/>
              <a:gd name="connsiteY70" fmla="*/ 54398 h 110783"/>
              <a:gd name="connsiteX71" fmla="*/ 826686 w 1154011"/>
              <a:gd name="connsiteY71" fmla="*/ 57429 h 110783"/>
              <a:gd name="connsiteX72" fmla="*/ 825185 w 1154011"/>
              <a:gd name="connsiteY72" fmla="*/ 54398 h 110783"/>
              <a:gd name="connsiteX73" fmla="*/ 819179 w 1154011"/>
              <a:gd name="connsiteY73" fmla="*/ 61976 h 110783"/>
              <a:gd name="connsiteX74" fmla="*/ 808668 w 1154011"/>
              <a:gd name="connsiteY74" fmla="*/ 63492 h 110783"/>
              <a:gd name="connsiteX75" fmla="*/ 804164 w 1154011"/>
              <a:gd name="connsiteY75" fmla="*/ 69554 h 110783"/>
              <a:gd name="connsiteX76" fmla="*/ 795155 w 1154011"/>
              <a:gd name="connsiteY76" fmla="*/ 72586 h 110783"/>
              <a:gd name="connsiteX77" fmla="*/ 786146 w 1154011"/>
              <a:gd name="connsiteY77" fmla="*/ 78649 h 110783"/>
              <a:gd name="connsiteX78" fmla="*/ 781641 w 1154011"/>
              <a:gd name="connsiteY78" fmla="*/ 81680 h 110783"/>
              <a:gd name="connsiteX79" fmla="*/ 778639 w 1154011"/>
              <a:gd name="connsiteY79" fmla="*/ 86227 h 110783"/>
              <a:gd name="connsiteX80" fmla="*/ 766822 w 1154011"/>
              <a:gd name="connsiteY80" fmla="*/ 86227 h 110783"/>
              <a:gd name="connsiteX81" fmla="*/ 766862 w 1154011"/>
              <a:gd name="connsiteY81" fmla="*/ 85306 h 110783"/>
              <a:gd name="connsiteX82" fmla="*/ 768128 w 1154011"/>
              <a:gd name="connsiteY82" fmla="*/ 80354 h 110783"/>
              <a:gd name="connsiteX83" fmla="*/ 769629 w 1154011"/>
              <a:gd name="connsiteY83" fmla="*/ 75617 h 110783"/>
              <a:gd name="connsiteX84" fmla="*/ 767002 w 1154011"/>
              <a:gd name="connsiteY84" fmla="*/ 82059 h 110783"/>
              <a:gd name="connsiteX85" fmla="*/ 766862 w 1154011"/>
              <a:gd name="connsiteY85" fmla="*/ 85306 h 110783"/>
              <a:gd name="connsiteX86" fmla="*/ 766626 w 1154011"/>
              <a:gd name="connsiteY86" fmla="*/ 86227 h 110783"/>
              <a:gd name="connsiteX87" fmla="*/ 766822 w 1154011"/>
              <a:gd name="connsiteY87" fmla="*/ 86227 h 110783"/>
              <a:gd name="connsiteX88" fmla="*/ 766626 w 1154011"/>
              <a:gd name="connsiteY88" fmla="*/ 90774 h 110783"/>
              <a:gd name="connsiteX89" fmla="*/ 748609 w 1154011"/>
              <a:gd name="connsiteY89" fmla="*/ 87743 h 110783"/>
              <a:gd name="connsiteX90" fmla="*/ 741101 w 1154011"/>
              <a:gd name="connsiteY90" fmla="*/ 77133 h 110783"/>
              <a:gd name="connsiteX91" fmla="*/ 735095 w 1154011"/>
              <a:gd name="connsiteY91" fmla="*/ 58945 h 110783"/>
              <a:gd name="connsiteX92" fmla="*/ 733594 w 1154011"/>
              <a:gd name="connsiteY92" fmla="*/ 48335 h 110783"/>
              <a:gd name="connsiteX93" fmla="*/ 724585 w 1154011"/>
              <a:gd name="connsiteY93" fmla="*/ 46819 h 110783"/>
              <a:gd name="connsiteX94" fmla="*/ 720080 w 1154011"/>
              <a:gd name="connsiteY94" fmla="*/ 42272 h 110783"/>
              <a:gd name="connsiteX95" fmla="*/ 697558 w 1154011"/>
              <a:gd name="connsiteY95" fmla="*/ 46819 h 110783"/>
              <a:gd name="connsiteX96" fmla="*/ 685546 w 1154011"/>
              <a:gd name="connsiteY96" fmla="*/ 46819 h 110783"/>
              <a:gd name="connsiteX97" fmla="*/ 679540 w 1154011"/>
              <a:gd name="connsiteY97" fmla="*/ 51366 h 110783"/>
              <a:gd name="connsiteX98" fmla="*/ 672033 w 1154011"/>
              <a:gd name="connsiteY98" fmla="*/ 46819 h 110783"/>
              <a:gd name="connsiteX99" fmla="*/ 663024 w 1154011"/>
              <a:gd name="connsiteY99" fmla="*/ 48335 h 110783"/>
              <a:gd name="connsiteX100" fmla="*/ 660021 w 1154011"/>
              <a:gd name="connsiteY100" fmla="*/ 52882 h 110783"/>
              <a:gd name="connsiteX101" fmla="*/ 654015 w 1154011"/>
              <a:gd name="connsiteY101" fmla="*/ 48335 h 110783"/>
              <a:gd name="connsiteX102" fmla="*/ 643504 w 1154011"/>
              <a:gd name="connsiteY102" fmla="*/ 57429 h 110783"/>
              <a:gd name="connsiteX103" fmla="*/ 611973 w 1154011"/>
              <a:gd name="connsiteY103" fmla="*/ 58945 h 110783"/>
              <a:gd name="connsiteX104" fmla="*/ 593955 w 1154011"/>
              <a:gd name="connsiteY104" fmla="*/ 63492 h 110783"/>
              <a:gd name="connsiteX105" fmla="*/ 589451 w 1154011"/>
              <a:gd name="connsiteY105" fmla="*/ 65007 h 110783"/>
              <a:gd name="connsiteX106" fmla="*/ 577439 w 1154011"/>
              <a:gd name="connsiteY106" fmla="*/ 71070 h 110783"/>
              <a:gd name="connsiteX107" fmla="*/ 572934 w 1154011"/>
              <a:gd name="connsiteY107" fmla="*/ 69555 h 110783"/>
              <a:gd name="connsiteX108" fmla="*/ 565427 w 1154011"/>
              <a:gd name="connsiteY108" fmla="*/ 74102 h 110783"/>
              <a:gd name="connsiteX109" fmla="*/ 560922 w 1154011"/>
              <a:gd name="connsiteY109" fmla="*/ 78649 h 110783"/>
              <a:gd name="connsiteX110" fmla="*/ 553415 w 1154011"/>
              <a:gd name="connsiteY110" fmla="*/ 78649 h 110783"/>
              <a:gd name="connsiteX111" fmla="*/ 544406 w 1154011"/>
              <a:gd name="connsiteY111" fmla="*/ 84711 h 110783"/>
              <a:gd name="connsiteX112" fmla="*/ 539901 w 1154011"/>
              <a:gd name="connsiteY112" fmla="*/ 83196 h 110783"/>
              <a:gd name="connsiteX113" fmla="*/ 535397 w 1154011"/>
              <a:gd name="connsiteY113" fmla="*/ 87743 h 110783"/>
              <a:gd name="connsiteX114" fmla="*/ 529391 w 1154011"/>
              <a:gd name="connsiteY114" fmla="*/ 87743 h 110783"/>
              <a:gd name="connsiteX115" fmla="*/ 524887 w 1154011"/>
              <a:gd name="connsiteY115" fmla="*/ 92290 h 110783"/>
              <a:gd name="connsiteX116" fmla="*/ 502364 w 1154011"/>
              <a:gd name="connsiteY116" fmla="*/ 101384 h 110783"/>
              <a:gd name="connsiteX117" fmla="*/ 497860 w 1154011"/>
              <a:gd name="connsiteY117" fmla="*/ 105931 h 110783"/>
              <a:gd name="connsiteX118" fmla="*/ 482845 w 1154011"/>
              <a:gd name="connsiteY118" fmla="*/ 107447 h 110783"/>
              <a:gd name="connsiteX119" fmla="*/ 472335 w 1154011"/>
              <a:gd name="connsiteY119" fmla="*/ 110478 h 110783"/>
              <a:gd name="connsiteX120" fmla="*/ 469332 w 1154011"/>
              <a:gd name="connsiteY120" fmla="*/ 110478 h 110783"/>
              <a:gd name="connsiteX121" fmla="*/ 466328 w 1154011"/>
              <a:gd name="connsiteY121" fmla="*/ 105931 h 110783"/>
              <a:gd name="connsiteX122" fmla="*/ 461824 w 1154011"/>
              <a:gd name="connsiteY122" fmla="*/ 99868 h 110783"/>
              <a:gd name="connsiteX123" fmla="*/ 460322 w 1154011"/>
              <a:gd name="connsiteY123" fmla="*/ 95321 h 110783"/>
              <a:gd name="connsiteX124" fmla="*/ 460322 w 1154011"/>
              <a:gd name="connsiteY124" fmla="*/ 68039 h 110783"/>
              <a:gd name="connsiteX125" fmla="*/ 464827 w 1154011"/>
              <a:gd name="connsiteY125" fmla="*/ 68039 h 110783"/>
              <a:gd name="connsiteX126" fmla="*/ 467830 w 1154011"/>
              <a:gd name="connsiteY126" fmla="*/ 57429 h 110783"/>
              <a:gd name="connsiteX127" fmla="*/ 470833 w 1154011"/>
              <a:gd name="connsiteY127" fmla="*/ 54398 h 110783"/>
              <a:gd name="connsiteX128" fmla="*/ 472334 w 1154011"/>
              <a:gd name="connsiteY128" fmla="*/ 49851 h 110783"/>
              <a:gd name="connsiteX129" fmla="*/ 481343 w 1154011"/>
              <a:gd name="connsiteY129" fmla="*/ 36209 h 110783"/>
              <a:gd name="connsiteX130" fmla="*/ 487349 w 1154011"/>
              <a:gd name="connsiteY130" fmla="*/ 21052 h 110783"/>
              <a:gd name="connsiteX131" fmla="*/ 475337 w 1154011"/>
              <a:gd name="connsiteY131" fmla="*/ 19537 h 110783"/>
              <a:gd name="connsiteX132" fmla="*/ 469332 w 1154011"/>
              <a:gd name="connsiteY132" fmla="*/ 14990 h 110783"/>
              <a:gd name="connsiteX133" fmla="*/ 463326 w 1154011"/>
              <a:gd name="connsiteY133" fmla="*/ 19537 h 110783"/>
              <a:gd name="connsiteX134" fmla="*/ 451314 w 1154011"/>
              <a:gd name="connsiteY134" fmla="*/ 16505 h 110783"/>
              <a:gd name="connsiteX135" fmla="*/ 437800 w 1154011"/>
              <a:gd name="connsiteY135" fmla="*/ 19537 h 110783"/>
              <a:gd name="connsiteX136" fmla="*/ 431794 w 1154011"/>
              <a:gd name="connsiteY136" fmla="*/ 24084 h 110783"/>
              <a:gd name="connsiteX137" fmla="*/ 425788 w 1154011"/>
              <a:gd name="connsiteY137" fmla="*/ 21052 h 110783"/>
              <a:gd name="connsiteX138" fmla="*/ 421284 w 1154011"/>
              <a:gd name="connsiteY138" fmla="*/ 24084 h 110783"/>
              <a:gd name="connsiteX139" fmla="*/ 416779 w 1154011"/>
              <a:gd name="connsiteY139" fmla="*/ 28631 h 110783"/>
              <a:gd name="connsiteX140" fmla="*/ 409272 w 1154011"/>
              <a:gd name="connsiteY140" fmla="*/ 25599 h 110783"/>
              <a:gd name="connsiteX141" fmla="*/ 403266 w 1154011"/>
              <a:gd name="connsiteY141" fmla="*/ 30147 h 110783"/>
              <a:gd name="connsiteX142" fmla="*/ 388251 w 1154011"/>
              <a:gd name="connsiteY142" fmla="*/ 33178 h 110783"/>
              <a:gd name="connsiteX143" fmla="*/ 385248 w 1154011"/>
              <a:gd name="connsiteY143" fmla="*/ 37725 h 110783"/>
              <a:gd name="connsiteX144" fmla="*/ 374738 w 1154011"/>
              <a:gd name="connsiteY144" fmla="*/ 37725 h 110783"/>
              <a:gd name="connsiteX145" fmla="*/ 370233 w 1154011"/>
              <a:gd name="connsiteY145" fmla="*/ 42272 h 110783"/>
              <a:gd name="connsiteX146" fmla="*/ 367230 w 1154011"/>
              <a:gd name="connsiteY146" fmla="*/ 39241 h 110783"/>
              <a:gd name="connsiteX147" fmla="*/ 361224 w 1154011"/>
              <a:gd name="connsiteY147" fmla="*/ 43788 h 110783"/>
              <a:gd name="connsiteX148" fmla="*/ 358221 w 1154011"/>
              <a:gd name="connsiteY148" fmla="*/ 42272 h 110783"/>
              <a:gd name="connsiteX149" fmla="*/ 353717 w 1154011"/>
              <a:gd name="connsiteY149" fmla="*/ 46819 h 110783"/>
              <a:gd name="connsiteX150" fmla="*/ 349212 w 1154011"/>
              <a:gd name="connsiteY150" fmla="*/ 43788 h 110783"/>
              <a:gd name="connsiteX151" fmla="*/ 343206 w 1154011"/>
              <a:gd name="connsiteY151" fmla="*/ 46819 h 110783"/>
              <a:gd name="connsiteX152" fmla="*/ 334197 w 1154011"/>
              <a:gd name="connsiteY152" fmla="*/ 43788 h 110783"/>
              <a:gd name="connsiteX153" fmla="*/ 328191 w 1154011"/>
              <a:gd name="connsiteY153" fmla="*/ 46819 h 110783"/>
              <a:gd name="connsiteX154" fmla="*/ 322185 w 1154011"/>
              <a:gd name="connsiteY154" fmla="*/ 43788 h 110783"/>
              <a:gd name="connsiteX155" fmla="*/ 302666 w 1154011"/>
              <a:gd name="connsiteY155" fmla="*/ 46819 h 110783"/>
              <a:gd name="connsiteX156" fmla="*/ 298162 w 1154011"/>
              <a:gd name="connsiteY156" fmla="*/ 43788 h 110783"/>
              <a:gd name="connsiteX157" fmla="*/ 293657 w 1154011"/>
              <a:gd name="connsiteY157" fmla="*/ 48335 h 110783"/>
              <a:gd name="connsiteX158" fmla="*/ 280144 w 1154011"/>
              <a:gd name="connsiteY158" fmla="*/ 48335 h 110783"/>
              <a:gd name="connsiteX159" fmla="*/ 265129 w 1154011"/>
              <a:gd name="connsiteY159" fmla="*/ 51366 h 110783"/>
              <a:gd name="connsiteX160" fmla="*/ 239603 w 1154011"/>
              <a:gd name="connsiteY160" fmla="*/ 49850 h 110783"/>
              <a:gd name="connsiteX161" fmla="*/ 221586 w 1154011"/>
              <a:gd name="connsiteY161" fmla="*/ 49851 h 110783"/>
              <a:gd name="connsiteX162" fmla="*/ 212577 w 1154011"/>
              <a:gd name="connsiteY162" fmla="*/ 37725 h 110783"/>
              <a:gd name="connsiteX163" fmla="*/ 194559 w 1154011"/>
              <a:gd name="connsiteY163" fmla="*/ 42272 h 110783"/>
              <a:gd name="connsiteX164" fmla="*/ 185550 w 1154011"/>
              <a:gd name="connsiteY164" fmla="*/ 42272 h 110783"/>
              <a:gd name="connsiteX165" fmla="*/ 170535 w 1154011"/>
              <a:gd name="connsiteY165" fmla="*/ 45304 h 110783"/>
              <a:gd name="connsiteX166" fmla="*/ 167532 w 1154011"/>
              <a:gd name="connsiteY166" fmla="*/ 25599 h 110783"/>
              <a:gd name="connsiteX167" fmla="*/ 149514 w 1154011"/>
              <a:gd name="connsiteY167" fmla="*/ 27115 h 110783"/>
              <a:gd name="connsiteX168" fmla="*/ 142007 w 1154011"/>
              <a:gd name="connsiteY168" fmla="*/ 30147 h 110783"/>
              <a:gd name="connsiteX169" fmla="*/ 139004 w 1154011"/>
              <a:gd name="connsiteY169" fmla="*/ 34694 h 110783"/>
              <a:gd name="connsiteX170" fmla="*/ 125490 w 1154011"/>
              <a:gd name="connsiteY170" fmla="*/ 36209 h 110783"/>
              <a:gd name="connsiteX171" fmla="*/ 117983 w 1154011"/>
              <a:gd name="connsiteY171" fmla="*/ 43788 h 110783"/>
              <a:gd name="connsiteX172" fmla="*/ 113478 w 1154011"/>
              <a:gd name="connsiteY172" fmla="*/ 43788 h 110783"/>
              <a:gd name="connsiteX173" fmla="*/ 107472 w 1154011"/>
              <a:gd name="connsiteY173" fmla="*/ 48335 h 110783"/>
              <a:gd name="connsiteX174" fmla="*/ 99965 w 1154011"/>
              <a:gd name="connsiteY174" fmla="*/ 45303 h 110783"/>
              <a:gd name="connsiteX175" fmla="*/ 95460 w 1154011"/>
              <a:gd name="connsiteY175" fmla="*/ 34693 h 110783"/>
              <a:gd name="connsiteX176" fmla="*/ 95460 w 1154011"/>
              <a:gd name="connsiteY176" fmla="*/ 21052 h 110783"/>
              <a:gd name="connsiteX177" fmla="*/ 86451 w 1154011"/>
              <a:gd name="connsiteY177" fmla="*/ 19537 h 110783"/>
              <a:gd name="connsiteX178" fmla="*/ 80445 w 1154011"/>
              <a:gd name="connsiteY178" fmla="*/ 25600 h 110783"/>
              <a:gd name="connsiteX179" fmla="*/ 74440 w 1154011"/>
              <a:gd name="connsiteY179" fmla="*/ 25599 h 110783"/>
              <a:gd name="connsiteX180" fmla="*/ 69935 w 1154011"/>
              <a:gd name="connsiteY180" fmla="*/ 30146 h 110783"/>
              <a:gd name="connsiteX181" fmla="*/ 57923 w 1154011"/>
              <a:gd name="connsiteY181" fmla="*/ 31662 h 110783"/>
              <a:gd name="connsiteX182" fmla="*/ 56422 w 1154011"/>
              <a:gd name="connsiteY182" fmla="*/ 36209 h 110783"/>
              <a:gd name="connsiteX183" fmla="*/ 51917 w 1154011"/>
              <a:gd name="connsiteY183" fmla="*/ 36209 h 110783"/>
              <a:gd name="connsiteX184" fmla="*/ 47413 w 1154011"/>
              <a:gd name="connsiteY184" fmla="*/ 40756 h 110783"/>
              <a:gd name="connsiteX185" fmla="*/ 27893 w 1154011"/>
              <a:gd name="connsiteY185" fmla="*/ 48335 h 110783"/>
              <a:gd name="connsiteX186" fmla="*/ 20386 w 1154011"/>
              <a:gd name="connsiteY186" fmla="*/ 52882 h 110783"/>
              <a:gd name="connsiteX187" fmla="*/ 14380 w 1154011"/>
              <a:gd name="connsiteY187" fmla="*/ 49851 h 110783"/>
              <a:gd name="connsiteX188" fmla="*/ 6872 w 1154011"/>
              <a:gd name="connsiteY188" fmla="*/ 54398 h 110783"/>
              <a:gd name="connsiteX189" fmla="*/ 2368 w 1154011"/>
              <a:gd name="connsiteY189" fmla="*/ 52882 h 110783"/>
              <a:gd name="connsiteX190" fmla="*/ 0 w 1154011"/>
              <a:gd name="connsiteY190" fmla="*/ 53480 h 110783"/>
              <a:gd name="connsiteX191" fmla="*/ 1272 w 1154011"/>
              <a:gd name="connsiteY191" fmla="*/ 39172 h 110783"/>
              <a:gd name="connsiteX192" fmla="*/ 17758 w 1154011"/>
              <a:gd name="connsiteY192" fmla="*/ 39051 h 110783"/>
              <a:gd name="connsiteX193" fmla="*/ 41407 w 1154011"/>
              <a:gd name="connsiteY193" fmla="*/ 28631 h 110783"/>
              <a:gd name="connsiteX194" fmla="*/ 50416 w 1154011"/>
              <a:gd name="connsiteY194" fmla="*/ 25599 h 110783"/>
              <a:gd name="connsiteX195" fmla="*/ 62428 w 1154011"/>
              <a:gd name="connsiteY195" fmla="*/ 16505 h 110783"/>
              <a:gd name="connsiteX196" fmla="*/ 72938 w 1154011"/>
              <a:gd name="connsiteY196" fmla="*/ 14990 h 110783"/>
              <a:gd name="connsiteX197" fmla="*/ 74440 w 1154011"/>
              <a:gd name="connsiteY197" fmla="*/ 11958 h 110783"/>
              <a:gd name="connsiteX198" fmla="*/ 75941 w 1154011"/>
              <a:gd name="connsiteY198" fmla="*/ 14990 h 110783"/>
              <a:gd name="connsiteX199" fmla="*/ 80446 w 1154011"/>
              <a:gd name="connsiteY199" fmla="*/ 7411 h 110783"/>
              <a:gd name="connsiteX200" fmla="*/ 101466 w 1154011"/>
              <a:gd name="connsiteY200" fmla="*/ 5895 h 110783"/>
              <a:gd name="connsiteX201" fmla="*/ 102968 w 1154011"/>
              <a:gd name="connsiteY201" fmla="*/ 10442 h 110783"/>
              <a:gd name="connsiteX202" fmla="*/ 104469 w 1154011"/>
              <a:gd name="connsiteY202" fmla="*/ 11958 h 110783"/>
              <a:gd name="connsiteX203" fmla="*/ 102968 w 1154011"/>
              <a:gd name="connsiteY203" fmla="*/ 18021 h 110783"/>
              <a:gd name="connsiteX204" fmla="*/ 128493 w 1154011"/>
              <a:gd name="connsiteY204" fmla="*/ 18021 h 110783"/>
              <a:gd name="connsiteX205" fmla="*/ 152517 w 1154011"/>
              <a:gd name="connsiteY205" fmla="*/ 11958 h 110783"/>
              <a:gd name="connsiteX206" fmla="*/ 170535 w 1154011"/>
              <a:gd name="connsiteY206" fmla="*/ 4380 h 110783"/>
              <a:gd name="connsiteX207" fmla="*/ 179544 w 1154011"/>
              <a:gd name="connsiteY207" fmla="*/ 21052 h 110783"/>
              <a:gd name="connsiteX208" fmla="*/ 196060 w 1154011"/>
              <a:gd name="connsiteY208" fmla="*/ 16505 h 110783"/>
              <a:gd name="connsiteX209" fmla="*/ 200565 w 1154011"/>
              <a:gd name="connsiteY209" fmla="*/ 18021 h 110783"/>
              <a:gd name="connsiteX210" fmla="*/ 218583 w 1154011"/>
              <a:gd name="connsiteY210" fmla="*/ 18021 h 110783"/>
              <a:gd name="connsiteX211" fmla="*/ 232096 w 1154011"/>
              <a:gd name="connsiteY211" fmla="*/ 28631 h 110783"/>
              <a:gd name="connsiteX212" fmla="*/ 259123 w 1154011"/>
              <a:gd name="connsiteY212" fmla="*/ 28631 h 110783"/>
              <a:gd name="connsiteX213" fmla="*/ 287651 w 1154011"/>
              <a:gd name="connsiteY213" fmla="*/ 28631 h 110783"/>
              <a:gd name="connsiteX214" fmla="*/ 301165 w 1154011"/>
              <a:gd name="connsiteY214" fmla="*/ 24084 h 110783"/>
              <a:gd name="connsiteX215" fmla="*/ 331194 w 1154011"/>
              <a:gd name="connsiteY215" fmla="*/ 24084 h 110783"/>
              <a:gd name="connsiteX216" fmla="*/ 337200 w 1154011"/>
              <a:gd name="connsiteY216" fmla="*/ 19537 h 110783"/>
              <a:gd name="connsiteX217" fmla="*/ 352215 w 1154011"/>
              <a:gd name="connsiteY217" fmla="*/ 24084 h 110783"/>
              <a:gd name="connsiteX218" fmla="*/ 386749 w 1154011"/>
              <a:gd name="connsiteY218" fmla="*/ 14990 h 110783"/>
              <a:gd name="connsiteX219" fmla="*/ 392756 w 1154011"/>
              <a:gd name="connsiteY219" fmla="*/ 14990 h 110783"/>
              <a:gd name="connsiteX220" fmla="*/ 403266 w 1154011"/>
              <a:gd name="connsiteY220" fmla="*/ 10442 h 110783"/>
              <a:gd name="connsiteX221" fmla="*/ 407770 w 1154011"/>
              <a:gd name="connsiteY221" fmla="*/ 11958 h 110783"/>
              <a:gd name="connsiteX222" fmla="*/ 421284 w 1154011"/>
              <a:gd name="connsiteY222" fmla="*/ 5895 h 110783"/>
              <a:gd name="connsiteX223" fmla="*/ 430293 w 1154011"/>
              <a:gd name="connsiteY223" fmla="*/ 5895 h 110783"/>
              <a:gd name="connsiteX224" fmla="*/ 448311 w 1154011"/>
              <a:gd name="connsiteY224" fmla="*/ 1348 h 110783"/>
              <a:gd name="connsiteX225" fmla="*/ 451314 w 1154011"/>
              <a:gd name="connsiteY225" fmla="*/ 1348 h 110783"/>
              <a:gd name="connsiteX226" fmla="*/ 451314 w 1154011"/>
              <a:gd name="connsiteY226" fmla="*/ 5895 h 110783"/>
              <a:gd name="connsiteX227" fmla="*/ 455818 w 1154011"/>
              <a:gd name="connsiteY227" fmla="*/ 1348 h 110783"/>
              <a:gd name="connsiteX228" fmla="*/ 472334 w 1154011"/>
              <a:gd name="connsiteY228" fmla="*/ 1348 h 110783"/>
              <a:gd name="connsiteX229" fmla="*/ 484346 w 1154011"/>
              <a:gd name="connsiteY229" fmla="*/ 1348 h 110783"/>
              <a:gd name="connsiteX230" fmla="*/ 496358 w 1154011"/>
              <a:gd name="connsiteY230" fmla="*/ 27115 h 110783"/>
              <a:gd name="connsiteX231" fmla="*/ 494857 w 1154011"/>
              <a:gd name="connsiteY231" fmla="*/ 34693 h 110783"/>
              <a:gd name="connsiteX232" fmla="*/ 491854 w 1154011"/>
              <a:gd name="connsiteY232" fmla="*/ 36209 h 110783"/>
              <a:gd name="connsiteX233" fmla="*/ 488851 w 1154011"/>
              <a:gd name="connsiteY233" fmla="*/ 48335 h 110783"/>
              <a:gd name="connsiteX234" fmla="*/ 484346 w 1154011"/>
              <a:gd name="connsiteY234" fmla="*/ 49851 h 110783"/>
              <a:gd name="connsiteX235" fmla="*/ 484346 w 1154011"/>
              <a:gd name="connsiteY235" fmla="*/ 54398 h 110783"/>
              <a:gd name="connsiteX236" fmla="*/ 481343 w 1154011"/>
              <a:gd name="connsiteY236" fmla="*/ 54398 h 110783"/>
              <a:gd name="connsiteX237" fmla="*/ 478340 w 1154011"/>
              <a:gd name="connsiteY237" fmla="*/ 63492 h 110783"/>
              <a:gd name="connsiteX238" fmla="*/ 475338 w 1154011"/>
              <a:gd name="connsiteY238" fmla="*/ 68039 h 110783"/>
              <a:gd name="connsiteX239" fmla="*/ 472334 w 1154011"/>
              <a:gd name="connsiteY239" fmla="*/ 87743 h 110783"/>
              <a:gd name="connsiteX240" fmla="*/ 476839 w 1154011"/>
              <a:gd name="connsiteY240" fmla="*/ 86227 h 110783"/>
              <a:gd name="connsiteX241" fmla="*/ 482845 w 1154011"/>
              <a:gd name="connsiteY241" fmla="*/ 90774 h 110783"/>
              <a:gd name="connsiteX242" fmla="*/ 488851 w 1154011"/>
              <a:gd name="connsiteY242" fmla="*/ 86227 h 110783"/>
              <a:gd name="connsiteX243" fmla="*/ 497860 w 1154011"/>
              <a:gd name="connsiteY243" fmla="*/ 83196 h 110783"/>
              <a:gd name="connsiteX244" fmla="*/ 502364 w 1154011"/>
              <a:gd name="connsiteY244" fmla="*/ 81680 h 110783"/>
              <a:gd name="connsiteX245" fmla="*/ 511373 w 1154011"/>
              <a:gd name="connsiteY245" fmla="*/ 77133 h 110783"/>
              <a:gd name="connsiteX246" fmla="*/ 523385 w 1154011"/>
              <a:gd name="connsiteY246" fmla="*/ 74102 h 110783"/>
              <a:gd name="connsiteX247" fmla="*/ 536898 w 1154011"/>
              <a:gd name="connsiteY247" fmla="*/ 68039 h 110783"/>
              <a:gd name="connsiteX248" fmla="*/ 553415 w 1154011"/>
              <a:gd name="connsiteY248" fmla="*/ 63492 h 110783"/>
              <a:gd name="connsiteX249" fmla="*/ 557919 w 1154011"/>
              <a:gd name="connsiteY249" fmla="*/ 58945 h 110783"/>
              <a:gd name="connsiteX250" fmla="*/ 565427 w 1154011"/>
              <a:gd name="connsiteY250" fmla="*/ 58945 h 110783"/>
              <a:gd name="connsiteX251" fmla="*/ 575937 w 1154011"/>
              <a:gd name="connsiteY251" fmla="*/ 51366 h 110783"/>
              <a:gd name="connsiteX252" fmla="*/ 584946 w 1154011"/>
              <a:gd name="connsiteY252" fmla="*/ 46819 h 110783"/>
              <a:gd name="connsiteX253" fmla="*/ 608970 w 1154011"/>
              <a:gd name="connsiteY253" fmla="*/ 40756 h 110783"/>
              <a:gd name="connsiteX254" fmla="*/ 613475 w 1154011"/>
              <a:gd name="connsiteY254" fmla="*/ 36209 h 110783"/>
              <a:gd name="connsiteX255" fmla="*/ 620982 w 1154011"/>
              <a:gd name="connsiteY255" fmla="*/ 36209 h 110783"/>
              <a:gd name="connsiteX256" fmla="*/ 631492 w 1154011"/>
              <a:gd name="connsiteY256" fmla="*/ 31662 h 110783"/>
              <a:gd name="connsiteX257" fmla="*/ 648009 w 1154011"/>
              <a:gd name="connsiteY257" fmla="*/ 33178 h 110783"/>
              <a:gd name="connsiteX258" fmla="*/ 666027 w 1154011"/>
              <a:gd name="connsiteY258" fmla="*/ 31662 h 110783"/>
              <a:gd name="connsiteX259" fmla="*/ 669030 w 1154011"/>
              <a:gd name="connsiteY259" fmla="*/ 28631 h 110783"/>
              <a:gd name="connsiteX260" fmla="*/ 676537 w 1154011"/>
              <a:gd name="connsiteY260" fmla="*/ 31662 h 110783"/>
              <a:gd name="connsiteX261" fmla="*/ 679540 w 1154011"/>
              <a:gd name="connsiteY261" fmla="*/ 27115 h 110783"/>
              <a:gd name="connsiteX262" fmla="*/ 685546 w 1154011"/>
              <a:gd name="connsiteY262" fmla="*/ 28631 h 110783"/>
              <a:gd name="connsiteX263" fmla="*/ 702063 w 1154011"/>
              <a:gd name="connsiteY263" fmla="*/ 24084 h 110783"/>
              <a:gd name="connsiteX264" fmla="*/ 714074 w 1154011"/>
              <a:gd name="connsiteY264" fmla="*/ 25599 h 110783"/>
              <a:gd name="connsiteX265" fmla="*/ 732092 w 1154011"/>
              <a:gd name="connsiteY265" fmla="*/ 25599 h 110783"/>
              <a:gd name="connsiteX266" fmla="*/ 741101 w 1154011"/>
              <a:gd name="connsiteY266" fmla="*/ 37725 h 110783"/>
              <a:gd name="connsiteX267" fmla="*/ 742603 w 1154011"/>
              <a:gd name="connsiteY267" fmla="*/ 54398 h 110783"/>
              <a:gd name="connsiteX268" fmla="*/ 748609 w 1154011"/>
              <a:gd name="connsiteY268" fmla="*/ 63492 h 110783"/>
              <a:gd name="connsiteX269" fmla="*/ 762122 w 1154011"/>
              <a:gd name="connsiteY269" fmla="*/ 71070 h 110783"/>
              <a:gd name="connsiteX270" fmla="*/ 765125 w 1154011"/>
              <a:gd name="connsiteY270" fmla="*/ 68039 h 110783"/>
              <a:gd name="connsiteX271" fmla="*/ 768128 w 1154011"/>
              <a:gd name="connsiteY271" fmla="*/ 71070 h 110783"/>
              <a:gd name="connsiteX272" fmla="*/ 772633 w 1154011"/>
              <a:gd name="connsiteY272" fmla="*/ 66523 h 110783"/>
              <a:gd name="connsiteX273" fmla="*/ 777137 w 1154011"/>
              <a:gd name="connsiteY273" fmla="*/ 66523 h 110783"/>
              <a:gd name="connsiteX274" fmla="*/ 783143 w 1154011"/>
              <a:gd name="connsiteY274" fmla="*/ 61976 h 110783"/>
              <a:gd name="connsiteX275" fmla="*/ 786146 w 1154011"/>
              <a:gd name="connsiteY275" fmla="*/ 61976 h 110783"/>
              <a:gd name="connsiteX276" fmla="*/ 790650 w 1154011"/>
              <a:gd name="connsiteY276" fmla="*/ 57429 h 110783"/>
              <a:gd name="connsiteX277" fmla="*/ 801161 w 1154011"/>
              <a:gd name="connsiteY277" fmla="*/ 52882 h 110783"/>
              <a:gd name="connsiteX278" fmla="*/ 804164 w 1154011"/>
              <a:gd name="connsiteY278" fmla="*/ 48335 h 110783"/>
              <a:gd name="connsiteX279" fmla="*/ 808668 w 1154011"/>
              <a:gd name="connsiteY279" fmla="*/ 48335 h 110783"/>
              <a:gd name="connsiteX280" fmla="*/ 811671 w 1154011"/>
              <a:gd name="connsiteY280" fmla="*/ 43788 h 110783"/>
              <a:gd name="connsiteX281" fmla="*/ 814674 w 1154011"/>
              <a:gd name="connsiteY281" fmla="*/ 43788 h 110783"/>
              <a:gd name="connsiteX282" fmla="*/ 816176 w 1154011"/>
              <a:gd name="connsiteY282" fmla="*/ 39241 h 110783"/>
              <a:gd name="connsiteX283" fmla="*/ 823683 w 1154011"/>
              <a:gd name="connsiteY283" fmla="*/ 36209 h 110783"/>
              <a:gd name="connsiteX284" fmla="*/ 833255 w 1154011"/>
              <a:gd name="connsiteY284" fmla="*/ 29199 h 11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1154011" h="110783">
                <a:moveTo>
                  <a:pt x="833255" y="29199"/>
                </a:moveTo>
                <a:cubicBezTo>
                  <a:pt x="836446" y="27115"/>
                  <a:pt x="839449" y="26357"/>
                  <a:pt x="841701" y="30146"/>
                </a:cubicBezTo>
                <a:cubicBezTo>
                  <a:pt x="843203" y="37725"/>
                  <a:pt x="838698" y="31662"/>
                  <a:pt x="838698" y="36209"/>
                </a:cubicBezTo>
                <a:cubicBezTo>
                  <a:pt x="841701" y="39241"/>
                  <a:pt x="841701" y="36209"/>
                  <a:pt x="843203" y="39241"/>
                </a:cubicBezTo>
                <a:cubicBezTo>
                  <a:pt x="846206" y="40756"/>
                  <a:pt x="846206" y="46819"/>
                  <a:pt x="847707" y="48335"/>
                </a:cubicBezTo>
                <a:cubicBezTo>
                  <a:pt x="849209" y="48335"/>
                  <a:pt x="852211" y="43788"/>
                  <a:pt x="853713" y="43788"/>
                </a:cubicBezTo>
                <a:cubicBezTo>
                  <a:pt x="856716" y="42272"/>
                  <a:pt x="861220" y="43788"/>
                  <a:pt x="864223" y="43788"/>
                </a:cubicBezTo>
                <a:cubicBezTo>
                  <a:pt x="867226" y="42272"/>
                  <a:pt x="870229" y="39241"/>
                  <a:pt x="871731" y="39241"/>
                </a:cubicBezTo>
                <a:cubicBezTo>
                  <a:pt x="880740" y="36209"/>
                  <a:pt x="892752" y="34693"/>
                  <a:pt x="901761" y="37725"/>
                </a:cubicBezTo>
                <a:cubicBezTo>
                  <a:pt x="903262" y="39241"/>
                  <a:pt x="904764" y="42272"/>
                  <a:pt x="906265" y="42272"/>
                </a:cubicBezTo>
                <a:cubicBezTo>
                  <a:pt x="909268" y="45303"/>
                  <a:pt x="910770" y="42272"/>
                  <a:pt x="913773" y="45303"/>
                </a:cubicBezTo>
                <a:cubicBezTo>
                  <a:pt x="916775" y="48335"/>
                  <a:pt x="919778" y="55913"/>
                  <a:pt x="922781" y="58945"/>
                </a:cubicBezTo>
                <a:cubicBezTo>
                  <a:pt x="927286" y="63492"/>
                  <a:pt x="934793" y="61976"/>
                  <a:pt x="942301" y="65008"/>
                </a:cubicBezTo>
                <a:cubicBezTo>
                  <a:pt x="943802" y="65008"/>
                  <a:pt x="945304" y="68039"/>
                  <a:pt x="946805" y="69555"/>
                </a:cubicBezTo>
                <a:cubicBezTo>
                  <a:pt x="949808" y="69555"/>
                  <a:pt x="954313" y="68039"/>
                  <a:pt x="957316" y="69555"/>
                </a:cubicBezTo>
                <a:cubicBezTo>
                  <a:pt x="961820" y="69555"/>
                  <a:pt x="967826" y="74102"/>
                  <a:pt x="973832" y="75617"/>
                </a:cubicBezTo>
                <a:cubicBezTo>
                  <a:pt x="978337" y="77133"/>
                  <a:pt x="982841" y="75617"/>
                  <a:pt x="987346" y="77133"/>
                </a:cubicBezTo>
                <a:cubicBezTo>
                  <a:pt x="990349" y="80164"/>
                  <a:pt x="994853" y="89259"/>
                  <a:pt x="997856" y="90774"/>
                </a:cubicBezTo>
                <a:cubicBezTo>
                  <a:pt x="1002360" y="93806"/>
                  <a:pt x="1011369" y="92290"/>
                  <a:pt x="1018877" y="93806"/>
                </a:cubicBezTo>
                <a:cubicBezTo>
                  <a:pt x="1018877" y="93806"/>
                  <a:pt x="1018877" y="90774"/>
                  <a:pt x="1020378" y="90774"/>
                </a:cubicBezTo>
                <a:cubicBezTo>
                  <a:pt x="1027886" y="93806"/>
                  <a:pt x="1039898" y="90774"/>
                  <a:pt x="1047405" y="90774"/>
                </a:cubicBezTo>
                <a:cubicBezTo>
                  <a:pt x="1050408" y="90774"/>
                  <a:pt x="1050408" y="93806"/>
                  <a:pt x="1051910" y="92290"/>
                </a:cubicBezTo>
                <a:cubicBezTo>
                  <a:pt x="1054913" y="92290"/>
                  <a:pt x="1056414" y="92290"/>
                  <a:pt x="1059417" y="92290"/>
                </a:cubicBezTo>
                <a:cubicBezTo>
                  <a:pt x="1060919" y="93806"/>
                  <a:pt x="1062420" y="90774"/>
                  <a:pt x="1063921" y="90774"/>
                </a:cubicBezTo>
                <a:cubicBezTo>
                  <a:pt x="1068426" y="90774"/>
                  <a:pt x="1071429" y="90774"/>
                  <a:pt x="1077435" y="90774"/>
                </a:cubicBezTo>
                <a:cubicBezTo>
                  <a:pt x="1078936" y="90774"/>
                  <a:pt x="1078936" y="92290"/>
                  <a:pt x="1081939" y="92290"/>
                </a:cubicBezTo>
                <a:cubicBezTo>
                  <a:pt x="1081939" y="92290"/>
                  <a:pt x="1086444" y="90774"/>
                  <a:pt x="1090948" y="90774"/>
                </a:cubicBezTo>
                <a:cubicBezTo>
                  <a:pt x="1089447" y="90774"/>
                  <a:pt x="1090948" y="86227"/>
                  <a:pt x="1090948" y="87743"/>
                </a:cubicBezTo>
                <a:cubicBezTo>
                  <a:pt x="1093951" y="95321"/>
                  <a:pt x="1098456" y="80164"/>
                  <a:pt x="1102960" y="78649"/>
                </a:cubicBezTo>
                <a:cubicBezTo>
                  <a:pt x="1105963" y="78649"/>
                  <a:pt x="1107465" y="83196"/>
                  <a:pt x="1111969" y="86227"/>
                </a:cubicBezTo>
                <a:cubicBezTo>
                  <a:pt x="1119477" y="90774"/>
                  <a:pt x="1132990" y="90774"/>
                  <a:pt x="1146504" y="92290"/>
                </a:cubicBezTo>
                <a:cubicBezTo>
                  <a:pt x="1148005" y="92290"/>
                  <a:pt x="1152509" y="87743"/>
                  <a:pt x="1154011" y="96837"/>
                </a:cubicBezTo>
                <a:cubicBezTo>
                  <a:pt x="1145002" y="93806"/>
                  <a:pt x="1134492" y="98353"/>
                  <a:pt x="1125483" y="98353"/>
                </a:cubicBezTo>
                <a:cubicBezTo>
                  <a:pt x="1123981" y="98353"/>
                  <a:pt x="1122480" y="96837"/>
                  <a:pt x="1120978" y="96837"/>
                </a:cubicBezTo>
                <a:cubicBezTo>
                  <a:pt x="1119477" y="96837"/>
                  <a:pt x="1116474" y="99868"/>
                  <a:pt x="1114972" y="101384"/>
                </a:cubicBezTo>
                <a:cubicBezTo>
                  <a:pt x="1113471" y="101384"/>
                  <a:pt x="1111969" y="98353"/>
                  <a:pt x="1110468" y="98353"/>
                </a:cubicBezTo>
                <a:cubicBezTo>
                  <a:pt x="1108966" y="99868"/>
                  <a:pt x="1108966" y="101384"/>
                  <a:pt x="1105963" y="101384"/>
                </a:cubicBezTo>
                <a:cubicBezTo>
                  <a:pt x="1104462" y="101384"/>
                  <a:pt x="1102960" y="98353"/>
                  <a:pt x="1101459" y="99868"/>
                </a:cubicBezTo>
                <a:cubicBezTo>
                  <a:pt x="1093951" y="99868"/>
                  <a:pt x="1084942" y="105931"/>
                  <a:pt x="1078936" y="105931"/>
                </a:cubicBezTo>
                <a:cubicBezTo>
                  <a:pt x="1077435" y="105931"/>
                  <a:pt x="1075934" y="107447"/>
                  <a:pt x="1074432" y="105931"/>
                </a:cubicBezTo>
                <a:cubicBezTo>
                  <a:pt x="1074432" y="105931"/>
                  <a:pt x="1074432" y="101384"/>
                  <a:pt x="1072931" y="101384"/>
                </a:cubicBezTo>
                <a:cubicBezTo>
                  <a:pt x="1071429" y="101384"/>
                  <a:pt x="1071429" y="105931"/>
                  <a:pt x="1071429" y="105931"/>
                </a:cubicBezTo>
                <a:cubicBezTo>
                  <a:pt x="1069927" y="107447"/>
                  <a:pt x="1069927" y="104416"/>
                  <a:pt x="1069927" y="104416"/>
                </a:cubicBezTo>
                <a:cubicBezTo>
                  <a:pt x="1060919" y="107447"/>
                  <a:pt x="1048907" y="102900"/>
                  <a:pt x="1036895" y="105931"/>
                </a:cubicBezTo>
                <a:cubicBezTo>
                  <a:pt x="1033892" y="107447"/>
                  <a:pt x="1030889" y="110478"/>
                  <a:pt x="1027886" y="110478"/>
                </a:cubicBezTo>
                <a:cubicBezTo>
                  <a:pt x="1018877" y="111994"/>
                  <a:pt x="1009868" y="104415"/>
                  <a:pt x="1003862" y="105931"/>
                </a:cubicBezTo>
                <a:cubicBezTo>
                  <a:pt x="1002360" y="107447"/>
                  <a:pt x="999358" y="111994"/>
                  <a:pt x="997856" y="110478"/>
                </a:cubicBezTo>
                <a:cubicBezTo>
                  <a:pt x="996355" y="110478"/>
                  <a:pt x="996355" y="107447"/>
                  <a:pt x="996355" y="105931"/>
                </a:cubicBezTo>
                <a:cubicBezTo>
                  <a:pt x="994853" y="104416"/>
                  <a:pt x="993351" y="107447"/>
                  <a:pt x="990349" y="102900"/>
                </a:cubicBezTo>
                <a:cubicBezTo>
                  <a:pt x="988847" y="99868"/>
                  <a:pt x="987346" y="93806"/>
                  <a:pt x="984343" y="93806"/>
                </a:cubicBezTo>
                <a:cubicBezTo>
                  <a:pt x="982841" y="92290"/>
                  <a:pt x="979838" y="93806"/>
                  <a:pt x="976835" y="93806"/>
                </a:cubicBezTo>
                <a:cubicBezTo>
                  <a:pt x="973832" y="92290"/>
                  <a:pt x="972331" y="89259"/>
                  <a:pt x="969328" y="89259"/>
                </a:cubicBezTo>
                <a:cubicBezTo>
                  <a:pt x="963322" y="86227"/>
                  <a:pt x="957316" y="90774"/>
                  <a:pt x="951310" y="89259"/>
                </a:cubicBezTo>
                <a:cubicBezTo>
                  <a:pt x="949808" y="89259"/>
                  <a:pt x="946805" y="86227"/>
                  <a:pt x="945304" y="84711"/>
                </a:cubicBezTo>
                <a:cubicBezTo>
                  <a:pt x="940799" y="83196"/>
                  <a:pt x="937796" y="86227"/>
                  <a:pt x="933292" y="84711"/>
                </a:cubicBezTo>
                <a:cubicBezTo>
                  <a:pt x="931791" y="84712"/>
                  <a:pt x="928788" y="81680"/>
                  <a:pt x="927286" y="80164"/>
                </a:cubicBezTo>
                <a:cubicBezTo>
                  <a:pt x="922781" y="78649"/>
                  <a:pt x="921280" y="83196"/>
                  <a:pt x="918277" y="75617"/>
                </a:cubicBezTo>
                <a:cubicBezTo>
                  <a:pt x="918277" y="71070"/>
                  <a:pt x="918277" y="71070"/>
                  <a:pt x="918277" y="71070"/>
                </a:cubicBezTo>
                <a:cubicBezTo>
                  <a:pt x="916776" y="71070"/>
                  <a:pt x="913773" y="72586"/>
                  <a:pt x="912271" y="71070"/>
                </a:cubicBezTo>
                <a:cubicBezTo>
                  <a:pt x="912271" y="71070"/>
                  <a:pt x="912271" y="66523"/>
                  <a:pt x="912271" y="65008"/>
                </a:cubicBezTo>
                <a:cubicBezTo>
                  <a:pt x="912271" y="65008"/>
                  <a:pt x="907767" y="58945"/>
                  <a:pt x="906265" y="58945"/>
                </a:cubicBezTo>
                <a:cubicBezTo>
                  <a:pt x="904764" y="57429"/>
                  <a:pt x="901761" y="58945"/>
                  <a:pt x="898758" y="58945"/>
                </a:cubicBezTo>
                <a:cubicBezTo>
                  <a:pt x="895755" y="57429"/>
                  <a:pt x="892752" y="52882"/>
                  <a:pt x="888247" y="54398"/>
                </a:cubicBezTo>
                <a:cubicBezTo>
                  <a:pt x="886746" y="54398"/>
                  <a:pt x="886746" y="57429"/>
                  <a:pt x="885244" y="55913"/>
                </a:cubicBezTo>
                <a:cubicBezTo>
                  <a:pt x="885244" y="55913"/>
                  <a:pt x="879238" y="52882"/>
                  <a:pt x="874734" y="54397"/>
                </a:cubicBezTo>
                <a:cubicBezTo>
                  <a:pt x="873232" y="54397"/>
                  <a:pt x="871731" y="57429"/>
                  <a:pt x="870229" y="58945"/>
                </a:cubicBezTo>
                <a:cubicBezTo>
                  <a:pt x="867226" y="58945"/>
                  <a:pt x="864223" y="57429"/>
                  <a:pt x="859719" y="58945"/>
                </a:cubicBezTo>
                <a:cubicBezTo>
                  <a:pt x="850710" y="60460"/>
                  <a:pt x="844704" y="74102"/>
                  <a:pt x="838698" y="63492"/>
                </a:cubicBezTo>
                <a:cubicBezTo>
                  <a:pt x="837197" y="61976"/>
                  <a:pt x="837197" y="63492"/>
                  <a:pt x="835695" y="60460"/>
                </a:cubicBezTo>
                <a:cubicBezTo>
                  <a:pt x="835695" y="58945"/>
                  <a:pt x="835695" y="58945"/>
                  <a:pt x="835695" y="55913"/>
                </a:cubicBezTo>
                <a:cubicBezTo>
                  <a:pt x="832692" y="52882"/>
                  <a:pt x="831191" y="52882"/>
                  <a:pt x="828188" y="54398"/>
                </a:cubicBezTo>
                <a:cubicBezTo>
                  <a:pt x="828188" y="54398"/>
                  <a:pt x="826686" y="57429"/>
                  <a:pt x="826686" y="57429"/>
                </a:cubicBezTo>
                <a:cubicBezTo>
                  <a:pt x="826686" y="55913"/>
                  <a:pt x="826686" y="54398"/>
                  <a:pt x="825185" y="54398"/>
                </a:cubicBezTo>
                <a:cubicBezTo>
                  <a:pt x="823683" y="55913"/>
                  <a:pt x="822182" y="60460"/>
                  <a:pt x="819179" y="61976"/>
                </a:cubicBezTo>
                <a:cubicBezTo>
                  <a:pt x="816176" y="63492"/>
                  <a:pt x="811671" y="60460"/>
                  <a:pt x="808668" y="63492"/>
                </a:cubicBezTo>
                <a:cubicBezTo>
                  <a:pt x="807167" y="65007"/>
                  <a:pt x="805665" y="69554"/>
                  <a:pt x="804164" y="69554"/>
                </a:cubicBezTo>
                <a:cubicBezTo>
                  <a:pt x="801161" y="72586"/>
                  <a:pt x="798158" y="71070"/>
                  <a:pt x="795155" y="72586"/>
                </a:cubicBezTo>
                <a:cubicBezTo>
                  <a:pt x="792152" y="74102"/>
                  <a:pt x="789149" y="77133"/>
                  <a:pt x="786146" y="78649"/>
                </a:cubicBezTo>
                <a:cubicBezTo>
                  <a:pt x="784644" y="80164"/>
                  <a:pt x="783143" y="80164"/>
                  <a:pt x="781641" y="81680"/>
                </a:cubicBezTo>
                <a:cubicBezTo>
                  <a:pt x="780140" y="81680"/>
                  <a:pt x="778639" y="86227"/>
                  <a:pt x="778639" y="86227"/>
                </a:cubicBezTo>
                <a:lnTo>
                  <a:pt x="766822" y="86227"/>
                </a:lnTo>
                <a:lnTo>
                  <a:pt x="766862" y="85306"/>
                </a:lnTo>
                <a:lnTo>
                  <a:pt x="768128" y="80354"/>
                </a:lnTo>
                <a:cubicBezTo>
                  <a:pt x="768879" y="79407"/>
                  <a:pt x="769629" y="78649"/>
                  <a:pt x="769629" y="75617"/>
                </a:cubicBezTo>
                <a:cubicBezTo>
                  <a:pt x="767377" y="75617"/>
                  <a:pt x="767002" y="78649"/>
                  <a:pt x="767002" y="82059"/>
                </a:cubicBezTo>
                <a:lnTo>
                  <a:pt x="766862" y="85306"/>
                </a:lnTo>
                <a:lnTo>
                  <a:pt x="766626" y="86227"/>
                </a:lnTo>
                <a:lnTo>
                  <a:pt x="766822" y="86227"/>
                </a:lnTo>
                <a:lnTo>
                  <a:pt x="766626" y="90774"/>
                </a:lnTo>
                <a:cubicBezTo>
                  <a:pt x="760621" y="89259"/>
                  <a:pt x="754615" y="90774"/>
                  <a:pt x="748609" y="87743"/>
                </a:cubicBezTo>
                <a:cubicBezTo>
                  <a:pt x="745606" y="87743"/>
                  <a:pt x="745606" y="83196"/>
                  <a:pt x="741101" y="77133"/>
                </a:cubicBezTo>
                <a:cubicBezTo>
                  <a:pt x="738098" y="71070"/>
                  <a:pt x="738098" y="71070"/>
                  <a:pt x="735095" y="58945"/>
                </a:cubicBezTo>
                <a:cubicBezTo>
                  <a:pt x="735095" y="57429"/>
                  <a:pt x="733594" y="48335"/>
                  <a:pt x="733594" y="48335"/>
                </a:cubicBezTo>
                <a:cubicBezTo>
                  <a:pt x="732092" y="45303"/>
                  <a:pt x="729089" y="48335"/>
                  <a:pt x="724585" y="46819"/>
                </a:cubicBezTo>
                <a:cubicBezTo>
                  <a:pt x="723083" y="45303"/>
                  <a:pt x="721582" y="42272"/>
                  <a:pt x="720080" y="42272"/>
                </a:cubicBezTo>
                <a:cubicBezTo>
                  <a:pt x="714074" y="40756"/>
                  <a:pt x="705066" y="45303"/>
                  <a:pt x="697558" y="46819"/>
                </a:cubicBezTo>
                <a:cubicBezTo>
                  <a:pt x="693054" y="46819"/>
                  <a:pt x="688549" y="45303"/>
                  <a:pt x="685546" y="46819"/>
                </a:cubicBezTo>
                <a:cubicBezTo>
                  <a:pt x="684045" y="46819"/>
                  <a:pt x="681042" y="51366"/>
                  <a:pt x="679540" y="51366"/>
                </a:cubicBezTo>
                <a:cubicBezTo>
                  <a:pt x="676537" y="51366"/>
                  <a:pt x="675036" y="46819"/>
                  <a:pt x="672033" y="46819"/>
                </a:cubicBezTo>
                <a:cubicBezTo>
                  <a:pt x="669030" y="46819"/>
                  <a:pt x="666027" y="46819"/>
                  <a:pt x="663024" y="48335"/>
                </a:cubicBezTo>
                <a:cubicBezTo>
                  <a:pt x="661522" y="49850"/>
                  <a:pt x="661522" y="52882"/>
                  <a:pt x="660021" y="52882"/>
                </a:cubicBezTo>
                <a:cubicBezTo>
                  <a:pt x="658519" y="54398"/>
                  <a:pt x="655516" y="48335"/>
                  <a:pt x="654015" y="48335"/>
                </a:cubicBezTo>
                <a:cubicBezTo>
                  <a:pt x="651012" y="49850"/>
                  <a:pt x="646507" y="57429"/>
                  <a:pt x="643504" y="57429"/>
                </a:cubicBezTo>
                <a:cubicBezTo>
                  <a:pt x="634495" y="60460"/>
                  <a:pt x="620982" y="48335"/>
                  <a:pt x="611973" y="58945"/>
                </a:cubicBezTo>
                <a:cubicBezTo>
                  <a:pt x="608970" y="60460"/>
                  <a:pt x="596958" y="55913"/>
                  <a:pt x="593955" y="63492"/>
                </a:cubicBezTo>
                <a:cubicBezTo>
                  <a:pt x="592454" y="66523"/>
                  <a:pt x="593955" y="65007"/>
                  <a:pt x="589451" y="65007"/>
                </a:cubicBezTo>
                <a:cubicBezTo>
                  <a:pt x="584946" y="65007"/>
                  <a:pt x="581943" y="68039"/>
                  <a:pt x="577439" y="71070"/>
                </a:cubicBezTo>
                <a:cubicBezTo>
                  <a:pt x="574436" y="75617"/>
                  <a:pt x="575937" y="69555"/>
                  <a:pt x="572934" y="69555"/>
                </a:cubicBezTo>
                <a:cubicBezTo>
                  <a:pt x="572934" y="69555"/>
                  <a:pt x="566928" y="72586"/>
                  <a:pt x="565427" y="74102"/>
                </a:cubicBezTo>
                <a:cubicBezTo>
                  <a:pt x="563925" y="75617"/>
                  <a:pt x="562424" y="78649"/>
                  <a:pt x="560922" y="78649"/>
                </a:cubicBezTo>
                <a:cubicBezTo>
                  <a:pt x="559421" y="80164"/>
                  <a:pt x="554916" y="77133"/>
                  <a:pt x="553415" y="78649"/>
                </a:cubicBezTo>
                <a:cubicBezTo>
                  <a:pt x="550412" y="80164"/>
                  <a:pt x="547409" y="84711"/>
                  <a:pt x="544406" y="84711"/>
                </a:cubicBezTo>
                <a:cubicBezTo>
                  <a:pt x="542905" y="86227"/>
                  <a:pt x="542905" y="83196"/>
                  <a:pt x="539901" y="83196"/>
                </a:cubicBezTo>
                <a:cubicBezTo>
                  <a:pt x="538400" y="83196"/>
                  <a:pt x="538400" y="86227"/>
                  <a:pt x="535397" y="87743"/>
                </a:cubicBezTo>
                <a:cubicBezTo>
                  <a:pt x="533896" y="87743"/>
                  <a:pt x="530893" y="86227"/>
                  <a:pt x="529391" y="87743"/>
                </a:cubicBezTo>
                <a:cubicBezTo>
                  <a:pt x="527890" y="89259"/>
                  <a:pt x="526388" y="90774"/>
                  <a:pt x="524887" y="92290"/>
                </a:cubicBezTo>
                <a:cubicBezTo>
                  <a:pt x="520382" y="96837"/>
                  <a:pt x="511373" y="98353"/>
                  <a:pt x="502364" y="101384"/>
                </a:cubicBezTo>
                <a:cubicBezTo>
                  <a:pt x="500863" y="101384"/>
                  <a:pt x="500863" y="104416"/>
                  <a:pt x="497860" y="105931"/>
                </a:cubicBezTo>
                <a:cubicBezTo>
                  <a:pt x="494857" y="107447"/>
                  <a:pt x="488851" y="105931"/>
                  <a:pt x="482845" y="107447"/>
                </a:cubicBezTo>
                <a:cubicBezTo>
                  <a:pt x="479842" y="108963"/>
                  <a:pt x="476839" y="110478"/>
                  <a:pt x="472335" y="110478"/>
                </a:cubicBezTo>
                <a:cubicBezTo>
                  <a:pt x="470833" y="110478"/>
                  <a:pt x="469332" y="110478"/>
                  <a:pt x="469332" y="110478"/>
                </a:cubicBezTo>
                <a:cubicBezTo>
                  <a:pt x="467830" y="110478"/>
                  <a:pt x="467830" y="105931"/>
                  <a:pt x="466328" y="105931"/>
                </a:cubicBezTo>
                <a:cubicBezTo>
                  <a:pt x="463325" y="102900"/>
                  <a:pt x="463325" y="104416"/>
                  <a:pt x="461824" y="99868"/>
                </a:cubicBezTo>
                <a:cubicBezTo>
                  <a:pt x="461824" y="98353"/>
                  <a:pt x="460322" y="95321"/>
                  <a:pt x="460322" y="95321"/>
                </a:cubicBezTo>
                <a:cubicBezTo>
                  <a:pt x="458821" y="86227"/>
                  <a:pt x="460322" y="71070"/>
                  <a:pt x="460322" y="68039"/>
                </a:cubicBezTo>
                <a:cubicBezTo>
                  <a:pt x="460322" y="66523"/>
                  <a:pt x="463326" y="69555"/>
                  <a:pt x="464827" y="68039"/>
                </a:cubicBezTo>
                <a:cubicBezTo>
                  <a:pt x="464827" y="66523"/>
                  <a:pt x="466329" y="60460"/>
                  <a:pt x="467830" y="57429"/>
                </a:cubicBezTo>
                <a:cubicBezTo>
                  <a:pt x="467830" y="55913"/>
                  <a:pt x="469331" y="55913"/>
                  <a:pt x="470833" y="54398"/>
                </a:cubicBezTo>
                <a:cubicBezTo>
                  <a:pt x="470833" y="52882"/>
                  <a:pt x="470833" y="51366"/>
                  <a:pt x="472334" y="49851"/>
                </a:cubicBezTo>
                <a:cubicBezTo>
                  <a:pt x="475338" y="45303"/>
                  <a:pt x="478340" y="42272"/>
                  <a:pt x="481343" y="36209"/>
                </a:cubicBezTo>
                <a:cubicBezTo>
                  <a:pt x="482845" y="31662"/>
                  <a:pt x="485848" y="25600"/>
                  <a:pt x="487349" y="21052"/>
                </a:cubicBezTo>
                <a:cubicBezTo>
                  <a:pt x="484346" y="16505"/>
                  <a:pt x="479842" y="19537"/>
                  <a:pt x="475337" y="19537"/>
                </a:cubicBezTo>
                <a:cubicBezTo>
                  <a:pt x="473836" y="18021"/>
                  <a:pt x="472335" y="14990"/>
                  <a:pt x="469332" y="14990"/>
                </a:cubicBezTo>
                <a:cubicBezTo>
                  <a:pt x="467830" y="14990"/>
                  <a:pt x="466328" y="18021"/>
                  <a:pt x="463326" y="19537"/>
                </a:cubicBezTo>
                <a:cubicBezTo>
                  <a:pt x="458821" y="19537"/>
                  <a:pt x="454317" y="16505"/>
                  <a:pt x="451314" y="16505"/>
                </a:cubicBezTo>
                <a:cubicBezTo>
                  <a:pt x="446809" y="16505"/>
                  <a:pt x="442305" y="18021"/>
                  <a:pt x="437800" y="19537"/>
                </a:cubicBezTo>
                <a:cubicBezTo>
                  <a:pt x="436299" y="19537"/>
                  <a:pt x="433296" y="24084"/>
                  <a:pt x="431794" y="24084"/>
                </a:cubicBezTo>
                <a:cubicBezTo>
                  <a:pt x="430293" y="24084"/>
                  <a:pt x="427290" y="21052"/>
                  <a:pt x="425788" y="21052"/>
                </a:cubicBezTo>
                <a:cubicBezTo>
                  <a:pt x="424287" y="22568"/>
                  <a:pt x="422785" y="22568"/>
                  <a:pt x="421284" y="24084"/>
                </a:cubicBezTo>
                <a:cubicBezTo>
                  <a:pt x="419782" y="24084"/>
                  <a:pt x="418281" y="27115"/>
                  <a:pt x="416779" y="28631"/>
                </a:cubicBezTo>
                <a:cubicBezTo>
                  <a:pt x="415278" y="28631"/>
                  <a:pt x="412275" y="25599"/>
                  <a:pt x="409272" y="25599"/>
                </a:cubicBezTo>
                <a:cubicBezTo>
                  <a:pt x="407770" y="25599"/>
                  <a:pt x="406269" y="30147"/>
                  <a:pt x="403266" y="30147"/>
                </a:cubicBezTo>
                <a:cubicBezTo>
                  <a:pt x="398762" y="33178"/>
                  <a:pt x="392756" y="28631"/>
                  <a:pt x="388251" y="33178"/>
                </a:cubicBezTo>
                <a:cubicBezTo>
                  <a:pt x="386750" y="34694"/>
                  <a:pt x="386750" y="36209"/>
                  <a:pt x="385248" y="37725"/>
                </a:cubicBezTo>
                <a:cubicBezTo>
                  <a:pt x="382245" y="39241"/>
                  <a:pt x="379242" y="36209"/>
                  <a:pt x="374738" y="37725"/>
                </a:cubicBezTo>
                <a:cubicBezTo>
                  <a:pt x="373236" y="37725"/>
                  <a:pt x="371735" y="40756"/>
                  <a:pt x="370233" y="42272"/>
                </a:cubicBezTo>
                <a:cubicBezTo>
                  <a:pt x="368732" y="42272"/>
                  <a:pt x="367230" y="39241"/>
                  <a:pt x="367230" y="39241"/>
                </a:cubicBezTo>
                <a:cubicBezTo>
                  <a:pt x="365729" y="39241"/>
                  <a:pt x="362726" y="43788"/>
                  <a:pt x="361224" y="43788"/>
                </a:cubicBezTo>
                <a:cubicBezTo>
                  <a:pt x="359723" y="43788"/>
                  <a:pt x="359723" y="42272"/>
                  <a:pt x="358221" y="42272"/>
                </a:cubicBezTo>
                <a:cubicBezTo>
                  <a:pt x="356720" y="42272"/>
                  <a:pt x="355218" y="46819"/>
                  <a:pt x="353717" y="46819"/>
                </a:cubicBezTo>
                <a:cubicBezTo>
                  <a:pt x="352215" y="46819"/>
                  <a:pt x="350714" y="43788"/>
                  <a:pt x="349212" y="43788"/>
                </a:cubicBezTo>
                <a:cubicBezTo>
                  <a:pt x="347711" y="43788"/>
                  <a:pt x="344708" y="46819"/>
                  <a:pt x="343206" y="46819"/>
                </a:cubicBezTo>
                <a:cubicBezTo>
                  <a:pt x="340203" y="46819"/>
                  <a:pt x="337200" y="43788"/>
                  <a:pt x="334197" y="43788"/>
                </a:cubicBezTo>
                <a:cubicBezTo>
                  <a:pt x="332696" y="43788"/>
                  <a:pt x="329693" y="46819"/>
                  <a:pt x="328191" y="46819"/>
                </a:cubicBezTo>
                <a:cubicBezTo>
                  <a:pt x="326690" y="46819"/>
                  <a:pt x="325188" y="43788"/>
                  <a:pt x="322185" y="43788"/>
                </a:cubicBezTo>
                <a:cubicBezTo>
                  <a:pt x="316179" y="45303"/>
                  <a:pt x="308672" y="49851"/>
                  <a:pt x="302666" y="46819"/>
                </a:cubicBezTo>
                <a:cubicBezTo>
                  <a:pt x="301165" y="46819"/>
                  <a:pt x="298162" y="43788"/>
                  <a:pt x="298162" y="43788"/>
                </a:cubicBezTo>
                <a:cubicBezTo>
                  <a:pt x="296660" y="45303"/>
                  <a:pt x="295159" y="48335"/>
                  <a:pt x="293657" y="48335"/>
                </a:cubicBezTo>
                <a:cubicBezTo>
                  <a:pt x="289153" y="51366"/>
                  <a:pt x="284648" y="49851"/>
                  <a:pt x="280144" y="48335"/>
                </a:cubicBezTo>
                <a:cubicBezTo>
                  <a:pt x="274138" y="48335"/>
                  <a:pt x="269633" y="51366"/>
                  <a:pt x="265129" y="51366"/>
                </a:cubicBezTo>
                <a:cubicBezTo>
                  <a:pt x="256120" y="51366"/>
                  <a:pt x="248612" y="49850"/>
                  <a:pt x="239603" y="49850"/>
                </a:cubicBezTo>
                <a:cubicBezTo>
                  <a:pt x="232096" y="49850"/>
                  <a:pt x="227592" y="52882"/>
                  <a:pt x="221586" y="49851"/>
                </a:cubicBezTo>
                <a:cubicBezTo>
                  <a:pt x="218583" y="46819"/>
                  <a:pt x="215580" y="39241"/>
                  <a:pt x="212577" y="37725"/>
                </a:cubicBezTo>
                <a:cubicBezTo>
                  <a:pt x="209574" y="37725"/>
                  <a:pt x="199063" y="42272"/>
                  <a:pt x="194559" y="42272"/>
                </a:cubicBezTo>
                <a:cubicBezTo>
                  <a:pt x="193057" y="43788"/>
                  <a:pt x="188553" y="42272"/>
                  <a:pt x="185550" y="42272"/>
                </a:cubicBezTo>
                <a:cubicBezTo>
                  <a:pt x="179544" y="43788"/>
                  <a:pt x="172036" y="48335"/>
                  <a:pt x="170535" y="45304"/>
                </a:cubicBezTo>
                <a:cubicBezTo>
                  <a:pt x="169033" y="42272"/>
                  <a:pt x="169034" y="27115"/>
                  <a:pt x="167532" y="25599"/>
                </a:cubicBezTo>
                <a:cubicBezTo>
                  <a:pt x="166031" y="22568"/>
                  <a:pt x="151016" y="25599"/>
                  <a:pt x="149514" y="27115"/>
                </a:cubicBezTo>
                <a:cubicBezTo>
                  <a:pt x="148013" y="30146"/>
                  <a:pt x="146511" y="28631"/>
                  <a:pt x="142007" y="30147"/>
                </a:cubicBezTo>
                <a:cubicBezTo>
                  <a:pt x="140505" y="30147"/>
                  <a:pt x="140505" y="33178"/>
                  <a:pt x="139004" y="34694"/>
                </a:cubicBezTo>
                <a:cubicBezTo>
                  <a:pt x="134499" y="36209"/>
                  <a:pt x="129995" y="34694"/>
                  <a:pt x="125490" y="36209"/>
                </a:cubicBezTo>
                <a:cubicBezTo>
                  <a:pt x="122487" y="37725"/>
                  <a:pt x="119484" y="42272"/>
                  <a:pt x="117983" y="43788"/>
                </a:cubicBezTo>
                <a:cubicBezTo>
                  <a:pt x="116481" y="43788"/>
                  <a:pt x="114980" y="42272"/>
                  <a:pt x="113478" y="43788"/>
                </a:cubicBezTo>
                <a:cubicBezTo>
                  <a:pt x="110475" y="43788"/>
                  <a:pt x="108974" y="46819"/>
                  <a:pt x="107472" y="48335"/>
                </a:cubicBezTo>
                <a:cubicBezTo>
                  <a:pt x="105971" y="48335"/>
                  <a:pt x="101466" y="46819"/>
                  <a:pt x="99965" y="45303"/>
                </a:cubicBezTo>
                <a:cubicBezTo>
                  <a:pt x="99965" y="45303"/>
                  <a:pt x="95460" y="36209"/>
                  <a:pt x="95460" y="34693"/>
                </a:cubicBezTo>
                <a:cubicBezTo>
                  <a:pt x="93959" y="27115"/>
                  <a:pt x="96962" y="24084"/>
                  <a:pt x="95460" y="21052"/>
                </a:cubicBezTo>
                <a:cubicBezTo>
                  <a:pt x="93959" y="19537"/>
                  <a:pt x="90956" y="18021"/>
                  <a:pt x="86451" y="19537"/>
                </a:cubicBezTo>
                <a:cubicBezTo>
                  <a:pt x="83449" y="19537"/>
                  <a:pt x="83449" y="24084"/>
                  <a:pt x="80445" y="25600"/>
                </a:cubicBezTo>
                <a:cubicBezTo>
                  <a:pt x="80445" y="25600"/>
                  <a:pt x="77443" y="24084"/>
                  <a:pt x="74440" y="25599"/>
                </a:cubicBezTo>
                <a:cubicBezTo>
                  <a:pt x="72938" y="25599"/>
                  <a:pt x="71437" y="28631"/>
                  <a:pt x="69935" y="30146"/>
                </a:cubicBezTo>
                <a:cubicBezTo>
                  <a:pt x="66932" y="31662"/>
                  <a:pt x="62428" y="28631"/>
                  <a:pt x="57923" y="31662"/>
                </a:cubicBezTo>
                <a:cubicBezTo>
                  <a:pt x="57923" y="33178"/>
                  <a:pt x="56422" y="36209"/>
                  <a:pt x="56422" y="36209"/>
                </a:cubicBezTo>
                <a:cubicBezTo>
                  <a:pt x="54920" y="37725"/>
                  <a:pt x="53419" y="36209"/>
                  <a:pt x="51917" y="36209"/>
                </a:cubicBezTo>
                <a:cubicBezTo>
                  <a:pt x="50416" y="37725"/>
                  <a:pt x="48914" y="40756"/>
                  <a:pt x="47413" y="40756"/>
                </a:cubicBezTo>
                <a:cubicBezTo>
                  <a:pt x="39905" y="43788"/>
                  <a:pt x="33899" y="45303"/>
                  <a:pt x="27893" y="48335"/>
                </a:cubicBezTo>
                <a:cubicBezTo>
                  <a:pt x="24890" y="49850"/>
                  <a:pt x="21887" y="52882"/>
                  <a:pt x="20386" y="52882"/>
                </a:cubicBezTo>
                <a:cubicBezTo>
                  <a:pt x="17383" y="52882"/>
                  <a:pt x="15881" y="49851"/>
                  <a:pt x="14380" y="49851"/>
                </a:cubicBezTo>
                <a:cubicBezTo>
                  <a:pt x="9876" y="51366"/>
                  <a:pt x="9875" y="54398"/>
                  <a:pt x="6872" y="54398"/>
                </a:cubicBezTo>
                <a:cubicBezTo>
                  <a:pt x="5371" y="54398"/>
                  <a:pt x="3870" y="52882"/>
                  <a:pt x="2368" y="52882"/>
                </a:cubicBezTo>
                <a:lnTo>
                  <a:pt x="0" y="53480"/>
                </a:lnTo>
                <a:lnTo>
                  <a:pt x="1272" y="39172"/>
                </a:lnTo>
                <a:lnTo>
                  <a:pt x="17758" y="39051"/>
                </a:lnTo>
                <a:cubicBezTo>
                  <a:pt x="26392" y="37725"/>
                  <a:pt x="34650" y="34693"/>
                  <a:pt x="41407" y="28631"/>
                </a:cubicBezTo>
                <a:cubicBezTo>
                  <a:pt x="44410" y="25599"/>
                  <a:pt x="45911" y="27115"/>
                  <a:pt x="50416" y="25599"/>
                </a:cubicBezTo>
                <a:cubicBezTo>
                  <a:pt x="54920" y="24084"/>
                  <a:pt x="59425" y="18021"/>
                  <a:pt x="62428" y="16505"/>
                </a:cubicBezTo>
                <a:cubicBezTo>
                  <a:pt x="66932" y="14990"/>
                  <a:pt x="69935" y="16505"/>
                  <a:pt x="72938" y="14990"/>
                </a:cubicBezTo>
                <a:cubicBezTo>
                  <a:pt x="72938" y="13474"/>
                  <a:pt x="72938" y="11958"/>
                  <a:pt x="74440" y="11958"/>
                </a:cubicBezTo>
                <a:cubicBezTo>
                  <a:pt x="74440" y="11958"/>
                  <a:pt x="75941" y="13474"/>
                  <a:pt x="75941" y="14990"/>
                </a:cubicBezTo>
                <a:cubicBezTo>
                  <a:pt x="78944" y="11958"/>
                  <a:pt x="78944" y="8927"/>
                  <a:pt x="80446" y="7411"/>
                </a:cubicBezTo>
                <a:cubicBezTo>
                  <a:pt x="86452" y="5895"/>
                  <a:pt x="101466" y="2864"/>
                  <a:pt x="101466" y="5895"/>
                </a:cubicBezTo>
                <a:cubicBezTo>
                  <a:pt x="102968" y="10442"/>
                  <a:pt x="102968" y="10442"/>
                  <a:pt x="102968" y="10442"/>
                </a:cubicBezTo>
                <a:cubicBezTo>
                  <a:pt x="102968" y="8927"/>
                  <a:pt x="104469" y="13474"/>
                  <a:pt x="104469" y="11958"/>
                </a:cubicBezTo>
                <a:cubicBezTo>
                  <a:pt x="104469" y="14990"/>
                  <a:pt x="101466" y="18021"/>
                  <a:pt x="102968" y="18021"/>
                </a:cubicBezTo>
                <a:cubicBezTo>
                  <a:pt x="105971" y="31662"/>
                  <a:pt x="122487" y="24084"/>
                  <a:pt x="128493" y="18021"/>
                </a:cubicBezTo>
                <a:cubicBezTo>
                  <a:pt x="132998" y="13474"/>
                  <a:pt x="143508" y="14990"/>
                  <a:pt x="152517" y="11958"/>
                </a:cubicBezTo>
                <a:cubicBezTo>
                  <a:pt x="160025" y="8927"/>
                  <a:pt x="166031" y="2864"/>
                  <a:pt x="170535" y="4380"/>
                </a:cubicBezTo>
                <a:cubicBezTo>
                  <a:pt x="173538" y="7411"/>
                  <a:pt x="176541" y="19537"/>
                  <a:pt x="179544" y="21052"/>
                </a:cubicBezTo>
                <a:cubicBezTo>
                  <a:pt x="184048" y="24084"/>
                  <a:pt x="190054" y="16505"/>
                  <a:pt x="196060" y="16505"/>
                </a:cubicBezTo>
                <a:cubicBezTo>
                  <a:pt x="197562" y="16505"/>
                  <a:pt x="199063" y="18021"/>
                  <a:pt x="200565" y="18021"/>
                </a:cubicBezTo>
                <a:cubicBezTo>
                  <a:pt x="203568" y="18021"/>
                  <a:pt x="212577" y="16505"/>
                  <a:pt x="218583" y="18021"/>
                </a:cubicBezTo>
                <a:cubicBezTo>
                  <a:pt x="223087" y="19537"/>
                  <a:pt x="227592" y="27115"/>
                  <a:pt x="232096" y="28631"/>
                </a:cubicBezTo>
                <a:cubicBezTo>
                  <a:pt x="239604" y="31662"/>
                  <a:pt x="250114" y="28631"/>
                  <a:pt x="259123" y="28631"/>
                </a:cubicBezTo>
                <a:cubicBezTo>
                  <a:pt x="269633" y="28631"/>
                  <a:pt x="278642" y="30146"/>
                  <a:pt x="287651" y="28631"/>
                </a:cubicBezTo>
                <a:cubicBezTo>
                  <a:pt x="292156" y="28631"/>
                  <a:pt x="296660" y="25599"/>
                  <a:pt x="301165" y="24084"/>
                </a:cubicBezTo>
                <a:cubicBezTo>
                  <a:pt x="311675" y="22568"/>
                  <a:pt x="322186" y="27115"/>
                  <a:pt x="331194" y="24084"/>
                </a:cubicBezTo>
                <a:cubicBezTo>
                  <a:pt x="332696" y="24084"/>
                  <a:pt x="334197" y="19537"/>
                  <a:pt x="337200" y="19537"/>
                </a:cubicBezTo>
                <a:cubicBezTo>
                  <a:pt x="341705" y="19537"/>
                  <a:pt x="344708" y="25599"/>
                  <a:pt x="352215" y="24084"/>
                </a:cubicBezTo>
                <a:cubicBezTo>
                  <a:pt x="361224" y="22568"/>
                  <a:pt x="374738" y="18021"/>
                  <a:pt x="386749" y="14990"/>
                </a:cubicBezTo>
                <a:cubicBezTo>
                  <a:pt x="389753" y="14990"/>
                  <a:pt x="391254" y="14990"/>
                  <a:pt x="392756" y="14990"/>
                </a:cubicBezTo>
                <a:cubicBezTo>
                  <a:pt x="397260" y="13474"/>
                  <a:pt x="400263" y="10442"/>
                  <a:pt x="403266" y="10442"/>
                </a:cubicBezTo>
                <a:cubicBezTo>
                  <a:pt x="404767" y="10442"/>
                  <a:pt x="406269" y="13474"/>
                  <a:pt x="407770" y="11958"/>
                </a:cubicBezTo>
                <a:cubicBezTo>
                  <a:pt x="412275" y="11958"/>
                  <a:pt x="416779" y="7411"/>
                  <a:pt x="421284" y="5895"/>
                </a:cubicBezTo>
                <a:cubicBezTo>
                  <a:pt x="424287" y="5895"/>
                  <a:pt x="427290" y="5895"/>
                  <a:pt x="430293" y="5895"/>
                </a:cubicBezTo>
                <a:cubicBezTo>
                  <a:pt x="436299" y="4380"/>
                  <a:pt x="442305" y="1348"/>
                  <a:pt x="448311" y="1348"/>
                </a:cubicBezTo>
                <a:cubicBezTo>
                  <a:pt x="448311" y="1348"/>
                  <a:pt x="449812" y="1348"/>
                  <a:pt x="451314" y="1348"/>
                </a:cubicBezTo>
                <a:cubicBezTo>
                  <a:pt x="451314" y="5895"/>
                  <a:pt x="451314" y="5895"/>
                  <a:pt x="451314" y="5895"/>
                </a:cubicBezTo>
                <a:cubicBezTo>
                  <a:pt x="452815" y="5895"/>
                  <a:pt x="454317" y="1348"/>
                  <a:pt x="455818" y="1348"/>
                </a:cubicBezTo>
                <a:cubicBezTo>
                  <a:pt x="461824" y="-167"/>
                  <a:pt x="467830" y="1348"/>
                  <a:pt x="472334" y="1348"/>
                </a:cubicBezTo>
                <a:cubicBezTo>
                  <a:pt x="473836" y="1348"/>
                  <a:pt x="479842" y="-1683"/>
                  <a:pt x="484346" y="1348"/>
                </a:cubicBezTo>
                <a:cubicBezTo>
                  <a:pt x="491854" y="4380"/>
                  <a:pt x="496358" y="11958"/>
                  <a:pt x="496358" y="27115"/>
                </a:cubicBezTo>
                <a:cubicBezTo>
                  <a:pt x="496358" y="25599"/>
                  <a:pt x="494857" y="34693"/>
                  <a:pt x="494857" y="34693"/>
                </a:cubicBezTo>
                <a:cubicBezTo>
                  <a:pt x="494857" y="36209"/>
                  <a:pt x="493355" y="34693"/>
                  <a:pt x="491854" y="36209"/>
                </a:cubicBezTo>
                <a:cubicBezTo>
                  <a:pt x="490352" y="40756"/>
                  <a:pt x="490352" y="45303"/>
                  <a:pt x="488851" y="48335"/>
                </a:cubicBezTo>
                <a:cubicBezTo>
                  <a:pt x="488851" y="48335"/>
                  <a:pt x="485848" y="48335"/>
                  <a:pt x="484346" y="49851"/>
                </a:cubicBezTo>
                <a:cubicBezTo>
                  <a:pt x="484346" y="51366"/>
                  <a:pt x="484346" y="54398"/>
                  <a:pt x="484346" y="54398"/>
                </a:cubicBezTo>
                <a:cubicBezTo>
                  <a:pt x="482845" y="54398"/>
                  <a:pt x="482845" y="54398"/>
                  <a:pt x="481343" y="54398"/>
                </a:cubicBezTo>
                <a:cubicBezTo>
                  <a:pt x="479842" y="55913"/>
                  <a:pt x="479842" y="60460"/>
                  <a:pt x="478340" y="63492"/>
                </a:cubicBezTo>
                <a:cubicBezTo>
                  <a:pt x="478340" y="65007"/>
                  <a:pt x="475338" y="66523"/>
                  <a:pt x="475338" y="68039"/>
                </a:cubicBezTo>
                <a:cubicBezTo>
                  <a:pt x="470833" y="75617"/>
                  <a:pt x="466329" y="87743"/>
                  <a:pt x="472334" y="87743"/>
                </a:cubicBezTo>
                <a:cubicBezTo>
                  <a:pt x="473836" y="87743"/>
                  <a:pt x="473836" y="84711"/>
                  <a:pt x="476839" y="86227"/>
                </a:cubicBezTo>
                <a:cubicBezTo>
                  <a:pt x="478340" y="86227"/>
                  <a:pt x="481343" y="90774"/>
                  <a:pt x="482845" y="90774"/>
                </a:cubicBezTo>
                <a:cubicBezTo>
                  <a:pt x="484346" y="90774"/>
                  <a:pt x="485848" y="86227"/>
                  <a:pt x="488851" y="86227"/>
                </a:cubicBezTo>
                <a:cubicBezTo>
                  <a:pt x="491854" y="84712"/>
                  <a:pt x="493355" y="86227"/>
                  <a:pt x="497860" y="83196"/>
                </a:cubicBezTo>
                <a:cubicBezTo>
                  <a:pt x="500863" y="81680"/>
                  <a:pt x="499361" y="80164"/>
                  <a:pt x="502364" y="81680"/>
                </a:cubicBezTo>
                <a:cubicBezTo>
                  <a:pt x="505367" y="81680"/>
                  <a:pt x="508370" y="77133"/>
                  <a:pt x="511373" y="77133"/>
                </a:cubicBezTo>
                <a:cubicBezTo>
                  <a:pt x="515878" y="75617"/>
                  <a:pt x="520382" y="75617"/>
                  <a:pt x="523385" y="74102"/>
                </a:cubicBezTo>
                <a:cubicBezTo>
                  <a:pt x="527890" y="72586"/>
                  <a:pt x="532394" y="69555"/>
                  <a:pt x="536898" y="68039"/>
                </a:cubicBezTo>
                <a:cubicBezTo>
                  <a:pt x="542905" y="65008"/>
                  <a:pt x="548910" y="65007"/>
                  <a:pt x="553415" y="63492"/>
                </a:cubicBezTo>
                <a:cubicBezTo>
                  <a:pt x="554916" y="61976"/>
                  <a:pt x="556418" y="58945"/>
                  <a:pt x="557919" y="58945"/>
                </a:cubicBezTo>
                <a:cubicBezTo>
                  <a:pt x="560922" y="57429"/>
                  <a:pt x="562424" y="58945"/>
                  <a:pt x="565427" y="58945"/>
                </a:cubicBezTo>
                <a:cubicBezTo>
                  <a:pt x="568430" y="57429"/>
                  <a:pt x="572934" y="54398"/>
                  <a:pt x="575937" y="51366"/>
                </a:cubicBezTo>
                <a:cubicBezTo>
                  <a:pt x="577439" y="49851"/>
                  <a:pt x="581943" y="48335"/>
                  <a:pt x="584946" y="46819"/>
                </a:cubicBezTo>
                <a:cubicBezTo>
                  <a:pt x="590952" y="45303"/>
                  <a:pt x="601463" y="43788"/>
                  <a:pt x="608970" y="40756"/>
                </a:cubicBezTo>
                <a:cubicBezTo>
                  <a:pt x="610472" y="39241"/>
                  <a:pt x="611973" y="36209"/>
                  <a:pt x="613475" y="36209"/>
                </a:cubicBezTo>
                <a:cubicBezTo>
                  <a:pt x="616478" y="34694"/>
                  <a:pt x="617979" y="36209"/>
                  <a:pt x="620982" y="36209"/>
                </a:cubicBezTo>
                <a:cubicBezTo>
                  <a:pt x="623985" y="34694"/>
                  <a:pt x="628490" y="31662"/>
                  <a:pt x="631492" y="31662"/>
                </a:cubicBezTo>
                <a:cubicBezTo>
                  <a:pt x="634495" y="31662"/>
                  <a:pt x="643504" y="39241"/>
                  <a:pt x="648009" y="33178"/>
                </a:cubicBezTo>
                <a:cubicBezTo>
                  <a:pt x="651012" y="30146"/>
                  <a:pt x="658519" y="33178"/>
                  <a:pt x="666027" y="31662"/>
                </a:cubicBezTo>
                <a:cubicBezTo>
                  <a:pt x="667528" y="30146"/>
                  <a:pt x="667528" y="28631"/>
                  <a:pt x="669030" y="28631"/>
                </a:cubicBezTo>
                <a:cubicBezTo>
                  <a:pt x="672033" y="28631"/>
                  <a:pt x="673534" y="31662"/>
                  <a:pt x="676537" y="31662"/>
                </a:cubicBezTo>
                <a:cubicBezTo>
                  <a:pt x="678039" y="30146"/>
                  <a:pt x="678039" y="27115"/>
                  <a:pt x="679540" y="27115"/>
                </a:cubicBezTo>
                <a:cubicBezTo>
                  <a:pt x="682543" y="25600"/>
                  <a:pt x="684045" y="28631"/>
                  <a:pt x="685546" y="28631"/>
                </a:cubicBezTo>
                <a:cubicBezTo>
                  <a:pt x="691552" y="28631"/>
                  <a:pt x="696056" y="24084"/>
                  <a:pt x="702063" y="24084"/>
                </a:cubicBezTo>
                <a:cubicBezTo>
                  <a:pt x="705066" y="24084"/>
                  <a:pt x="709570" y="25599"/>
                  <a:pt x="714074" y="25599"/>
                </a:cubicBezTo>
                <a:cubicBezTo>
                  <a:pt x="720080" y="27115"/>
                  <a:pt x="727588" y="24084"/>
                  <a:pt x="732092" y="25599"/>
                </a:cubicBezTo>
                <a:cubicBezTo>
                  <a:pt x="735095" y="27115"/>
                  <a:pt x="739600" y="34694"/>
                  <a:pt x="741101" y="37725"/>
                </a:cubicBezTo>
                <a:cubicBezTo>
                  <a:pt x="742603" y="40756"/>
                  <a:pt x="741101" y="52882"/>
                  <a:pt x="742603" y="54398"/>
                </a:cubicBezTo>
                <a:cubicBezTo>
                  <a:pt x="742603" y="58945"/>
                  <a:pt x="745606" y="60460"/>
                  <a:pt x="748609" y="63492"/>
                </a:cubicBezTo>
                <a:cubicBezTo>
                  <a:pt x="753113" y="69555"/>
                  <a:pt x="754615" y="72586"/>
                  <a:pt x="762122" y="71070"/>
                </a:cubicBezTo>
                <a:cubicBezTo>
                  <a:pt x="762122" y="71070"/>
                  <a:pt x="763623" y="68039"/>
                  <a:pt x="765125" y="68039"/>
                </a:cubicBezTo>
                <a:cubicBezTo>
                  <a:pt x="766626" y="68039"/>
                  <a:pt x="768128" y="71070"/>
                  <a:pt x="768128" y="71070"/>
                </a:cubicBezTo>
                <a:cubicBezTo>
                  <a:pt x="769629" y="69555"/>
                  <a:pt x="771131" y="66523"/>
                  <a:pt x="772633" y="66523"/>
                </a:cubicBezTo>
                <a:cubicBezTo>
                  <a:pt x="774134" y="65007"/>
                  <a:pt x="775636" y="66523"/>
                  <a:pt x="777137" y="66523"/>
                </a:cubicBezTo>
                <a:cubicBezTo>
                  <a:pt x="778638" y="65007"/>
                  <a:pt x="780140" y="61976"/>
                  <a:pt x="783143" y="61976"/>
                </a:cubicBezTo>
                <a:cubicBezTo>
                  <a:pt x="783143" y="60460"/>
                  <a:pt x="784644" y="61976"/>
                  <a:pt x="786146" y="61976"/>
                </a:cubicBezTo>
                <a:cubicBezTo>
                  <a:pt x="787647" y="60460"/>
                  <a:pt x="789149" y="57429"/>
                  <a:pt x="790650" y="57429"/>
                </a:cubicBezTo>
                <a:cubicBezTo>
                  <a:pt x="795155" y="54398"/>
                  <a:pt x="798158" y="55913"/>
                  <a:pt x="801161" y="52882"/>
                </a:cubicBezTo>
                <a:cubicBezTo>
                  <a:pt x="802662" y="51366"/>
                  <a:pt x="802662" y="48335"/>
                  <a:pt x="804164" y="48335"/>
                </a:cubicBezTo>
                <a:cubicBezTo>
                  <a:pt x="805665" y="46819"/>
                  <a:pt x="807167" y="48335"/>
                  <a:pt x="808668" y="48335"/>
                </a:cubicBezTo>
                <a:cubicBezTo>
                  <a:pt x="810170" y="46819"/>
                  <a:pt x="810170" y="45303"/>
                  <a:pt x="811671" y="43788"/>
                </a:cubicBezTo>
                <a:cubicBezTo>
                  <a:pt x="813173" y="42272"/>
                  <a:pt x="814674" y="43788"/>
                  <a:pt x="814674" y="43788"/>
                </a:cubicBezTo>
                <a:cubicBezTo>
                  <a:pt x="816176" y="39241"/>
                  <a:pt x="816176" y="39241"/>
                  <a:pt x="816176" y="39241"/>
                </a:cubicBezTo>
                <a:cubicBezTo>
                  <a:pt x="817677" y="37725"/>
                  <a:pt x="820680" y="37725"/>
                  <a:pt x="823683" y="36209"/>
                </a:cubicBezTo>
                <a:cubicBezTo>
                  <a:pt x="826686" y="34694"/>
                  <a:pt x="830064" y="31283"/>
                  <a:pt x="833255" y="291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CA62789-FD8D-4E01-A833-85DB00EF56FB}"/>
              </a:ext>
            </a:extLst>
          </p:cNvPr>
          <p:cNvSpPr txBox="1"/>
          <p:nvPr/>
        </p:nvSpPr>
        <p:spPr>
          <a:xfrm>
            <a:off x="297866" y="6352703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26" name="公众号：陈西设计之家。微信搜索即可">
            <a:extLst>
              <a:ext uri="{FF2B5EF4-FFF2-40B4-BE49-F238E27FC236}">
                <a16:creationId xmlns:a16="http://schemas.microsoft.com/office/drawing/2014/main" xmlns="" id="{3E996FF2-C07E-4C9D-A98A-2E04D5F41968}"/>
              </a:ext>
            </a:extLst>
          </p:cNvPr>
          <p:cNvSpPr/>
          <p:nvPr/>
        </p:nvSpPr>
        <p:spPr>
          <a:xfrm>
            <a:off x="266316" y="30646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2BD0ADA-DEE9-4B81-A710-0D46B84F716F}"/>
              </a:ext>
            </a:extLst>
          </p:cNvPr>
          <p:cNvSpPr txBox="1"/>
          <p:nvPr/>
        </p:nvSpPr>
        <p:spPr>
          <a:xfrm>
            <a:off x="777832" y="1070380"/>
            <a:ext cx="45470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陈西设计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09A2C92-84CC-440B-970D-E6926203C501}"/>
              </a:ext>
            </a:extLst>
          </p:cNvPr>
          <p:cNvSpPr txBox="1"/>
          <p:nvPr/>
        </p:nvSpPr>
        <p:spPr>
          <a:xfrm>
            <a:off x="777831" y="2115581"/>
            <a:ext cx="54487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科技行业展会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975A87E-6DF2-46E4-9B34-A430985CF39D}"/>
              </a:ext>
            </a:extLst>
          </p:cNvPr>
          <p:cNvSpPr txBox="1"/>
          <p:nvPr/>
        </p:nvSpPr>
        <p:spPr>
          <a:xfrm>
            <a:off x="820997" y="3730118"/>
            <a:ext cx="5080000" cy="1273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B651BEC2-06A3-4472-91D6-4B3E22DEC7C3}"/>
              </a:ext>
            </a:extLst>
          </p:cNvPr>
          <p:cNvCxnSpPr>
            <a:cxnSpLocks/>
          </p:cNvCxnSpPr>
          <p:nvPr/>
        </p:nvCxnSpPr>
        <p:spPr>
          <a:xfrm flipH="1">
            <a:off x="9531872" y="316500"/>
            <a:ext cx="664340" cy="447438"/>
          </a:xfrm>
          <a:prstGeom prst="line">
            <a:avLst/>
          </a:prstGeom>
          <a:ln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>
                    <a:alpha val="7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C497B45E-F30F-4A54-949C-31518F8360B0}"/>
              </a:ext>
            </a:extLst>
          </p:cNvPr>
          <p:cNvCxnSpPr>
            <a:cxnSpLocks/>
          </p:cNvCxnSpPr>
          <p:nvPr/>
        </p:nvCxnSpPr>
        <p:spPr>
          <a:xfrm flipH="1">
            <a:off x="10083177" y="333700"/>
            <a:ext cx="519361" cy="349794"/>
          </a:xfrm>
          <a:prstGeom prst="line">
            <a:avLst/>
          </a:prstGeom>
          <a:ln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>
                    <a:alpha val="7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8482886-6A75-4D08-9872-4BFAF4E4E2FA}"/>
              </a:ext>
            </a:extLst>
          </p:cNvPr>
          <p:cNvSpPr/>
          <p:nvPr/>
        </p:nvSpPr>
        <p:spPr>
          <a:xfrm>
            <a:off x="918899" y="5335438"/>
            <a:ext cx="1107468" cy="295483"/>
          </a:xfrm>
          <a:prstGeom prst="rect">
            <a:avLst/>
          </a:prstGeom>
          <a:solidFill>
            <a:srgbClr val="31CDFF"/>
          </a:solidFill>
          <a:ln>
            <a:noFill/>
          </a:ln>
          <a:effectLst>
            <a:outerShdw blurRad="127000" dist="88900" dir="2700000" algn="tl" rotWithShape="0">
              <a:schemeClr val="tx1">
                <a:lumMod val="95000"/>
                <a:lumOff val="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96A3C399-CD10-4FCA-BB5C-8501C837AE0E}"/>
              </a:ext>
            </a:extLst>
          </p:cNvPr>
          <p:cNvSpPr/>
          <p:nvPr/>
        </p:nvSpPr>
        <p:spPr>
          <a:xfrm>
            <a:off x="2514152" y="5335438"/>
            <a:ext cx="1107468" cy="2954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88900" dir="2700000" algn="tl" rotWithShape="0">
              <a:schemeClr val="tx1">
                <a:lumMod val="95000"/>
                <a:lumOff val="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AC82450-3673-436D-B859-BFB6D6105428}"/>
              </a:ext>
            </a:extLst>
          </p:cNvPr>
          <p:cNvSpPr txBox="1"/>
          <p:nvPr/>
        </p:nvSpPr>
        <p:spPr>
          <a:xfrm>
            <a:off x="974178" y="5329175"/>
            <a:ext cx="1005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地点：合肥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84AF730-882C-4DCD-8B5F-AAF4231F8CEB}"/>
              </a:ext>
            </a:extLst>
          </p:cNvPr>
          <p:cNvSpPr txBox="1"/>
          <p:nvPr/>
        </p:nvSpPr>
        <p:spPr>
          <a:xfrm>
            <a:off x="2499745" y="5329175"/>
            <a:ext cx="1167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31CD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时间：</a:t>
            </a:r>
            <a:r>
              <a:rPr lang="en-US" altLang="zh-CN" sz="1200" dirty="0">
                <a:solidFill>
                  <a:srgbClr val="31CD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06/18</a:t>
            </a:r>
            <a:endParaRPr lang="zh-CN" altLang="en-US" sz="1200" dirty="0">
              <a:solidFill>
                <a:srgbClr val="31CD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45" name="图片 44" descr="图片包含 灯光, 桌子, 电脑, 亮&#10;&#10;描述已自动生成">
            <a:extLst>
              <a:ext uri="{FF2B5EF4-FFF2-40B4-BE49-F238E27FC236}">
                <a16:creationId xmlns:a16="http://schemas.microsoft.com/office/drawing/2014/main" xmlns="" id="{F441CA56-487B-4B9F-92C5-D6012BEA19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42"/>
          <a:stretch>
            <a:fillRect/>
          </a:stretch>
        </p:blipFill>
        <p:spPr>
          <a:xfrm>
            <a:off x="5897174" y="4942150"/>
            <a:ext cx="6858000" cy="2020199"/>
          </a:xfrm>
          <a:custGeom>
            <a:avLst/>
            <a:gdLst>
              <a:gd name="connsiteX0" fmla="*/ 0 w 6858000"/>
              <a:gd name="connsiteY0" fmla="*/ 0 h 2020199"/>
              <a:gd name="connsiteX1" fmla="*/ 6858000 w 6858000"/>
              <a:gd name="connsiteY1" fmla="*/ 0 h 2020199"/>
              <a:gd name="connsiteX2" fmla="*/ 6858000 w 6858000"/>
              <a:gd name="connsiteY2" fmla="*/ 2008137 h 2020199"/>
              <a:gd name="connsiteX3" fmla="*/ 6853629 w 6858000"/>
              <a:gd name="connsiteY3" fmla="*/ 2008161 h 2020199"/>
              <a:gd name="connsiteX4" fmla="*/ 6724812 w 6858000"/>
              <a:gd name="connsiteY4" fmla="*/ 2008380 h 2020199"/>
              <a:gd name="connsiteX5" fmla="*/ 5604363 w 6858000"/>
              <a:gd name="connsiteY5" fmla="*/ 2020199 h 2020199"/>
              <a:gd name="connsiteX6" fmla="*/ 4050996 w 6858000"/>
              <a:gd name="connsiteY6" fmla="*/ 2020199 h 2020199"/>
              <a:gd name="connsiteX7" fmla="*/ 3704026 w 6858000"/>
              <a:gd name="connsiteY7" fmla="*/ 1790665 h 2020199"/>
              <a:gd name="connsiteX8" fmla="*/ 3649597 w 6858000"/>
              <a:gd name="connsiteY8" fmla="*/ 1758008 h 2020199"/>
              <a:gd name="connsiteX9" fmla="*/ 3459097 w 6858000"/>
              <a:gd name="connsiteY9" fmla="*/ 1714465 h 2020199"/>
              <a:gd name="connsiteX10" fmla="*/ 3372012 w 6858000"/>
              <a:gd name="connsiteY10" fmla="*/ 1714465 h 2020199"/>
              <a:gd name="connsiteX11" fmla="*/ 2620897 w 6858000"/>
              <a:gd name="connsiteY11" fmla="*/ 1915851 h 2020199"/>
              <a:gd name="connsiteX12" fmla="*/ 2446726 w 6858000"/>
              <a:gd name="connsiteY12" fmla="*/ 1943065 h 2020199"/>
              <a:gd name="connsiteX13" fmla="*/ 2076612 w 6858000"/>
              <a:gd name="connsiteY13" fmla="*/ 1986608 h 2020199"/>
              <a:gd name="connsiteX14" fmla="*/ 2014188 w 6858000"/>
              <a:gd name="connsiteY14" fmla="*/ 2014274 h 2020199"/>
              <a:gd name="connsiteX15" fmla="*/ 1999087 w 6858000"/>
              <a:gd name="connsiteY15" fmla="*/ 2020199 h 2020199"/>
              <a:gd name="connsiteX16" fmla="*/ 0 w 6858000"/>
              <a:gd name="connsiteY16" fmla="*/ 2020199 h 202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58000" h="2020199">
                <a:moveTo>
                  <a:pt x="0" y="0"/>
                </a:moveTo>
                <a:lnTo>
                  <a:pt x="6858000" y="0"/>
                </a:lnTo>
                <a:lnTo>
                  <a:pt x="6858000" y="2008137"/>
                </a:lnTo>
                <a:lnTo>
                  <a:pt x="6853629" y="2008161"/>
                </a:lnTo>
                <a:cubicBezTo>
                  <a:pt x="6818372" y="2008293"/>
                  <a:pt x="6776071" y="2008380"/>
                  <a:pt x="6724812" y="2008380"/>
                </a:cubicBezTo>
                <a:lnTo>
                  <a:pt x="5604363" y="2020199"/>
                </a:lnTo>
                <a:lnTo>
                  <a:pt x="4050996" y="2020199"/>
                </a:lnTo>
                <a:lnTo>
                  <a:pt x="3704026" y="1790665"/>
                </a:lnTo>
                <a:lnTo>
                  <a:pt x="3649597" y="1758008"/>
                </a:lnTo>
                <a:lnTo>
                  <a:pt x="3459097" y="1714465"/>
                </a:lnTo>
                <a:lnTo>
                  <a:pt x="3372012" y="1714465"/>
                </a:lnTo>
                <a:lnTo>
                  <a:pt x="2620897" y="1915851"/>
                </a:lnTo>
                <a:cubicBezTo>
                  <a:pt x="2526341" y="1958831"/>
                  <a:pt x="2582948" y="1943065"/>
                  <a:pt x="2446726" y="1943065"/>
                </a:cubicBezTo>
                <a:lnTo>
                  <a:pt x="2076612" y="1986608"/>
                </a:lnTo>
                <a:cubicBezTo>
                  <a:pt x="2060997" y="1993440"/>
                  <a:pt x="2038074" y="2003932"/>
                  <a:pt x="2014188" y="2014274"/>
                </a:cubicBezTo>
                <a:lnTo>
                  <a:pt x="1999087" y="2020199"/>
                </a:lnTo>
                <a:lnTo>
                  <a:pt x="0" y="2020199"/>
                </a:lnTo>
                <a:close/>
              </a:path>
            </a:pathLst>
          </a:custGeom>
        </p:spPr>
      </p:pic>
      <p:pic>
        <p:nvPicPr>
          <p:cNvPr id="39" name="图片 38" descr="电脑游戏的截图&#10;&#10;低可信度描述已自动生成">
            <a:extLst>
              <a:ext uri="{FF2B5EF4-FFF2-40B4-BE49-F238E27FC236}">
                <a16:creationId xmlns:a16="http://schemas.microsoft.com/office/drawing/2014/main" xmlns="" id="{22A0E873-3E9E-4C6F-8E00-2C43D594E1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79"/>
          <a:stretch/>
        </p:blipFill>
        <p:spPr>
          <a:xfrm>
            <a:off x="5897174" y="928285"/>
            <a:ext cx="7007401" cy="5929715"/>
          </a:xfrm>
          <a:prstGeom prst="rect">
            <a:avLst/>
          </a:prstGeom>
        </p:spPr>
      </p:pic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FAD39AF1-F060-42A6-8D3A-85D577D58586}"/>
              </a:ext>
            </a:extLst>
          </p:cNvPr>
          <p:cNvCxnSpPr>
            <a:cxnSpLocks/>
          </p:cNvCxnSpPr>
          <p:nvPr/>
        </p:nvCxnSpPr>
        <p:spPr>
          <a:xfrm flipH="1">
            <a:off x="6388180" y="540722"/>
            <a:ext cx="819274" cy="551787"/>
          </a:xfrm>
          <a:prstGeom prst="line">
            <a:avLst/>
          </a:prstGeom>
          <a:ln>
            <a:gradFill>
              <a:gsLst>
                <a:gs pos="0">
                  <a:srgbClr val="00FFFF">
                    <a:alpha val="0"/>
                  </a:srgbClr>
                </a:gs>
                <a:gs pos="100000">
                  <a:srgbClr val="00FFFF">
                    <a:alpha val="7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3C5FCB9-39E1-485F-BCD3-96DABD5F58BD}"/>
              </a:ext>
            </a:extLst>
          </p:cNvPr>
          <p:cNvGrpSpPr/>
          <p:nvPr/>
        </p:nvGrpSpPr>
        <p:grpSpPr>
          <a:xfrm rot="19800000">
            <a:off x="5238037" y="1380302"/>
            <a:ext cx="315992" cy="315992"/>
            <a:chOff x="8258991" y="820864"/>
            <a:chExt cx="349795" cy="349795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C396B1FB-98B5-444B-94AD-E0FF7FB97F8E}"/>
                </a:ext>
              </a:extLst>
            </p:cNvPr>
            <p:cNvGrpSpPr/>
            <p:nvPr/>
          </p:nvGrpSpPr>
          <p:grpSpPr>
            <a:xfrm>
              <a:off x="8258991" y="995762"/>
              <a:ext cx="349795" cy="0"/>
              <a:chOff x="8242663" y="941335"/>
              <a:chExt cx="349795" cy="0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3B4A881F-D553-428D-A97D-D24F87328039}"/>
                  </a:ext>
                </a:extLst>
              </p:cNvPr>
              <p:cNvCxnSpPr/>
              <p:nvPr/>
            </p:nvCxnSpPr>
            <p:spPr>
              <a:xfrm>
                <a:off x="8242663" y="941335"/>
                <a:ext cx="117566" cy="0"/>
              </a:xfrm>
              <a:prstGeom prst="line">
                <a:avLst/>
              </a:prstGeom>
              <a:ln w="28575" cap="rnd">
                <a:solidFill>
                  <a:srgbClr val="31CDFF">
                    <a:alpha val="6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B227DDDD-82CF-41D8-B6D0-092A4D1E8EF3}"/>
                  </a:ext>
                </a:extLst>
              </p:cNvPr>
              <p:cNvCxnSpPr/>
              <p:nvPr/>
            </p:nvCxnSpPr>
            <p:spPr>
              <a:xfrm>
                <a:off x="8474892" y="941335"/>
                <a:ext cx="117566" cy="0"/>
              </a:xfrm>
              <a:prstGeom prst="line">
                <a:avLst/>
              </a:prstGeom>
              <a:ln w="28575" cap="rnd">
                <a:solidFill>
                  <a:srgbClr val="31CDFF">
                    <a:alpha val="6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59645D0D-BABC-47F4-8605-95312E2E9F99}"/>
                </a:ext>
              </a:extLst>
            </p:cNvPr>
            <p:cNvGrpSpPr/>
            <p:nvPr/>
          </p:nvGrpSpPr>
          <p:grpSpPr>
            <a:xfrm rot="16200000">
              <a:off x="8258991" y="995762"/>
              <a:ext cx="349795" cy="0"/>
              <a:chOff x="8242663" y="941335"/>
              <a:chExt cx="349795" cy="0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9353C839-0D3D-4AA8-B475-03175BB0C79C}"/>
                  </a:ext>
                </a:extLst>
              </p:cNvPr>
              <p:cNvCxnSpPr/>
              <p:nvPr/>
            </p:nvCxnSpPr>
            <p:spPr>
              <a:xfrm>
                <a:off x="8242663" y="941335"/>
                <a:ext cx="117566" cy="0"/>
              </a:xfrm>
              <a:prstGeom prst="line">
                <a:avLst/>
              </a:prstGeom>
              <a:ln w="28575" cap="rnd">
                <a:solidFill>
                  <a:srgbClr val="31CDFF">
                    <a:alpha val="6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2696A5B8-808E-410D-9177-60EE391D887A}"/>
                  </a:ext>
                </a:extLst>
              </p:cNvPr>
              <p:cNvCxnSpPr/>
              <p:nvPr/>
            </p:nvCxnSpPr>
            <p:spPr>
              <a:xfrm>
                <a:off x="8474892" y="941335"/>
                <a:ext cx="117566" cy="0"/>
              </a:xfrm>
              <a:prstGeom prst="line">
                <a:avLst/>
              </a:prstGeom>
              <a:ln w="28575" cap="rnd">
                <a:solidFill>
                  <a:srgbClr val="31CDFF">
                    <a:alpha val="6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1213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3820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公众号：陈西设计之家。微信搜索即可</a:t>
            </a:r>
          </a:p>
        </p:txBody>
      </p:sp>
      <p:pic>
        <p:nvPicPr>
          <p:cNvPr id="10" name="图片 9" descr="图片包含 图示&#10;&#10;描述已自动生成">
            <a:extLst>
              <a:ext uri="{FF2B5EF4-FFF2-40B4-BE49-F238E27FC236}">
                <a16:creationId xmlns:a16="http://schemas.microsoft.com/office/drawing/2014/main" xmlns="" id="{98591BF5-8F3B-4A78-89AB-9358EFA27D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79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3820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 descr="图形用户界面&#10;&#10;中度可信度描述已自动生成">
            <a:extLst>
              <a:ext uri="{FF2B5EF4-FFF2-40B4-BE49-F238E27FC236}">
                <a16:creationId xmlns:a16="http://schemas.microsoft.com/office/drawing/2014/main" xmlns="" id="{C87E9806-CA97-4756-B07A-A097668D64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3820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公众号：陈西设计之家。微信搜索即可</a:t>
            </a:r>
          </a:p>
        </p:txBody>
      </p:sp>
      <p:pic>
        <p:nvPicPr>
          <p:cNvPr id="8" name="图片 7" descr="图示, 网站&#10;&#10;描述已自动生成">
            <a:extLst>
              <a:ext uri="{FF2B5EF4-FFF2-40B4-BE49-F238E27FC236}">
                <a16:creationId xmlns:a16="http://schemas.microsoft.com/office/drawing/2014/main" xmlns="" id="{9F3ABCB0-0B7F-4C0F-B08F-7B31B101D4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1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3820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3820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3820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790</Words>
  <Application>Microsoft Office PowerPoint</Application>
  <PresentationFormat>宽屏</PresentationFormat>
  <Paragraphs>50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微软雅黑</vt:lpstr>
      <vt:lpstr>等线 Light</vt:lpstr>
      <vt:lpstr>等线</vt:lpstr>
      <vt:lpstr>ONE DAY</vt:lpstr>
      <vt:lpstr>优设标题黑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</dc:title>
  <dc:creator>陈 西;公众号：陈西设计之家。微信搜索即可。更多免费PPT模版教程等都可以在公众号内获取</dc:creator>
  <cp:keywords>公众号：陈西设计之家。微信搜索即可。更多免费PPT模版教程等都可以在公众号内获取</cp:keywords>
  <dc:description>www.51pptmoban.com</dc:description>
  <cp:lastModifiedBy>Microsoft 帐户</cp:lastModifiedBy>
  <cp:revision>65</cp:revision>
  <dcterms:created xsi:type="dcterms:W3CDTF">2021-05-18T03:52:35Z</dcterms:created>
  <dcterms:modified xsi:type="dcterms:W3CDTF">2021-05-24T15:15:03Z</dcterms:modified>
  <cp:category>公众号：陈西设计之家。微信搜索即可。更多免费PPT模版教程等都可以在公众号内获取公众号：陈西设计之家。微信搜索即可。更多免费PPT模版教程等都可以在公众号内获取</cp:category>
</cp:coreProperties>
</file>