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2922" r:id="rId2"/>
    <p:sldId id="2923" r:id="rId3"/>
    <p:sldId id="2924" r:id="rId4"/>
    <p:sldId id="2903" r:id="rId5"/>
    <p:sldId id="2907" r:id="rId6"/>
    <p:sldId id="2911" r:id="rId7"/>
    <p:sldId id="2917" r:id="rId8"/>
    <p:sldId id="2900" r:id="rId9"/>
    <p:sldId id="2916" r:id="rId10"/>
    <p:sldId id="2919" r:id="rId11"/>
    <p:sldId id="2913" r:id="rId12"/>
    <p:sldId id="2910" r:id="rId13"/>
    <p:sldId id="2908" r:id="rId14"/>
    <p:sldId id="2905" r:id="rId15"/>
    <p:sldId id="2915" r:id="rId16"/>
    <p:sldId id="2912" r:id="rId17"/>
    <p:sldId id="2914" r:id="rId18"/>
    <p:sldId id="2909" r:id="rId19"/>
    <p:sldId id="2904" r:id="rId20"/>
    <p:sldId id="2918" r:id="rId21"/>
    <p:sldId id="2902" r:id="rId22"/>
    <p:sldId id="2925" r:id="rId23"/>
    <p:sldId id="2926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8">
          <p15:clr>
            <a:srgbClr val="A4A3A4"/>
          </p15:clr>
        </p15:guide>
        <p15:guide id="2" pos="40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70E5"/>
    <a:srgbClr val="F5C722"/>
    <a:srgbClr val="73A43A"/>
    <a:srgbClr val="2666C4"/>
    <a:srgbClr val="ACDB7B"/>
    <a:srgbClr val="3F3F3F"/>
    <a:srgbClr val="FFC91F"/>
    <a:srgbClr val="FF772C"/>
    <a:srgbClr val="37ACE2"/>
    <a:srgbClr val="E1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80" autoAdjust="0"/>
    <p:restoredTop sz="95317" autoAdjust="0"/>
  </p:normalViewPr>
  <p:slideViewPr>
    <p:cSldViewPr>
      <p:cViewPr>
        <p:scale>
          <a:sx n="50" d="100"/>
          <a:sy n="50" d="100"/>
        </p:scale>
        <p:origin x="1080" y="858"/>
      </p:cViewPr>
      <p:guideLst>
        <p:guide orient="horz" pos="2278"/>
        <p:guide pos="4050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6415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719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340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494218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9145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961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44992-0148-43D9-ADAD-30F32725E05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8790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7282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7193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3716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998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2309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9824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4618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52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522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719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914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656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44992-0148-43D9-ADAD-30F32725E0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4019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9824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1726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12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CB2931F4-194C-4DD9-9505-42FC048612EF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/>
          <a:lstStyle/>
          <a:p>
            <a:fld id="{2FAB2A2D-5054-49A2-BEE4-C9F6B6DAB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8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65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87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1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8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32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6.png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0" y="5779157"/>
            <a:ext cx="12858750" cy="1453493"/>
            <a:chOff x="-14384340" y="4153219"/>
            <a:chExt cx="27243092" cy="3079432"/>
          </a:xfrm>
        </p:grpSpPr>
        <p:grpSp>
          <p:nvGrpSpPr>
            <p:cNvPr id="5" name="组合 4"/>
            <p:cNvGrpSpPr/>
            <p:nvPr/>
          </p:nvGrpSpPr>
          <p:grpSpPr>
            <a:xfrm>
              <a:off x="-14384340" y="4153219"/>
              <a:ext cx="27243092" cy="3079432"/>
              <a:chOff x="-14384340" y="4153219"/>
              <a:chExt cx="27243092" cy="3079432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-14384340" y="5585962"/>
                <a:ext cx="27243092" cy="1646689"/>
              </a:xfrm>
              <a:custGeom>
                <a:avLst/>
                <a:gdLst>
                  <a:gd name="connsiteX0" fmla="*/ 0 w 12858750"/>
                  <a:gd name="connsiteY0" fmla="*/ 0 h 1646689"/>
                  <a:gd name="connsiteX1" fmla="*/ 413562 w 12858750"/>
                  <a:gd name="connsiteY1" fmla="*/ 125561 h 1646689"/>
                  <a:gd name="connsiteX2" fmla="*/ 4306942 w 12858750"/>
                  <a:gd name="connsiteY2" fmla="*/ 992640 h 1646689"/>
                  <a:gd name="connsiteX3" fmla="*/ 8263489 w 12858750"/>
                  <a:gd name="connsiteY3" fmla="*/ 598940 h 1646689"/>
                  <a:gd name="connsiteX4" fmla="*/ 11417047 w 12858750"/>
                  <a:gd name="connsiteY4" fmla="*/ 1132340 h 1646689"/>
                  <a:gd name="connsiteX5" fmla="*/ 12817452 w 12858750"/>
                  <a:gd name="connsiteY5" fmla="*/ 496649 h 1646689"/>
                  <a:gd name="connsiteX6" fmla="*/ 12858750 w 12858750"/>
                  <a:gd name="connsiteY6" fmla="*/ 483906 h 1646689"/>
                  <a:gd name="connsiteX7" fmla="*/ 12858750 w 12858750"/>
                  <a:gd name="connsiteY7" fmla="*/ 1646689 h 1646689"/>
                  <a:gd name="connsiteX8" fmla="*/ 0 w 12858750"/>
                  <a:gd name="connsiteY8" fmla="*/ 1646689 h 1646689"/>
                  <a:gd name="connsiteX9" fmla="*/ 0 w 12858750"/>
                  <a:gd name="connsiteY9" fmla="*/ 0 h 1646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858750" h="1646689">
                    <a:moveTo>
                      <a:pt x="0" y="0"/>
                    </a:moveTo>
                    <a:lnTo>
                      <a:pt x="413562" y="125561"/>
                    </a:lnTo>
                    <a:cubicBezTo>
                      <a:pt x="1752108" y="529041"/>
                      <a:pt x="3078429" y="898184"/>
                      <a:pt x="4306942" y="992640"/>
                    </a:cubicBezTo>
                    <a:cubicBezTo>
                      <a:pt x="5710957" y="1100590"/>
                      <a:pt x="7078471" y="575657"/>
                      <a:pt x="8263489" y="598940"/>
                    </a:cubicBezTo>
                    <a:cubicBezTo>
                      <a:pt x="9448507" y="622223"/>
                      <a:pt x="10606758" y="1157740"/>
                      <a:pt x="11417047" y="1132340"/>
                    </a:cubicBezTo>
                    <a:cubicBezTo>
                      <a:pt x="12075407" y="1111703"/>
                      <a:pt x="12401251" y="652304"/>
                      <a:pt x="12817452" y="496649"/>
                    </a:cubicBezTo>
                    <a:lnTo>
                      <a:pt x="12858750" y="483906"/>
                    </a:lnTo>
                    <a:lnTo>
                      <a:pt x="12858750" y="1646689"/>
                    </a:lnTo>
                    <a:lnTo>
                      <a:pt x="0" y="16466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>
                  <a:alpha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92761" y="4153219"/>
                <a:ext cx="2211413" cy="2364753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44799" y="5691264"/>
                <a:ext cx="849262" cy="1014760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41434" y="5492741"/>
                <a:ext cx="830796" cy="1213283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56774" y="5414627"/>
                <a:ext cx="466898" cy="940834"/>
              </a:xfrm>
              <a:prstGeom prst="rect">
                <a:avLst/>
              </a:prstGeom>
            </p:spPr>
          </p:pic>
        </p:grpSp>
        <p:sp>
          <p:nvSpPr>
            <p:cNvPr id="6" name="任意多边形 5"/>
            <p:cNvSpPr/>
            <p:nvPr/>
          </p:nvSpPr>
          <p:spPr>
            <a:xfrm>
              <a:off x="-14384340" y="5605051"/>
              <a:ext cx="27243092" cy="1627600"/>
            </a:xfrm>
            <a:custGeom>
              <a:avLst/>
              <a:gdLst>
                <a:gd name="connsiteX0" fmla="*/ 8936086 w 12858750"/>
                <a:gd name="connsiteY0" fmla="*/ 160 h 1627600"/>
                <a:gd name="connsiteX1" fmla="*/ 9105900 w 12858750"/>
                <a:gd name="connsiteY1" fmla="*/ 8350 h 1627600"/>
                <a:gd name="connsiteX2" fmla="*/ 11709400 w 12858750"/>
                <a:gd name="connsiteY2" fmla="*/ 935450 h 1627600"/>
                <a:gd name="connsiteX3" fmla="*/ 12833946 w 12858750"/>
                <a:gd name="connsiteY3" fmla="*/ 451759 h 1627600"/>
                <a:gd name="connsiteX4" fmla="*/ 12858750 w 12858750"/>
                <a:gd name="connsiteY4" fmla="*/ 443339 h 1627600"/>
                <a:gd name="connsiteX5" fmla="*/ 12858750 w 12858750"/>
                <a:gd name="connsiteY5" fmla="*/ 1627600 h 1627600"/>
                <a:gd name="connsiteX6" fmla="*/ 0 w 12858750"/>
                <a:gd name="connsiteY6" fmla="*/ 1627600 h 1627600"/>
                <a:gd name="connsiteX7" fmla="*/ 0 w 12858750"/>
                <a:gd name="connsiteY7" fmla="*/ 634051 h 1627600"/>
                <a:gd name="connsiteX8" fmla="*/ 513506 w 12858750"/>
                <a:gd name="connsiteY8" fmla="*/ 557228 h 1627600"/>
                <a:gd name="connsiteX9" fmla="*/ 3479800 w 12858750"/>
                <a:gd name="connsiteY9" fmla="*/ 236950 h 1627600"/>
                <a:gd name="connsiteX10" fmla="*/ 6299200 w 12858750"/>
                <a:gd name="connsiteY10" fmla="*/ 465550 h 1627600"/>
                <a:gd name="connsiteX11" fmla="*/ 8936086 w 12858750"/>
                <a:gd name="connsiteY11" fmla="*/ 160 h 162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858750" h="1627600">
                  <a:moveTo>
                    <a:pt x="8936086" y="160"/>
                  </a:moveTo>
                  <a:cubicBezTo>
                    <a:pt x="8992931" y="810"/>
                    <a:pt x="9049544" y="3455"/>
                    <a:pt x="9105900" y="8350"/>
                  </a:cubicBezTo>
                  <a:cubicBezTo>
                    <a:pt x="10007600" y="86667"/>
                    <a:pt x="11053233" y="857133"/>
                    <a:pt x="11709400" y="935450"/>
                  </a:cubicBezTo>
                  <a:cubicBezTo>
                    <a:pt x="12201525" y="994188"/>
                    <a:pt x="12581732" y="562388"/>
                    <a:pt x="12833946" y="451759"/>
                  </a:cubicBezTo>
                  <a:lnTo>
                    <a:pt x="12858750" y="443339"/>
                  </a:lnTo>
                  <a:lnTo>
                    <a:pt x="12858750" y="1627600"/>
                  </a:lnTo>
                  <a:lnTo>
                    <a:pt x="0" y="1627600"/>
                  </a:lnTo>
                  <a:lnTo>
                    <a:pt x="0" y="634051"/>
                  </a:lnTo>
                  <a:lnTo>
                    <a:pt x="513506" y="557228"/>
                  </a:lnTo>
                  <a:cubicBezTo>
                    <a:pt x="1588889" y="400462"/>
                    <a:pt x="2620962" y="268700"/>
                    <a:pt x="3479800" y="236950"/>
                  </a:cubicBezTo>
                  <a:cubicBezTo>
                    <a:pt x="4624917" y="194617"/>
                    <a:pt x="5361517" y="503650"/>
                    <a:pt x="6299200" y="465550"/>
                  </a:cubicBezTo>
                  <a:cubicBezTo>
                    <a:pt x="7178278" y="429831"/>
                    <a:pt x="8083401" y="-9584"/>
                    <a:pt x="8936086" y="160"/>
                  </a:cubicBezTo>
                  <a:close/>
                </a:path>
              </a:pathLst>
            </a:custGeom>
            <a:solidFill>
              <a:srgbClr val="92D050"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673"/>
            <a:stretch/>
          </p:blipFill>
          <p:spPr>
            <a:xfrm>
              <a:off x="-13419915" y="4784229"/>
              <a:ext cx="8091688" cy="202213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 userDrawn="1"/>
        </p:nvGrpSpPr>
        <p:grpSpPr>
          <a:xfrm>
            <a:off x="3292475" y="690822"/>
            <a:ext cx="8450140" cy="204941"/>
            <a:chOff x="2685143" y="720000"/>
            <a:chExt cx="8450140" cy="204941"/>
          </a:xfrm>
        </p:grpSpPr>
        <p:sp>
          <p:nvSpPr>
            <p:cNvPr id="15" name="任意多边形 14"/>
            <p:cNvSpPr/>
            <p:nvPr/>
          </p:nvSpPr>
          <p:spPr>
            <a:xfrm>
              <a:off x="2685143" y="783771"/>
              <a:ext cx="7808686" cy="14515"/>
            </a:xfrm>
            <a:custGeom>
              <a:avLst/>
              <a:gdLst>
                <a:gd name="connsiteX0" fmla="*/ 0 w 7808686"/>
                <a:gd name="connsiteY0" fmla="*/ 14515 h 14515"/>
                <a:gd name="connsiteX1" fmla="*/ 7068457 w 7808686"/>
                <a:gd name="connsiteY1" fmla="*/ 0 h 14515"/>
                <a:gd name="connsiteX2" fmla="*/ 7808686 w 7808686"/>
                <a:gd name="connsiteY2" fmla="*/ 0 h 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08686" h="14515">
                  <a:moveTo>
                    <a:pt x="0" y="14515"/>
                  </a:moveTo>
                  <a:lnTo>
                    <a:pt x="7068457" y="0"/>
                  </a:lnTo>
                  <a:lnTo>
                    <a:pt x="7808686" y="0"/>
                  </a:lnTo>
                </a:path>
              </a:pathLst>
            </a:custGeom>
            <a:noFill/>
            <a:ln w="254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0490574" y="720000"/>
              <a:ext cx="644709" cy="204941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7">
            <a:duotone>
              <a:prstClr val="black"/>
              <a:srgbClr val="ACDB7B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849748" y="0"/>
            <a:ext cx="2456265" cy="119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78" userDrawn="1">
          <p15:clr>
            <a:srgbClr val="F26B43"/>
          </p15:clr>
        </p15:guide>
        <p15:guide id="2" pos="40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1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0.png"/><Relationship Id="rId1" Type="http://schemas.openxmlformats.org/officeDocument/2006/relationships/tags" Target="../tags/tag2.xml"/><Relationship Id="rId6" Type="http://schemas.openxmlformats.org/officeDocument/2006/relationships/image" Target="../media/image10.emf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5" Type="http://schemas.openxmlformats.org/officeDocument/2006/relationships/image" Target="../media/image19.png"/><Relationship Id="rId10" Type="http://schemas.openxmlformats.org/officeDocument/2006/relationships/image" Target="../media/image14.emf"/><Relationship Id="rId19" Type="http://schemas.openxmlformats.org/officeDocument/2006/relationships/image" Target="../media/image23.png"/><Relationship Id="rId4" Type="http://schemas.openxmlformats.org/officeDocument/2006/relationships/image" Target="../media/image1.jpg"/><Relationship Id="rId9" Type="http://schemas.openxmlformats.org/officeDocument/2006/relationships/image" Target="../media/image13.emf"/><Relationship Id="rId1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emf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6.emf"/><Relationship Id="rId1" Type="http://schemas.openxmlformats.org/officeDocument/2006/relationships/tags" Target="../tags/tag3.xml"/><Relationship Id="rId6" Type="http://schemas.openxmlformats.org/officeDocument/2006/relationships/image" Target="../media/image10.emf"/><Relationship Id="rId11" Type="http://schemas.openxmlformats.org/officeDocument/2006/relationships/image" Target="../media/image19.png"/><Relationship Id="rId5" Type="http://schemas.openxmlformats.org/officeDocument/2006/relationships/image" Target="../media/image9.emf"/><Relationship Id="rId15" Type="http://schemas.openxmlformats.org/officeDocument/2006/relationships/image" Target="../media/image12.emf"/><Relationship Id="rId10" Type="http://schemas.openxmlformats.org/officeDocument/2006/relationships/image" Target="../media/image17.png"/><Relationship Id="rId4" Type="http://schemas.openxmlformats.org/officeDocument/2006/relationships/image" Target="../media/image1.jpg"/><Relationship Id="rId9" Type="http://schemas.openxmlformats.org/officeDocument/2006/relationships/image" Target="../media/image15.emf"/><Relationship Id="rId14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notesSlide" Target="../notesSlides/notesSlide20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1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0.png"/><Relationship Id="rId1" Type="http://schemas.openxmlformats.org/officeDocument/2006/relationships/tags" Target="../tags/tag15.xml"/><Relationship Id="rId6" Type="http://schemas.openxmlformats.org/officeDocument/2006/relationships/image" Target="../media/image10.emf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5" Type="http://schemas.openxmlformats.org/officeDocument/2006/relationships/image" Target="../media/image19.png"/><Relationship Id="rId10" Type="http://schemas.openxmlformats.org/officeDocument/2006/relationships/image" Target="../media/image14.emf"/><Relationship Id="rId19" Type="http://schemas.openxmlformats.org/officeDocument/2006/relationships/image" Target="../media/image23.png"/><Relationship Id="rId4" Type="http://schemas.openxmlformats.org/officeDocument/2006/relationships/image" Target="../media/image1.jpg"/><Relationship Id="rId9" Type="http://schemas.openxmlformats.org/officeDocument/2006/relationships/image" Target="../media/image13.emf"/><Relationship Id="rId1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emf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6.emf"/><Relationship Id="rId1" Type="http://schemas.openxmlformats.org/officeDocument/2006/relationships/tags" Target="../tags/tag4.xml"/><Relationship Id="rId6" Type="http://schemas.openxmlformats.org/officeDocument/2006/relationships/image" Target="../media/image10.emf"/><Relationship Id="rId11" Type="http://schemas.openxmlformats.org/officeDocument/2006/relationships/image" Target="../media/image19.png"/><Relationship Id="rId5" Type="http://schemas.openxmlformats.org/officeDocument/2006/relationships/image" Target="../media/image9.emf"/><Relationship Id="rId15" Type="http://schemas.openxmlformats.org/officeDocument/2006/relationships/image" Target="../media/image12.emf"/><Relationship Id="rId10" Type="http://schemas.openxmlformats.org/officeDocument/2006/relationships/image" Target="../media/image17.png"/><Relationship Id="rId4" Type="http://schemas.openxmlformats.org/officeDocument/2006/relationships/image" Target="../media/image1.jpg"/><Relationship Id="rId9" Type="http://schemas.openxmlformats.org/officeDocument/2006/relationships/image" Target="../media/image15.emf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 rot="809647">
            <a:off x="3562366" y="1040287"/>
            <a:ext cx="1492716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zh-CN" altLang="en-US" sz="9600" b="1" spc="600" dirty="0">
                <a:solidFill>
                  <a:srgbClr val="FF772C"/>
                </a:solidFill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儿</a:t>
            </a:r>
            <a:endParaRPr lang="en-US" altLang="zh-CN" sz="9600" b="1" spc="600" dirty="0">
              <a:solidFill>
                <a:srgbClr val="FF772C"/>
              </a:solidFill>
              <a:effectLst>
                <a:outerShdw dist="25400" dir="2700000" sx="104000" sy="104000" algn="tl">
                  <a:srgbClr val="73A43A">
                    <a:alpha val="19000"/>
                  </a:srgb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4023281" y="3840934"/>
            <a:ext cx="45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+mn-ea"/>
                <a:ea typeface="+mn-ea"/>
              </a:rPr>
              <a:t>汇报人：</a:t>
            </a:r>
            <a:r>
              <a:rPr lang="en-US" altLang="zh-CN" sz="1600" dirty="0">
                <a:latin typeface="+mn-ea"/>
                <a:ea typeface="+mn-ea"/>
              </a:rPr>
              <a:t>51PPT</a:t>
            </a:r>
            <a:r>
              <a:rPr lang="zh-CN" altLang="en-US" sz="1600" dirty="0">
                <a:latin typeface="+mn-ea"/>
                <a:ea typeface="+mn-ea"/>
              </a:rPr>
              <a:t>模板网</a:t>
            </a:r>
          </a:p>
        </p:txBody>
      </p:sp>
      <p:sp>
        <p:nvSpPr>
          <p:cNvPr id="12" name="矩形 11"/>
          <p:cNvSpPr/>
          <p:nvPr/>
        </p:nvSpPr>
        <p:spPr>
          <a:xfrm>
            <a:off x="3386969" y="3184277"/>
            <a:ext cx="6066742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400" i="1" dirty="0">
                <a:solidFill>
                  <a:schemeClr val="tx1"/>
                </a:solidFill>
                <a:latin typeface="+mn-ea"/>
              </a:rPr>
              <a:t>教学课件  </a:t>
            </a:r>
            <a:r>
              <a:rPr lang="en-US" altLang="zh-CN" sz="1400" i="1" dirty="0">
                <a:solidFill>
                  <a:schemeClr val="tx1"/>
                </a:solidFill>
                <a:latin typeface="+mn-ea"/>
              </a:rPr>
              <a:t>/   </a:t>
            </a:r>
            <a:r>
              <a:rPr lang="zh-CN" altLang="en-US" sz="1400" i="1" dirty="0">
                <a:solidFill>
                  <a:schemeClr val="tx1"/>
                </a:solidFill>
                <a:latin typeface="+mn-ea"/>
              </a:rPr>
              <a:t>教学设计  </a:t>
            </a:r>
            <a:r>
              <a:rPr lang="en-US" altLang="zh-CN" sz="1400" i="1" dirty="0">
                <a:solidFill>
                  <a:schemeClr val="tx1"/>
                </a:solidFill>
                <a:latin typeface="+mn-ea"/>
              </a:rPr>
              <a:t>/  </a:t>
            </a:r>
            <a:r>
              <a:rPr lang="zh-CN" altLang="en-US" sz="1400" i="1" dirty="0">
                <a:solidFill>
                  <a:schemeClr val="tx1"/>
                </a:solidFill>
                <a:latin typeface="+mn-ea"/>
              </a:rPr>
              <a:t>儿童节主题班会  </a:t>
            </a:r>
            <a:r>
              <a:rPr lang="en-US" altLang="zh-CN" sz="1400" i="1" dirty="0">
                <a:solidFill>
                  <a:schemeClr val="tx1"/>
                </a:solidFill>
                <a:latin typeface="+mn-ea"/>
              </a:rPr>
              <a:t>/  </a:t>
            </a:r>
            <a:r>
              <a:rPr lang="zh-CN" altLang="en-US" sz="1400" i="1" dirty="0">
                <a:solidFill>
                  <a:schemeClr val="tx1"/>
                </a:solidFill>
                <a:latin typeface="+mn-ea"/>
              </a:rPr>
              <a:t>儿童节活动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133" y="1890759"/>
            <a:ext cx="2576250" cy="189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3025" y="387967"/>
            <a:ext cx="2463750" cy="221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84383">
            <a:off x="9304334" y="3558986"/>
            <a:ext cx="3318250" cy="1538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10331" y="218583"/>
            <a:ext cx="1248750" cy="753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37837" y="2119715"/>
            <a:ext cx="753750" cy="472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8669424">
            <a:off x="5045954" y="-799901"/>
            <a:ext cx="1890000" cy="17887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6006" y="4203117"/>
            <a:ext cx="1507500" cy="14737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31587" y="276398"/>
            <a:ext cx="1057500" cy="922500"/>
          </a:xfrm>
          <a:prstGeom prst="rect">
            <a:avLst/>
          </a:prstGeom>
        </p:spPr>
      </p:pic>
      <p:sp>
        <p:nvSpPr>
          <p:cNvPr id="35" name="任意多边形 34"/>
          <p:cNvSpPr/>
          <p:nvPr/>
        </p:nvSpPr>
        <p:spPr>
          <a:xfrm>
            <a:off x="0" y="5605050"/>
            <a:ext cx="12858397" cy="1627600"/>
          </a:xfrm>
          <a:custGeom>
            <a:avLst/>
            <a:gdLst>
              <a:gd name="connsiteX0" fmla="*/ 8936086 w 12858750"/>
              <a:gd name="connsiteY0" fmla="*/ 160 h 1627600"/>
              <a:gd name="connsiteX1" fmla="*/ 9105900 w 12858750"/>
              <a:gd name="connsiteY1" fmla="*/ 8350 h 1627600"/>
              <a:gd name="connsiteX2" fmla="*/ 11709400 w 12858750"/>
              <a:gd name="connsiteY2" fmla="*/ 935450 h 1627600"/>
              <a:gd name="connsiteX3" fmla="*/ 12833946 w 12858750"/>
              <a:gd name="connsiteY3" fmla="*/ 451759 h 1627600"/>
              <a:gd name="connsiteX4" fmla="*/ 12858750 w 12858750"/>
              <a:gd name="connsiteY4" fmla="*/ 443339 h 1627600"/>
              <a:gd name="connsiteX5" fmla="*/ 12858750 w 12858750"/>
              <a:gd name="connsiteY5" fmla="*/ 1627600 h 1627600"/>
              <a:gd name="connsiteX6" fmla="*/ 0 w 12858750"/>
              <a:gd name="connsiteY6" fmla="*/ 1627600 h 1627600"/>
              <a:gd name="connsiteX7" fmla="*/ 0 w 12858750"/>
              <a:gd name="connsiteY7" fmla="*/ 634051 h 1627600"/>
              <a:gd name="connsiteX8" fmla="*/ 513506 w 12858750"/>
              <a:gd name="connsiteY8" fmla="*/ 557228 h 1627600"/>
              <a:gd name="connsiteX9" fmla="*/ 3479800 w 12858750"/>
              <a:gd name="connsiteY9" fmla="*/ 236950 h 1627600"/>
              <a:gd name="connsiteX10" fmla="*/ 6299200 w 12858750"/>
              <a:gd name="connsiteY10" fmla="*/ 465550 h 1627600"/>
              <a:gd name="connsiteX11" fmla="*/ 8936086 w 12858750"/>
              <a:gd name="connsiteY11" fmla="*/ 160 h 162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858750" h="1627600">
                <a:moveTo>
                  <a:pt x="8936086" y="160"/>
                </a:moveTo>
                <a:cubicBezTo>
                  <a:pt x="8992931" y="810"/>
                  <a:pt x="9049544" y="3455"/>
                  <a:pt x="9105900" y="8350"/>
                </a:cubicBezTo>
                <a:cubicBezTo>
                  <a:pt x="10007600" y="86667"/>
                  <a:pt x="11053233" y="857133"/>
                  <a:pt x="11709400" y="935450"/>
                </a:cubicBezTo>
                <a:cubicBezTo>
                  <a:pt x="12201525" y="994188"/>
                  <a:pt x="12581732" y="562388"/>
                  <a:pt x="12833946" y="451759"/>
                </a:cubicBezTo>
                <a:lnTo>
                  <a:pt x="12858750" y="443339"/>
                </a:lnTo>
                <a:lnTo>
                  <a:pt x="12858750" y="1627600"/>
                </a:lnTo>
                <a:lnTo>
                  <a:pt x="0" y="1627600"/>
                </a:lnTo>
                <a:lnTo>
                  <a:pt x="0" y="634051"/>
                </a:lnTo>
                <a:lnTo>
                  <a:pt x="513506" y="557228"/>
                </a:lnTo>
                <a:cubicBezTo>
                  <a:pt x="1588889" y="400462"/>
                  <a:pt x="2620962" y="268700"/>
                  <a:pt x="3479800" y="236950"/>
                </a:cubicBezTo>
                <a:cubicBezTo>
                  <a:pt x="4624917" y="194617"/>
                  <a:pt x="5361517" y="503650"/>
                  <a:pt x="6299200" y="465550"/>
                </a:cubicBezTo>
                <a:cubicBezTo>
                  <a:pt x="7178278" y="429831"/>
                  <a:pt x="8083401" y="-9584"/>
                  <a:pt x="8936086" y="160"/>
                </a:cubicBezTo>
                <a:close/>
              </a:path>
            </a:pathLst>
          </a:custGeom>
          <a:solidFill>
            <a:srgbClr val="92D05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0" y="5585962"/>
            <a:ext cx="12858750" cy="1646689"/>
          </a:xfrm>
          <a:custGeom>
            <a:avLst/>
            <a:gdLst>
              <a:gd name="connsiteX0" fmla="*/ 0 w 12858750"/>
              <a:gd name="connsiteY0" fmla="*/ 0 h 1646689"/>
              <a:gd name="connsiteX1" fmla="*/ 413562 w 12858750"/>
              <a:gd name="connsiteY1" fmla="*/ 125561 h 1646689"/>
              <a:gd name="connsiteX2" fmla="*/ 4306942 w 12858750"/>
              <a:gd name="connsiteY2" fmla="*/ 992640 h 1646689"/>
              <a:gd name="connsiteX3" fmla="*/ 8263489 w 12858750"/>
              <a:gd name="connsiteY3" fmla="*/ 598940 h 1646689"/>
              <a:gd name="connsiteX4" fmla="*/ 11417047 w 12858750"/>
              <a:gd name="connsiteY4" fmla="*/ 1132340 h 1646689"/>
              <a:gd name="connsiteX5" fmla="*/ 12817452 w 12858750"/>
              <a:gd name="connsiteY5" fmla="*/ 496649 h 1646689"/>
              <a:gd name="connsiteX6" fmla="*/ 12858750 w 12858750"/>
              <a:gd name="connsiteY6" fmla="*/ 483906 h 1646689"/>
              <a:gd name="connsiteX7" fmla="*/ 12858750 w 12858750"/>
              <a:gd name="connsiteY7" fmla="*/ 1646689 h 1646689"/>
              <a:gd name="connsiteX8" fmla="*/ 0 w 12858750"/>
              <a:gd name="connsiteY8" fmla="*/ 1646689 h 1646689"/>
              <a:gd name="connsiteX9" fmla="*/ 0 w 12858750"/>
              <a:gd name="connsiteY9" fmla="*/ 0 h 164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58750" h="1646689">
                <a:moveTo>
                  <a:pt x="0" y="0"/>
                </a:moveTo>
                <a:lnTo>
                  <a:pt x="413562" y="125561"/>
                </a:lnTo>
                <a:cubicBezTo>
                  <a:pt x="1752108" y="529041"/>
                  <a:pt x="3078429" y="898184"/>
                  <a:pt x="4306942" y="992640"/>
                </a:cubicBezTo>
                <a:cubicBezTo>
                  <a:pt x="5710957" y="1100590"/>
                  <a:pt x="7078471" y="575657"/>
                  <a:pt x="8263489" y="598940"/>
                </a:cubicBezTo>
                <a:cubicBezTo>
                  <a:pt x="9448507" y="622223"/>
                  <a:pt x="10606758" y="1157740"/>
                  <a:pt x="11417047" y="1132340"/>
                </a:cubicBezTo>
                <a:cubicBezTo>
                  <a:pt x="12075407" y="1111703"/>
                  <a:pt x="12401251" y="652304"/>
                  <a:pt x="12817452" y="496649"/>
                </a:cubicBezTo>
                <a:lnTo>
                  <a:pt x="12858750" y="483906"/>
                </a:lnTo>
                <a:lnTo>
                  <a:pt x="12858750" y="1646689"/>
                </a:lnTo>
                <a:lnTo>
                  <a:pt x="0" y="1646689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563" y="4448905"/>
            <a:ext cx="2211414" cy="236475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06" y="244697"/>
            <a:ext cx="1932153" cy="133251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827" y="5560193"/>
            <a:ext cx="849263" cy="101476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849" y="4594820"/>
            <a:ext cx="830796" cy="121328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731" y="5335595"/>
            <a:ext cx="466897" cy="940833"/>
          </a:xfrm>
          <a:prstGeom prst="rect">
            <a:avLst/>
          </a:prstGeom>
        </p:spPr>
      </p:pic>
      <p:sp>
        <p:nvSpPr>
          <p:cNvPr id="55" name="圆角矩形 52"/>
          <p:cNvSpPr/>
          <p:nvPr/>
        </p:nvSpPr>
        <p:spPr>
          <a:xfrm>
            <a:off x="3125685" y="3184277"/>
            <a:ext cx="6544058" cy="516852"/>
          </a:xfrm>
          <a:custGeom>
            <a:avLst/>
            <a:gdLst>
              <a:gd name="connsiteX0" fmla="*/ 0 w 6544050"/>
              <a:gd name="connsiteY0" fmla="*/ 86144 h 516852"/>
              <a:gd name="connsiteX1" fmla="*/ 86144 w 6544050"/>
              <a:gd name="connsiteY1" fmla="*/ 0 h 516852"/>
              <a:gd name="connsiteX2" fmla="*/ 6457906 w 6544050"/>
              <a:gd name="connsiteY2" fmla="*/ 0 h 516852"/>
              <a:gd name="connsiteX3" fmla="*/ 6544050 w 6544050"/>
              <a:gd name="connsiteY3" fmla="*/ 86144 h 516852"/>
              <a:gd name="connsiteX4" fmla="*/ 6544050 w 6544050"/>
              <a:gd name="connsiteY4" fmla="*/ 430708 h 516852"/>
              <a:gd name="connsiteX5" fmla="*/ 6457906 w 6544050"/>
              <a:gd name="connsiteY5" fmla="*/ 516852 h 516852"/>
              <a:gd name="connsiteX6" fmla="*/ 86144 w 6544050"/>
              <a:gd name="connsiteY6" fmla="*/ 516852 h 516852"/>
              <a:gd name="connsiteX7" fmla="*/ 0 w 6544050"/>
              <a:gd name="connsiteY7" fmla="*/ 430708 h 516852"/>
              <a:gd name="connsiteX8" fmla="*/ 0 w 6544050"/>
              <a:gd name="connsiteY8" fmla="*/ 86144 h 516852"/>
              <a:gd name="connsiteX0" fmla="*/ 0 w 6544050"/>
              <a:gd name="connsiteY0" fmla="*/ 86144 h 516852"/>
              <a:gd name="connsiteX1" fmla="*/ 86144 w 6544050"/>
              <a:gd name="connsiteY1" fmla="*/ 0 h 516852"/>
              <a:gd name="connsiteX2" fmla="*/ 1896258 w 6544050"/>
              <a:gd name="connsiteY2" fmla="*/ 32615 h 516852"/>
              <a:gd name="connsiteX3" fmla="*/ 6457906 w 6544050"/>
              <a:gd name="connsiteY3" fmla="*/ 0 h 516852"/>
              <a:gd name="connsiteX4" fmla="*/ 6544050 w 6544050"/>
              <a:gd name="connsiteY4" fmla="*/ 86144 h 516852"/>
              <a:gd name="connsiteX5" fmla="*/ 6544050 w 6544050"/>
              <a:gd name="connsiteY5" fmla="*/ 430708 h 516852"/>
              <a:gd name="connsiteX6" fmla="*/ 6457906 w 6544050"/>
              <a:gd name="connsiteY6" fmla="*/ 516852 h 516852"/>
              <a:gd name="connsiteX7" fmla="*/ 86144 w 6544050"/>
              <a:gd name="connsiteY7" fmla="*/ 516852 h 516852"/>
              <a:gd name="connsiteX8" fmla="*/ 0 w 6544050"/>
              <a:gd name="connsiteY8" fmla="*/ 430708 h 516852"/>
              <a:gd name="connsiteX9" fmla="*/ 0 w 6544050"/>
              <a:gd name="connsiteY9" fmla="*/ 86144 h 516852"/>
              <a:gd name="connsiteX0" fmla="*/ 0 w 6544050"/>
              <a:gd name="connsiteY0" fmla="*/ 86144 h 516852"/>
              <a:gd name="connsiteX1" fmla="*/ 86144 w 6544050"/>
              <a:gd name="connsiteY1" fmla="*/ 0 h 516852"/>
              <a:gd name="connsiteX2" fmla="*/ 1896258 w 6544050"/>
              <a:gd name="connsiteY2" fmla="*/ 32615 h 516852"/>
              <a:gd name="connsiteX3" fmla="*/ 6457906 w 6544050"/>
              <a:gd name="connsiteY3" fmla="*/ 0 h 516852"/>
              <a:gd name="connsiteX4" fmla="*/ 6544050 w 6544050"/>
              <a:gd name="connsiteY4" fmla="*/ 86144 h 516852"/>
              <a:gd name="connsiteX5" fmla="*/ 6544050 w 6544050"/>
              <a:gd name="connsiteY5" fmla="*/ 430708 h 516852"/>
              <a:gd name="connsiteX6" fmla="*/ 6457906 w 6544050"/>
              <a:gd name="connsiteY6" fmla="*/ 516852 h 516852"/>
              <a:gd name="connsiteX7" fmla="*/ 4958772 w 6544050"/>
              <a:gd name="connsiteY7" fmla="*/ 482557 h 516852"/>
              <a:gd name="connsiteX8" fmla="*/ 86144 w 6544050"/>
              <a:gd name="connsiteY8" fmla="*/ 516852 h 516852"/>
              <a:gd name="connsiteX9" fmla="*/ 0 w 6544050"/>
              <a:gd name="connsiteY9" fmla="*/ 430708 h 516852"/>
              <a:gd name="connsiteX10" fmla="*/ 0 w 6544050"/>
              <a:gd name="connsiteY10" fmla="*/ 86144 h 516852"/>
              <a:gd name="connsiteX0" fmla="*/ 39585 w 6583635"/>
              <a:gd name="connsiteY0" fmla="*/ 86144 h 516852"/>
              <a:gd name="connsiteX1" fmla="*/ 125729 w 6583635"/>
              <a:gd name="connsiteY1" fmla="*/ 0 h 516852"/>
              <a:gd name="connsiteX2" fmla="*/ 1935843 w 6583635"/>
              <a:gd name="connsiteY2" fmla="*/ 32615 h 516852"/>
              <a:gd name="connsiteX3" fmla="*/ 6497491 w 6583635"/>
              <a:gd name="connsiteY3" fmla="*/ 0 h 516852"/>
              <a:gd name="connsiteX4" fmla="*/ 6583635 w 6583635"/>
              <a:gd name="connsiteY4" fmla="*/ 86144 h 516852"/>
              <a:gd name="connsiteX5" fmla="*/ 6583635 w 6583635"/>
              <a:gd name="connsiteY5" fmla="*/ 430708 h 516852"/>
              <a:gd name="connsiteX6" fmla="*/ 6497491 w 6583635"/>
              <a:gd name="connsiteY6" fmla="*/ 516852 h 516852"/>
              <a:gd name="connsiteX7" fmla="*/ 4998357 w 6583635"/>
              <a:gd name="connsiteY7" fmla="*/ 482557 h 516852"/>
              <a:gd name="connsiteX8" fmla="*/ 125729 w 6583635"/>
              <a:gd name="connsiteY8" fmla="*/ 516852 h 516852"/>
              <a:gd name="connsiteX9" fmla="*/ 39585 w 6583635"/>
              <a:gd name="connsiteY9" fmla="*/ 430708 h 516852"/>
              <a:gd name="connsiteX10" fmla="*/ 0 w 6583635"/>
              <a:gd name="connsiteY10" fmla="*/ 209326 h 516852"/>
              <a:gd name="connsiteX11" fmla="*/ 39585 w 6583635"/>
              <a:gd name="connsiteY11" fmla="*/ 86144 h 516852"/>
              <a:gd name="connsiteX0" fmla="*/ 39585 w 6583635"/>
              <a:gd name="connsiteY0" fmla="*/ 86144 h 516852"/>
              <a:gd name="connsiteX1" fmla="*/ 125729 w 6583635"/>
              <a:gd name="connsiteY1" fmla="*/ 0 h 516852"/>
              <a:gd name="connsiteX2" fmla="*/ 1935843 w 6583635"/>
              <a:gd name="connsiteY2" fmla="*/ 32615 h 516852"/>
              <a:gd name="connsiteX3" fmla="*/ 6497491 w 6583635"/>
              <a:gd name="connsiteY3" fmla="*/ 0 h 516852"/>
              <a:gd name="connsiteX4" fmla="*/ 6583635 w 6583635"/>
              <a:gd name="connsiteY4" fmla="*/ 86144 h 516852"/>
              <a:gd name="connsiteX5" fmla="*/ 6560821 w 6583635"/>
              <a:gd name="connsiteY5" fmla="*/ 224566 h 516852"/>
              <a:gd name="connsiteX6" fmla="*/ 6583635 w 6583635"/>
              <a:gd name="connsiteY6" fmla="*/ 430708 h 516852"/>
              <a:gd name="connsiteX7" fmla="*/ 6497491 w 6583635"/>
              <a:gd name="connsiteY7" fmla="*/ 516852 h 516852"/>
              <a:gd name="connsiteX8" fmla="*/ 4998357 w 6583635"/>
              <a:gd name="connsiteY8" fmla="*/ 482557 h 516852"/>
              <a:gd name="connsiteX9" fmla="*/ 125729 w 6583635"/>
              <a:gd name="connsiteY9" fmla="*/ 516852 h 516852"/>
              <a:gd name="connsiteX10" fmla="*/ 39585 w 6583635"/>
              <a:gd name="connsiteY10" fmla="*/ 430708 h 516852"/>
              <a:gd name="connsiteX11" fmla="*/ 0 w 6583635"/>
              <a:gd name="connsiteY11" fmla="*/ 209326 h 516852"/>
              <a:gd name="connsiteX12" fmla="*/ 39585 w 6583635"/>
              <a:gd name="connsiteY12" fmla="*/ 86144 h 516852"/>
              <a:gd name="connsiteX0" fmla="*/ 39585 w 6583635"/>
              <a:gd name="connsiteY0" fmla="*/ 86144 h 516852"/>
              <a:gd name="connsiteX1" fmla="*/ 125729 w 6583635"/>
              <a:gd name="connsiteY1" fmla="*/ 0 h 516852"/>
              <a:gd name="connsiteX2" fmla="*/ 1935843 w 6583635"/>
              <a:gd name="connsiteY2" fmla="*/ 32615 h 516852"/>
              <a:gd name="connsiteX3" fmla="*/ 5219701 w 6583635"/>
              <a:gd name="connsiteY3" fmla="*/ 79786 h 516852"/>
              <a:gd name="connsiteX4" fmla="*/ 6497491 w 6583635"/>
              <a:gd name="connsiteY4" fmla="*/ 0 h 516852"/>
              <a:gd name="connsiteX5" fmla="*/ 6583635 w 6583635"/>
              <a:gd name="connsiteY5" fmla="*/ 86144 h 516852"/>
              <a:gd name="connsiteX6" fmla="*/ 6560821 w 6583635"/>
              <a:gd name="connsiteY6" fmla="*/ 224566 h 516852"/>
              <a:gd name="connsiteX7" fmla="*/ 6583635 w 6583635"/>
              <a:gd name="connsiteY7" fmla="*/ 430708 h 516852"/>
              <a:gd name="connsiteX8" fmla="*/ 6497491 w 6583635"/>
              <a:gd name="connsiteY8" fmla="*/ 516852 h 516852"/>
              <a:gd name="connsiteX9" fmla="*/ 4998357 w 6583635"/>
              <a:gd name="connsiteY9" fmla="*/ 482557 h 516852"/>
              <a:gd name="connsiteX10" fmla="*/ 125729 w 6583635"/>
              <a:gd name="connsiteY10" fmla="*/ 516852 h 516852"/>
              <a:gd name="connsiteX11" fmla="*/ 39585 w 6583635"/>
              <a:gd name="connsiteY11" fmla="*/ 430708 h 516852"/>
              <a:gd name="connsiteX12" fmla="*/ 0 w 6583635"/>
              <a:gd name="connsiteY12" fmla="*/ 209326 h 516852"/>
              <a:gd name="connsiteX13" fmla="*/ 39585 w 6583635"/>
              <a:gd name="connsiteY13" fmla="*/ 86144 h 516852"/>
              <a:gd name="connsiteX0" fmla="*/ 8 w 6544058"/>
              <a:gd name="connsiteY0" fmla="*/ 86144 h 516852"/>
              <a:gd name="connsiteX1" fmla="*/ 86152 w 6544058"/>
              <a:gd name="connsiteY1" fmla="*/ 0 h 516852"/>
              <a:gd name="connsiteX2" fmla="*/ 1896266 w 6544058"/>
              <a:gd name="connsiteY2" fmla="*/ 32615 h 516852"/>
              <a:gd name="connsiteX3" fmla="*/ 5180124 w 6544058"/>
              <a:gd name="connsiteY3" fmla="*/ 79786 h 516852"/>
              <a:gd name="connsiteX4" fmla="*/ 6457914 w 6544058"/>
              <a:gd name="connsiteY4" fmla="*/ 0 h 516852"/>
              <a:gd name="connsiteX5" fmla="*/ 6544058 w 6544058"/>
              <a:gd name="connsiteY5" fmla="*/ 86144 h 516852"/>
              <a:gd name="connsiteX6" fmla="*/ 6521244 w 6544058"/>
              <a:gd name="connsiteY6" fmla="*/ 224566 h 516852"/>
              <a:gd name="connsiteX7" fmla="*/ 6544058 w 6544058"/>
              <a:gd name="connsiteY7" fmla="*/ 430708 h 516852"/>
              <a:gd name="connsiteX8" fmla="*/ 6457914 w 6544058"/>
              <a:gd name="connsiteY8" fmla="*/ 516852 h 516852"/>
              <a:gd name="connsiteX9" fmla="*/ 4958780 w 6544058"/>
              <a:gd name="connsiteY9" fmla="*/ 482557 h 516852"/>
              <a:gd name="connsiteX10" fmla="*/ 86152 w 6544058"/>
              <a:gd name="connsiteY10" fmla="*/ 516852 h 516852"/>
              <a:gd name="connsiteX11" fmla="*/ 8 w 6544058"/>
              <a:gd name="connsiteY11" fmla="*/ 430708 h 516852"/>
              <a:gd name="connsiteX12" fmla="*/ 23923 w 6544058"/>
              <a:gd name="connsiteY12" fmla="*/ 234726 h 516852"/>
              <a:gd name="connsiteX13" fmla="*/ 8 w 6544058"/>
              <a:gd name="connsiteY13" fmla="*/ 86144 h 51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544058" h="516852">
                <a:moveTo>
                  <a:pt x="8" y="86144"/>
                </a:moveTo>
                <a:cubicBezTo>
                  <a:pt x="8" y="38568"/>
                  <a:pt x="38576" y="0"/>
                  <a:pt x="86152" y="0"/>
                </a:cubicBezTo>
                <a:cubicBezTo>
                  <a:pt x="689523" y="1195"/>
                  <a:pt x="1292895" y="31420"/>
                  <a:pt x="1896266" y="32615"/>
                </a:cubicBezTo>
                <a:cubicBezTo>
                  <a:pt x="2990885" y="25479"/>
                  <a:pt x="4085505" y="86922"/>
                  <a:pt x="5180124" y="79786"/>
                </a:cubicBezTo>
                <a:lnTo>
                  <a:pt x="6457914" y="0"/>
                </a:lnTo>
                <a:cubicBezTo>
                  <a:pt x="6505490" y="0"/>
                  <a:pt x="6544058" y="38568"/>
                  <a:pt x="6544058" y="86144"/>
                </a:cubicBezTo>
                <a:cubicBezTo>
                  <a:pt x="6541533" y="129745"/>
                  <a:pt x="6523769" y="180965"/>
                  <a:pt x="6521244" y="224566"/>
                </a:cubicBezTo>
                <a:lnTo>
                  <a:pt x="6544058" y="430708"/>
                </a:lnTo>
                <a:cubicBezTo>
                  <a:pt x="6544058" y="478284"/>
                  <a:pt x="6505490" y="516852"/>
                  <a:pt x="6457914" y="516852"/>
                </a:cubicBezTo>
                <a:cubicBezTo>
                  <a:pt x="5958203" y="515097"/>
                  <a:pt x="5458491" y="484312"/>
                  <a:pt x="4958780" y="482557"/>
                </a:cubicBezTo>
                <a:lnTo>
                  <a:pt x="86152" y="516852"/>
                </a:lnTo>
                <a:cubicBezTo>
                  <a:pt x="38576" y="516852"/>
                  <a:pt x="8" y="478284"/>
                  <a:pt x="8" y="430708"/>
                </a:cubicBezTo>
                <a:cubicBezTo>
                  <a:pt x="-487" y="356914"/>
                  <a:pt x="24418" y="308520"/>
                  <a:pt x="23923" y="234726"/>
                </a:cubicBezTo>
                <a:lnTo>
                  <a:pt x="8" y="86144"/>
                </a:lnTo>
                <a:close/>
              </a:path>
            </a:pathLst>
          </a:cu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4"/>
          <p:cNvSpPr txBox="1"/>
          <p:nvPr/>
        </p:nvSpPr>
        <p:spPr>
          <a:xfrm>
            <a:off x="4526563" y="1334750"/>
            <a:ext cx="1492716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zh-CN" altLang="en-US" sz="9600" b="1" spc="600" dirty="0">
                <a:solidFill>
                  <a:srgbClr val="73A43A"/>
                </a:solidFill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童</a:t>
            </a:r>
            <a:endParaRPr lang="en-US" altLang="zh-CN" sz="9600" b="1" spc="600" dirty="0">
              <a:solidFill>
                <a:srgbClr val="73A43A"/>
              </a:solidFill>
              <a:effectLst>
                <a:outerShdw dist="25400" dir="2700000" sx="104000" sy="104000" algn="tl">
                  <a:srgbClr val="73A43A">
                    <a:alpha val="19000"/>
                  </a:srgb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60" name="TextBox 4"/>
          <p:cNvSpPr txBox="1"/>
          <p:nvPr/>
        </p:nvSpPr>
        <p:spPr>
          <a:xfrm>
            <a:off x="5499505" y="1099657"/>
            <a:ext cx="1287532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zh-CN" altLang="en-US" sz="8000" b="1" spc="600" dirty="0">
                <a:solidFill>
                  <a:srgbClr val="B770E5"/>
                </a:solidFill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节</a:t>
            </a:r>
            <a:endParaRPr lang="en-US" altLang="zh-CN" sz="8000" b="1" spc="600" dirty="0">
              <a:solidFill>
                <a:srgbClr val="B770E5"/>
              </a:solidFill>
              <a:effectLst>
                <a:outerShdw dist="25400" dir="2700000" sx="104000" sy="104000" algn="tl">
                  <a:srgbClr val="73A43A">
                    <a:alpha val="19000"/>
                  </a:srgb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61" name="TextBox 4"/>
          <p:cNvSpPr txBox="1"/>
          <p:nvPr/>
        </p:nvSpPr>
        <p:spPr>
          <a:xfrm>
            <a:off x="6437987" y="1394584"/>
            <a:ext cx="1287532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zh-CN" altLang="en-US" sz="8000" b="1" spc="600" dirty="0">
                <a:solidFill>
                  <a:srgbClr val="2666C4"/>
                </a:solidFill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快</a:t>
            </a:r>
            <a:endParaRPr lang="en-US" altLang="zh-CN" sz="8000" b="1" spc="600" dirty="0">
              <a:solidFill>
                <a:srgbClr val="2666C4"/>
              </a:solidFill>
              <a:effectLst>
                <a:outerShdw dist="25400" dir="2700000" sx="104000" sy="104000" algn="tl">
                  <a:srgbClr val="73A43A">
                    <a:alpha val="19000"/>
                  </a:srgb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62" name="TextBox 4"/>
          <p:cNvSpPr txBox="1"/>
          <p:nvPr/>
        </p:nvSpPr>
        <p:spPr>
          <a:xfrm>
            <a:off x="7397241" y="1096469"/>
            <a:ext cx="1492716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zh-CN" altLang="en-US" sz="9600" b="1" spc="600" dirty="0">
                <a:solidFill>
                  <a:srgbClr val="FFC91F"/>
                </a:solidFill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乐</a:t>
            </a:r>
            <a:endParaRPr lang="en-US" altLang="zh-CN" sz="9600" b="1" spc="600" dirty="0">
              <a:solidFill>
                <a:srgbClr val="FFC91F"/>
              </a:solidFill>
              <a:effectLst>
                <a:outerShdw dist="25400" dir="2700000" sx="104000" sy="104000" algn="tl">
                  <a:srgbClr val="73A43A">
                    <a:alpha val="19000"/>
                  </a:srgb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3466">
            <a:off x="5879648" y="2317358"/>
            <a:ext cx="852521" cy="60786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73"/>
          <a:stretch/>
        </p:blipFill>
        <p:spPr>
          <a:xfrm>
            <a:off x="746584" y="4749057"/>
            <a:ext cx="8091688" cy="20221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1239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12"/>
          <p:cNvSpPr/>
          <p:nvPr/>
        </p:nvSpPr>
        <p:spPr>
          <a:xfrm>
            <a:off x="1993769" y="1661761"/>
            <a:ext cx="2018874" cy="2018880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rgbClr val="73A43A"/>
          </a:solidFill>
          <a:ln w="19050" cap="flat" cmpd="sng" algn="ctr">
            <a:solidFill>
              <a:srgbClr val="FFFFFF"/>
            </a:solidFill>
            <a:prstDash val="solid"/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txBody>
          <a:bodyPr lIns="68578" tIns="34289" rIns="68578" bIns="34289"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0" name="矩形 12"/>
          <p:cNvSpPr/>
          <p:nvPr/>
        </p:nvSpPr>
        <p:spPr>
          <a:xfrm>
            <a:off x="3745950" y="2805751"/>
            <a:ext cx="1640460" cy="1640464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rgbClr val="F5C722"/>
          </a:solidFill>
          <a:ln w="19050" cap="flat" cmpd="sng" algn="ctr">
            <a:solidFill>
              <a:srgbClr val="FFFFFF"/>
            </a:solidFill>
            <a:prstDash val="solid"/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txBody>
          <a:bodyPr lIns="68578" tIns="34289" rIns="68578" bIns="34289"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矩形 12"/>
          <p:cNvSpPr/>
          <p:nvPr/>
        </p:nvSpPr>
        <p:spPr>
          <a:xfrm>
            <a:off x="5320527" y="2245045"/>
            <a:ext cx="1764485" cy="1764487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rgbClr val="B770E5"/>
          </a:solidFill>
          <a:ln w="19050" cap="flat" cmpd="sng" algn="ctr">
            <a:solidFill>
              <a:srgbClr val="FFFFFF"/>
            </a:solidFill>
            <a:prstDash val="solid"/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txBody>
          <a:bodyPr lIns="68578" tIns="34289" rIns="68578" bIns="34289"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矩形 12"/>
          <p:cNvSpPr/>
          <p:nvPr/>
        </p:nvSpPr>
        <p:spPr>
          <a:xfrm>
            <a:off x="6872012" y="1312069"/>
            <a:ext cx="1865948" cy="1865954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rgbClr val="2666C4"/>
          </a:solidFill>
          <a:ln w="19050" cap="flat" cmpd="sng" algn="ctr">
            <a:solidFill>
              <a:srgbClr val="FFFFFF"/>
            </a:solidFill>
            <a:prstDash val="solid"/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txBody>
          <a:bodyPr lIns="68578" tIns="34289" rIns="68578" bIns="34289"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矩形 12"/>
          <p:cNvSpPr/>
          <p:nvPr/>
        </p:nvSpPr>
        <p:spPr>
          <a:xfrm>
            <a:off x="8677453" y="1580544"/>
            <a:ext cx="2276002" cy="2276008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9050" cap="flat" cmpd="sng" algn="ctr">
            <a:solidFill>
              <a:srgbClr val="FFFFFF"/>
            </a:solidFill>
            <a:prstDash val="solid"/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txBody>
          <a:bodyPr lIns="68578" tIns="34289" rIns="68578" bIns="34289"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264890" y="2160947"/>
            <a:ext cx="1539611" cy="608605"/>
          </a:xfrm>
          <a:prstGeom prst="rect">
            <a:avLst/>
          </a:prstGeom>
          <a:noFill/>
        </p:spPr>
        <p:txBody>
          <a:bodyPr wrap="square" lIns="68578" tIns="34289" rIns="68578" bIns="34289" rtlCol="0">
            <a:spAutoFit/>
          </a:bodyPr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加入</a:t>
            </a:r>
            <a:endParaRPr lang="en-US" altLang="zh-CN" sz="17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文字描述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3780917" y="3135295"/>
            <a:ext cx="1539611" cy="559916"/>
          </a:xfrm>
          <a:prstGeom prst="rect">
            <a:avLst/>
          </a:prstGeom>
          <a:noFill/>
        </p:spPr>
        <p:txBody>
          <a:bodyPr wrap="square" lIns="68578" tIns="34289" rIns="68578" bIns="34289" rtlCol="0">
            <a:spAutoFit/>
          </a:bodyPr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加入</a:t>
            </a:r>
            <a:endParaRPr lang="en-US" altLang="zh-CN" sz="16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文字描述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5432965" y="2710390"/>
            <a:ext cx="1539611" cy="559916"/>
          </a:xfrm>
          <a:prstGeom prst="rect">
            <a:avLst/>
          </a:prstGeom>
          <a:noFill/>
        </p:spPr>
        <p:txBody>
          <a:bodyPr wrap="square" lIns="68578" tIns="34289" rIns="68578" bIns="34289" rtlCol="0">
            <a:spAutoFit/>
          </a:bodyPr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加入</a:t>
            </a:r>
            <a:endParaRPr lang="en-US" altLang="zh-CN" sz="16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文字描述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7035180" y="1744046"/>
            <a:ext cx="1539611" cy="559916"/>
          </a:xfrm>
          <a:prstGeom prst="rect">
            <a:avLst/>
          </a:prstGeom>
          <a:noFill/>
        </p:spPr>
        <p:txBody>
          <a:bodyPr wrap="square" lIns="68578" tIns="34289" rIns="68578" bIns="34289" rtlCol="0">
            <a:spAutoFit/>
          </a:bodyPr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加入</a:t>
            </a:r>
            <a:endParaRPr lang="en-US" altLang="zh-CN" sz="16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文字描述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9027797" y="2154116"/>
            <a:ext cx="1690950" cy="657294"/>
          </a:xfrm>
          <a:prstGeom prst="rect">
            <a:avLst/>
          </a:prstGeom>
          <a:noFill/>
        </p:spPr>
        <p:txBody>
          <a:bodyPr wrap="square" lIns="68578" tIns="34289" rIns="68578" bIns="34289" rtlCol="0">
            <a:spAutoFit/>
          </a:bodyPr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900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加入</a:t>
            </a:r>
            <a:endParaRPr lang="en-US" altLang="zh-CN" sz="1900" b="1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900" b="1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文字描述</a:t>
            </a:r>
          </a:p>
        </p:txBody>
      </p:sp>
      <p:sp>
        <p:nvSpPr>
          <p:cNvPr id="109" name="TextBox 504"/>
          <p:cNvSpPr txBox="1"/>
          <p:nvPr/>
        </p:nvSpPr>
        <p:spPr>
          <a:xfrm>
            <a:off x="1676846" y="4652569"/>
            <a:ext cx="9729089" cy="1005786"/>
          </a:xfrm>
          <a:prstGeom prst="rect">
            <a:avLst/>
          </a:prstGeom>
          <a:noFill/>
        </p:spPr>
        <p:txBody>
          <a:bodyPr wrap="square" lIns="68578" tIns="34289" rIns="68578" bIns="34289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 defTabSz="964326" fontAlgn="auto">
              <a:lnSpc>
                <a:spcPct val="150000"/>
              </a:lnSpc>
              <a:spcBef>
                <a:spcPts val="0"/>
              </a:spcBef>
              <a:spcAft>
                <a:spcPts val="949"/>
              </a:spcAft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0" name="矩形 19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0311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6213351" y="1901344"/>
            <a:ext cx="852692" cy="852692"/>
          </a:xfrm>
          <a:prstGeom prst="ellipse">
            <a:avLst/>
          </a:prstGeom>
          <a:solidFill>
            <a:srgbClr val="73A43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213351" y="3197738"/>
            <a:ext cx="852692" cy="852692"/>
          </a:xfrm>
          <a:prstGeom prst="ellipse">
            <a:avLst/>
          </a:prstGeom>
          <a:solidFill>
            <a:srgbClr val="F5C72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213351" y="4494131"/>
            <a:ext cx="852692" cy="852692"/>
          </a:xfrm>
          <a:prstGeom prst="ellipse">
            <a:avLst/>
          </a:prstGeom>
          <a:solidFill>
            <a:srgbClr val="B770E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297631" y="1871333"/>
            <a:ext cx="3958620" cy="900056"/>
            <a:chOff x="5354322" y="1967781"/>
            <a:chExt cx="3958620" cy="900056"/>
          </a:xfrm>
        </p:grpSpPr>
        <p:sp>
          <p:nvSpPr>
            <p:cNvPr id="36" name="矩形 35"/>
            <p:cNvSpPr/>
            <p:nvPr/>
          </p:nvSpPr>
          <p:spPr>
            <a:xfrm>
              <a:off x="5354322" y="2332306"/>
              <a:ext cx="395862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54323" y="1967781"/>
              <a:ext cx="2876159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297631" y="3166867"/>
            <a:ext cx="3958620" cy="900056"/>
            <a:chOff x="5354322" y="1967781"/>
            <a:chExt cx="3958620" cy="900056"/>
          </a:xfrm>
        </p:grpSpPr>
        <p:sp>
          <p:nvSpPr>
            <p:cNvPr id="34" name="矩形 33"/>
            <p:cNvSpPr/>
            <p:nvPr/>
          </p:nvSpPr>
          <p:spPr>
            <a:xfrm>
              <a:off x="5354322" y="2332306"/>
              <a:ext cx="395862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354323" y="1967781"/>
              <a:ext cx="3380215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297631" y="4470449"/>
            <a:ext cx="3958620" cy="900056"/>
            <a:chOff x="5354322" y="1967781"/>
            <a:chExt cx="3958620" cy="900056"/>
          </a:xfrm>
        </p:grpSpPr>
        <p:sp>
          <p:nvSpPr>
            <p:cNvPr id="32" name="矩形 31"/>
            <p:cNvSpPr/>
            <p:nvPr/>
          </p:nvSpPr>
          <p:spPr>
            <a:xfrm>
              <a:off x="5354322" y="2332306"/>
              <a:ext cx="3958620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354323" y="1967781"/>
              <a:ext cx="2876159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823" y="1889582"/>
            <a:ext cx="3592888" cy="376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8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031" y="1672687"/>
            <a:ext cx="6451159" cy="3155020"/>
          </a:xfrm>
          <a:prstGeom prst="rect">
            <a:avLst/>
          </a:prstGeom>
        </p:spPr>
      </p:pic>
      <p:sp>
        <p:nvSpPr>
          <p:cNvPr id="52" name="Shape 1258"/>
          <p:cNvSpPr/>
          <p:nvPr/>
        </p:nvSpPr>
        <p:spPr>
          <a:xfrm>
            <a:off x="1539304" y="1935220"/>
            <a:ext cx="4012935" cy="7817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r">
              <a:lnSpc>
                <a:spcPct val="130000"/>
              </a:lnSpc>
              <a:defRPr sz="1800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单击添加文字内容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defRPr sz="18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Shape 1258"/>
          <p:cNvSpPr/>
          <p:nvPr/>
        </p:nvSpPr>
        <p:spPr>
          <a:xfrm>
            <a:off x="7875978" y="1888133"/>
            <a:ext cx="3816424" cy="7817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30000"/>
              </a:lnSpc>
              <a:defRPr sz="1800"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单击添加文字内容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 sz="18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1539304" y="5043153"/>
            <a:ext cx="101531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3855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7"/>
          <p:cNvSpPr/>
          <p:nvPr/>
        </p:nvSpPr>
        <p:spPr bwMode="auto">
          <a:xfrm>
            <a:off x="5021131" y="1645772"/>
            <a:ext cx="1234704" cy="3898052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Line 11"/>
          <p:cNvSpPr>
            <a:spLocks noChangeShapeType="1"/>
          </p:cNvSpPr>
          <p:nvPr/>
        </p:nvSpPr>
        <p:spPr bwMode="auto">
          <a:xfrm flipH="1" flipV="1">
            <a:off x="6257786" y="2618297"/>
            <a:ext cx="1357055" cy="694849"/>
          </a:xfrm>
          <a:prstGeom prst="line">
            <a:avLst/>
          </a:pr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triangle" w="lg" len="lg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Line 12"/>
          <p:cNvSpPr>
            <a:spLocks noChangeShapeType="1"/>
          </p:cNvSpPr>
          <p:nvPr/>
        </p:nvSpPr>
        <p:spPr bwMode="auto">
          <a:xfrm flipH="1">
            <a:off x="6462498" y="4013862"/>
            <a:ext cx="1152342" cy="707451"/>
          </a:xfrm>
          <a:prstGeom prst="line">
            <a:avLst/>
          </a:pr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triangle" w="lg" len="lg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Line 13"/>
          <p:cNvSpPr>
            <a:spLocks noChangeShapeType="1"/>
          </p:cNvSpPr>
          <p:nvPr/>
        </p:nvSpPr>
        <p:spPr bwMode="auto">
          <a:xfrm flipH="1">
            <a:off x="5826218" y="3677765"/>
            <a:ext cx="1730759" cy="1467"/>
          </a:xfrm>
          <a:prstGeom prst="line">
            <a:avLst/>
          </a:pr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triangle" w="lg" len="lg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0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648899" y="3060353"/>
            <a:ext cx="1298698" cy="1298626"/>
          </a:xfrm>
          <a:prstGeom prst="ellipse">
            <a:avLst/>
          </a:prstGeom>
          <a:solidFill>
            <a:srgbClr val="73A4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051752" y="1384077"/>
            <a:ext cx="1350104" cy="1350029"/>
            <a:chOff x="2367233" y="918448"/>
            <a:chExt cx="1099553" cy="1099553"/>
          </a:xfrm>
        </p:grpSpPr>
        <p:sp>
          <p:nvSpPr>
            <p:cNvPr id="53" name="椭圆 52"/>
            <p:cNvSpPr/>
            <p:nvPr/>
          </p:nvSpPr>
          <p:spPr>
            <a:xfrm>
              <a:off x="2367233" y="918448"/>
              <a:ext cx="1099553" cy="1099553"/>
            </a:xfrm>
            <a:prstGeom prst="ellipse">
              <a:avLst/>
            </a:prstGeom>
            <a:solidFill>
              <a:srgbClr val="F5C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KSO_Shape"/>
            <p:cNvSpPr/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429906" y="3002751"/>
            <a:ext cx="1350104" cy="1350029"/>
            <a:chOff x="1860789" y="2236803"/>
            <a:chExt cx="1099553" cy="1099553"/>
          </a:xfrm>
        </p:grpSpPr>
        <p:sp>
          <p:nvSpPr>
            <p:cNvPr id="56" name="椭圆 55"/>
            <p:cNvSpPr/>
            <p:nvPr/>
          </p:nvSpPr>
          <p:spPr>
            <a:xfrm>
              <a:off x="1860789" y="2236803"/>
              <a:ext cx="1099553" cy="1099553"/>
            </a:xfrm>
            <a:prstGeom prst="ellipse">
              <a:avLst/>
            </a:prstGeom>
            <a:solidFill>
              <a:srgbClr val="B770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KSO_Shape"/>
            <p:cNvSpPr/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25652" y="4505743"/>
            <a:ext cx="1350104" cy="1350029"/>
            <a:chOff x="2508861" y="3460939"/>
            <a:chExt cx="1099553" cy="1099553"/>
          </a:xfrm>
        </p:grpSpPr>
        <p:sp>
          <p:nvSpPr>
            <p:cNvPr id="59" name="椭圆 58"/>
            <p:cNvSpPr/>
            <p:nvPr/>
          </p:nvSpPr>
          <p:spPr>
            <a:xfrm>
              <a:off x="2508861" y="3460939"/>
              <a:ext cx="1099553" cy="1099553"/>
            </a:xfrm>
            <a:prstGeom prst="ellipse">
              <a:avLst/>
            </a:prstGeom>
            <a:solidFill>
              <a:srgbClr val="2666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KSO_Shape"/>
            <p:cNvSpPr/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1" name="TextBox 32"/>
          <p:cNvSpPr txBox="1"/>
          <p:nvPr/>
        </p:nvSpPr>
        <p:spPr>
          <a:xfrm>
            <a:off x="9000406" y="2884824"/>
            <a:ext cx="2829569" cy="8725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点击输入简要文字内容，文字内容需概括精炼，不用多余的文字修饰，言简意赅的说明分项内容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2" name="TextBox 33"/>
          <p:cNvSpPr txBox="1"/>
          <p:nvPr/>
        </p:nvSpPr>
        <p:spPr>
          <a:xfrm>
            <a:off x="3580072" y="1896978"/>
            <a:ext cx="1273134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3" name="TextBox 34"/>
          <p:cNvSpPr txBox="1"/>
          <p:nvPr/>
        </p:nvSpPr>
        <p:spPr>
          <a:xfrm>
            <a:off x="1820863" y="2186593"/>
            <a:ext cx="2967205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  <a:p>
            <a:pPr algn="ctr"/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TextBox 35"/>
          <p:cNvSpPr txBox="1"/>
          <p:nvPr/>
        </p:nvSpPr>
        <p:spPr>
          <a:xfrm>
            <a:off x="3025450" y="3472302"/>
            <a:ext cx="163468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5" name="TextBox 36"/>
          <p:cNvSpPr txBox="1"/>
          <p:nvPr/>
        </p:nvSpPr>
        <p:spPr>
          <a:xfrm>
            <a:off x="1820863" y="3742043"/>
            <a:ext cx="249864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6" name="TextBox 37"/>
          <p:cNvSpPr txBox="1"/>
          <p:nvPr/>
        </p:nvSpPr>
        <p:spPr>
          <a:xfrm>
            <a:off x="3829350" y="5194288"/>
            <a:ext cx="1432313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7" name="TextBox 38"/>
          <p:cNvSpPr txBox="1"/>
          <p:nvPr/>
        </p:nvSpPr>
        <p:spPr>
          <a:xfrm>
            <a:off x="1676847" y="5496562"/>
            <a:ext cx="3443330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8" name="TextBox 39"/>
          <p:cNvSpPr txBox="1"/>
          <p:nvPr/>
        </p:nvSpPr>
        <p:spPr>
          <a:xfrm>
            <a:off x="7668948" y="3472302"/>
            <a:ext cx="127313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3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13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7523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180903" y="2032149"/>
            <a:ext cx="8437633" cy="3409332"/>
            <a:chOff x="2057901" y="1647091"/>
            <a:chExt cx="8000126" cy="3232729"/>
          </a:xfrm>
        </p:grpSpPr>
        <p:sp>
          <p:nvSpPr>
            <p:cNvPr id="28" name="文本框 18"/>
            <p:cNvSpPr txBox="1"/>
            <p:nvPr/>
          </p:nvSpPr>
          <p:spPr>
            <a:xfrm>
              <a:off x="2057901" y="2210791"/>
              <a:ext cx="1961652" cy="10724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500" dirty="0">
                  <a:solidFill>
                    <a:srgbClr val="2C3637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点击输入简要文字内容，文字内容需概括精炼文字内容</a:t>
              </a:r>
              <a:r>
                <a:rPr lang="en-US" altLang="zh-CN" sz="1500" dirty="0">
                  <a:solidFill>
                    <a:srgbClr val="2C3637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500" b="1" dirty="0">
                <a:solidFill>
                  <a:srgbClr val="2C363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19"/>
            <p:cNvSpPr txBox="1"/>
            <p:nvPr/>
          </p:nvSpPr>
          <p:spPr>
            <a:xfrm>
              <a:off x="2353171" y="3807331"/>
              <a:ext cx="2026422" cy="10724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500" dirty="0">
                  <a:solidFill>
                    <a:srgbClr val="2C3637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点击输入简要文字内容，文字内容需概括精炼文字内容</a:t>
              </a:r>
              <a:r>
                <a:rPr lang="en-US" altLang="zh-CN" sz="1500" dirty="0">
                  <a:solidFill>
                    <a:srgbClr val="2C3637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500" b="1" dirty="0">
                <a:solidFill>
                  <a:srgbClr val="2C363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20"/>
            <p:cNvSpPr txBox="1"/>
            <p:nvPr/>
          </p:nvSpPr>
          <p:spPr>
            <a:xfrm>
              <a:off x="7815581" y="1647091"/>
              <a:ext cx="2242446" cy="10724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>
                  <a:solidFill>
                    <a:srgbClr val="2C3637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点击输入简要文字内容，文字内容需概括精炼文字内容</a:t>
              </a:r>
              <a:r>
                <a:rPr lang="en-US" altLang="zh-CN" sz="1500" dirty="0">
                  <a:solidFill>
                    <a:srgbClr val="2C3637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500" b="1" dirty="0">
                <a:solidFill>
                  <a:srgbClr val="2C363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21"/>
            <p:cNvSpPr txBox="1"/>
            <p:nvPr/>
          </p:nvSpPr>
          <p:spPr>
            <a:xfrm>
              <a:off x="8031605" y="3519299"/>
              <a:ext cx="2026422" cy="10724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>
                  <a:solidFill>
                    <a:srgbClr val="2C3637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点击输入简要文字内容，文字内容需概括精炼文字内容</a:t>
              </a:r>
              <a:r>
                <a:rPr lang="en-US" altLang="zh-CN" sz="1500" dirty="0">
                  <a:solidFill>
                    <a:srgbClr val="2C3637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500" b="1" dirty="0">
                <a:solidFill>
                  <a:srgbClr val="2C363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660794" y="1753221"/>
              <a:ext cx="2779537" cy="277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627"/>
            <p:cNvSpPr>
              <a:spLocks noEditPoints="1"/>
            </p:cNvSpPr>
            <p:nvPr/>
          </p:nvSpPr>
          <p:spPr bwMode="auto">
            <a:xfrm>
              <a:off x="5665539" y="2136092"/>
              <a:ext cx="688783" cy="856779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文本框 23"/>
            <p:cNvSpPr txBox="1"/>
            <p:nvPr/>
          </p:nvSpPr>
          <p:spPr>
            <a:xfrm>
              <a:off x="4842905" y="3205513"/>
              <a:ext cx="2385743" cy="612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</a:t>
              </a:r>
              <a:endPara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入标题</a:t>
              </a:r>
              <a:endPara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078343" y="2019448"/>
              <a:ext cx="939800" cy="939800"/>
            </a:xfrm>
            <a:prstGeom prst="ellipse">
              <a:avLst/>
            </a:prstGeom>
            <a:solidFill>
              <a:srgbClr val="73A43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986"/>
            <p:cNvSpPr>
              <a:spLocks/>
            </p:cNvSpPr>
            <p:nvPr/>
          </p:nvSpPr>
          <p:spPr bwMode="auto">
            <a:xfrm>
              <a:off x="4372796" y="2254620"/>
              <a:ext cx="366922" cy="346817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773534" y="1740891"/>
              <a:ext cx="939800" cy="939800"/>
            </a:xfrm>
            <a:prstGeom prst="ellipse">
              <a:avLst/>
            </a:prstGeom>
            <a:solidFill>
              <a:srgbClr val="F5C72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7049122" y="1975898"/>
              <a:ext cx="411300" cy="441104"/>
              <a:chOff x="5995987" y="547688"/>
              <a:chExt cx="219075" cy="234950"/>
            </a:xfrm>
            <a:solidFill>
              <a:schemeClr val="bg1"/>
            </a:solidFill>
          </p:grpSpPr>
          <p:sp>
            <p:nvSpPr>
              <p:cNvPr id="53" name="Freeform 1590"/>
              <p:cNvSpPr>
                <a:spLocks noEditPoints="1"/>
              </p:cNvSpPr>
              <p:nvPr/>
            </p:nvSpPr>
            <p:spPr bwMode="auto">
              <a:xfrm>
                <a:off x="5995987" y="547688"/>
                <a:ext cx="168275" cy="168275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 1591"/>
              <p:cNvSpPr>
                <a:spLocks noEditPoints="1"/>
              </p:cNvSpPr>
              <p:nvPr/>
            </p:nvSpPr>
            <p:spPr bwMode="auto">
              <a:xfrm>
                <a:off x="6130925" y="698500"/>
                <a:ext cx="84137" cy="84138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4369395" y="3749975"/>
              <a:ext cx="939800" cy="939800"/>
            </a:xfrm>
            <a:prstGeom prst="ellipse">
              <a:avLst/>
            </a:prstGeom>
            <a:solidFill>
              <a:srgbClr val="B770E5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583752" y="3971090"/>
              <a:ext cx="497794" cy="491067"/>
              <a:chOff x="8123237" y="3667126"/>
              <a:chExt cx="234950" cy="231775"/>
            </a:xfrm>
            <a:solidFill>
              <a:schemeClr val="bg1"/>
            </a:solidFill>
          </p:grpSpPr>
          <p:sp>
            <p:nvSpPr>
              <p:cNvPr id="51" name="Freeform 1086"/>
              <p:cNvSpPr>
                <a:spLocks noEditPoints="1"/>
              </p:cNvSpPr>
              <p:nvPr/>
            </p:nvSpPr>
            <p:spPr bwMode="auto">
              <a:xfrm>
                <a:off x="8123237" y="3667126"/>
                <a:ext cx="234950" cy="231775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50 w 100"/>
                  <a:gd name="T9" fmla="*/ 0 h 99"/>
                  <a:gd name="T10" fmla="*/ 50 w 100"/>
                  <a:gd name="T11" fmla="*/ 95 h 99"/>
                  <a:gd name="T12" fmla="*/ 4 w 100"/>
                  <a:gd name="T13" fmla="*/ 49 h 99"/>
                  <a:gd name="T14" fmla="*/ 50 w 100"/>
                  <a:gd name="T15" fmla="*/ 4 h 99"/>
                  <a:gd name="T16" fmla="*/ 96 w 100"/>
                  <a:gd name="T17" fmla="*/ 49 h 99"/>
                  <a:gd name="T18" fmla="*/ 50 w 100"/>
                  <a:gd name="T1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7" y="99"/>
                      <a:pt x="100" y="77"/>
                      <a:pt x="100" y="49"/>
                    </a:cubicBezTo>
                    <a:cubicBezTo>
                      <a:pt x="100" y="22"/>
                      <a:pt x="77" y="0"/>
                      <a:pt x="50" y="0"/>
                    </a:cubicBezTo>
                    <a:close/>
                    <a:moveTo>
                      <a:pt x="50" y="95"/>
                    </a:moveTo>
                    <a:cubicBezTo>
                      <a:pt x="25" y="95"/>
                      <a:pt x="4" y="75"/>
                      <a:pt x="4" y="49"/>
                    </a:cubicBezTo>
                    <a:cubicBezTo>
                      <a:pt x="4" y="24"/>
                      <a:pt x="25" y="4"/>
                      <a:pt x="50" y="4"/>
                    </a:cubicBezTo>
                    <a:cubicBezTo>
                      <a:pt x="75" y="4"/>
                      <a:pt x="96" y="24"/>
                      <a:pt x="96" y="49"/>
                    </a:cubicBezTo>
                    <a:cubicBezTo>
                      <a:pt x="96" y="75"/>
                      <a:pt x="75" y="95"/>
                      <a:pt x="5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 1087"/>
              <p:cNvSpPr>
                <a:spLocks noEditPoints="1"/>
              </p:cNvSpPr>
              <p:nvPr/>
            </p:nvSpPr>
            <p:spPr bwMode="auto">
              <a:xfrm>
                <a:off x="8147050" y="3687763"/>
                <a:ext cx="188912" cy="188913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0 h 80"/>
                  <a:gd name="T12" fmla="*/ 55 w 80"/>
                  <a:gd name="T13" fmla="*/ 46 h 80"/>
                  <a:gd name="T14" fmla="*/ 43 w 80"/>
                  <a:gd name="T15" fmla="*/ 46 h 80"/>
                  <a:gd name="T16" fmla="*/ 43 w 80"/>
                  <a:gd name="T17" fmla="*/ 49 h 80"/>
                  <a:gd name="T18" fmla="*/ 55 w 80"/>
                  <a:gd name="T19" fmla="*/ 49 h 80"/>
                  <a:gd name="T20" fmla="*/ 55 w 80"/>
                  <a:gd name="T21" fmla="*/ 55 h 80"/>
                  <a:gd name="T22" fmla="*/ 43 w 80"/>
                  <a:gd name="T23" fmla="*/ 55 h 80"/>
                  <a:gd name="T24" fmla="*/ 43 w 80"/>
                  <a:gd name="T25" fmla="*/ 64 h 80"/>
                  <a:gd name="T26" fmla="*/ 37 w 80"/>
                  <a:gd name="T27" fmla="*/ 64 h 80"/>
                  <a:gd name="T28" fmla="*/ 37 w 80"/>
                  <a:gd name="T29" fmla="*/ 55 h 80"/>
                  <a:gd name="T30" fmla="*/ 25 w 80"/>
                  <a:gd name="T31" fmla="*/ 55 h 80"/>
                  <a:gd name="T32" fmla="*/ 25 w 80"/>
                  <a:gd name="T33" fmla="*/ 49 h 80"/>
                  <a:gd name="T34" fmla="*/ 37 w 80"/>
                  <a:gd name="T35" fmla="*/ 49 h 80"/>
                  <a:gd name="T36" fmla="*/ 37 w 80"/>
                  <a:gd name="T37" fmla="*/ 46 h 80"/>
                  <a:gd name="T38" fmla="*/ 25 w 80"/>
                  <a:gd name="T39" fmla="*/ 46 h 80"/>
                  <a:gd name="T40" fmla="*/ 25 w 80"/>
                  <a:gd name="T41" fmla="*/ 40 h 80"/>
                  <a:gd name="T42" fmla="*/ 34 w 80"/>
                  <a:gd name="T43" fmla="*/ 40 h 80"/>
                  <a:gd name="T44" fmla="*/ 23 w 80"/>
                  <a:gd name="T45" fmla="*/ 19 h 80"/>
                  <a:gd name="T46" fmla="*/ 30 w 80"/>
                  <a:gd name="T47" fmla="*/ 19 h 80"/>
                  <a:gd name="T48" fmla="*/ 38 w 80"/>
                  <a:gd name="T49" fmla="*/ 35 h 80"/>
                  <a:gd name="T50" fmla="*/ 40 w 80"/>
                  <a:gd name="T51" fmla="*/ 38 h 80"/>
                  <a:gd name="T52" fmla="*/ 42 w 80"/>
                  <a:gd name="T53" fmla="*/ 34 h 80"/>
                  <a:gd name="T54" fmla="*/ 50 w 80"/>
                  <a:gd name="T55" fmla="*/ 19 h 80"/>
                  <a:gd name="T56" fmla="*/ 57 w 80"/>
                  <a:gd name="T57" fmla="*/ 19 h 80"/>
                  <a:gd name="T58" fmla="*/ 46 w 80"/>
                  <a:gd name="T59" fmla="*/ 40 h 80"/>
                  <a:gd name="T60" fmla="*/ 55 w 80"/>
                  <a:gd name="T6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0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6"/>
                      <a:pt x="39" y="37"/>
                      <a:pt x="40" y="38"/>
                    </a:cubicBezTo>
                    <a:cubicBezTo>
                      <a:pt x="40" y="37"/>
                      <a:pt x="41" y="36"/>
                      <a:pt x="42" y="34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7076985" y="3389777"/>
              <a:ext cx="901165" cy="901165"/>
            </a:xfrm>
            <a:prstGeom prst="ellipse">
              <a:avLst/>
            </a:prstGeom>
            <a:solidFill>
              <a:srgbClr val="2666C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48"/>
            <p:cNvSpPr>
              <a:spLocks noEditPoints="1"/>
            </p:cNvSpPr>
            <p:nvPr/>
          </p:nvSpPr>
          <p:spPr bwMode="auto">
            <a:xfrm>
              <a:off x="7344637" y="3618434"/>
              <a:ext cx="365861" cy="373591"/>
            </a:xfrm>
            <a:custGeom>
              <a:avLst/>
              <a:gdLst>
                <a:gd name="T0" fmla="*/ 38 w 60"/>
                <a:gd name="T1" fmla="*/ 8 h 61"/>
                <a:gd name="T2" fmla="*/ 22 w 60"/>
                <a:gd name="T3" fmla="*/ 8 h 61"/>
                <a:gd name="T4" fmla="*/ 45 w 60"/>
                <a:gd name="T5" fmla="*/ 41 h 61"/>
                <a:gd name="T6" fmla="*/ 50 w 60"/>
                <a:gd name="T7" fmla="*/ 58 h 61"/>
                <a:gd name="T8" fmla="*/ 51 w 60"/>
                <a:gd name="T9" fmla="*/ 44 h 61"/>
                <a:gd name="T10" fmla="*/ 55 w 60"/>
                <a:gd name="T11" fmla="*/ 58 h 61"/>
                <a:gd name="T12" fmla="*/ 55 w 60"/>
                <a:gd name="T13" fmla="*/ 38 h 61"/>
                <a:gd name="T14" fmla="*/ 56 w 60"/>
                <a:gd name="T15" fmla="*/ 29 h 61"/>
                <a:gd name="T16" fmla="*/ 60 w 60"/>
                <a:gd name="T17" fmla="*/ 38 h 61"/>
                <a:gd name="T18" fmla="*/ 56 w 60"/>
                <a:gd name="T19" fmla="*/ 21 h 61"/>
                <a:gd name="T20" fmla="*/ 47 w 60"/>
                <a:gd name="T21" fmla="*/ 23 h 61"/>
                <a:gd name="T22" fmla="*/ 45 w 60"/>
                <a:gd name="T23" fmla="*/ 41 h 61"/>
                <a:gd name="T24" fmla="*/ 37 w 60"/>
                <a:gd name="T25" fmla="*/ 26 h 61"/>
                <a:gd name="T26" fmla="*/ 36 w 60"/>
                <a:gd name="T27" fmla="*/ 37 h 61"/>
                <a:gd name="T28" fmla="*/ 36 w 60"/>
                <a:gd name="T29" fmla="*/ 61 h 61"/>
                <a:gd name="T30" fmla="*/ 31 w 60"/>
                <a:gd name="T31" fmla="*/ 44 h 61"/>
                <a:gd name="T32" fmla="*/ 30 w 60"/>
                <a:gd name="T33" fmla="*/ 61 h 61"/>
                <a:gd name="T34" fmla="*/ 24 w 60"/>
                <a:gd name="T35" fmla="*/ 40 h 61"/>
                <a:gd name="T36" fmla="*/ 24 w 60"/>
                <a:gd name="T37" fmla="*/ 26 h 61"/>
                <a:gd name="T38" fmla="*/ 23 w 60"/>
                <a:gd name="T39" fmla="*/ 37 h 61"/>
                <a:gd name="T40" fmla="*/ 18 w 60"/>
                <a:gd name="T41" fmla="*/ 22 h 61"/>
                <a:gd name="T42" fmla="*/ 37 w 60"/>
                <a:gd name="T43" fmla="*/ 17 h 61"/>
                <a:gd name="T44" fmla="*/ 43 w 60"/>
                <a:gd name="T45" fmla="*/ 37 h 61"/>
                <a:gd name="T46" fmla="*/ 15 w 60"/>
                <a:gd name="T47" fmla="*/ 41 h 61"/>
                <a:gd name="T48" fmla="*/ 10 w 60"/>
                <a:gd name="T49" fmla="*/ 58 h 61"/>
                <a:gd name="T50" fmla="*/ 9 w 60"/>
                <a:gd name="T51" fmla="*/ 44 h 61"/>
                <a:gd name="T52" fmla="*/ 5 w 60"/>
                <a:gd name="T53" fmla="*/ 58 h 61"/>
                <a:gd name="T54" fmla="*/ 5 w 60"/>
                <a:gd name="T55" fmla="*/ 38 h 61"/>
                <a:gd name="T56" fmla="*/ 4 w 60"/>
                <a:gd name="T57" fmla="*/ 29 h 61"/>
                <a:gd name="T58" fmla="*/ 0 w 60"/>
                <a:gd name="T59" fmla="*/ 38 h 61"/>
                <a:gd name="T60" fmla="*/ 4 w 60"/>
                <a:gd name="T61" fmla="*/ 21 h 61"/>
                <a:gd name="T62" fmla="*/ 13 w 60"/>
                <a:gd name="T63" fmla="*/ 23 h 61"/>
                <a:gd name="T64" fmla="*/ 15 w 60"/>
                <a:gd name="T65" fmla="*/ 41 h 61"/>
                <a:gd name="T66" fmla="*/ 16 w 60"/>
                <a:gd name="T67" fmla="*/ 14 h 61"/>
                <a:gd name="T68" fmla="*/ 15 w 60"/>
                <a:gd name="T69" fmla="*/ 18 h 61"/>
                <a:gd name="T70" fmla="*/ 3 w 60"/>
                <a:gd name="T71" fmla="*/ 14 h 61"/>
                <a:gd name="T72" fmla="*/ 50 w 60"/>
                <a:gd name="T73" fmla="*/ 7 h 61"/>
                <a:gd name="T74" fmla="*/ 45 w 60"/>
                <a:gd name="T75" fmla="*/ 18 h 61"/>
                <a:gd name="T76" fmla="*/ 50 w 60"/>
                <a:gd name="T77" fmla="*/ 20 h 61"/>
                <a:gd name="T78" fmla="*/ 50 w 60"/>
                <a:gd name="T7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0798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569222" y="1888134"/>
            <a:ext cx="1079433" cy="1085567"/>
            <a:chOff x="4366350" y="2070000"/>
            <a:chExt cx="1023462" cy="1029335"/>
          </a:xfrm>
          <a:solidFill>
            <a:srgbClr val="2D2D2D"/>
          </a:solidFill>
        </p:grpSpPr>
        <p:sp>
          <p:nvSpPr>
            <p:cNvPr id="25" name="Oval 3"/>
            <p:cNvSpPr/>
            <p:nvPr/>
          </p:nvSpPr>
          <p:spPr>
            <a:xfrm>
              <a:off x="4366350" y="2070000"/>
              <a:ext cx="1023462" cy="1029335"/>
            </a:xfrm>
            <a:prstGeom prst="ellipse">
              <a:avLst/>
            </a:prstGeom>
            <a:solidFill>
              <a:srgbClr val="B770E5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3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649532" y="2308283"/>
              <a:ext cx="457098" cy="552769"/>
              <a:chOff x="2026160" y="1082809"/>
              <a:chExt cx="457098" cy="552769"/>
            </a:xfrm>
            <a:grpFill/>
          </p:grpSpPr>
          <p:sp>
            <p:nvSpPr>
              <p:cNvPr id="27" name="Freeform 48"/>
              <p:cNvSpPr>
                <a:spLocks/>
              </p:cNvSpPr>
              <p:nvPr/>
            </p:nvSpPr>
            <p:spPr bwMode="auto">
              <a:xfrm>
                <a:off x="2062606" y="1082809"/>
                <a:ext cx="321943" cy="334091"/>
              </a:xfrm>
              <a:custGeom>
                <a:avLst/>
                <a:gdLst>
                  <a:gd name="T0" fmla="*/ 100806250 w 106"/>
                  <a:gd name="T1" fmla="*/ 0 h 110"/>
                  <a:gd name="T2" fmla="*/ 866933750 w 106"/>
                  <a:gd name="T3" fmla="*/ 856853125 h 110"/>
                  <a:gd name="T4" fmla="*/ 1068546250 w 106"/>
                  <a:gd name="T5" fmla="*/ 856853125 h 110"/>
                  <a:gd name="T6" fmla="*/ 715724375 w 106"/>
                  <a:gd name="T7" fmla="*/ 1108868750 h 110"/>
                  <a:gd name="T8" fmla="*/ 342741250 w 106"/>
                  <a:gd name="T9" fmla="*/ 856853125 h 110"/>
                  <a:gd name="T10" fmla="*/ 554434375 w 106"/>
                  <a:gd name="T11" fmla="*/ 856853125 h 110"/>
                  <a:gd name="T12" fmla="*/ 20161250 w 106"/>
                  <a:gd name="T13" fmla="*/ 10080625 h 110"/>
                  <a:gd name="T14" fmla="*/ 100806250 w 106"/>
                  <a:gd name="T15" fmla="*/ 0 h 1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6" h="110">
                    <a:moveTo>
                      <a:pt x="10" y="0"/>
                    </a:moveTo>
                    <a:cubicBezTo>
                      <a:pt x="95" y="10"/>
                      <a:pt x="86" y="85"/>
                      <a:pt x="86" y="85"/>
                    </a:cubicBezTo>
                    <a:cubicBezTo>
                      <a:pt x="106" y="85"/>
                      <a:pt x="106" y="85"/>
                      <a:pt x="106" y="85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55" y="85"/>
                      <a:pt x="55" y="85"/>
                      <a:pt x="55" y="85"/>
                    </a:cubicBezTo>
                    <a:cubicBezTo>
                      <a:pt x="55" y="85"/>
                      <a:pt x="71" y="31"/>
                      <a:pt x="2" y="1"/>
                    </a:cubicBezTo>
                    <a:cubicBezTo>
                      <a:pt x="0" y="0"/>
                      <a:pt x="8" y="0"/>
                      <a:pt x="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49"/>
              <p:cNvSpPr>
                <a:spLocks/>
              </p:cNvSpPr>
              <p:nvPr/>
            </p:nvSpPr>
            <p:spPr bwMode="auto">
              <a:xfrm>
                <a:off x="2026160" y="1426012"/>
                <a:ext cx="457098" cy="209566"/>
              </a:xfrm>
              <a:custGeom>
                <a:avLst/>
                <a:gdLst>
                  <a:gd name="T0" fmla="*/ 801119141 w 151"/>
                  <a:gd name="T1" fmla="*/ 0 h 69"/>
                  <a:gd name="T2" fmla="*/ 50068562 w 151"/>
                  <a:gd name="T3" fmla="*/ 0 h 69"/>
                  <a:gd name="T4" fmla="*/ 10012447 w 151"/>
                  <a:gd name="T5" fmla="*/ 40322500 h 69"/>
                  <a:gd name="T6" fmla="*/ 210293023 w 151"/>
                  <a:gd name="T7" fmla="*/ 655240625 h 69"/>
                  <a:gd name="T8" fmla="*/ 280392807 w 151"/>
                  <a:gd name="T9" fmla="*/ 695563125 h 69"/>
                  <a:gd name="T10" fmla="*/ 1462045042 w 151"/>
                  <a:gd name="T11" fmla="*/ 695563125 h 69"/>
                  <a:gd name="T12" fmla="*/ 1512113604 w 151"/>
                  <a:gd name="T13" fmla="*/ 655240625 h 69"/>
                  <a:gd name="T14" fmla="*/ 1311833028 w 151"/>
                  <a:gd name="T15" fmla="*/ 40322500 h 69"/>
                  <a:gd name="T16" fmla="*/ 1241736409 w 151"/>
                  <a:gd name="T17" fmla="*/ 0 h 69"/>
                  <a:gd name="T18" fmla="*/ 861203314 w 151"/>
                  <a:gd name="T19" fmla="*/ 0 h 69"/>
                  <a:gd name="T20" fmla="*/ 831162809 w 151"/>
                  <a:gd name="T21" fmla="*/ 20161250 h 69"/>
                  <a:gd name="T22" fmla="*/ 801119141 w 151"/>
                  <a:gd name="T23" fmla="*/ 0 h 6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51" h="69">
                    <a:moveTo>
                      <a:pt x="8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1" y="67"/>
                      <a:pt x="25" y="69"/>
                      <a:pt x="28" y="69"/>
                    </a:cubicBezTo>
                    <a:cubicBezTo>
                      <a:pt x="146" y="69"/>
                      <a:pt x="146" y="69"/>
                      <a:pt x="146" y="69"/>
                    </a:cubicBezTo>
                    <a:cubicBezTo>
                      <a:pt x="149" y="69"/>
                      <a:pt x="151" y="67"/>
                      <a:pt x="151" y="65"/>
                    </a:cubicBezTo>
                    <a:cubicBezTo>
                      <a:pt x="131" y="4"/>
                      <a:pt x="131" y="4"/>
                      <a:pt x="131" y="4"/>
                    </a:cubicBezTo>
                    <a:cubicBezTo>
                      <a:pt x="130" y="2"/>
                      <a:pt x="127" y="0"/>
                      <a:pt x="124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3" y="2"/>
                      <a:pt x="83" y="2"/>
                      <a:pt x="83" y="2"/>
                    </a:cubicBez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 50"/>
              <p:cNvSpPr>
                <a:spLocks/>
              </p:cNvSpPr>
              <p:nvPr/>
            </p:nvSpPr>
            <p:spPr bwMode="auto">
              <a:xfrm>
                <a:off x="2311656" y="1310599"/>
                <a:ext cx="171602" cy="261199"/>
              </a:xfrm>
              <a:custGeom>
                <a:avLst/>
                <a:gdLst>
                  <a:gd name="T0" fmla="*/ 0 w 57"/>
                  <a:gd name="T1" fmla="*/ 322580000 h 86"/>
                  <a:gd name="T2" fmla="*/ 297138913 w 57"/>
                  <a:gd name="T3" fmla="*/ 322580000 h 86"/>
                  <a:gd name="T4" fmla="*/ 366470801 w 57"/>
                  <a:gd name="T5" fmla="*/ 342741250 h 86"/>
                  <a:gd name="T6" fmla="*/ 415994478 w 57"/>
                  <a:gd name="T7" fmla="*/ 403225000 h 86"/>
                  <a:gd name="T8" fmla="*/ 564562360 w 57"/>
                  <a:gd name="T9" fmla="*/ 866933750 h 86"/>
                  <a:gd name="T10" fmla="*/ 564562360 w 57"/>
                  <a:gd name="T11" fmla="*/ 131048125 h 86"/>
                  <a:gd name="T12" fmla="*/ 475422260 w 57"/>
                  <a:gd name="T13" fmla="*/ 0 h 86"/>
                  <a:gd name="T14" fmla="*/ 168379242 w 57"/>
                  <a:gd name="T15" fmla="*/ 0 h 86"/>
                  <a:gd name="T16" fmla="*/ 89140100 w 57"/>
                  <a:gd name="T17" fmla="*/ 60483750 h 86"/>
                  <a:gd name="T18" fmla="*/ 376374907 w 57"/>
                  <a:gd name="T19" fmla="*/ 60483750 h 86"/>
                  <a:gd name="T20" fmla="*/ 0 w 57"/>
                  <a:gd name="T21" fmla="*/ 322580000 h 8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7" h="86">
                    <a:moveTo>
                      <a:pt x="0" y="32"/>
                    </a:moveTo>
                    <a:cubicBezTo>
                      <a:pt x="30" y="32"/>
                      <a:pt x="30" y="32"/>
                      <a:pt x="30" y="32"/>
                    </a:cubicBezTo>
                    <a:cubicBezTo>
                      <a:pt x="32" y="32"/>
                      <a:pt x="35" y="33"/>
                      <a:pt x="37" y="34"/>
                    </a:cubicBezTo>
                    <a:cubicBezTo>
                      <a:pt x="39" y="35"/>
                      <a:pt x="41" y="37"/>
                      <a:pt x="42" y="40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7" y="13"/>
                      <a:pt x="57" y="0"/>
                      <a:pt x="4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1" y="2"/>
                      <a:pt x="9" y="6"/>
                    </a:cubicBezTo>
                    <a:cubicBezTo>
                      <a:pt x="38" y="6"/>
                      <a:pt x="38" y="6"/>
                      <a:pt x="38" y="6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 51"/>
              <p:cNvSpPr>
                <a:spLocks/>
              </p:cNvSpPr>
              <p:nvPr/>
            </p:nvSpPr>
            <p:spPr bwMode="auto">
              <a:xfrm>
                <a:off x="2089941" y="1368306"/>
                <a:ext cx="151860" cy="39484"/>
              </a:xfrm>
              <a:custGeom>
                <a:avLst/>
                <a:gdLst>
                  <a:gd name="T0" fmla="*/ 60483750 w 50"/>
                  <a:gd name="T1" fmla="*/ 0 h 13"/>
                  <a:gd name="T2" fmla="*/ 0 w 50"/>
                  <a:gd name="T3" fmla="*/ 60483750 h 13"/>
                  <a:gd name="T4" fmla="*/ 0 w 50"/>
                  <a:gd name="T5" fmla="*/ 131048125 h 13"/>
                  <a:gd name="T6" fmla="*/ 504031250 w 50"/>
                  <a:gd name="T7" fmla="*/ 131048125 h 13"/>
                  <a:gd name="T8" fmla="*/ 312499375 w 50"/>
                  <a:gd name="T9" fmla="*/ 0 h 13"/>
                  <a:gd name="T10" fmla="*/ 60483750 w 50"/>
                  <a:gd name="T11" fmla="*/ 0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13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4072683" y="3123014"/>
            <a:ext cx="1079433" cy="1085567"/>
            <a:chOff x="3895558" y="3240914"/>
            <a:chExt cx="1023462" cy="1029335"/>
          </a:xfrm>
          <a:solidFill>
            <a:srgbClr val="2D2D2D"/>
          </a:solidFill>
        </p:grpSpPr>
        <p:sp>
          <p:nvSpPr>
            <p:cNvPr id="32" name="Oval 4"/>
            <p:cNvSpPr/>
            <p:nvPr/>
          </p:nvSpPr>
          <p:spPr>
            <a:xfrm>
              <a:off x="3895558" y="3240914"/>
              <a:ext cx="1023462" cy="1029335"/>
            </a:xfrm>
            <a:prstGeom prst="ellipse">
              <a:avLst/>
            </a:prstGeom>
            <a:solidFill>
              <a:srgbClr val="F5C722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3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143813" y="3570313"/>
              <a:ext cx="526953" cy="370537"/>
              <a:chOff x="4575884" y="1198223"/>
              <a:chExt cx="526953" cy="370537"/>
            </a:xfrm>
            <a:grpFill/>
          </p:grpSpPr>
          <p:sp>
            <p:nvSpPr>
              <p:cNvPr id="34" name="Freeform 55"/>
              <p:cNvSpPr>
                <a:spLocks noEditPoints="1"/>
              </p:cNvSpPr>
              <p:nvPr/>
            </p:nvSpPr>
            <p:spPr bwMode="auto">
              <a:xfrm>
                <a:off x="4575884" y="1265041"/>
                <a:ext cx="460134" cy="303719"/>
              </a:xfrm>
              <a:custGeom>
                <a:avLst/>
                <a:gdLst>
                  <a:gd name="T0" fmla="*/ 360518494 w 152"/>
                  <a:gd name="T1" fmla="*/ 453628125 h 100"/>
                  <a:gd name="T2" fmla="*/ 340490040 w 152"/>
                  <a:gd name="T3" fmla="*/ 534273125 h 100"/>
                  <a:gd name="T4" fmla="*/ 320461587 w 152"/>
                  <a:gd name="T5" fmla="*/ 705643750 h 100"/>
                  <a:gd name="T6" fmla="*/ 400575401 w 152"/>
                  <a:gd name="T7" fmla="*/ 705643750 h 100"/>
                  <a:gd name="T8" fmla="*/ 390562757 w 152"/>
                  <a:gd name="T9" fmla="*/ 493950625 h 100"/>
                  <a:gd name="T10" fmla="*/ 410591210 w 152"/>
                  <a:gd name="T11" fmla="*/ 534273125 h 100"/>
                  <a:gd name="T12" fmla="*/ 380546948 w 152"/>
                  <a:gd name="T13" fmla="*/ 433466875 h 100"/>
                  <a:gd name="T14" fmla="*/ 270388871 w 152"/>
                  <a:gd name="T15" fmla="*/ 403225000 h 100"/>
                  <a:gd name="T16" fmla="*/ 340490040 w 152"/>
                  <a:gd name="T17" fmla="*/ 433466875 h 100"/>
                  <a:gd name="T18" fmla="*/ 140202340 w 152"/>
                  <a:gd name="T19" fmla="*/ 0 h 100"/>
                  <a:gd name="T20" fmla="*/ 0 w 152"/>
                  <a:gd name="T21" fmla="*/ 866933750 h 100"/>
                  <a:gd name="T22" fmla="*/ 1381985451 w 152"/>
                  <a:gd name="T23" fmla="*/ 1008062500 h 100"/>
                  <a:gd name="T24" fmla="*/ 1522187790 w 152"/>
                  <a:gd name="T25" fmla="*/ 141128750 h 100"/>
                  <a:gd name="T26" fmla="*/ 891280426 w 152"/>
                  <a:gd name="T27" fmla="*/ 171370625 h 100"/>
                  <a:gd name="T28" fmla="*/ 1231770466 w 152"/>
                  <a:gd name="T29" fmla="*/ 201612500 h 100"/>
                  <a:gd name="T30" fmla="*/ 891280426 w 152"/>
                  <a:gd name="T31" fmla="*/ 231854375 h 100"/>
                  <a:gd name="T32" fmla="*/ 891280426 w 152"/>
                  <a:gd name="T33" fmla="*/ 171370625 h 100"/>
                  <a:gd name="T34" fmla="*/ 480692380 w 152"/>
                  <a:gd name="T35" fmla="*/ 252015625 h 100"/>
                  <a:gd name="T36" fmla="*/ 240344608 w 152"/>
                  <a:gd name="T37" fmla="*/ 252015625 h 100"/>
                  <a:gd name="T38" fmla="*/ 360518494 w 152"/>
                  <a:gd name="T39" fmla="*/ 756046875 h 100"/>
                  <a:gd name="T40" fmla="*/ 270388871 w 152"/>
                  <a:gd name="T41" fmla="*/ 383063750 h 100"/>
                  <a:gd name="T42" fmla="*/ 450648118 w 152"/>
                  <a:gd name="T43" fmla="*/ 383063750 h 100"/>
                  <a:gd name="T44" fmla="*/ 360518494 w 152"/>
                  <a:gd name="T45" fmla="*/ 756046875 h 100"/>
                  <a:gd name="T46" fmla="*/ 721036988 w 152"/>
                  <a:gd name="T47" fmla="*/ 826611250 h 100"/>
                  <a:gd name="T48" fmla="*/ 721036988 w 152"/>
                  <a:gd name="T49" fmla="*/ 786288750 h 100"/>
                  <a:gd name="T50" fmla="*/ 1402013904 w 152"/>
                  <a:gd name="T51" fmla="*/ 806450000 h 100"/>
                  <a:gd name="T52" fmla="*/ 1392001260 w 152"/>
                  <a:gd name="T53" fmla="*/ 745966250 h 100"/>
                  <a:gd name="T54" fmla="*/ 701008534 w 152"/>
                  <a:gd name="T55" fmla="*/ 725805000 h 100"/>
                  <a:gd name="T56" fmla="*/ 1392001260 w 152"/>
                  <a:gd name="T57" fmla="*/ 705643750 h 100"/>
                  <a:gd name="T58" fmla="*/ 1392001260 w 152"/>
                  <a:gd name="T59" fmla="*/ 745966250 h 100"/>
                  <a:gd name="T60" fmla="*/ 721036988 w 152"/>
                  <a:gd name="T61" fmla="*/ 665321250 h 100"/>
                  <a:gd name="T62" fmla="*/ 721036988 w 152"/>
                  <a:gd name="T63" fmla="*/ 635079375 h 100"/>
                  <a:gd name="T64" fmla="*/ 1402013904 w 152"/>
                  <a:gd name="T65" fmla="*/ 655240625 h 100"/>
                  <a:gd name="T66" fmla="*/ 1392001260 w 152"/>
                  <a:gd name="T67" fmla="*/ 514111875 h 100"/>
                  <a:gd name="T68" fmla="*/ 701008534 w 152"/>
                  <a:gd name="T69" fmla="*/ 493950625 h 100"/>
                  <a:gd name="T70" fmla="*/ 1392001260 w 152"/>
                  <a:gd name="T71" fmla="*/ 473789375 h 100"/>
                  <a:gd name="T72" fmla="*/ 1392001260 w 152"/>
                  <a:gd name="T73" fmla="*/ 514111875 h 100"/>
                  <a:gd name="T74" fmla="*/ 721036988 w 152"/>
                  <a:gd name="T75" fmla="*/ 433466875 h 100"/>
                  <a:gd name="T76" fmla="*/ 721036988 w 152"/>
                  <a:gd name="T77" fmla="*/ 393144375 h 100"/>
                  <a:gd name="T78" fmla="*/ 1402013904 w 152"/>
                  <a:gd name="T79" fmla="*/ 413305625 h 10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52" h="100">
                    <a:moveTo>
                      <a:pt x="39" y="49"/>
                    </a:moveTo>
                    <a:cubicBezTo>
                      <a:pt x="39" y="47"/>
                      <a:pt x="38" y="45"/>
                      <a:pt x="36" y="45"/>
                    </a:cubicBezTo>
                    <a:cubicBezTo>
                      <a:pt x="35" y="45"/>
                      <a:pt x="33" y="47"/>
                      <a:pt x="33" y="49"/>
                    </a:cubicBezTo>
                    <a:cubicBezTo>
                      <a:pt x="33" y="51"/>
                      <a:pt x="34" y="52"/>
                      <a:pt x="34" y="53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9" y="53"/>
                      <a:pt x="39" y="51"/>
                      <a:pt x="39" y="49"/>
                    </a:cubicBezTo>
                    <a:close/>
                    <a:moveTo>
                      <a:pt x="38" y="43"/>
                    </a:moveTo>
                    <a:cubicBezTo>
                      <a:pt x="41" y="46"/>
                      <a:pt x="41" y="53"/>
                      <a:pt x="41" y="5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40"/>
                      <a:pt x="42" y="43"/>
                      <a:pt x="38" y="43"/>
                    </a:cubicBezTo>
                    <a:close/>
                    <a:moveTo>
                      <a:pt x="34" y="43"/>
                    </a:moveTo>
                    <a:cubicBezTo>
                      <a:pt x="30" y="43"/>
                      <a:pt x="27" y="40"/>
                      <a:pt x="27" y="40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1" y="46"/>
                      <a:pt x="34" y="43"/>
                    </a:cubicBezTo>
                    <a:close/>
                    <a:moveTo>
                      <a:pt x="138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4"/>
                      <a:pt x="6" y="100"/>
                      <a:pt x="14" y="100"/>
                    </a:cubicBezTo>
                    <a:cubicBezTo>
                      <a:pt x="138" y="100"/>
                      <a:pt x="138" y="100"/>
                      <a:pt x="138" y="100"/>
                    </a:cubicBezTo>
                    <a:cubicBezTo>
                      <a:pt x="146" y="100"/>
                      <a:pt x="152" y="94"/>
                      <a:pt x="152" y="86"/>
                    </a:cubicBezTo>
                    <a:cubicBezTo>
                      <a:pt x="152" y="14"/>
                      <a:pt x="152" y="14"/>
                      <a:pt x="152" y="14"/>
                    </a:cubicBezTo>
                    <a:cubicBezTo>
                      <a:pt x="152" y="6"/>
                      <a:pt x="146" y="0"/>
                      <a:pt x="138" y="0"/>
                    </a:cubicBezTo>
                    <a:close/>
                    <a:moveTo>
                      <a:pt x="89" y="17"/>
                    </a:moveTo>
                    <a:cubicBezTo>
                      <a:pt x="122" y="17"/>
                      <a:pt x="122" y="17"/>
                      <a:pt x="122" y="17"/>
                    </a:cubicBezTo>
                    <a:cubicBezTo>
                      <a:pt x="122" y="17"/>
                      <a:pt x="123" y="19"/>
                      <a:pt x="123" y="20"/>
                    </a:cubicBezTo>
                    <a:cubicBezTo>
                      <a:pt x="123" y="22"/>
                      <a:pt x="122" y="23"/>
                      <a:pt x="122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8" y="23"/>
                      <a:pt x="88" y="22"/>
                      <a:pt x="88" y="20"/>
                    </a:cubicBezTo>
                    <a:cubicBezTo>
                      <a:pt x="88" y="19"/>
                      <a:pt x="88" y="17"/>
                      <a:pt x="89" y="17"/>
                    </a:cubicBezTo>
                    <a:close/>
                    <a:moveTo>
                      <a:pt x="36" y="14"/>
                    </a:moveTo>
                    <a:cubicBezTo>
                      <a:pt x="43" y="14"/>
                      <a:pt x="48" y="19"/>
                      <a:pt x="48" y="25"/>
                    </a:cubicBezTo>
                    <a:cubicBezTo>
                      <a:pt x="48" y="32"/>
                      <a:pt x="43" y="37"/>
                      <a:pt x="36" y="37"/>
                    </a:cubicBezTo>
                    <a:cubicBezTo>
                      <a:pt x="30" y="37"/>
                      <a:pt x="24" y="32"/>
                      <a:pt x="24" y="25"/>
                    </a:cubicBezTo>
                    <a:cubicBezTo>
                      <a:pt x="24" y="19"/>
                      <a:pt x="30" y="14"/>
                      <a:pt x="36" y="14"/>
                    </a:cubicBezTo>
                    <a:close/>
                    <a:moveTo>
                      <a:pt x="36" y="75"/>
                    </a:moveTo>
                    <a:cubicBezTo>
                      <a:pt x="22" y="75"/>
                      <a:pt x="11" y="96"/>
                      <a:pt x="11" y="75"/>
                    </a:cubicBezTo>
                    <a:cubicBezTo>
                      <a:pt x="11" y="58"/>
                      <a:pt x="18" y="43"/>
                      <a:pt x="27" y="38"/>
                    </a:cubicBezTo>
                    <a:cubicBezTo>
                      <a:pt x="30" y="40"/>
                      <a:pt x="33" y="41"/>
                      <a:pt x="36" y="41"/>
                    </a:cubicBezTo>
                    <a:cubicBezTo>
                      <a:pt x="39" y="41"/>
                      <a:pt x="42" y="40"/>
                      <a:pt x="45" y="38"/>
                    </a:cubicBezTo>
                    <a:cubicBezTo>
                      <a:pt x="55" y="43"/>
                      <a:pt x="62" y="58"/>
                      <a:pt x="62" y="75"/>
                    </a:cubicBezTo>
                    <a:cubicBezTo>
                      <a:pt x="62" y="96"/>
                      <a:pt x="50" y="75"/>
                      <a:pt x="36" y="75"/>
                    </a:cubicBezTo>
                    <a:close/>
                    <a:moveTo>
                      <a:pt x="139" y="82"/>
                    </a:moveTo>
                    <a:cubicBezTo>
                      <a:pt x="72" y="82"/>
                      <a:pt x="72" y="82"/>
                      <a:pt x="72" y="82"/>
                    </a:cubicBezTo>
                    <a:cubicBezTo>
                      <a:pt x="71" y="82"/>
                      <a:pt x="70" y="81"/>
                      <a:pt x="70" y="80"/>
                    </a:cubicBezTo>
                    <a:cubicBezTo>
                      <a:pt x="70" y="79"/>
                      <a:pt x="71" y="78"/>
                      <a:pt x="72" y="78"/>
                    </a:cubicBezTo>
                    <a:cubicBezTo>
                      <a:pt x="139" y="78"/>
                      <a:pt x="139" y="78"/>
                      <a:pt x="139" y="78"/>
                    </a:cubicBezTo>
                    <a:cubicBezTo>
                      <a:pt x="140" y="78"/>
                      <a:pt x="140" y="79"/>
                      <a:pt x="140" y="80"/>
                    </a:cubicBezTo>
                    <a:cubicBezTo>
                      <a:pt x="140" y="81"/>
                      <a:pt x="140" y="82"/>
                      <a:pt x="139" y="82"/>
                    </a:cubicBezTo>
                    <a:close/>
                    <a:moveTo>
                      <a:pt x="139" y="74"/>
                    </a:moveTo>
                    <a:cubicBezTo>
                      <a:pt x="72" y="74"/>
                      <a:pt x="72" y="74"/>
                      <a:pt x="72" y="74"/>
                    </a:cubicBezTo>
                    <a:cubicBezTo>
                      <a:pt x="71" y="74"/>
                      <a:pt x="70" y="73"/>
                      <a:pt x="70" y="72"/>
                    </a:cubicBezTo>
                    <a:cubicBezTo>
                      <a:pt x="70" y="71"/>
                      <a:pt x="71" y="70"/>
                      <a:pt x="72" y="70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0" y="70"/>
                      <a:pt x="140" y="71"/>
                      <a:pt x="140" y="72"/>
                    </a:cubicBezTo>
                    <a:cubicBezTo>
                      <a:pt x="140" y="73"/>
                      <a:pt x="140" y="74"/>
                      <a:pt x="139" y="74"/>
                    </a:cubicBezTo>
                    <a:close/>
                    <a:moveTo>
                      <a:pt x="139" y="66"/>
                    </a:move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0" y="66"/>
                      <a:pt x="70" y="65"/>
                    </a:cubicBezTo>
                    <a:cubicBezTo>
                      <a:pt x="70" y="63"/>
                      <a:pt x="71" y="63"/>
                      <a:pt x="72" y="63"/>
                    </a:cubicBezTo>
                    <a:cubicBezTo>
                      <a:pt x="139" y="63"/>
                      <a:pt x="139" y="63"/>
                      <a:pt x="139" y="63"/>
                    </a:cubicBezTo>
                    <a:cubicBezTo>
                      <a:pt x="140" y="63"/>
                      <a:pt x="140" y="63"/>
                      <a:pt x="140" y="65"/>
                    </a:cubicBezTo>
                    <a:cubicBezTo>
                      <a:pt x="140" y="66"/>
                      <a:pt x="140" y="66"/>
                      <a:pt x="139" y="66"/>
                    </a:cubicBezTo>
                    <a:close/>
                    <a:moveTo>
                      <a:pt x="139" y="51"/>
                    </a:moveTo>
                    <a:cubicBezTo>
                      <a:pt x="72" y="51"/>
                      <a:pt x="72" y="51"/>
                      <a:pt x="72" y="51"/>
                    </a:cubicBezTo>
                    <a:cubicBezTo>
                      <a:pt x="71" y="51"/>
                      <a:pt x="70" y="50"/>
                      <a:pt x="70" y="49"/>
                    </a:cubicBezTo>
                    <a:cubicBezTo>
                      <a:pt x="70" y="48"/>
                      <a:pt x="71" y="47"/>
                      <a:pt x="72" y="47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40" y="47"/>
                      <a:pt x="140" y="48"/>
                      <a:pt x="140" y="49"/>
                    </a:cubicBezTo>
                    <a:cubicBezTo>
                      <a:pt x="140" y="50"/>
                      <a:pt x="140" y="51"/>
                      <a:pt x="139" y="51"/>
                    </a:cubicBezTo>
                    <a:close/>
                    <a:moveTo>
                      <a:pt x="139" y="43"/>
                    </a:moveTo>
                    <a:cubicBezTo>
                      <a:pt x="72" y="43"/>
                      <a:pt x="72" y="43"/>
                      <a:pt x="72" y="43"/>
                    </a:cubicBezTo>
                    <a:cubicBezTo>
                      <a:pt x="71" y="43"/>
                      <a:pt x="70" y="42"/>
                      <a:pt x="70" y="41"/>
                    </a:cubicBezTo>
                    <a:cubicBezTo>
                      <a:pt x="70" y="40"/>
                      <a:pt x="71" y="39"/>
                      <a:pt x="72" y="39"/>
                    </a:cubicBezTo>
                    <a:cubicBezTo>
                      <a:pt x="139" y="39"/>
                      <a:pt x="139" y="39"/>
                      <a:pt x="139" y="39"/>
                    </a:cubicBezTo>
                    <a:cubicBezTo>
                      <a:pt x="140" y="39"/>
                      <a:pt x="140" y="40"/>
                      <a:pt x="140" y="41"/>
                    </a:cubicBezTo>
                    <a:cubicBezTo>
                      <a:pt x="140" y="42"/>
                      <a:pt x="140" y="43"/>
                      <a:pt x="139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 56"/>
              <p:cNvSpPr>
                <a:spLocks/>
              </p:cNvSpPr>
              <p:nvPr/>
            </p:nvSpPr>
            <p:spPr bwMode="auto">
              <a:xfrm>
                <a:off x="4645740" y="1198223"/>
                <a:ext cx="457097" cy="303719"/>
              </a:xfrm>
              <a:custGeom>
                <a:avLst/>
                <a:gdLst>
                  <a:gd name="T0" fmla="*/ 1391939181 w 151"/>
                  <a:gd name="T1" fmla="*/ 1008062500 h 100"/>
                  <a:gd name="T2" fmla="*/ 1391939181 w 151"/>
                  <a:gd name="T3" fmla="*/ 987901250 h 100"/>
                  <a:gd name="T4" fmla="*/ 1391939181 w 151"/>
                  <a:gd name="T5" fmla="*/ 252015625 h 100"/>
                  <a:gd name="T6" fmla="*/ 1261758661 w 151"/>
                  <a:gd name="T7" fmla="*/ 110886875 h 100"/>
                  <a:gd name="T8" fmla="*/ 20028016 w 151"/>
                  <a:gd name="T9" fmla="*/ 110886875 h 100"/>
                  <a:gd name="T10" fmla="*/ 0 w 151"/>
                  <a:gd name="T11" fmla="*/ 110886875 h 100"/>
                  <a:gd name="T12" fmla="*/ 130180520 w 151"/>
                  <a:gd name="T13" fmla="*/ 0 h 100"/>
                  <a:gd name="T14" fmla="*/ 1371911165 w 151"/>
                  <a:gd name="T15" fmla="*/ 0 h 100"/>
                  <a:gd name="T16" fmla="*/ 1512107275 w 151"/>
                  <a:gd name="T17" fmla="*/ 141128750 h 100"/>
                  <a:gd name="T18" fmla="*/ 1512107275 w 151"/>
                  <a:gd name="T19" fmla="*/ 866933750 h 100"/>
                  <a:gd name="T20" fmla="*/ 1391939181 w 151"/>
                  <a:gd name="T21" fmla="*/ 1008062500 h 1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1" h="100">
                    <a:moveTo>
                      <a:pt x="139" y="100"/>
                    </a:moveTo>
                    <a:cubicBezTo>
                      <a:pt x="139" y="99"/>
                      <a:pt x="139" y="98"/>
                      <a:pt x="139" y="98"/>
                    </a:cubicBezTo>
                    <a:cubicBezTo>
                      <a:pt x="139" y="25"/>
                      <a:pt x="139" y="25"/>
                      <a:pt x="139" y="25"/>
                    </a:cubicBezTo>
                    <a:cubicBezTo>
                      <a:pt x="139" y="17"/>
                      <a:pt x="134" y="11"/>
                      <a:pt x="12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5"/>
                      <a:pt x="6" y="0"/>
                      <a:pt x="13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86"/>
                      <a:pt x="151" y="86"/>
                      <a:pt x="151" y="86"/>
                    </a:cubicBezTo>
                    <a:cubicBezTo>
                      <a:pt x="151" y="93"/>
                      <a:pt x="146" y="99"/>
                      <a:pt x="139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569222" y="4419264"/>
            <a:ext cx="1079433" cy="1085567"/>
            <a:chOff x="4366350" y="4470018"/>
            <a:chExt cx="1023462" cy="1029335"/>
          </a:xfrm>
          <a:solidFill>
            <a:srgbClr val="2D2D2D"/>
          </a:solidFill>
        </p:grpSpPr>
        <p:sp>
          <p:nvSpPr>
            <p:cNvPr id="37" name="Oval 5"/>
            <p:cNvSpPr/>
            <p:nvPr/>
          </p:nvSpPr>
          <p:spPr>
            <a:xfrm>
              <a:off x="4366350" y="4470018"/>
              <a:ext cx="1023462" cy="1029335"/>
            </a:xfrm>
            <a:prstGeom prst="ellipse">
              <a:avLst/>
            </a:prstGeom>
            <a:solidFill>
              <a:srgbClr val="73A43A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3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660162" y="4769044"/>
              <a:ext cx="435838" cy="431282"/>
              <a:chOff x="5446040" y="1155702"/>
              <a:chExt cx="435838" cy="431282"/>
            </a:xfrm>
            <a:grpFill/>
          </p:grpSpPr>
          <p:sp>
            <p:nvSpPr>
              <p:cNvPr id="39" name="Freeform 57"/>
              <p:cNvSpPr>
                <a:spLocks/>
              </p:cNvSpPr>
              <p:nvPr/>
            </p:nvSpPr>
            <p:spPr bwMode="auto">
              <a:xfrm>
                <a:off x="5446040" y="1155702"/>
                <a:ext cx="429763" cy="431282"/>
              </a:xfrm>
              <a:custGeom>
                <a:avLst/>
                <a:gdLst>
                  <a:gd name="T0" fmla="*/ 1381350844 w 142"/>
                  <a:gd name="T1" fmla="*/ 1350803750 h 142"/>
                  <a:gd name="T2" fmla="*/ 80079548 w 142"/>
                  <a:gd name="T3" fmla="*/ 1350803750 h 142"/>
                  <a:gd name="T4" fmla="*/ 80079548 w 142"/>
                  <a:gd name="T5" fmla="*/ 40322500 h 142"/>
                  <a:gd name="T6" fmla="*/ 60058870 w 142"/>
                  <a:gd name="T7" fmla="*/ 0 h 142"/>
                  <a:gd name="T8" fmla="*/ 30027853 w 142"/>
                  <a:gd name="T9" fmla="*/ 0 h 142"/>
                  <a:gd name="T10" fmla="*/ 0 w 142"/>
                  <a:gd name="T11" fmla="*/ 40322500 h 142"/>
                  <a:gd name="T12" fmla="*/ 0 w 142"/>
                  <a:gd name="T13" fmla="*/ 1370965000 h 142"/>
                  <a:gd name="T14" fmla="*/ 0 w 142"/>
                  <a:gd name="T15" fmla="*/ 1391126250 h 142"/>
                  <a:gd name="T16" fmla="*/ 0 w 142"/>
                  <a:gd name="T17" fmla="*/ 1401206875 h 142"/>
                  <a:gd name="T18" fmla="*/ 10010339 w 142"/>
                  <a:gd name="T19" fmla="*/ 1421368125 h 142"/>
                  <a:gd name="T20" fmla="*/ 30027853 w 142"/>
                  <a:gd name="T21" fmla="*/ 1431448750 h 142"/>
                  <a:gd name="T22" fmla="*/ 50048531 w 142"/>
                  <a:gd name="T23" fmla="*/ 1431448750 h 142"/>
                  <a:gd name="T24" fmla="*/ 60058870 w 142"/>
                  <a:gd name="T25" fmla="*/ 1431448750 h 142"/>
                  <a:gd name="T26" fmla="*/ 1381350844 w 142"/>
                  <a:gd name="T27" fmla="*/ 1431448750 h 142"/>
                  <a:gd name="T28" fmla="*/ 1421389036 w 142"/>
                  <a:gd name="T29" fmla="*/ 1401206875 h 142"/>
                  <a:gd name="T30" fmla="*/ 1421389036 w 142"/>
                  <a:gd name="T31" fmla="*/ 1370965000 h 142"/>
                  <a:gd name="T32" fmla="*/ 1381350844 w 142"/>
                  <a:gd name="T33" fmla="*/ 1350803750 h 14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42" h="142">
                    <a:moveTo>
                      <a:pt x="138" y="134"/>
                    </a:moveTo>
                    <a:cubicBezTo>
                      <a:pt x="8" y="134"/>
                      <a:pt x="8" y="134"/>
                      <a:pt x="8" y="13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7" y="0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0"/>
                      <a:pt x="1" y="141"/>
                      <a:pt x="1" y="141"/>
                    </a:cubicBezTo>
                    <a:cubicBezTo>
                      <a:pt x="2" y="141"/>
                      <a:pt x="2" y="142"/>
                      <a:pt x="3" y="142"/>
                    </a:cubicBezTo>
                    <a:cubicBezTo>
                      <a:pt x="5" y="142"/>
                      <a:pt x="5" y="142"/>
                      <a:pt x="5" y="142"/>
                    </a:cubicBezTo>
                    <a:cubicBezTo>
                      <a:pt x="6" y="142"/>
                      <a:pt x="6" y="142"/>
                      <a:pt x="6" y="142"/>
                    </a:cubicBezTo>
                    <a:cubicBezTo>
                      <a:pt x="138" y="142"/>
                      <a:pt x="138" y="142"/>
                      <a:pt x="138" y="142"/>
                    </a:cubicBezTo>
                    <a:cubicBezTo>
                      <a:pt x="140" y="142"/>
                      <a:pt x="142" y="141"/>
                      <a:pt x="142" y="139"/>
                    </a:cubicBezTo>
                    <a:cubicBezTo>
                      <a:pt x="142" y="136"/>
                      <a:pt x="142" y="136"/>
                      <a:pt x="142" y="136"/>
                    </a:cubicBezTo>
                    <a:cubicBezTo>
                      <a:pt x="142" y="135"/>
                      <a:pt x="140" y="134"/>
                      <a:pt x="138" y="1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Freeform 58"/>
              <p:cNvSpPr>
                <a:spLocks/>
              </p:cNvSpPr>
              <p:nvPr/>
            </p:nvSpPr>
            <p:spPr bwMode="auto">
              <a:xfrm>
                <a:off x="5488561" y="1180000"/>
                <a:ext cx="393317" cy="358389"/>
              </a:xfrm>
              <a:custGeom>
                <a:avLst/>
                <a:gdLst>
                  <a:gd name="T0" fmla="*/ 1300423174 w 130"/>
                  <a:gd name="T1" fmla="*/ 0 h 118"/>
                  <a:gd name="T2" fmla="*/ 1090353671 w 130"/>
                  <a:gd name="T3" fmla="*/ 171370625 h 118"/>
                  <a:gd name="T4" fmla="*/ 1160377893 w 130"/>
                  <a:gd name="T5" fmla="*/ 171370625 h 118"/>
                  <a:gd name="T6" fmla="*/ 690225654 w 130"/>
                  <a:gd name="T7" fmla="*/ 1088707500 h 118"/>
                  <a:gd name="T8" fmla="*/ 310102297 w 130"/>
                  <a:gd name="T9" fmla="*/ 756046875 h 118"/>
                  <a:gd name="T10" fmla="*/ 280090561 w 130"/>
                  <a:gd name="T11" fmla="*/ 745966250 h 118"/>
                  <a:gd name="T12" fmla="*/ 250081988 w 130"/>
                  <a:gd name="T13" fmla="*/ 766127500 h 118"/>
                  <a:gd name="T14" fmla="*/ 10003912 w 130"/>
                  <a:gd name="T15" fmla="*/ 1129030000 h 118"/>
                  <a:gd name="T16" fmla="*/ 20007824 w 130"/>
                  <a:gd name="T17" fmla="*/ 1179433125 h 118"/>
                  <a:gd name="T18" fmla="*/ 40012485 w 130"/>
                  <a:gd name="T19" fmla="*/ 1189513750 h 118"/>
                  <a:gd name="T20" fmla="*/ 70024222 w 130"/>
                  <a:gd name="T21" fmla="*/ 1169352500 h 118"/>
                  <a:gd name="T22" fmla="*/ 70024222 w 130"/>
                  <a:gd name="T23" fmla="*/ 1169352500 h 118"/>
                  <a:gd name="T24" fmla="*/ 290094473 w 130"/>
                  <a:gd name="T25" fmla="*/ 836691875 h 118"/>
                  <a:gd name="T26" fmla="*/ 680221742 w 130"/>
                  <a:gd name="T27" fmla="*/ 1169352500 h 118"/>
                  <a:gd name="T28" fmla="*/ 710230315 w 130"/>
                  <a:gd name="T29" fmla="*/ 1179433125 h 118"/>
                  <a:gd name="T30" fmla="*/ 730238139 w 130"/>
                  <a:gd name="T31" fmla="*/ 1159271875 h 118"/>
                  <a:gd name="T32" fmla="*/ 1230398952 w 130"/>
                  <a:gd name="T33" fmla="*/ 211693125 h 118"/>
                  <a:gd name="T34" fmla="*/ 1270414600 w 130"/>
                  <a:gd name="T35" fmla="*/ 262096250 h 118"/>
                  <a:gd name="T36" fmla="*/ 1300423174 w 130"/>
                  <a:gd name="T37" fmla="*/ 0 h 11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0" h="118">
                    <a:moveTo>
                      <a:pt x="130" y="0"/>
                    </a:moveTo>
                    <a:cubicBezTo>
                      <a:pt x="109" y="17"/>
                      <a:pt x="109" y="17"/>
                      <a:pt x="109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69" y="108"/>
                      <a:pt x="69" y="108"/>
                      <a:pt x="69" y="108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30" y="75"/>
                      <a:pt x="29" y="74"/>
                      <a:pt x="28" y="74"/>
                    </a:cubicBezTo>
                    <a:cubicBezTo>
                      <a:pt x="27" y="75"/>
                      <a:pt x="26" y="75"/>
                      <a:pt x="25" y="76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0" y="114"/>
                      <a:pt x="1" y="116"/>
                      <a:pt x="2" y="117"/>
                    </a:cubicBezTo>
                    <a:cubicBezTo>
                      <a:pt x="3" y="117"/>
                      <a:pt x="4" y="118"/>
                      <a:pt x="4" y="118"/>
                    </a:cubicBezTo>
                    <a:cubicBezTo>
                      <a:pt x="5" y="118"/>
                      <a:pt x="6" y="117"/>
                      <a:pt x="7" y="116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8" y="117"/>
                      <a:pt x="69" y="117"/>
                      <a:pt x="71" y="117"/>
                    </a:cubicBezTo>
                    <a:cubicBezTo>
                      <a:pt x="72" y="117"/>
                      <a:pt x="72" y="116"/>
                      <a:pt x="73" y="115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7" y="26"/>
                      <a:pt x="127" y="26"/>
                      <a:pt x="127" y="26"/>
                    </a:cubicBezTo>
                    <a:lnTo>
                      <a:pt x="13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 59"/>
              <p:cNvSpPr>
                <a:spLocks/>
              </p:cNvSpPr>
              <p:nvPr/>
            </p:nvSpPr>
            <p:spPr bwMode="auto">
              <a:xfrm>
                <a:off x="5479449" y="1523203"/>
                <a:ext cx="6074" cy="15186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20161250 h 5"/>
                  <a:gd name="T4" fmla="*/ 20161250 w 2"/>
                  <a:gd name="T5" fmla="*/ 50403125 h 5"/>
                  <a:gd name="T6" fmla="*/ 0 w 2"/>
                  <a:gd name="T7" fmla="*/ 20161250 h 5"/>
                  <a:gd name="T8" fmla="*/ 0 w 2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" y="5"/>
                      <a:pt x="1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 60"/>
              <p:cNvSpPr>
                <a:spLocks/>
              </p:cNvSpPr>
              <p:nvPr/>
            </p:nvSpPr>
            <p:spPr bwMode="auto">
              <a:xfrm>
                <a:off x="5713313" y="1517128"/>
                <a:ext cx="150342" cy="24298"/>
              </a:xfrm>
              <a:custGeom>
                <a:avLst/>
                <a:gdLst>
                  <a:gd name="T0" fmla="*/ 0 w 50"/>
                  <a:gd name="T1" fmla="*/ 80645000 h 8"/>
                  <a:gd name="T2" fmla="*/ 464363230 w 50"/>
                  <a:gd name="T3" fmla="*/ 80645000 h 8"/>
                  <a:gd name="T4" fmla="*/ 494004171 w 50"/>
                  <a:gd name="T5" fmla="*/ 40322500 h 8"/>
                  <a:gd name="T6" fmla="*/ 464363230 w 50"/>
                  <a:gd name="T7" fmla="*/ 0 h 8"/>
                  <a:gd name="T8" fmla="*/ 39520208 w 50"/>
                  <a:gd name="T9" fmla="*/ 0 h 8"/>
                  <a:gd name="T10" fmla="*/ 19761676 w 50"/>
                  <a:gd name="T11" fmla="*/ 50403125 h 8"/>
                  <a:gd name="T12" fmla="*/ 0 w 50"/>
                  <a:gd name="T13" fmla="*/ 8064500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0" h="8">
                    <a:moveTo>
                      <a:pt x="0" y="8"/>
                    </a:moveTo>
                    <a:cubicBezTo>
                      <a:pt x="47" y="8"/>
                      <a:pt x="47" y="8"/>
                      <a:pt x="47" y="8"/>
                    </a:cubicBezTo>
                    <a:cubicBezTo>
                      <a:pt x="49" y="8"/>
                      <a:pt x="50" y="6"/>
                      <a:pt x="50" y="4"/>
                    </a:cubicBezTo>
                    <a:cubicBezTo>
                      <a:pt x="50" y="2"/>
                      <a:pt x="49" y="0"/>
                      <a:pt x="4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Freeform 61"/>
              <p:cNvSpPr>
                <a:spLocks/>
              </p:cNvSpPr>
              <p:nvPr/>
            </p:nvSpPr>
            <p:spPr bwMode="auto">
              <a:xfrm>
                <a:off x="5515895" y="1517128"/>
                <a:ext cx="170083" cy="24298"/>
              </a:xfrm>
              <a:custGeom>
                <a:avLst/>
                <a:gdLst>
                  <a:gd name="T0" fmla="*/ 483870000 w 56"/>
                  <a:gd name="T1" fmla="*/ 0 h 8"/>
                  <a:gd name="T2" fmla="*/ 50403125 w 56"/>
                  <a:gd name="T3" fmla="*/ 0 h 8"/>
                  <a:gd name="T4" fmla="*/ 10080625 w 56"/>
                  <a:gd name="T5" fmla="*/ 70564375 h 8"/>
                  <a:gd name="T6" fmla="*/ 0 w 56"/>
                  <a:gd name="T7" fmla="*/ 80645000 h 8"/>
                  <a:gd name="T8" fmla="*/ 564515000 w 56"/>
                  <a:gd name="T9" fmla="*/ 80645000 h 8"/>
                  <a:gd name="T10" fmla="*/ 564515000 w 56"/>
                  <a:gd name="T11" fmla="*/ 70564375 h 8"/>
                  <a:gd name="T12" fmla="*/ 483870000 w 56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6" h="8">
                    <a:moveTo>
                      <a:pt x="4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7"/>
                      <a:pt x="56" y="7"/>
                      <a:pt x="56" y="7"/>
                    </a:cubicBez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Freeform 62"/>
              <p:cNvSpPr>
                <a:spLocks/>
              </p:cNvSpPr>
              <p:nvPr/>
            </p:nvSpPr>
            <p:spPr bwMode="auto">
              <a:xfrm>
                <a:off x="5685978" y="1483719"/>
                <a:ext cx="12149" cy="9112"/>
              </a:xfrm>
              <a:custGeom>
                <a:avLst/>
                <a:gdLst>
                  <a:gd name="T0" fmla="*/ 15120938 w 8"/>
                  <a:gd name="T1" fmla="*/ 15120938 h 6"/>
                  <a:gd name="T2" fmla="*/ 20161250 w 8"/>
                  <a:gd name="T3" fmla="*/ 0 h 6"/>
                  <a:gd name="T4" fmla="*/ 0 w 8"/>
                  <a:gd name="T5" fmla="*/ 0 h 6"/>
                  <a:gd name="T6" fmla="*/ 15120938 w 8"/>
                  <a:gd name="T7" fmla="*/ 15120938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6" y="6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 63"/>
              <p:cNvSpPr>
                <a:spLocks/>
              </p:cNvSpPr>
              <p:nvPr/>
            </p:nvSpPr>
            <p:spPr bwMode="auto">
              <a:xfrm>
                <a:off x="5479449" y="1453347"/>
                <a:ext cx="45558" cy="21260"/>
              </a:xfrm>
              <a:custGeom>
                <a:avLst/>
                <a:gdLst>
                  <a:gd name="T0" fmla="*/ 30241875 w 15"/>
                  <a:gd name="T1" fmla="*/ 0 h 7"/>
                  <a:gd name="T2" fmla="*/ 0 w 15"/>
                  <a:gd name="T3" fmla="*/ 30241875 h 7"/>
                  <a:gd name="T4" fmla="*/ 30241875 w 15"/>
                  <a:gd name="T5" fmla="*/ 70564375 h 7"/>
                  <a:gd name="T6" fmla="*/ 110886875 w 15"/>
                  <a:gd name="T7" fmla="*/ 70564375 h 7"/>
                  <a:gd name="T8" fmla="*/ 151209375 w 15"/>
                  <a:gd name="T9" fmla="*/ 0 h 7"/>
                  <a:gd name="T10" fmla="*/ 30241875 w 15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7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Freeform 64"/>
              <p:cNvSpPr>
                <a:spLocks/>
              </p:cNvSpPr>
              <p:nvPr/>
            </p:nvSpPr>
            <p:spPr bwMode="auto">
              <a:xfrm>
                <a:off x="5646495" y="1453347"/>
                <a:ext cx="69855" cy="21260"/>
              </a:xfrm>
              <a:custGeom>
                <a:avLst/>
                <a:gdLst>
                  <a:gd name="T0" fmla="*/ 45362813 w 46"/>
                  <a:gd name="T1" fmla="*/ 35282188 h 14"/>
                  <a:gd name="T2" fmla="*/ 95765938 w 46"/>
                  <a:gd name="T3" fmla="*/ 35282188 h 14"/>
                  <a:gd name="T4" fmla="*/ 115927188 w 46"/>
                  <a:gd name="T5" fmla="*/ 0 h 14"/>
                  <a:gd name="T6" fmla="*/ 0 w 46"/>
                  <a:gd name="T7" fmla="*/ 0 h 14"/>
                  <a:gd name="T8" fmla="*/ 45362813 w 46"/>
                  <a:gd name="T9" fmla="*/ 35282188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" h="14">
                    <a:moveTo>
                      <a:pt x="18" y="14"/>
                    </a:moveTo>
                    <a:lnTo>
                      <a:pt x="38" y="14"/>
                    </a:lnTo>
                    <a:lnTo>
                      <a:pt x="46" y="0"/>
                    </a:lnTo>
                    <a:lnTo>
                      <a:pt x="0" y="0"/>
                    </a:lnTo>
                    <a:lnTo>
                      <a:pt x="18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Freeform 65"/>
              <p:cNvSpPr>
                <a:spLocks/>
              </p:cNvSpPr>
              <p:nvPr/>
            </p:nvSpPr>
            <p:spPr bwMode="auto">
              <a:xfrm>
                <a:off x="5561453" y="1453347"/>
                <a:ext cx="48595" cy="21260"/>
              </a:xfrm>
              <a:custGeom>
                <a:avLst/>
                <a:gdLst>
                  <a:gd name="T0" fmla="*/ 40322500 w 32"/>
                  <a:gd name="T1" fmla="*/ 0 h 14"/>
                  <a:gd name="T2" fmla="*/ 25201563 w 32"/>
                  <a:gd name="T3" fmla="*/ 0 h 14"/>
                  <a:gd name="T4" fmla="*/ 0 w 32"/>
                  <a:gd name="T5" fmla="*/ 35282188 h 14"/>
                  <a:gd name="T6" fmla="*/ 80645000 w 32"/>
                  <a:gd name="T7" fmla="*/ 35282188 h 14"/>
                  <a:gd name="T8" fmla="*/ 40322500 w 32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14">
                    <a:moveTo>
                      <a:pt x="16" y="0"/>
                    </a:moveTo>
                    <a:lnTo>
                      <a:pt x="10" y="0"/>
                    </a:lnTo>
                    <a:lnTo>
                      <a:pt x="0" y="14"/>
                    </a:lnTo>
                    <a:lnTo>
                      <a:pt x="32" y="1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 66"/>
              <p:cNvSpPr>
                <a:spLocks/>
              </p:cNvSpPr>
              <p:nvPr/>
            </p:nvSpPr>
            <p:spPr bwMode="auto">
              <a:xfrm>
                <a:off x="5748241" y="1453347"/>
                <a:ext cx="115413" cy="21260"/>
              </a:xfrm>
              <a:custGeom>
                <a:avLst/>
                <a:gdLst>
                  <a:gd name="T0" fmla="*/ 352821875 w 38"/>
                  <a:gd name="T1" fmla="*/ 70564375 h 7"/>
                  <a:gd name="T2" fmla="*/ 383063750 w 38"/>
                  <a:gd name="T3" fmla="*/ 30241875 h 7"/>
                  <a:gd name="T4" fmla="*/ 352821875 w 38"/>
                  <a:gd name="T5" fmla="*/ 0 h 7"/>
                  <a:gd name="T6" fmla="*/ 40322500 w 38"/>
                  <a:gd name="T7" fmla="*/ 0 h 7"/>
                  <a:gd name="T8" fmla="*/ 0 w 38"/>
                  <a:gd name="T9" fmla="*/ 70564375 h 7"/>
                  <a:gd name="T10" fmla="*/ 352821875 w 38"/>
                  <a:gd name="T11" fmla="*/ 70564375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8" h="7">
                    <a:moveTo>
                      <a:pt x="35" y="7"/>
                    </a:moveTo>
                    <a:cubicBezTo>
                      <a:pt x="37" y="7"/>
                      <a:pt x="38" y="5"/>
                      <a:pt x="38" y="3"/>
                    </a:cubicBezTo>
                    <a:cubicBezTo>
                      <a:pt x="38" y="1"/>
                      <a:pt x="37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3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Freeform 67"/>
              <p:cNvSpPr>
                <a:spLocks/>
              </p:cNvSpPr>
              <p:nvPr/>
            </p:nvSpPr>
            <p:spPr bwMode="auto">
              <a:xfrm>
                <a:off x="5479449" y="1386529"/>
                <a:ext cx="268792" cy="21260"/>
              </a:xfrm>
              <a:custGeom>
                <a:avLst/>
                <a:gdLst>
                  <a:gd name="T0" fmla="*/ 299031218 w 89"/>
                  <a:gd name="T1" fmla="*/ 30241875 h 7"/>
                  <a:gd name="T2" fmla="*/ 308998399 w 89"/>
                  <a:gd name="T3" fmla="*/ 30241875 h 7"/>
                  <a:gd name="T4" fmla="*/ 358837462 w 89"/>
                  <a:gd name="T5" fmla="*/ 50403125 h 7"/>
                  <a:gd name="T6" fmla="*/ 378771824 w 89"/>
                  <a:gd name="T7" fmla="*/ 70564375 h 7"/>
                  <a:gd name="T8" fmla="*/ 847254592 w 89"/>
                  <a:gd name="T9" fmla="*/ 70564375 h 7"/>
                  <a:gd name="T10" fmla="*/ 887126474 w 89"/>
                  <a:gd name="T11" fmla="*/ 0 h 7"/>
                  <a:gd name="T12" fmla="*/ 29904700 w 89"/>
                  <a:gd name="T13" fmla="*/ 0 h 7"/>
                  <a:gd name="T14" fmla="*/ 0 w 89"/>
                  <a:gd name="T15" fmla="*/ 30241875 h 7"/>
                  <a:gd name="T16" fmla="*/ 29904700 w 89"/>
                  <a:gd name="T17" fmla="*/ 70564375 h 7"/>
                  <a:gd name="T18" fmla="*/ 249192156 w 89"/>
                  <a:gd name="T19" fmla="*/ 70564375 h 7"/>
                  <a:gd name="T20" fmla="*/ 259159337 w 89"/>
                  <a:gd name="T21" fmla="*/ 60483750 h 7"/>
                  <a:gd name="T22" fmla="*/ 299031218 w 89"/>
                  <a:gd name="T23" fmla="*/ 30241875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9" h="7">
                    <a:moveTo>
                      <a:pt x="30" y="3"/>
                    </a:moveTo>
                    <a:cubicBezTo>
                      <a:pt x="31" y="3"/>
                      <a:pt x="31" y="3"/>
                      <a:pt x="31" y="3"/>
                    </a:cubicBezTo>
                    <a:cubicBezTo>
                      <a:pt x="33" y="3"/>
                      <a:pt x="34" y="4"/>
                      <a:pt x="36" y="5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7" y="4"/>
                      <a:pt x="28" y="3"/>
                      <a:pt x="30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Freeform 68"/>
              <p:cNvSpPr>
                <a:spLocks/>
              </p:cNvSpPr>
              <p:nvPr/>
            </p:nvSpPr>
            <p:spPr bwMode="auto">
              <a:xfrm>
                <a:off x="5784688" y="1386529"/>
                <a:ext cx="78967" cy="21260"/>
              </a:xfrm>
              <a:custGeom>
                <a:avLst/>
                <a:gdLst>
                  <a:gd name="T0" fmla="*/ 231854375 w 26"/>
                  <a:gd name="T1" fmla="*/ 70564375 h 7"/>
                  <a:gd name="T2" fmla="*/ 262096250 w 26"/>
                  <a:gd name="T3" fmla="*/ 30241875 h 7"/>
                  <a:gd name="T4" fmla="*/ 231854375 w 26"/>
                  <a:gd name="T5" fmla="*/ 0 h 7"/>
                  <a:gd name="T6" fmla="*/ 30241875 w 26"/>
                  <a:gd name="T7" fmla="*/ 0 h 7"/>
                  <a:gd name="T8" fmla="*/ 0 w 26"/>
                  <a:gd name="T9" fmla="*/ 70564375 h 7"/>
                  <a:gd name="T10" fmla="*/ 231854375 w 26"/>
                  <a:gd name="T11" fmla="*/ 70564375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6" h="7">
                    <a:moveTo>
                      <a:pt x="23" y="7"/>
                    </a:moveTo>
                    <a:cubicBezTo>
                      <a:pt x="25" y="7"/>
                      <a:pt x="26" y="5"/>
                      <a:pt x="26" y="3"/>
                    </a:cubicBezTo>
                    <a:cubicBezTo>
                      <a:pt x="26" y="1"/>
                      <a:pt x="25" y="0"/>
                      <a:pt x="2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3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Freeform 69"/>
              <p:cNvSpPr>
                <a:spLocks/>
              </p:cNvSpPr>
              <p:nvPr/>
            </p:nvSpPr>
            <p:spPr bwMode="auto">
              <a:xfrm>
                <a:off x="5818097" y="1319711"/>
                <a:ext cx="45558" cy="21260"/>
              </a:xfrm>
              <a:custGeom>
                <a:avLst/>
                <a:gdLst>
                  <a:gd name="T0" fmla="*/ 120967500 w 15"/>
                  <a:gd name="T1" fmla="*/ 70564375 h 7"/>
                  <a:gd name="T2" fmla="*/ 151209375 w 15"/>
                  <a:gd name="T3" fmla="*/ 30241875 h 7"/>
                  <a:gd name="T4" fmla="*/ 120967500 w 15"/>
                  <a:gd name="T5" fmla="*/ 0 h 7"/>
                  <a:gd name="T6" fmla="*/ 40322500 w 15"/>
                  <a:gd name="T7" fmla="*/ 0 h 7"/>
                  <a:gd name="T8" fmla="*/ 0 w 15"/>
                  <a:gd name="T9" fmla="*/ 70564375 h 7"/>
                  <a:gd name="T10" fmla="*/ 120967500 w 15"/>
                  <a:gd name="T11" fmla="*/ 70564375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7">
                    <a:moveTo>
                      <a:pt x="12" y="7"/>
                    </a:moveTo>
                    <a:cubicBezTo>
                      <a:pt x="14" y="7"/>
                      <a:pt x="15" y="5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12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 70"/>
              <p:cNvSpPr>
                <a:spLocks/>
              </p:cNvSpPr>
              <p:nvPr/>
            </p:nvSpPr>
            <p:spPr bwMode="auto">
              <a:xfrm>
                <a:off x="5479449" y="1319711"/>
                <a:ext cx="305238" cy="21260"/>
              </a:xfrm>
              <a:custGeom>
                <a:avLst/>
                <a:gdLst>
                  <a:gd name="T0" fmla="*/ 29943723 w 101"/>
                  <a:gd name="T1" fmla="*/ 0 h 7"/>
                  <a:gd name="T2" fmla="*/ 0 w 101"/>
                  <a:gd name="T3" fmla="*/ 30241875 h 7"/>
                  <a:gd name="T4" fmla="*/ 29943723 w 101"/>
                  <a:gd name="T5" fmla="*/ 70564375 h 7"/>
                  <a:gd name="T6" fmla="*/ 968166700 w 101"/>
                  <a:gd name="T7" fmla="*/ 70564375 h 7"/>
                  <a:gd name="T8" fmla="*/ 1008090611 w 101"/>
                  <a:gd name="T9" fmla="*/ 0 h 7"/>
                  <a:gd name="T10" fmla="*/ 29943723 w 101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1" h="7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101" y="0"/>
                      <a:pt x="101" y="0"/>
                      <a:pt x="101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Freeform 71"/>
              <p:cNvSpPr>
                <a:spLocks/>
              </p:cNvSpPr>
              <p:nvPr/>
            </p:nvSpPr>
            <p:spPr bwMode="auto">
              <a:xfrm>
                <a:off x="5854543" y="1258967"/>
                <a:ext cx="9112" cy="15186"/>
              </a:xfrm>
              <a:custGeom>
                <a:avLst/>
                <a:gdLst>
                  <a:gd name="T0" fmla="*/ 0 w 3"/>
                  <a:gd name="T1" fmla="*/ 50403125 h 5"/>
                  <a:gd name="T2" fmla="*/ 0 w 3"/>
                  <a:gd name="T3" fmla="*/ 50403125 h 5"/>
                  <a:gd name="T4" fmla="*/ 30241875 w 3"/>
                  <a:gd name="T5" fmla="*/ 20161250 h 5"/>
                  <a:gd name="T6" fmla="*/ 20161250 w 3"/>
                  <a:gd name="T7" fmla="*/ 0 h 5"/>
                  <a:gd name="T8" fmla="*/ 0 w 3"/>
                  <a:gd name="T9" fmla="*/ 5040312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3" y="4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 72"/>
              <p:cNvSpPr>
                <a:spLocks/>
              </p:cNvSpPr>
              <p:nvPr/>
            </p:nvSpPr>
            <p:spPr bwMode="auto">
              <a:xfrm>
                <a:off x="5479449" y="1252892"/>
                <a:ext cx="338648" cy="21260"/>
              </a:xfrm>
              <a:custGeom>
                <a:avLst/>
                <a:gdLst>
                  <a:gd name="T0" fmla="*/ 29970993 w 112"/>
                  <a:gd name="T1" fmla="*/ 0 h 7"/>
                  <a:gd name="T2" fmla="*/ 0 w 112"/>
                  <a:gd name="T3" fmla="*/ 30241875 h 7"/>
                  <a:gd name="T4" fmla="*/ 29970993 w 112"/>
                  <a:gd name="T5" fmla="*/ 70564375 h 7"/>
                  <a:gd name="T6" fmla="*/ 1079012659 w 112"/>
                  <a:gd name="T7" fmla="*/ 70564375 h 7"/>
                  <a:gd name="T8" fmla="*/ 1118975037 w 112"/>
                  <a:gd name="T9" fmla="*/ 0 h 7"/>
                  <a:gd name="T10" fmla="*/ 29970993 w 112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2" h="7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08" y="7"/>
                      <a:pt x="108" y="7"/>
                      <a:pt x="108" y="7"/>
                    </a:cubicBezTo>
                    <a:cubicBezTo>
                      <a:pt x="112" y="0"/>
                      <a:pt x="112" y="0"/>
                      <a:pt x="11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 73"/>
              <p:cNvSpPr>
                <a:spLocks/>
              </p:cNvSpPr>
              <p:nvPr/>
            </p:nvSpPr>
            <p:spPr bwMode="auto">
              <a:xfrm>
                <a:off x="5479449" y="1186074"/>
                <a:ext cx="378131" cy="21260"/>
              </a:xfrm>
              <a:custGeom>
                <a:avLst/>
                <a:gdLst>
                  <a:gd name="T0" fmla="*/ 1240021618 w 125"/>
                  <a:gd name="T1" fmla="*/ 0 h 7"/>
                  <a:gd name="T2" fmla="*/ 30000778 w 125"/>
                  <a:gd name="T3" fmla="*/ 0 h 7"/>
                  <a:gd name="T4" fmla="*/ 0 w 125"/>
                  <a:gd name="T5" fmla="*/ 30241875 h 7"/>
                  <a:gd name="T6" fmla="*/ 30000778 w 125"/>
                  <a:gd name="T7" fmla="*/ 70564375 h 7"/>
                  <a:gd name="T8" fmla="*/ 1160018489 w 125"/>
                  <a:gd name="T9" fmla="*/ 70564375 h 7"/>
                  <a:gd name="T10" fmla="*/ 1250020824 w 125"/>
                  <a:gd name="T11" fmla="*/ 0 h 7"/>
                  <a:gd name="T12" fmla="*/ 1240021618 w 125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5" h="7">
                    <a:moveTo>
                      <a:pt x="12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4" y="0"/>
                      <a:pt x="124" y="0"/>
                      <a:pt x="1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631585" y="4419262"/>
            <a:ext cx="1079433" cy="1085567"/>
            <a:chOff x="6822658" y="4470016"/>
            <a:chExt cx="1023462" cy="1029335"/>
          </a:xfrm>
          <a:solidFill>
            <a:srgbClr val="2D2D2D"/>
          </a:solidFill>
        </p:grpSpPr>
        <p:sp>
          <p:nvSpPr>
            <p:cNvPr id="57" name="Oval 8"/>
            <p:cNvSpPr/>
            <p:nvPr/>
          </p:nvSpPr>
          <p:spPr>
            <a:xfrm>
              <a:off x="6822658" y="4470016"/>
              <a:ext cx="1023462" cy="1029335"/>
            </a:xfrm>
            <a:prstGeom prst="ellipse">
              <a:avLst/>
            </a:prstGeom>
            <a:solidFill>
              <a:srgbClr val="B770E5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3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31"/>
            <p:cNvSpPr>
              <a:spLocks noEditPoints="1"/>
            </p:cNvSpPr>
            <p:nvPr/>
          </p:nvSpPr>
          <p:spPr bwMode="auto">
            <a:xfrm>
              <a:off x="7067875" y="4746264"/>
              <a:ext cx="533028" cy="476839"/>
            </a:xfrm>
            <a:custGeom>
              <a:avLst/>
              <a:gdLst>
                <a:gd name="T0" fmla="*/ 1293025430 w 176"/>
                <a:gd name="T1" fmla="*/ 554434375 h 157"/>
                <a:gd name="T2" fmla="*/ 1042437880 w 176"/>
                <a:gd name="T3" fmla="*/ 332660625 h 157"/>
                <a:gd name="T4" fmla="*/ 1042437880 w 176"/>
                <a:gd name="T5" fmla="*/ 322580000 h 157"/>
                <a:gd name="T6" fmla="*/ 1062484884 w 176"/>
                <a:gd name="T7" fmla="*/ 302418750 h 157"/>
                <a:gd name="T8" fmla="*/ 1032414378 w 176"/>
                <a:gd name="T9" fmla="*/ 282257500 h 157"/>
                <a:gd name="T10" fmla="*/ 1032414378 w 176"/>
                <a:gd name="T11" fmla="*/ 282257500 h 157"/>
                <a:gd name="T12" fmla="*/ 1122625896 w 176"/>
                <a:gd name="T13" fmla="*/ 60483750 h 157"/>
                <a:gd name="T14" fmla="*/ 821924001 w 176"/>
                <a:gd name="T15" fmla="*/ 110886875 h 157"/>
                <a:gd name="T16" fmla="*/ 601406956 w 176"/>
                <a:gd name="T17" fmla="*/ 60483750 h 157"/>
                <a:gd name="T18" fmla="*/ 731712483 w 176"/>
                <a:gd name="T19" fmla="*/ 282257500 h 157"/>
                <a:gd name="T20" fmla="*/ 701641976 w 176"/>
                <a:gd name="T21" fmla="*/ 302418750 h 157"/>
                <a:gd name="T22" fmla="*/ 731712483 w 176"/>
                <a:gd name="T23" fmla="*/ 322580000 h 157"/>
                <a:gd name="T24" fmla="*/ 731712483 w 176"/>
                <a:gd name="T25" fmla="*/ 332660625 h 157"/>
                <a:gd name="T26" fmla="*/ 471101430 w 176"/>
                <a:gd name="T27" fmla="*/ 554434375 h 157"/>
                <a:gd name="T28" fmla="*/ 571336450 w 176"/>
                <a:gd name="T29" fmla="*/ 1572577500 h 157"/>
                <a:gd name="T30" fmla="*/ 882065013 w 176"/>
                <a:gd name="T31" fmla="*/ 1582658125 h 157"/>
                <a:gd name="T32" fmla="*/ 1182766908 w 176"/>
                <a:gd name="T33" fmla="*/ 1572577500 h 157"/>
                <a:gd name="T34" fmla="*/ 1293025430 w 176"/>
                <a:gd name="T35" fmla="*/ 554434375 h 157"/>
                <a:gd name="T36" fmla="*/ 1172743406 w 176"/>
                <a:gd name="T37" fmla="*/ 1340723125 h 157"/>
                <a:gd name="T38" fmla="*/ 1062484884 w 176"/>
                <a:gd name="T39" fmla="*/ 1370965000 h 157"/>
                <a:gd name="T40" fmla="*/ 962249863 w 176"/>
                <a:gd name="T41" fmla="*/ 1370965000 h 157"/>
                <a:gd name="T42" fmla="*/ 851994507 w 176"/>
                <a:gd name="T43" fmla="*/ 1350803750 h 157"/>
                <a:gd name="T44" fmla="*/ 701641976 w 176"/>
                <a:gd name="T45" fmla="*/ 1381045625 h 157"/>
                <a:gd name="T46" fmla="*/ 661547968 w 176"/>
                <a:gd name="T47" fmla="*/ 1310481250 h 157"/>
                <a:gd name="T48" fmla="*/ 761782989 w 176"/>
                <a:gd name="T49" fmla="*/ 1169352500 h 157"/>
                <a:gd name="T50" fmla="*/ 761782989 w 176"/>
                <a:gd name="T51" fmla="*/ 1149191250 h 157"/>
                <a:gd name="T52" fmla="*/ 631477462 w 176"/>
                <a:gd name="T53" fmla="*/ 1139110625 h 157"/>
                <a:gd name="T54" fmla="*/ 581359952 w 176"/>
                <a:gd name="T55" fmla="*/ 1098788125 h 157"/>
                <a:gd name="T56" fmla="*/ 631477462 w 176"/>
                <a:gd name="T57" fmla="*/ 1048385000 h 157"/>
                <a:gd name="T58" fmla="*/ 751759487 w 176"/>
                <a:gd name="T59" fmla="*/ 1058465625 h 157"/>
                <a:gd name="T60" fmla="*/ 731712483 w 176"/>
                <a:gd name="T61" fmla="*/ 997981875 h 157"/>
                <a:gd name="T62" fmla="*/ 631477462 w 176"/>
                <a:gd name="T63" fmla="*/ 997981875 h 157"/>
                <a:gd name="T64" fmla="*/ 581359952 w 176"/>
                <a:gd name="T65" fmla="*/ 947578750 h 157"/>
                <a:gd name="T66" fmla="*/ 631477462 w 176"/>
                <a:gd name="T67" fmla="*/ 897175625 h 157"/>
                <a:gd name="T68" fmla="*/ 711665478 w 176"/>
                <a:gd name="T69" fmla="*/ 897175625 h 157"/>
                <a:gd name="T70" fmla="*/ 701641976 w 176"/>
                <a:gd name="T71" fmla="*/ 806450000 h 157"/>
                <a:gd name="T72" fmla="*/ 781829993 w 176"/>
                <a:gd name="T73" fmla="*/ 655240625 h 157"/>
                <a:gd name="T74" fmla="*/ 952226361 w 176"/>
                <a:gd name="T75" fmla="*/ 614918125 h 157"/>
                <a:gd name="T76" fmla="*/ 1092555390 w 176"/>
                <a:gd name="T77" fmla="*/ 675401875 h 157"/>
                <a:gd name="T78" fmla="*/ 1182766908 w 176"/>
                <a:gd name="T79" fmla="*/ 806450000 h 157"/>
                <a:gd name="T80" fmla="*/ 1102578892 w 176"/>
                <a:gd name="T81" fmla="*/ 816530625 h 157"/>
                <a:gd name="T82" fmla="*/ 1052461382 w 176"/>
                <a:gd name="T83" fmla="*/ 715724375 h 157"/>
                <a:gd name="T84" fmla="*/ 952226361 w 176"/>
                <a:gd name="T85" fmla="*/ 675401875 h 157"/>
                <a:gd name="T86" fmla="*/ 851994507 w 176"/>
                <a:gd name="T87" fmla="*/ 705643750 h 157"/>
                <a:gd name="T88" fmla="*/ 811900499 w 176"/>
                <a:gd name="T89" fmla="*/ 786288750 h 157"/>
                <a:gd name="T90" fmla="*/ 831947503 w 176"/>
                <a:gd name="T91" fmla="*/ 897175625 h 157"/>
                <a:gd name="T92" fmla="*/ 972273365 w 176"/>
                <a:gd name="T93" fmla="*/ 897175625 h 157"/>
                <a:gd name="T94" fmla="*/ 1032414378 w 176"/>
                <a:gd name="T95" fmla="*/ 947578750 h 157"/>
                <a:gd name="T96" fmla="*/ 972273365 w 176"/>
                <a:gd name="T97" fmla="*/ 997981875 h 157"/>
                <a:gd name="T98" fmla="*/ 851994507 w 176"/>
                <a:gd name="T99" fmla="*/ 997981875 h 157"/>
                <a:gd name="T100" fmla="*/ 862018009 w 176"/>
                <a:gd name="T101" fmla="*/ 1058465625 h 157"/>
                <a:gd name="T102" fmla="*/ 972273365 w 176"/>
                <a:gd name="T103" fmla="*/ 1058465625 h 157"/>
                <a:gd name="T104" fmla="*/ 1022390876 w 176"/>
                <a:gd name="T105" fmla="*/ 1098788125 h 157"/>
                <a:gd name="T106" fmla="*/ 972273365 w 176"/>
                <a:gd name="T107" fmla="*/ 1149191250 h 157"/>
                <a:gd name="T108" fmla="*/ 872041511 w 176"/>
                <a:gd name="T109" fmla="*/ 1149191250 h 157"/>
                <a:gd name="T110" fmla="*/ 872041511 w 176"/>
                <a:gd name="T111" fmla="*/ 1169352500 h 157"/>
                <a:gd name="T112" fmla="*/ 801876997 w 176"/>
                <a:gd name="T113" fmla="*/ 1300400625 h 157"/>
                <a:gd name="T114" fmla="*/ 851994507 w 176"/>
                <a:gd name="T115" fmla="*/ 1290320000 h 157"/>
                <a:gd name="T116" fmla="*/ 962249863 w 176"/>
                <a:gd name="T117" fmla="*/ 1300400625 h 157"/>
                <a:gd name="T118" fmla="*/ 1072508386 w 176"/>
                <a:gd name="T119" fmla="*/ 1310481250 h 157"/>
                <a:gd name="T120" fmla="*/ 1162719904 w 176"/>
                <a:gd name="T121" fmla="*/ 1270158750 h 157"/>
                <a:gd name="T122" fmla="*/ 1172743406 w 176"/>
                <a:gd name="T123" fmla="*/ 1340723125 h 15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76" h="157">
                  <a:moveTo>
                    <a:pt x="129" y="55"/>
                  </a:moveTo>
                  <a:cubicBezTo>
                    <a:pt x="122" y="48"/>
                    <a:pt x="105" y="38"/>
                    <a:pt x="104" y="33"/>
                  </a:cubicBezTo>
                  <a:cubicBezTo>
                    <a:pt x="104" y="33"/>
                    <a:pt x="104" y="32"/>
                    <a:pt x="104" y="32"/>
                  </a:cubicBezTo>
                  <a:cubicBezTo>
                    <a:pt x="105" y="32"/>
                    <a:pt x="106" y="31"/>
                    <a:pt x="106" y="30"/>
                  </a:cubicBezTo>
                  <a:cubicBezTo>
                    <a:pt x="106" y="29"/>
                    <a:pt x="105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3"/>
                    <a:pt x="108" y="21"/>
                    <a:pt x="112" y="6"/>
                  </a:cubicBezTo>
                  <a:cubicBezTo>
                    <a:pt x="95" y="1"/>
                    <a:pt x="95" y="5"/>
                    <a:pt x="82" y="11"/>
                  </a:cubicBezTo>
                  <a:cubicBezTo>
                    <a:pt x="72" y="13"/>
                    <a:pt x="73" y="0"/>
                    <a:pt x="60" y="6"/>
                  </a:cubicBezTo>
                  <a:cubicBezTo>
                    <a:pt x="67" y="19"/>
                    <a:pt x="72" y="23"/>
                    <a:pt x="73" y="28"/>
                  </a:cubicBezTo>
                  <a:cubicBezTo>
                    <a:pt x="71" y="28"/>
                    <a:pt x="70" y="29"/>
                    <a:pt x="70" y="30"/>
                  </a:cubicBezTo>
                  <a:cubicBezTo>
                    <a:pt x="70" y="31"/>
                    <a:pt x="71" y="32"/>
                    <a:pt x="73" y="32"/>
                  </a:cubicBezTo>
                  <a:cubicBezTo>
                    <a:pt x="73" y="32"/>
                    <a:pt x="73" y="32"/>
                    <a:pt x="73" y="33"/>
                  </a:cubicBezTo>
                  <a:cubicBezTo>
                    <a:pt x="71" y="38"/>
                    <a:pt x="54" y="48"/>
                    <a:pt x="47" y="55"/>
                  </a:cubicBezTo>
                  <a:cubicBezTo>
                    <a:pt x="31" y="70"/>
                    <a:pt x="0" y="154"/>
                    <a:pt x="57" y="156"/>
                  </a:cubicBezTo>
                  <a:cubicBezTo>
                    <a:pt x="84" y="157"/>
                    <a:pt x="88" y="157"/>
                    <a:pt x="88" y="157"/>
                  </a:cubicBezTo>
                  <a:cubicBezTo>
                    <a:pt x="88" y="157"/>
                    <a:pt x="91" y="157"/>
                    <a:pt x="118" y="156"/>
                  </a:cubicBezTo>
                  <a:cubicBezTo>
                    <a:pt x="176" y="154"/>
                    <a:pt x="144" y="70"/>
                    <a:pt x="129" y="55"/>
                  </a:cubicBezTo>
                  <a:close/>
                  <a:moveTo>
                    <a:pt x="117" y="133"/>
                  </a:moveTo>
                  <a:cubicBezTo>
                    <a:pt x="113" y="136"/>
                    <a:pt x="109" y="136"/>
                    <a:pt x="106" y="136"/>
                  </a:cubicBezTo>
                  <a:cubicBezTo>
                    <a:pt x="104" y="137"/>
                    <a:pt x="101" y="137"/>
                    <a:pt x="96" y="136"/>
                  </a:cubicBezTo>
                  <a:cubicBezTo>
                    <a:pt x="91" y="135"/>
                    <a:pt x="87" y="134"/>
                    <a:pt x="85" y="134"/>
                  </a:cubicBezTo>
                  <a:cubicBezTo>
                    <a:pt x="79" y="134"/>
                    <a:pt x="74" y="136"/>
                    <a:pt x="70" y="137"/>
                  </a:cubicBezTo>
                  <a:cubicBezTo>
                    <a:pt x="66" y="137"/>
                    <a:pt x="63" y="133"/>
                    <a:pt x="66" y="130"/>
                  </a:cubicBezTo>
                  <a:cubicBezTo>
                    <a:pt x="70" y="127"/>
                    <a:pt x="76" y="123"/>
                    <a:pt x="76" y="116"/>
                  </a:cubicBezTo>
                  <a:cubicBezTo>
                    <a:pt x="76" y="115"/>
                    <a:pt x="76" y="115"/>
                    <a:pt x="76" y="114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1" y="113"/>
                    <a:pt x="59" y="111"/>
                    <a:pt x="58" y="109"/>
                  </a:cubicBezTo>
                  <a:cubicBezTo>
                    <a:pt x="58" y="106"/>
                    <a:pt x="60" y="104"/>
                    <a:pt x="63" y="104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3"/>
                    <a:pt x="74" y="101"/>
                    <a:pt x="7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0" y="99"/>
                    <a:pt x="58" y="97"/>
                    <a:pt x="58" y="94"/>
                  </a:cubicBezTo>
                  <a:cubicBezTo>
                    <a:pt x="58" y="92"/>
                    <a:pt x="60" y="89"/>
                    <a:pt x="63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0" y="86"/>
                    <a:pt x="70" y="83"/>
                    <a:pt x="70" y="80"/>
                  </a:cubicBezTo>
                  <a:cubicBezTo>
                    <a:pt x="71" y="73"/>
                    <a:pt x="74" y="69"/>
                    <a:pt x="78" y="65"/>
                  </a:cubicBezTo>
                  <a:cubicBezTo>
                    <a:pt x="83" y="62"/>
                    <a:pt x="89" y="61"/>
                    <a:pt x="95" y="61"/>
                  </a:cubicBezTo>
                  <a:cubicBezTo>
                    <a:pt x="101" y="62"/>
                    <a:pt x="105" y="63"/>
                    <a:pt x="109" y="67"/>
                  </a:cubicBezTo>
                  <a:cubicBezTo>
                    <a:pt x="114" y="70"/>
                    <a:pt x="116" y="75"/>
                    <a:pt x="118" y="80"/>
                  </a:cubicBezTo>
                  <a:cubicBezTo>
                    <a:pt x="117" y="83"/>
                    <a:pt x="114" y="85"/>
                    <a:pt x="110" y="81"/>
                  </a:cubicBezTo>
                  <a:cubicBezTo>
                    <a:pt x="109" y="76"/>
                    <a:pt x="108" y="74"/>
                    <a:pt x="105" y="71"/>
                  </a:cubicBezTo>
                  <a:cubicBezTo>
                    <a:pt x="102" y="69"/>
                    <a:pt x="99" y="67"/>
                    <a:pt x="95" y="67"/>
                  </a:cubicBezTo>
                  <a:cubicBezTo>
                    <a:pt x="91" y="67"/>
                    <a:pt x="88" y="68"/>
                    <a:pt x="85" y="70"/>
                  </a:cubicBezTo>
                  <a:cubicBezTo>
                    <a:pt x="83" y="72"/>
                    <a:pt x="81" y="75"/>
                    <a:pt x="81" y="78"/>
                  </a:cubicBezTo>
                  <a:cubicBezTo>
                    <a:pt x="81" y="80"/>
                    <a:pt x="82" y="84"/>
                    <a:pt x="83" y="89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100" y="89"/>
                    <a:pt x="102" y="91"/>
                    <a:pt x="103" y="94"/>
                  </a:cubicBezTo>
                  <a:cubicBezTo>
                    <a:pt x="103" y="96"/>
                    <a:pt x="100" y="99"/>
                    <a:pt x="97" y="99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6" y="101"/>
                    <a:pt x="86" y="103"/>
                    <a:pt x="8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0" y="105"/>
                    <a:pt x="102" y="107"/>
                    <a:pt x="102" y="109"/>
                  </a:cubicBezTo>
                  <a:cubicBezTo>
                    <a:pt x="102" y="112"/>
                    <a:pt x="100" y="114"/>
                    <a:pt x="97" y="114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7" y="115"/>
                    <a:pt x="87" y="116"/>
                    <a:pt x="87" y="116"/>
                  </a:cubicBezTo>
                  <a:cubicBezTo>
                    <a:pt x="86" y="121"/>
                    <a:pt x="84" y="125"/>
                    <a:pt x="80" y="129"/>
                  </a:cubicBezTo>
                  <a:cubicBezTo>
                    <a:pt x="82" y="128"/>
                    <a:pt x="83" y="128"/>
                    <a:pt x="85" y="128"/>
                  </a:cubicBezTo>
                  <a:cubicBezTo>
                    <a:pt x="88" y="128"/>
                    <a:pt x="92" y="129"/>
                    <a:pt x="96" y="129"/>
                  </a:cubicBezTo>
                  <a:cubicBezTo>
                    <a:pt x="101" y="130"/>
                    <a:pt x="105" y="130"/>
                    <a:pt x="107" y="130"/>
                  </a:cubicBezTo>
                  <a:cubicBezTo>
                    <a:pt x="109" y="129"/>
                    <a:pt x="113" y="128"/>
                    <a:pt x="116" y="126"/>
                  </a:cubicBezTo>
                  <a:cubicBezTo>
                    <a:pt x="119" y="125"/>
                    <a:pt x="121" y="127"/>
                    <a:pt x="117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063358" y="3123014"/>
            <a:ext cx="1079433" cy="1085567"/>
            <a:chOff x="7232043" y="3240914"/>
            <a:chExt cx="1023462" cy="1029335"/>
          </a:xfrm>
          <a:solidFill>
            <a:srgbClr val="2D2D2D"/>
          </a:solidFill>
        </p:grpSpPr>
        <p:sp>
          <p:nvSpPr>
            <p:cNvPr id="60" name="Oval 7"/>
            <p:cNvSpPr/>
            <p:nvPr/>
          </p:nvSpPr>
          <p:spPr>
            <a:xfrm>
              <a:off x="7232043" y="3240914"/>
              <a:ext cx="1023462" cy="1029335"/>
            </a:xfrm>
            <a:prstGeom prst="ellipse">
              <a:avLst/>
            </a:prstGeom>
            <a:solidFill>
              <a:srgbClr val="F5C722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3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7483335" y="3503494"/>
              <a:ext cx="520878" cy="504174"/>
              <a:chOff x="6252415" y="1931706"/>
              <a:chExt cx="520878" cy="504174"/>
            </a:xfrm>
            <a:grpFill/>
          </p:grpSpPr>
          <p:sp>
            <p:nvSpPr>
              <p:cNvPr id="62" name="Freeform 139"/>
              <p:cNvSpPr>
                <a:spLocks/>
              </p:cNvSpPr>
              <p:nvPr/>
            </p:nvSpPr>
            <p:spPr bwMode="auto">
              <a:xfrm>
                <a:off x="6252415" y="1931706"/>
                <a:ext cx="520878" cy="139711"/>
              </a:xfrm>
              <a:custGeom>
                <a:avLst/>
                <a:gdLst>
                  <a:gd name="T0" fmla="*/ 433466477 w 343"/>
                  <a:gd name="T1" fmla="*/ 0 h 92"/>
                  <a:gd name="T2" fmla="*/ 647678768 w 343"/>
                  <a:gd name="T3" fmla="*/ 115927188 h 92"/>
                  <a:gd name="T4" fmla="*/ 864412006 w 343"/>
                  <a:gd name="T5" fmla="*/ 231854375 h 92"/>
                  <a:gd name="T6" fmla="*/ 433466477 w 343"/>
                  <a:gd name="T7" fmla="*/ 231854375 h 92"/>
                  <a:gd name="T8" fmla="*/ 0 w 343"/>
                  <a:gd name="T9" fmla="*/ 231854375 h 92"/>
                  <a:gd name="T10" fmla="*/ 216733238 w 343"/>
                  <a:gd name="T11" fmla="*/ 115927188 h 92"/>
                  <a:gd name="T12" fmla="*/ 433466477 w 343"/>
                  <a:gd name="T13" fmla="*/ 0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3" h="92">
                    <a:moveTo>
                      <a:pt x="172" y="0"/>
                    </a:moveTo>
                    <a:lnTo>
                      <a:pt x="257" y="46"/>
                    </a:lnTo>
                    <a:lnTo>
                      <a:pt x="343" y="92"/>
                    </a:lnTo>
                    <a:lnTo>
                      <a:pt x="172" y="92"/>
                    </a:lnTo>
                    <a:lnTo>
                      <a:pt x="0" y="92"/>
                    </a:lnTo>
                    <a:lnTo>
                      <a:pt x="86" y="46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Freeform 140"/>
              <p:cNvSpPr>
                <a:spLocks/>
              </p:cNvSpPr>
              <p:nvPr/>
            </p:nvSpPr>
            <p:spPr bwMode="auto">
              <a:xfrm>
                <a:off x="6316197" y="2089640"/>
                <a:ext cx="51632" cy="267273"/>
              </a:xfrm>
              <a:custGeom>
                <a:avLst/>
                <a:gdLst>
                  <a:gd name="T0" fmla="*/ 171370625 w 17"/>
                  <a:gd name="T1" fmla="*/ 846772500 h 88"/>
                  <a:gd name="T2" fmla="*/ 141128750 w 17"/>
                  <a:gd name="T3" fmla="*/ 887095000 h 88"/>
                  <a:gd name="T4" fmla="*/ 30241875 w 17"/>
                  <a:gd name="T5" fmla="*/ 887095000 h 88"/>
                  <a:gd name="T6" fmla="*/ 0 w 17"/>
                  <a:gd name="T7" fmla="*/ 846772500 h 88"/>
                  <a:gd name="T8" fmla="*/ 0 w 17"/>
                  <a:gd name="T9" fmla="*/ 40322500 h 88"/>
                  <a:gd name="T10" fmla="*/ 30241875 w 17"/>
                  <a:gd name="T11" fmla="*/ 0 h 88"/>
                  <a:gd name="T12" fmla="*/ 141128750 w 17"/>
                  <a:gd name="T13" fmla="*/ 0 h 88"/>
                  <a:gd name="T14" fmla="*/ 171370625 w 17"/>
                  <a:gd name="T15" fmla="*/ 40322500 h 88"/>
                  <a:gd name="T16" fmla="*/ 171370625 w 17"/>
                  <a:gd name="T17" fmla="*/ 846772500 h 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88">
                    <a:moveTo>
                      <a:pt x="17" y="84"/>
                    </a:moveTo>
                    <a:cubicBezTo>
                      <a:pt x="17" y="86"/>
                      <a:pt x="16" y="88"/>
                      <a:pt x="14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2" y="88"/>
                      <a:pt x="0" y="86"/>
                      <a:pt x="0" y="8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7" y="2"/>
                      <a:pt x="17" y="4"/>
                    </a:cubicBezTo>
                    <a:lnTo>
                      <a:pt x="17" y="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Freeform 141"/>
              <p:cNvSpPr>
                <a:spLocks/>
              </p:cNvSpPr>
              <p:nvPr/>
            </p:nvSpPr>
            <p:spPr bwMode="auto">
              <a:xfrm>
                <a:off x="6291899" y="2080528"/>
                <a:ext cx="100227" cy="27335"/>
              </a:xfrm>
              <a:custGeom>
                <a:avLst/>
                <a:gdLst>
                  <a:gd name="T0" fmla="*/ 332660625 w 33"/>
                  <a:gd name="T1" fmla="*/ 70564375 h 9"/>
                  <a:gd name="T2" fmla="*/ 312499375 w 33"/>
                  <a:gd name="T3" fmla="*/ 90725625 h 9"/>
                  <a:gd name="T4" fmla="*/ 20161250 w 33"/>
                  <a:gd name="T5" fmla="*/ 90725625 h 9"/>
                  <a:gd name="T6" fmla="*/ 0 w 33"/>
                  <a:gd name="T7" fmla="*/ 70564375 h 9"/>
                  <a:gd name="T8" fmla="*/ 0 w 33"/>
                  <a:gd name="T9" fmla="*/ 30241875 h 9"/>
                  <a:gd name="T10" fmla="*/ 20161250 w 33"/>
                  <a:gd name="T11" fmla="*/ 0 h 9"/>
                  <a:gd name="T12" fmla="*/ 312499375 w 33"/>
                  <a:gd name="T13" fmla="*/ 0 h 9"/>
                  <a:gd name="T14" fmla="*/ 332660625 w 33"/>
                  <a:gd name="T15" fmla="*/ 30241875 h 9"/>
                  <a:gd name="T16" fmla="*/ 332660625 w 33"/>
                  <a:gd name="T17" fmla="*/ 7056437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3" h="9">
                    <a:moveTo>
                      <a:pt x="33" y="7"/>
                    </a:moveTo>
                    <a:cubicBezTo>
                      <a:pt x="33" y="8"/>
                      <a:pt x="32" y="9"/>
                      <a:pt x="3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3" y="1"/>
                      <a:pt x="33" y="3"/>
                    </a:cubicBezTo>
                    <a:lnTo>
                      <a:pt x="3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Oval 142"/>
              <p:cNvSpPr>
                <a:spLocks noChangeArrowheads="1"/>
              </p:cNvSpPr>
              <p:nvPr/>
            </p:nvSpPr>
            <p:spPr bwMode="auto">
              <a:xfrm>
                <a:off x="6276713" y="2080528"/>
                <a:ext cx="45558" cy="485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Oval 143"/>
              <p:cNvSpPr>
                <a:spLocks noChangeArrowheads="1"/>
              </p:cNvSpPr>
              <p:nvPr/>
            </p:nvSpPr>
            <p:spPr bwMode="auto">
              <a:xfrm>
                <a:off x="6361754" y="2080528"/>
                <a:ext cx="45558" cy="485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Freeform 144"/>
              <p:cNvSpPr>
                <a:spLocks/>
              </p:cNvSpPr>
              <p:nvPr/>
            </p:nvSpPr>
            <p:spPr bwMode="auto">
              <a:xfrm>
                <a:off x="6486279" y="2089640"/>
                <a:ext cx="54669" cy="267273"/>
              </a:xfrm>
              <a:custGeom>
                <a:avLst/>
                <a:gdLst>
                  <a:gd name="T0" fmla="*/ 181451250 w 18"/>
                  <a:gd name="T1" fmla="*/ 846772500 h 88"/>
                  <a:gd name="T2" fmla="*/ 141128750 w 18"/>
                  <a:gd name="T3" fmla="*/ 887095000 h 88"/>
                  <a:gd name="T4" fmla="*/ 40322500 w 18"/>
                  <a:gd name="T5" fmla="*/ 887095000 h 88"/>
                  <a:gd name="T6" fmla="*/ 0 w 18"/>
                  <a:gd name="T7" fmla="*/ 846772500 h 88"/>
                  <a:gd name="T8" fmla="*/ 0 w 18"/>
                  <a:gd name="T9" fmla="*/ 40322500 h 88"/>
                  <a:gd name="T10" fmla="*/ 40322500 w 18"/>
                  <a:gd name="T11" fmla="*/ 0 h 88"/>
                  <a:gd name="T12" fmla="*/ 141128750 w 18"/>
                  <a:gd name="T13" fmla="*/ 0 h 88"/>
                  <a:gd name="T14" fmla="*/ 181451250 w 18"/>
                  <a:gd name="T15" fmla="*/ 40322500 h 88"/>
                  <a:gd name="T16" fmla="*/ 181451250 w 18"/>
                  <a:gd name="T17" fmla="*/ 846772500 h 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" h="88">
                    <a:moveTo>
                      <a:pt x="18" y="84"/>
                    </a:moveTo>
                    <a:cubicBezTo>
                      <a:pt x="18" y="86"/>
                      <a:pt x="16" y="88"/>
                      <a:pt x="14" y="88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2" y="88"/>
                      <a:pt x="0" y="86"/>
                      <a:pt x="0" y="8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lnTo>
                      <a:pt x="18" y="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Freeform 145"/>
              <p:cNvSpPr>
                <a:spLocks/>
              </p:cNvSpPr>
              <p:nvPr/>
            </p:nvSpPr>
            <p:spPr bwMode="auto">
              <a:xfrm>
                <a:off x="6465019" y="2080528"/>
                <a:ext cx="97190" cy="27335"/>
              </a:xfrm>
              <a:custGeom>
                <a:avLst/>
                <a:gdLst>
                  <a:gd name="T0" fmla="*/ 322580000 w 32"/>
                  <a:gd name="T1" fmla="*/ 70564375 h 9"/>
                  <a:gd name="T2" fmla="*/ 302418750 w 32"/>
                  <a:gd name="T3" fmla="*/ 90725625 h 9"/>
                  <a:gd name="T4" fmla="*/ 20161250 w 32"/>
                  <a:gd name="T5" fmla="*/ 90725625 h 9"/>
                  <a:gd name="T6" fmla="*/ 0 w 32"/>
                  <a:gd name="T7" fmla="*/ 70564375 h 9"/>
                  <a:gd name="T8" fmla="*/ 0 w 32"/>
                  <a:gd name="T9" fmla="*/ 30241875 h 9"/>
                  <a:gd name="T10" fmla="*/ 20161250 w 32"/>
                  <a:gd name="T11" fmla="*/ 0 h 9"/>
                  <a:gd name="T12" fmla="*/ 302418750 w 32"/>
                  <a:gd name="T13" fmla="*/ 0 h 9"/>
                  <a:gd name="T14" fmla="*/ 322580000 w 32"/>
                  <a:gd name="T15" fmla="*/ 30241875 h 9"/>
                  <a:gd name="T16" fmla="*/ 322580000 w 32"/>
                  <a:gd name="T17" fmla="*/ 7056437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9">
                    <a:moveTo>
                      <a:pt x="32" y="7"/>
                    </a:moveTo>
                    <a:cubicBezTo>
                      <a:pt x="32" y="8"/>
                      <a:pt x="31" y="9"/>
                      <a:pt x="30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2" y="1"/>
                      <a:pt x="32" y="3"/>
                    </a:cubicBezTo>
                    <a:lnTo>
                      <a:pt x="3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Oval 146"/>
              <p:cNvSpPr>
                <a:spLocks noChangeArrowheads="1"/>
              </p:cNvSpPr>
              <p:nvPr/>
            </p:nvSpPr>
            <p:spPr bwMode="auto">
              <a:xfrm>
                <a:off x="6449833" y="2080528"/>
                <a:ext cx="42521" cy="485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Oval 147"/>
              <p:cNvSpPr>
                <a:spLocks noChangeArrowheads="1"/>
              </p:cNvSpPr>
              <p:nvPr/>
            </p:nvSpPr>
            <p:spPr bwMode="auto">
              <a:xfrm>
                <a:off x="6534875" y="2080528"/>
                <a:ext cx="42521" cy="485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Freeform 148"/>
              <p:cNvSpPr>
                <a:spLocks/>
              </p:cNvSpPr>
              <p:nvPr/>
            </p:nvSpPr>
            <p:spPr bwMode="auto">
              <a:xfrm>
                <a:off x="6657880" y="2089640"/>
                <a:ext cx="51632" cy="267273"/>
              </a:xfrm>
              <a:custGeom>
                <a:avLst/>
                <a:gdLst>
                  <a:gd name="T0" fmla="*/ 171370625 w 17"/>
                  <a:gd name="T1" fmla="*/ 846772500 h 88"/>
                  <a:gd name="T2" fmla="*/ 141128750 w 17"/>
                  <a:gd name="T3" fmla="*/ 887095000 h 88"/>
                  <a:gd name="T4" fmla="*/ 30241875 w 17"/>
                  <a:gd name="T5" fmla="*/ 887095000 h 88"/>
                  <a:gd name="T6" fmla="*/ 0 w 17"/>
                  <a:gd name="T7" fmla="*/ 846772500 h 88"/>
                  <a:gd name="T8" fmla="*/ 0 w 17"/>
                  <a:gd name="T9" fmla="*/ 40322500 h 88"/>
                  <a:gd name="T10" fmla="*/ 30241875 w 17"/>
                  <a:gd name="T11" fmla="*/ 0 h 88"/>
                  <a:gd name="T12" fmla="*/ 141128750 w 17"/>
                  <a:gd name="T13" fmla="*/ 0 h 88"/>
                  <a:gd name="T14" fmla="*/ 171370625 w 17"/>
                  <a:gd name="T15" fmla="*/ 40322500 h 88"/>
                  <a:gd name="T16" fmla="*/ 171370625 w 17"/>
                  <a:gd name="T17" fmla="*/ 846772500 h 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88">
                    <a:moveTo>
                      <a:pt x="17" y="84"/>
                    </a:moveTo>
                    <a:cubicBezTo>
                      <a:pt x="17" y="86"/>
                      <a:pt x="15" y="88"/>
                      <a:pt x="14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1" y="88"/>
                      <a:pt x="0" y="86"/>
                      <a:pt x="0" y="8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7" y="2"/>
                      <a:pt x="17" y="4"/>
                    </a:cubicBezTo>
                    <a:lnTo>
                      <a:pt x="17" y="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Freeform 149"/>
              <p:cNvSpPr>
                <a:spLocks/>
              </p:cNvSpPr>
              <p:nvPr/>
            </p:nvSpPr>
            <p:spPr bwMode="auto">
              <a:xfrm>
                <a:off x="6633583" y="2080528"/>
                <a:ext cx="100227" cy="27335"/>
              </a:xfrm>
              <a:custGeom>
                <a:avLst/>
                <a:gdLst>
                  <a:gd name="T0" fmla="*/ 332660625 w 33"/>
                  <a:gd name="T1" fmla="*/ 70564375 h 9"/>
                  <a:gd name="T2" fmla="*/ 312499375 w 33"/>
                  <a:gd name="T3" fmla="*/ 90725625 h 9"/>
                  <a:gd name="T4" fmla="*/ 20161250 w 33"/>
                  <a:gd name="T5" fmla="*/ 90725625 h 9"/>
                  <a:gd name="T6" fmla="*/ 0 w 33"/>
                  <a:gd name="T7" fmla="*/ 70564375 h 9"/>
                  <a:gd name="T8" fmla="*/ 0 w 33"/>
                  <a:gd name="T9" fmla="*/ 30241875 h 9"/>
                  <a:gd name="T10" fmla="*/ 20161250 w 33"/>
                  <a:gd name="T11" fmla="*/ 0 h 9"/>
                  <a:gd name="T12" fmla="*/ 312499375 w 33"/>
                  <a:gd name="T13" fmla="*/ 0 h 9"/>
                  <a:gd name="T14" fmla="*/ 332660625 w 33"/>
                  <a:gd name="T15" fmla="*/ 30241875 h 9"/>
                  <a:gd name="T16" fmla="*/ 332660625 w 33"/>
                  <a:gd name="T17" fmla="*/ 7056437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3" h="9">
                    <a:moveTo>
                      <a:pt x="33" y="7"/>
                    </a:moveTo>
                    <a:cubicBezTo>
                      <a:pt x="33" y="8"/>
                      <a:pt x="32" y="9"/>
                      <a:pt x="3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3" y="1"/>
                      <a:pt x="33" y="3"/>
                    </a:cubicBezTo>
                    <a:lnTo>
                      <a:pt x="3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Oval 150"/>
              <p:cNvSpPr>
                <a:spLocks noChangeArrowheads="1"/>
              </p:cNvSpPr>
              <p:nvPr/>
            </p:nvSpPr>
            <p:spPr bwMode="auto">
              <a:xfrm>
                <a:off x="6618397" y="2080528"/>
                <a:ext cx="45558" cy="485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Oval 151"/>
              <p:cNvSpPr>
                <a:spLocks noChangeArrowheads="1"/>
              </p:cNvSpPr>
              <p:nvPr/>
            </p:nvSpPr>
            <p:spPr bwMode="auto">
              <a:xfrm>
                <a:off x="6703438" y="2080528"/>
                <a:ext cx="45558" cy="485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Freeform 152"/>
              <p:cNvSpPr>
                <a:spLocks/>
              </p:cNvSpPr>
              <p:nvPr/>
            </p:nvSpPr>
            <p:spPr bwMode="auto">
              <a:xfrm>
                <a:off x="6304048" y="2369062"/>
                <a:ext cx="417614" cy="18223"/>
              </a:xfrm>
              <a:custGeom>
                <a:avLst/>
                <a:gdLst>
                  <a:gd name="T0" fmla="*/ 1381060724 w 138"/>
                  <a:gd name="T1" fmla="*/ 30241875 h 6"/>
                  <a:gd name="T2" fmla="*/ 1351039177 w 138"/>
                  <a:gd name="T3" fmla="*/ 60483750 h 6"/>
                  <a:gd name="T4" fmla="*/ 30021546 w 138"/>
                  <a:gd name="T5" fmla="*/ 60483750 h 6"/>
                  <a:gd name="T6" fmla="*/ 0 w 138"/>
                  <a:gd name="T7" fmla="*/ 30241875 h 6"/>
                  <a:gd name="T8" fmla="*/ 0 w 138"/>
                  <a:gd name="T9" fmla="*/ 30241875 h 6"/>
                  <a:gd name="T10" fmla="*/ 30021546 w 138"/>
                  <a:gd name="T11" fmla="*/ 0 h 6"/>
                  <a:gd name="T12" fmla="*/ 1351039177 w 138"/>
                  <a:gd name="T13" fmla="*/ 0 h 6"/>
                  <a:gd name="T14" fmla="*/ 1381060724 w 138"/>
                  <a:gd name="T15" fmla="*/ 30241875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8" h="6">
                    <a:moveTo>
                      <a:pt x="138" y="3"/>
                    </a:moveTo>
                    <a:cubicBezTo>
                      <a:pt x="138" y="5"/>
                      <a:pt x="137" y="6"/>
                      <a:pt x="135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7" y="0"/>
                      <a:pt x="138" y="1"/>
                      <a:pt x="13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Freeform 153"/>
              <p:cNvSpPr>
                <a:spLocks/>
              </p:cNvSpPr>
              <p:nvPr/>
            </p:nvSpPr>
            <p:spPr bwMode="auto">
              <a:xfrm>
                <a:off x="6304048" y="2393359"/>
                <a:ext cx="417614" cy="18223"/>
              </a:xfrm>
              <a:custGeom>
                <a:avLst/>
                <a:gdLst>
                  <a:gd name="T0" fmla="*/ 1381060724 w 138"/>
                  <a:gd name="T1" fmla="*/ 30241875 h 6"/>
                  <a:gd name="T2" fmla="*/ 1351039177 w 138"/>
                  <a:gd name="T3" fmla="*/ 60483750 h 6"/>
                  <a:gd name="T4" fmla="*/ 30021546 w 138"/>
                  <a:gd name="T5" fmla="*/ 60483750 h 6"/>
                  <a:gd name="T6" fmla="*/ 0 w 138"/>
                  <a:gd name="T7" fmla="*/ 30241875 h 6"/>
                  <a:gd name="T8" fmla="*/ 0 w 138"/>
                  <a:gd name="T9" fmla="*/ 30241875 h 6"/>
                  <a:gd name="T10" fmla="*/ 30021546 w 138"/>
                  <a:gd name="T11" fmla="*/ 0 h 6"/>
                  <a:gd name="T12" fmla="*/ 1351039177 w 138"/>
                  <a:gd name="T13" fmla="*/ 0 h 6"/>
                  <a:gd name="T14" fmla="*/ 1381060724 w 138"/>
                  <a:gd name="T15" fmla="*/ 30241875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8" h="6">
                    <a:moveTo>
                      <a:pt x="138" y="3"/>
                    </a:moveTo>
                    <a:cubicBezTo>
                      <a:pt x="138" y="5"/>
                      <a:pt x="137" y="6"/>
                      <a:pt x="135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7" y="0"/>
                      <a:pt x="138" y="1"/>
                      <a:pt x="13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7" name="Freeform 154"/>
              <p:cNvSpPr>
                <a:spLocks/>
              </p:cNvSpPr>
              <p:nvPr/>
            </p:nvSpPr>
            <p:spPr bwMode="auto">
              <a:xfrm>
                <a:off x="6304048" y="2417657"/>
                <a:ext cx="417614" cy="18223"/>
              </a:xfrm>
              <a:custGeom>
                <a:avLst/>
                <a:gdLst>
                  <a:gd name="T0" fmla="*/ 1381060724 w 138"/>
                  <a:gd name="T1" fmla="*/ 30241875 h 6"/>
                  <a:gd name="T2" fmla="*/ 1351039177 w 138"/>
                  <a:gd name="T3" fmla="*/ 60483750 h 6"/>
                  <a:gd name="T4" fmla="*/ 30021546 w 138"/>
                  <a:gd name="T5" fmla="*/ 60483750 h 6"/>
                  <a:gd name="T6" fmla="*/ 0 w 138"/>
                  <a:gd name="T7" fmla="*/ 30241875 h 6"/>
                  <a:gd name="T8" fmla="*/ 0 w 138"/>
                  <a:gd name="T9" fmla="*/ 30241875 h 6"/>
                  <a:gd name="T10" fmla="*/ 30021546 w 138"/>
                  <a:gd name="T11" fmla="*/ 0 h 6"/>
                  <a:gd name="T12" fmla="*/ 1351039177 w 138"/>
                  <a:gd name="T13" fmla="*/ 0 h 6"/>
                  <a:gd name="T14" fmla="*/ 1381060724 w 138"/>
                  <a:gd name="T15" fmla="*/ 30241875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8" h="6">
                    <a:moveTo>
                      <a:pt x="138" y="3"/>
                    </a:moveTo>
                    <a:cubicBezTo>
                      <a:pt x="138" y="4"/>
                      <a:pt x="137" y="6"/>
                      <a:pt x="135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7" y="0"/>
                      <a:pt x="138" y="1"/>
                      <a:pt x="13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7631585" y="1888133"/>
            <a:ext cx="1079433" cy="1085567"/>
            <a:chOff x="6822658" y="2069999"/>
            <a:chExt cx="1023462" cy="1029335"/>
          </a:xfrm>
          <a:solidFill>
            <a:srgbClr val="2D2D2D"/>
          </a:solidFill>
        </p:grpSpPr>
        <p:sp>
          <p:nvSpPr>
            <p:cNvPr id="79" name="Oval 6"/>
            <p:cNvSpPr/>
            <p:nvPr/>
          </p:nvSpPr>
          <p:spPr>
            <a:xfrm>
              <a:off x="6822658" y="2069999"/>
              <a:ext cx="1023462" cy="1029335"/>
            </a:xfrm>
            <a:prstGeom prst="ellipse">
              <a:avLst/>
            </a:prstGeom>
            <a:solidFill>
              <a:srgbClr val="73A43A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3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174"/>
            <p:cNvSpPr>
              <a:spLocks/>
            </p:cNvSpPr>
            <p:nvPr/>
          </p:nvSpPr>
          <p:spPr bwMode="auto">
            <a:xfrm>
              <a:off x="7070912" y="2333339"/>
              <a:ext cx="526954" cy="502655"/>
            </a:xfrm>
            <a:custGeom>
              <a:avLst/>
              <a:gdLst>
                <a:gd name="T0" fmla="*/ 1743965775 w 174"/>
                <a:gd name="T1" fmla="*/ 1392775016 h 166"/>
                <a:gd name="T2" fmla="*/ 1533488620 w 174"/>
                <a:gd name="T3" fmla="*/ 1262517418 h 166"/>
                <a:gd name="T4" fmla="*/ 1262872423 w 174"/>
                <a:gd name="T5" fmla="*/ 1152297015 h 166"/>
                <a:gd name="T6" fmla="*/ 1182690197 w 174"/>
                <a:gd name="T7" fmla="*/ 1122238057 h 166"/>
                <a:gd name="T8" fmla="*/ 1112531146 w 174"/>
                <a:gd name="T9" fmla="*/ 1001995891 h 166"/>
                <a:gd name="T10" fmla="*/ 1062415277 w 174"/>
                <a:gd name="T11" fmla="*/ 1001995891 h 166"/>
                <a:gd name="T12" fmla="*/ 1112531146 w 174"/>
                <a:gd name="T13" fmla="*/ 901797251 h 166"/>
                <a:gd name="T14" fmla="*/ 1132574328 w 174"/>
                <a:gd name="T15" fmla="*/ 791576849 h 166"/>
                <a:gd name="T16" fmla="*/ 1182690197 w 174"/>
                <a:gd name="T17" fmla="*/ 741477529 h 166"/>
                <a:gd name="T18" fmla="*/ 1212756553 w 174"/>
                <a:gd name="T19" fmla="*/ 671337848 h 166"/>
                <a:gd name="T20" fmla="*/ 1202736545 w 174"/>
                <a:gd name="T21" fmla="*/ 541077085 h 166"/>
                <a:gd name="T22" fmla="*/ 1182690197 w 174"/>
                <a:gd name="T23" fmla="*/ 490977765 h 166"/>
                <a:gd name="T24" fmla="*/ 1192713371 w 174"/>
                <a:gd name="T25" fmla="*/ 320639445 h 166"/>
                <a:gd name="T26" fmla="*/ 1182690197 w 174"/>
                <a:gd name="T27" fmla="*/ 200400444 h 166"/>
                <a:gd name="T28" fmla="*/ 1132574328 w 174"/>
                <a:gd name="T29" fmla="*/ 130260764 h 166"/>
                <a:gd name="T30" fmla="*/ 1082461624 w 174"/>
                <a:gd name="T31" fmla="*/ 120239000 h 166"/>
                <a:gd name="T32" fmla="*/ 1042368929 w 174"/>
                <a:gd name="T33" fmla="*/ 90180042 h 166"/>
                <a:gd name="T34" fmla="*/ 671527324 w 174"/>
                <a:gd name="T35" fmla="*/ 90180042 h 166"/>
                <a:gd name="T36" fmla="*/ 541229229 w 174"/>
                <a:gd name="T37" fmla="*/ 480959167 h 166"/>
                <a:gd name="T38" fmla="*/ 521186047 w 174"/>
                <a:gd name="T39" fmla="*/ 571139209 h 166"/>
                <a:gd name="T40" fmla="*/ 571298751 w 174"/>
                <a:gd name="T41" fmla="*/ 761517890 h 166"/>
                <a:gd name="T42" fmla="*/ 601368273 w 174"/>
                <a:gd name="T43" fmla="*/ 771536488 h 166"/>
                <a:gd name="T44" fmla="*/ 621414620 w 174"/>
                <a:gd name="T45" fmla="*/ 911815849 h 166"/>
                <a:gd name="T46" fmla="*/ 671527324 w 174"/>
                <a:gd name="T47" fmla="*/ 991977293 h 166"/>
                <a:gd name="T48" fmla="*/ 631434628 w 174"/>
                <a:gd name="T49" fmla="*/ 1001995891 h 166"/>
                <a:gd name="T50" fmla="*/ 561275577 w 174"/>
                <a:gd name="T51" fmla="*/ 1122238057 h 166"/>
                <a:gd name="T52" fmla="*/ 481093352 w 174"/>
                <a:gd name="T53" fmla="*/ 1152297015 h 166"/>
                <a:gd name="T54" fmla="*/ 210477154 w 174"/>
                <a:gd name="T55" fmla="*/ 1262517418 h 166"/>
                <a:gd name="T56" fmla="*/ 0 w 174"/>
                <a:gd name="T57" fmla="*/ 1392775016 h 166"/>
                <a:gd name="T58" fmla="*/ 0 w 174"/>
                <a:gd name="T59" fmla="*/ 1663315141 h 166"/>
                <a:gd name="T60" fmla="*/ 761732723 w 174"/>
                <a:gd name="T61" fmla="*/ 1663315141 h 166"/>
                <a:gd name="T62" fmla="*/ 821868601 w 174"/>
                <a:gd name="T63" fmla="*/ 1272536016 h 166"/>
                <a:gd name="T64" fmla="*/ 771755897 w 174"/>
                <a:gd name="T65" fmla="*/ 1172337376 h 166"/>
                <a:gd name="T66" fmla="*/ 882004478 w 174"/>
                <a:gd name="T67" fmla="*/ 1122238057 h 166"/>
                <a:gd name="T68" fmla="*/ 972209877 w 174"/>
                <a:gd name="T69" fmla="*/ 1172337376 h 166"/>
                <a:gd name="T70" fmla="*/ 922097174 w 174"/>
                <a:gd name="T71" fmla="*/ 1282557779 h 166"/>
                <a:gd name="T72" fmla="*/ 1012302573 w 174"/>
                <a:gd name="T73" fmla="*/ 1663315141 h 166"/>
                <a:gd name="T74" fmla="*/ 1743965775 w 174"/>
                <a:gd name="T75" fmla="*/ 1663315141 h 166"/>
                <a:gd name="T76" fmla="*/ 1743965775 w 174"/>
                <a:gd name="T77" fmla="*/ 1392775016 h 16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74" h="166">
                  <a:moveTo>
                    <a:pt x="174" y="139"/>
                  </a:moveTo>
                  <a:cubicBezTo>
                    <a:pt x="171" y="131"/>
                    <a:pt x="161" y="129"/>
                    <a:pt x="153" y="126"/>
                  </a:cubicBezTo>
                  <a:cubicBezTo>
                    <a:pt x="144" y="122"/>
                    <a:pt x="135" y="118"/>
                    <a:pt x="126" y="115"/>
                  </a:cubicBezTo>
                  <a:cubicBezTo>
                    <a:pt x="123" y="114"/>
                    <a:pt x="121" y="113"/>
                    <a:pt x="118" y="112"/>
                  </a:cubicBezTo>
                  <a:cubicBezTo>
                    <a:pt x="115" y="110"/>
                    <a:pt x="113" y="104"/>
                    <a:pt x="111" y="100"/>
                  </a:cubicBezTo>
                  <a:cubicBezTo>
                    <a:pt x="109" y="100"/>
                    <a:pt x="108" y="100"/>
                    <a:pt x="106" y="100"/>
                  </a:cubicBezTo>
                  <a:cubicBezTo>
                    <a:pt x="106" y="94"/>
                    <a:pt x="110" y="94"/>
                    <a:pt x="111" y="90"/>
                  </a:cubicBezTo>
                  <a:cubicBezTo>
                    <a:pt x="112" y="86"/>
                    <a:pt x="111" y="82"/>
                    <a:pt x="113" y="79"/>
                  </a:cubicBezTo>
                  <a:cubicBezTo>
                    <a:pt x="114" y="76"/>
                    <a:pt x="117" y="76"/>
                    <a:pt x="118" y="74"/>
                  </a:cubicBezTo>
                  <a:cubicBezTo>
                    <a:pt x="120" y="73"/>
                    <a:pt x="120" y="69"/>
                    <a:pt x="121" y="67"/>
                  </a:cubicBezTo>
                  <a:cubicBezTo>
                    <a:pt x="122" y="63"/>
                    <a:pt x="122" y="58"/>
                    <a:pt x="120" y="54"/>
                  </a:cubicBezTo>
                  <a:cubicBezTo>
                    <a:pt x="119" y="52"/>
                    <a:pt x="119" y="51"/>
                    <a:pt x="118" y="49"/>
                  </a:cubicBezTo>
                  <a:cubicBezTo>
                    <a:pt x="118" y="45"/>
                    <a:pt x="119" y="35"/>
                    <a:pt x="119" y="32"/>
                  </a:cubicBezTo>
                  <a:cubicBezTo>
                    <a:pt x="119" y="26"/>
                    <a:pt x="119" y="26"/>
                    <a:pt x="118" y="20"/>
                  </a:cubicBezTo>
                  <a:cubicBezTo>
                    <a:pt x="118" y="20"/>
                    <a:pt x="116" y="14"/>
                    <a:pt x="113" y="13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90" y="0"/>
                    <a:pt x="75" y="6"/>
                    <a:pt x="67" y="9"/>
                  </a:cubicBezTo>
                  <a:cubicBezTo>
                    <a:pt x="56" y="13"/>
                    <a:pt x="49" y="24"/>
                    <a:pt x="54" y="48"/>
                  </a:cubicBezTo>
                  <a:cubicBezTo>
                    <a:pt x="55" y="52"/>
                    <a:pt x="51" y="54"/>
                    <a:pt x="52" y="57"/>
                  </a:cubicBezTo>
                  <a:cubicBezTo>
                    <a:pt x="52" y="61"/>
                    <a:pt x="52" y="73"/>
                    <a:pt x="57" y="76"/>
                  </a:cubicBezTo>
                  <a:cubicBezTo>
                    <a:pt x="57" y="76"/>
                    <a:pt x="61" y="77"/>
                    <a:pt x="60" y="77"/>
                  </a:cubicBezTo>
                  <a:cubicBezTo>
                    <a:pt x="61" y="82"/>
                    <a:pt x="61" y="87"/>
                    <a:pt x="62" y="91"/>
                  </a:cubicBezTo>
                  <a:cubicBezTo>
                    <a:pt x="63" y="94"/>
                    <a:pt x="66" y="95"/>
                    <a:pt x="67" y="99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1" y="104"/>
                    <a:pt x="59" y="110"/>
                    <a:pt x="56" y="112"/>
                  </a:cubicBezTo>
                  <a:cubicBezTo>
                    <a:pt x="53" y="113"/>
                    <a:pt x="51" y="114"/>
                    <a:pt x="48" y="115"/>
                  </a:cubicBezTo>
                  <a:cubicBezTo>
                    <a:pt x="39" y="118"/>
                    <a:pt x="30" y="122"/>
                    <a:pt x="21" y="126"/>
                  </a:cubicBezTo>
                  <a:cubicBezTo>
                    <a:pt x="13" y="129"/>
                    <a:pt x="3" y="131"/>
                    <a:pt x="0" y="139"/>
                  </a:cubicBezTo>
                  <a:cubicBezTo>
                    <a:pt x="0" y="145"/>
                    <a:pt x="0" y="158"/>
                    <a:pt x="0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174" y="158"/>
                    <a:pt x="174" y="145"/>
                    <a:pt x="174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850967" y="1977327"/>
            <a:ext cx="3195032" cy="887281"/>
            <a:chOff x="7978813" y="2154575"/>
            <a:chExt cx="3029364" cy="841320"/>
          </a:xfrm>
        </p:grpSpPr>
        <p:sp>
          <p:nvSpPr>
            <p:cNvPr id="85" name="文本框 19"/>
            <p:cNvSpPr txBox="1"/>
            <p:nvPr/>
          </p:nvSpPr>
          <p:spPr>
            <a:xfrm>
              <a:off x="7978814" y="2453085"/>
              <a:ext cx="3029363" cy="542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文本框 21"/>
            <p:cNvSpPr txBox="1">
              <a:spLocks noChangeArrowheads="1"/>
            </p:cNvSpPr>
            <p:nvPr/>
          </p:nvSpPr>
          <p:spPr bwMode="auto">
            <a:xfrm>
              <a:off x="7978813" y="2154575"/>
              <a:ext cx="2005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900" b="1" spc="316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8850967" y="4495645"/>
            <a:ext cx="3195032" cy="887281"/>
            <a:chOff x="7978813" y="4542445"/>
            <a:chExt cx="3029364" cy="841320"/>
          </a:xfrm>
        </p:grpSpPr>
        <p:sp>
          <p:nvSpPr>
            <p:cNvPr id="88" name="文本框 19"/>
            <p:cNvSpPr txBox="1"/>
            <p:nvPr/>
          </p:nvSpPr>
          <p:spPr>
            <a:xfrm>
              <a:off x="7978814" y="4840955"/>
              <a:ext cx="3029363" cy="542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文本框 21"/>
            <p:cNvSpPr txBox="1">
              <a:spLocks noChangeArrowheads="1"/>
            </p:cNvSpPr>
            <p:nvPr/>
          </p:nvSpPr>
          <p:spPr bwMode="auto">
            <a:xfrm>
              <a:off x="7978813" y="4542445"/>
              <a:ext cx="2005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900" b="1" spc="316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252804" y="3212208"/>
            <a:ext cx="2793196" cy="1127347"/>
            <a:chOff x="8359813" y="3325490"/>
            <a:chExt cx="2648363" cy="1068951"/>
          </a:xfrm>
        </p:grpSpPr>
        <p:sp>
          <p:nvSpPr>
            <p:cNvPr id="91" name="文本框 19"/>
            <p:cNvSpPr txBox="1"/>
            <p:nvPr/>
          </p:nvSpPr>
          <p:spPr>
            <a:xfrm>
              <a:off x="8359814" y="3624000"/>
              <a:ext cx="2648362" cy="770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文本框 21"/>
            <p:cNvSpPr txBox="1">
              <a:spLocks noChangeArrowheads="1"/>
            </p:cNvSpPr>
            <p:nvPr/>
          </p:nvSpPr>
          <p:spPr bwMode="auto">
            <a:xfrm>
              <a:off x="8359813" y="3325490"/>
              <a:ext cx="2005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900" b="1" spc="316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028776" y="1977327"/>
            <a:ext cx="3386953" cy="887281"/>
            <a:chOff x="1009482" y="2154575"/>
            <a:chExt cx="3211333" cy="841320"/>
          </a:xfrm>
        </p:grpSpPr>
        <p:sp>
          <p:nvSpPr>
            <p:cNvPr id="94" name="文本框 19"/>
            <p:cNvSpPr txBox="1"/>
            <p:nvPr/>
          </p:nvSpPr>
          <p:spPr>
            <a:xfrm flipH="1">
              <a:off x="1009482" y="2453085"/>
              <a:ext cx="3211333" cy="542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文本框 21"/>
            <p:cNvSpPr txBox="1">
              <a:spLocks noChangeArrowheads="1"/>
            </p:cNvSpPr>
            <p:nvPr/>
          </p:nvSpPr>
          <p:spPr bwMode="auto">
            <a:xfrm flipH="1">
              <a:off x="2214846" y="2154575"/>
              <a:ext cx="2005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900" b="1" spc="316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028776" y="4495645"/>
            <a:ext cx="3386953" cy="887281"/>
            <a:chOff x="1009482" y="4542445"/>
            <a:chExt cx="3211333" cy="841320"/>
          </a:xfrm>
        </p:grpSpPr>
        <p:sp>
          <p:nvSpPr>
            <p:cNvPr id="97" name="文本框 19"/>
            <p:cNvSpPr txBox="1"/>
            <p:nvPr/>
          </p:nvSpPr>
          <p:spPr>
            <a:xfrm flipH="1">
              <a:off x="1009482" y="4840955"/>
              <a:ext cx="3211333" cy="542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文本框 21"/>
            <p:cNvSpPr txBox="1">
              <a:spLocks noChangeArrowheads="1"/>
            </p:cNvSpPr>
            <p:nvPr/>
          </p:nvSpPr>
          <p:spPr bwMode="auto">
            <a:xfrm flipH="1">
              <a:off x="2214846" y="4542445"/>
              <a:ext cx="2005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900" b="1" spc="316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28775" y="3212208"/>
            <a:ext cx="2923167" cy="1127347"/>
            <a:chOff x="1009482" y="3325490"/>
            <a:chExt cx="2771595" cy="1068951"/>
          </a:xfrm>
        </p:grpSpPr>
        <p:sp>
          <p:nvSpPr>
            <p:cNvPr id="100" name="文本框 19"/>
            <p:cNvSpPr txBox="1"/>
            <p:nvPr/>
          </p:nvSpPr>
          <p:spPr>
            <a:xfrm flipH="1">
              <a:off x="1009482" y="3624000"/>
              <a:ext cx="2771593" cy="770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文本框 21"/>
            <p:cNvSpPr txBox="1">
              <a:spLocks noChangeArrowheads="1"/>
            </p:cNvSpPr>
            <p:nvPr/>
          </p:nvSpPr>
          <p:spPr bwMode="auto">
            <a:xfrm flipH="1">
              <a:off x="1775108" y="3325490"/>
              <a:ext cx="2005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900" b="1" spc="316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3" name="矩形 102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297" y="2238357"/>
            <a:ext cx="2107439" cy="259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9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40"/>
          <p:cNvGrpSpPr/>
          <p:nvPr/>
        </p:nvGrpSpPr>
        <p:grpSpPr>
          <a:xfrm>
            <a:off x="584586" y="1456085"/>
            <a:ext cx="2935278" cy="1635116"/>
            <a:chOff x="1441450" y="1485019"/>
            <a:chExt cx="2019300" cy="1124928"/>
          </a:xfrm>
        </p:grpSpPr>
        <p:sp>
          <p:nvSpPr>
            <p:cNvPr id="56" name="Text Placeholder 2"/>
            <p:cNvSpPr txBox="1">
              <a:spLocks/>
            </p:cNvSpPr>
            <p:nvPr/>
          </p:nvSpPr>
          <p:spPr>
            <a:xfrm>
              <a:off x="1441450" y="1485019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1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添加文字标题</a:t>
              </a:r>
              <a:endParaRPr lang="en-US" altLang="zh-CN" sz="1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7" name="Text Placeholder 8"/>
            <p:cNvSpPr txBox="1">
              <a:spLocks/>
            </p:cNvSpPr>
            <p:nvPr/>
          </p:nvSpPr>
          <p:spPr>
            <a:xfrm>
              <a:off x="1441450" y="1775301"/>
              <a:ext cx="2019300" cy="834646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8" name="Group 43"/>
          <p:cNvGrpSpPr/>
          <p:nvPr/>
        </p:nvGrpSpPr>
        <p:grpSpPr>
          <a:xfrm>
            <a:off x="584582" y="4188564"/>
            <a:ext cx="2935280" cy="1769781"/>
            <a:chOff x="1441449" y="1443179"/>
            <a:chExt cx="2019301" cy="1217572"/>
          </a:xfrm>
        </p:grpSpPr>
        <p:sp>
          <p:nvSpPr>
            <p:cNvPr id="59" name="Text Placeholder 2"/>
            <p:cNvSpPr txBox="1">
              <a:spLocks/>
            </p:cNvSpPr>
            <p:nvPr/>
          </p:nvSpPr>
          <p:spPr>
            <a:xfrm>
              <a:off x="1441450" y="1443179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1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添加文字标题</a:t>
              </a:r>
              <a:endParaRPr lang="en-US" altLang="zh-CN" sz="1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Text Placeholder 8"/>
            <p:cNvSpPr txBox="1">
              <a:spLocks/>
            </p:cNvSpPr>
            <p:nvPr/>
          </p:nvSpPr>
          <p:spPr>
            <a:xfrm>
              <a:off x="1441449" y="1743554"/>
              <a:ext cx="2019300" cy="917197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1" name="Group 46"/>
          <p:cNvGrpSpPr/>
          <p:nvPr/>
        </p:nvGrpSpPr>
        <p:grpSpPr>
          <a:xfrm>
            <a:off x="9257414" y="1456084"/>
            <a:ext cx="2935278" cy="1723736"/>
            <a:chOff x="1342364" y="1485018"/>
            <a:chExt cx="2019300" cy="1185896"/>
          </a:xfrm>
        </p:grpSpPr>
        <p:sp>
          <p:nvSpPr>
            <p:cNvPr id="62" name="Text Placeholder 2"/>
            <p:cNvSpPr txBox="1">
              <a:spLocks/>
            </p:cNvSpPr>
            <p:nvPr/>
          </p:nvSpPr>
          <p:spPr>
            <a:xfrm>
              <a:off x="1342364" y="1485018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1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添加文字标题</a:t>
              </a:r>
              <a:endParaRPr lang="en-US" altLang="zh-CN" sz="1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Text Placeholder 8"/>
            <p:cNvSpPr txBox="1">
              <a:spLocks/>
            </p:cNvSpPr>
            <p:nvPr/>
          </p:nvSpPr>
          <p:spPr>
            <a:xfrm>
              <a:off x="1342364" y="1753717"/>
              <a:ext cx="2019300" cy="917197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4" name="Group 49"/>
          <p:cNvGrpSpPr/>
          <p:nvPr/>
        </p:nvGrpSpPr>
        <p:grpSpPr>
          <a:xfrm>
            <a:off x="9401454" y="4528080"/>
            <a:ext cx="2935278" cy="1745752"/>
            <a:chOff x="1441450" y="1676757"/>
            <a:chExt cx="2019300" cy="1201042"/>
          </a:xfrm>
        </p:grpSpPr>
        <p:sp>
          <p:nvSpPr>
            <p:cNvPr id="65" name="Text Placeholder 2"/>
            <p:cNvSpPr txBox="1">
              <a:spLocks/>
            </p:cNvSpPr>
            <p:nvPr/>
          </p:nvSpPr>
          <p:spPr>
            <a:xfrm>
              <a:off x="1441450" y="1676757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19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添加文字标题</a:t>
              </a:r>
              <a:endParaRPr lang="en-US" altLang="zh-CN" sz="1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Text Placeholder 8"/>
            <p:cNvSpPr txBox="1">
              <a:spLocks/>
            </p:cNvSpPr>
            <p:nvPr/>
          </p:nvSpPr>
          <p:spPr>
            <a:xfrm>
              <a:off x="1441450" y="1960601"/>
              <a:ext cx="2019300" cy="917198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67" name="直接连接符 66"/>
          <p:cNvCxnSpPr>
            <a:stCxn id="20" idx="0"/>
          </p:cNvCxnSpPr>
          <p:nvPr/>
        </p:nvCxnSpPr>
        <p:spPr>
          <a:xfrm flipV="1">
            <a:off x="3915939" y="2053336"/>
            <a:ext cx="0" cy="578172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3519865" y="2053332"/>
            <a:ext cx="396075" cy="0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47" idx="0"/>
          </p:cNvCxnSpPr>
          <p:nvPr/>
        </p:nvCxnSpPr>
        <p:spPr>
          <a:xfrm flipV="1">
            <a:off x="5577418" y="2053336"/>
            <a:ext cx="0" cy="578172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5577418" y="2053332"/>
            <a:ext cx="3575571" cy="0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53" idx="4"/>
          </p:cNvCxnSpPr>
          <p:nvPr/>
        </p:nvCxnSpPr>
        <p:spPr>
          <a:xfrm>
            <a:off x="7238898" y="4625171"/>
            <a:ext cx="6923" cy="666585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3519864" y="5291758"/>
            <a:ext cx="3725956" cy="0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42" idx="4"/>
          </p:cNvCxnSpPr>
          <p:nvPr/>
        </p:nvCxnSpPr>
        <p:spPr>
          <a:xfrm>
            <a:off x="8981460" y="4625171"/>
            <a:ext cx="0" cy="982074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endCxn id="66" idx="1"/>
          </p:cNvCxnSpPr>
          <p:nvPr/>
        </p:nvCxnSpPr>
        <p:spPr>
          <a:xfrm>
            <a:off x="8981462" y="5607230"/>
            <a:ext cx="419992" cy="15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919054" y="2631508"/>
            <a:ext cx="1993774" cy="1993665"/>
            <a:chOff x="2714799" y="2648622"/>
            <a:chExt cx="1891378" cy="1891378"/>
          </a:xfrm>
          <a:solidFill>
            <a:srgbClr val="005DA2"/>
          </a:solidFill>
        </p:grpSpPr>
        <p:sp>
          <p:nvSpPr>
            <p:cNvPr id="20" name="Oval 8"/>
            <p:cNvSpPr/>
            <p:nvPr/>
          </p:nvSpPr>
          <p:spPr>
            <a:xfrm>
              <a:off x="2714799" y="2648622"/>
              <a:ext cx="1891378" cy="1891378"/>
            </a:xfrm>
            <a:prstGeom prst="ellipse">
              <a:avLst/>
            </a:prstGeom>
            <a:solidFill>
              <a:srgbClr val="73A43A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44" tIns="34272" rIns="68544" bIns="3427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75" name="Text Placeholder 2"/>
            <p:cNvSpPr txBox="1">
              <a:spLocks/>
            </p:cNvSpPr>
            <p:nvPr/>
          </p:nvSpPr>
          <p:spPr>
            <a:xfrm>
              <a:off x="3146847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5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标题一</a:t>
              </a:r>
              <a:endParaRPr lang="en-US" altLang="zh-CN" sz="25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80531" y="2631508"/>
            <a:ext cx="1993774" cy="1993665"/>
            <a:chOff x="4290947" y="2648622"/>
            <a:chExt cx="1891378" cy="189137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7" name="Oval 9"/>
            <p:cNvSpPr/>
            <p:nvPr/>
          </p:nvSpPr>
          <p:spPr>
            <a:xfrm>
              <a:off x="4290947" y="2648622"/>
              <a:ext cx="1891378" cy="1891378"/>
            </a:xfrm>
            <a:prstGeom prst="ellipse">
              <a:avLst/>
            </a:prstGeom>
            <a:solidFill>
              <a:srgbClr val="F5C722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44" tIns="34272" rIns="68544" bIns="3427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76" name="Text Placeholder 2"/>
            <p:cNvSpPr txBox="1">
              <a:spLocks/>
            </p:cNvSpPr>
            <p:nvPr/>
          </p:nvSpPr>
          <p:spPr>
            <a:xfrm>
              <a:off x="4739406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5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标题二</a:t>
              </a:r>
              <a:endParaRPr lang="en-US" altLang="zh-CN" sz="25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242011" y="2631508"/>
            <a:ext cx="1993774" cy="1993665"/>
            <a:chOff x="5867096" y="2648622"/>
            <a:chExt cx="1891378" cy="1891378"/>
          </a:xfrm>
          <a:solidFill>
            <a:srgbClr val="005DA2"/>
          </a:solidFill>
        </p:grpSpPr>
        <p:sp>
          <p:nvSpPr>
            <p:cNvPr id="53" name="Oval 10"/>
            <p:cNvSpPr/>
            <p:nvPr/>
          </p:nvSpPr>
          <p:spPr>
            <a:xfrm>
              <a:off x="5867096" y="2648622"/>
              <a:ext cx="1891378" cy="1891378"/>
            </a:xfrm>
            <a:prstGeom prst="ellipse">
              <a:avLst/>
            </a:prstGeom>
            <a:solidFill>
              <a:srgbClr val="B770E5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44" tIns="34272" rIns="68544" bIns="3427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77" name="Text Placeholder 2"/>
            <p:cNvSpPr txBox="1">
              <a:spLocks/>
            </p:cNvSpPr>
            <p:nvPr/>
          </p:nvSpPr>
          <p:spPr>
            <a:xfrm>
              <a:off x="6315199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5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标题三</a:t>
              </a:r>
              <a:endParaRPr lang="en-US" altLang="zh-CN" sz="25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984574" y="2631508"/>
            <a:ext cx="1993774" cy="1993665"/>
            <a:chOff x="7520165" y="2648622"/>
            <a:chExt cx="1891378" cy="189137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2" name="Oval 11"/>
            <p:cNvSpPr/>
            <p:nvPr/>
          </p:nvSpPr>
          <p:spPr>
            <a:xfrm>
              <a:off x="7520165" y="2648622"/>
              <a:ext cx="1891378" cy="1891378"/>
            </a:xfrm>
            <a:prstGeom prst="ellipse">
              <a:avLst/>
            </a:prstGeom>
            <a:solidFill>
              <a:srgbClr val="2666C4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44" tIns="34272" rIns="68544" bIns="3427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78" name="Text Placeholder 2"/>
            <p:cNvSpPr txBox="1">
              <a:spLocks/>
            </p:cNvSpPr>
            <p:nvPr/>
          </p:nvSpPr>
          <p:spPr>
            <a:xfrm>
              <a:off x="7899375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5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标题四</a:t>
              </a:r>
              <a:endParaRPr lang="en-US" altLang="zh-CN" sz="25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2511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278820" y="2004020"/>
            <a:ext cx="1939925" cy="1941513"/>
          </a:xfrm>
          <a:prstGeom prst="ellipse">
            <a:avLst/>
          </a:prstGeom>
          <a:solidFill>
            <a:srgbClr val="B77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161345" y="1888133"/>
            <a:ext cx="2174875" cy="2173287"/>
          </a:xfrm>
          <a:prstGeom prst="ellipse">
            <a:avLst/>
          </a:prstGeom>
          <a:noFill/>
          <a:ln>
            <a:solidFill>
              <a:srgbClr val="B770E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402644" y="2494125"/>
            <a:ext cx="1692275" cy="96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marL="0" lvl="1" algn="ctr">
              <a:defRPr/>
            </a:pPr>
            <a:r>
              <a:rPr lang="zh-CN" altLang="en-US" sz="28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点击输</a:t>
            </a:r>
            <a:endParaRPr lang="en-US" altLang="zh-CN" sz="28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lvl="1" algn="ctr">
              <a:defRPr/>
            </a:pPr>
            <a:r>
              <a:rPr lang="zh-CN" altLang="en-US" sz="28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入标题</a:t>
            </a:r>
            <a:endParaRPr lang="en-US" altLang="zh-CN" sz="28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892871" y="4295462"/>
            <a:ext cx="293277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99622" y="2004020"/>
            <a:ext cx="1939925" cy="1941513"/>
          </a:xfrm>
          <a:prstGeom prst="ellipse">
            <a:avLst/>
          </a:prstGeom>
          <a:solidFill>
            <a:srgbClr val="73A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82147" y="1888133"/>
            <a:ext cx="2174875" cy="2173287"/>
          </a:xfrm>
          <a:prstGeom prst="ellipse">
            <a:avLst/>
          </a:prstGeom>
          <a:noFill/>
          <a:ln>
            <a:solidFill>
              <a:srgbClr val="73A43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625802" y="2501769"/>
            <a:ext cx="1692275" cy="961301"/>
          </a:xfrm>
          <a:prstGeom prst="rect">
            <a:avLst/>
          </a:prstGeom>
          <a:noFill/>
          <a:ln>
            <a:noFill/>
          </a:ln>
        </p:spPr>
        <p:txBody>
          <a:bodyPr lIns="98565" tIns="49282" rIns="98565" bIns="492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marL="0" lvl="1" algn="ctr">
              <a:defRPr/>
            </a:pPr>
            <a:r>
              <a:rPr lang="zh-CN" altLang="en-US" sz="28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点击输</a:t>
            </a:r>
            <a:endParaRPr lang="en-US" altLang="zh-CN" sz="28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lvl="1" algn="ctr">
              <a:defRPr/>
            </a:pPr>
            <a:r>
              <a:rPr lang="zh-CN" altLang="en-US" sz="28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入标题</a:t>
            </a:r>
            <a:endParaRPr lang="en-US" altLang="zh-CN" sz="28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5113673" y="4295462"/>
            <a:ext cx="293277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687532" y="2004020"/>
            <a:ext cx="1939925" cy="1941513"/>
          </a:xfrm>
          <a:prstGeom prst="ellipse">
            <a:avLst/>
          </a:prstGeom>
          <a:solidFill>
            <a:srgbClr val="F5C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570057" y="1888133"/>
            <a:ext cx="2174875" cy="2173287"/>
          </a:xfrm>
          <a:prstGeom prst="ellipse">
            <a:avLst/>
          </a:prstGeom>
          <a:noFill/>
          <a:ln>
            <a:solidFill>
              <a:srgbClr val="F5C7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565" tIns="49282" rIns="98565" bIns="49282"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811356" y="2509413"/>
            <a:ext cx="1692275" cy="96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marL="0" lvl="1" algn="ctr">
              <a:defRPr/>
            </a:pPr>
            <a:r>
              <a:rPr lang="zh-CN" altLang="en-US" sz="28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点击输</a:t>
            </a:r>
            <a:endParaRPr lang="en-US" altLang="zh-CN" sz="28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0" lvl="1" algn="ctr">
              <a:defRPr/>
            </a:pPr>
            <a:r>
              <a:rPr lang="zh-CN" altLang="en-US" sz="28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入标题</a:t>
            </a:r>
            <a:endParaRPr lang="en-US" altLang="zh-CN" sz="28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8301583" y="4295462"/>
            <a:ext cx="293277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BD8D00A8-3600-F9C4-3AFF-2E6FE879C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35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2">
            <a:extLst>
              <a:ext uri="{FF2B5EF4-FFF2-40B4-BE49-F238E27FC236}">
                <a16:creationId xmlns:a16="http://schemas.microsoft.com/office/drawing/2014/main" id="{D256A39A-4D12-4F48-8BE3-55156A64C81A}"/>
              </a:ext>
            </a:extLst>
          </p:cNvPr>
          <p:cNvSpPr/>
          <p:nvPr/>
        </p:nvSpPr>
        <p:spPr>
          <a:xfrm rot="5400000">
            <a:off x="4703957" y="1827720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73A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任意多边形 3">
            <a:extLst>
              <a:ext uri="{FF2B5EF4-FFF2-40B4-BE49-F238E27FC236}">
                <a16:creationId xmlns:a16="http://schemas.microsoft.com/office/drawing/2014/main" id="{58CEEC37-9B31-4776-ACF3-86255C62C758}"/>
              </a:ext>
            </a:extLst>
          </p:cNvPr>
          <p:cNvSpPr/>
          <p:nvPr/>
        </p:nvSpPr>
        <p:spPr>
          <a:xfrm rot="10800000">
            <a:off x="4715552" y="3558787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B77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任意多边形 4">
            <a:extLst>
              <a:ext uri="{FF2B5EF4-FFF2-40B4-BE49-F238E27FC236}">
                <a16:creationId xmlns:a16="http://schemas.microsoft.com/office/drawing/2014/main" id="{2DE92548-BF5D-4516-B62E-C1EF2AFFC17A}"/>
              </a:ext>
            </a:extLst>
          </p:cNvPr>
          <p:cNvSpPr/>
          <p:nvPr/>
        </p:nvSpPr>
        <p:spPr>
          <a:xfrm rot="5400000">
            <a:off x="6443305" y="3547192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2666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任意多边形 5">
            <a:extLst>
              <a:ext uri="{FF2B5EF4-FFF2-40B4-BE49-F238E27FC236}">
                <a16:creationId xmlns:a16="http://schemas.microsoft.com/office/drawing/2014/main" id="{B8322523-1889-4042-B7CF-80F7E3B56940}"/>
              </a:ext>
            </a:extLst>
          </p:cNvPr>
          <p:cNvSpPr/>
          <p:nvPr/>
        </p:nvSpPr>
        <p:spPr>
          <a:xfrm rot="10800000">
            <a:off x="6431710" y="1816125"/>
            <a:ext cx="1659836" cy="1683026"/>
          </a:xfrm>
          <a:custGeom>
            <a:avLst/>
            <a:gdLst>
              <a:gd name="connsiteX0" fmla="*/ 0 w 1659836"/>
              <a:gd name="connsiteY0" fmla="*/ 1683026 h 1683026"/>
              <a:gd name="connsiteX1" fmla="*/ 0 w 1659836"/>
              <a:gd name="connsiteY1" fmla="*/ 848139 h 1683026"/>
              <a:gd name="connsiteX2" fmla="*/ 347 w 1659836"/>
              <a:gd name="connsiteY2" fmla="*/ 848486 h 1683026"/>
              <a:gd name="connsiteX3" fmla="*/ 0 w 1659836"/>
              <a:gd name="connsiteY3" fmla="*/ 841513 h 1683026"/>
              <a:gd name="connsiteX4" fmla="*/ 829918 w 1659836"/>
              <a:gd name="connsiteY4" fmla="*/ 0 h 1683026"/>
              <a:gd name="connsiteX5" fmla="*/ 887533 w 1659836"/>
              <a:gd name="connsiteY5" fmla="*/ 2950 h 1683026"/>
              <a:gd name="connsiteX6" fmla="*/ 884583 w 1659836"/>
              <a:gd name="connsiteY6" fmla="*/ 0 h 1683026"/>
              <a:gd name="connsiteX7" fmla="*/ 1659835 w 1659836"/>
              <a:gd name="connsiteY7" fmla="*/ 0 h 1683026"/>
              <a:gd name="connsiteX8" fmla="*/ 1659835 w 1659836"/>
              <a:gd name="connsiteY8" fmla="*/ 775252 h 1683026"/>
              <a:gd name="connsiteX9" fmla="*/ 1656363 w 1659836"/>
              <a:gd name="connsiteY9" fmla="*/ 771780 h 1683026"/>
              <a:gd name="connsiteX10" fmla="*/ 1659836 w 1659836"/>
              <a:gd name="connsiteY10" fmla="*/ 841513 h 1683026"/>
              <a:gd name="connsiteX11" fmla="*/ 914772 w 1659836"/>
              <a:gd name="connsiteY11" fmla="*/ 1678682 h 1683026"/>
              <a:gd name="connsiteX12" fmla="*/ 834645 w 1659836"/>
              <a:gd name="connsiteY12" fmla="*/ 1682784 h 1683026"/>
              <a:gd name="connsiteX13" fmla="*/ 834887 w 1659836"/>
              <a:gd name="connsiteY13" fmla="*/ 1683026 h 1683026"/>
              <a:gd name="connsiteX14" fmla="*/ 829918 w 1659836"/>
              <a:gd name="connsiteY14" fmla="*/ 1683026 h 1683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9836" h="1683026">
                <a:moveTo>
                  <a:pt x="0" y="1683026"/>
                </a:moveTo>
                <a:lnTo>
                  <a:pt x="0" y="848139"/>
                </a:lnTo>
                <a:lnTo>
                  <a:pt x="347" y="848486"/>
                </a:lnTo>
                <a:lnTo>
                  <a:pt x="0" y="841513"/>
                </a:lnTo>
                <a:cubicBezTo>
                  <a:pt x="0" y="376758"/>
                  <a:pt x="371567" y="0"/>
                  <a:pt x="829918" y="0"/>
                </a:cubicBezTo>
                <a:lnTo>
                  <a:pt x="887533" y="2950"/>
                </a:lnTo>
                <a:lnTo>
                  <a:pt x="884583" y="0"/>
                </a:lnTo>
                <a:lnTo>
                  <a:pt x="1659835" y="0"/>
                </a:lnTo>
                <a:lnTo>
                  <a:pt x="1659835" y="775252"/>
                </a:lnTo>
                <a:lnTo>
                  <a:pt x="1656363" y="771780"/>
                </a:lnTo>
                <a:lnTo>
                  <a:pt x="1659836" y="841513"/>
                </a:lnTo>
                <a:cubicBezTo>
                  <a:pt x="1659836" y="1277221"/>
                  <a:pt x="1333264" y="1635588"/>
                  <a:pt x="914772" y="1678682"/>
                </a:cubicBezTo>
                <a:lnTo>
                  <a:pt x="834645" y="1682784"/>
                </a:lnTo>
                <a:lnTo>
                  <a:pt x="834887" y="1683026"/>
                </a:lnTo>
                <a:lnTo>
                  <a:pt x="829918" y="1683026"/>
                </a:lnTo>
                <a:close/>
              </a:path>
            </a:pathLst>
          </a:custGeom>
          <a:solidFill>
            <a:srgbClr val="F5C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57">
            <a:extLst>
              <a:ext uri="{FF2B5EF4-FFF2-40B4-BE49-F238E27FC236}">
                <a16:creationId xmlns:a16="http://schemas.microsoft.com/office/drawing/2014/main" id="{B4CD5A1A-2BD6-4621-B8E1-279746584FAE}"/>
              </a:ext>
            </a:extLst>
          </p:cNvPr>
          <p:cNvSpPr txBox="1"/>
          <p:nvPr/>
        </p:nvSpPr>
        <p:spPr>
          <a:xfrm>
            <a:off x="5051827" y="2007513"/>
            <a:ext cx="9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8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58">
            <a:extLst>
              <a:ext uri="{FF2B5EF4-FFF2-40B4-BE49-F238E27FC236}">
                <a16:creationId xmlns:a16="http://schemas.microsoft.com/office/drawing/2014/main" id="{88285CCD-84CB-4406-9A40-57073D8810F4}"/>
              </a:ext>
            </a:extLst>
          </p:cNvPr>
          <p:cNvSpPr txBox="1"/>
          <p:nvPr/>
        </p:nvSpPr>
        <p:spPr>
          <a:xfrm>
            <a:off x="6612864" y="1995918"/>
            <a:ext cx="1297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8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59">
            <a:extLst>
              <a:ext uri="{FF2B5EF4-FFF2-40B4-BE49-F238E27FC236}">
                <a16:creationId xmlns:a16="http://schemas.microsoft.com/office/drawing/2014/main" id="{D9BAE6F5-918B-46FC-988F-7996D9723339}"/>
              </a:ext>
            </a:extLst>
          </p:cNvPr>
          <p:cNvSpPr txBox="1"/>
          <p:nvPr/>
        </p:nvSpPr>
        <p:spPr>
          <a:xfrm>
            <a:off x="6779580" y="3726985"/>
            <a:ext cx="9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8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60">
            <a:extLst>
              <a:ext uri="{FF2B5EF4-FFF2-40B4-BE49-F238E27FC236}">
                <a16:creationId xmlns:a16="http://schemas.microsoft.com/office/drawing/2014/main" id="{779F0A95-FD53-45CB-8C7D-66817A2EA409}"/>
              </a:ext>
            </a:extLst>
          </p:cNvPr>
          <p:cNvSpPr txBox="1"/>
          <p:nvPr/>
        </p:nvSpPr>
        <p:spPr>
          <a:xfrm>
            <a:off x="5063421" y="3738580"/>
            <a:ext cx="9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8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2295092-8844-4712-BE44-C8F7906ED5D7}"/>
              </a:ext>
            </a:extLst>
          </p:cNvPr>
          <p:cNvSpPr/>
          <p:nvPr/>
        </p:nvSpPr>
        <p:spPr>
          <a:xfrm>
            <a:off x="1172791" y="2424069"/>
            <a:ext cx="655983" cy="655983"/>
          </a:xfrm>
          <a:prstGeom prst="ellipse">
            <a:avLst/>
          </a:prstGeom>
          <a:solidFill>
            <a:srgbClr val="73A4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D473A88-8D6A-40C6-B6BC-2F411F5D32BE}"/>
              </a:ext>
            </a:extLst>
          </p:cNvPr>
          <p:cNvSpPr/>
          <p:nvPr/>
        </p:nvSpPr>
        <p:spPr>
          <a:xfrm>
            <a:off x="8795568" y="2424069"/>
            <a:ext cx="655983" cy="655983"/>
          </a:xfrm>
          <a:prstGeom prst="ellipse">
            <a:avLst/>
          </a:prstGeom>
          <a:solidFill>
            <a:srgbClr val="F5C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D96360E-57C6-4802-9FED-4F12C8845297}"/>
              </a:ext>
            </a:extLst>
          </p:cNvPr>
          <p:cNvSpPr/>
          <p:nvPr/>
        </p:nvSpPr>
        <p:spPr>
          <a:xfrm>
            <a:off x="8795568" y="4203173"/>
            <a:ext cx="655983" cy="655983"/>
          </a:xfrm>
          <a:prstGeom prst="ellipse">
            <a:avLst/>
          </a:prstGeom>
          <a:solidFill>
            <a:srgbClr val="2666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04E92D4-42C6-496C-ABDA-BC2D498D8105}"/>
              </a:ext>
            </a:extLst>
          </p:cNvPr>
          <p:cNvSpPr/>
          <p:nvPr/>
        </p:nvSpPr>
        <p:spPr>
          <a:xfrm>
            <a:off x="1192671" y="4213112"/>
            <a:ext cx="655983" cy="655983"/>
          </a:xfrm>
          <a:prstGeom prst="ellipse">
            <a:avLst/>
          </a:prstGeom>
          <a:solidFill>
            <a:srgbClr val="B77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65">
            <a:extLst>
              <a:ext uri="{FF2B5EF4-FFF2-40B4-BE49-F238E27FC236}">
                <a16:creationId xmlns:a16="http://schemas.microsoft.com/office/drawing/2014/main" id="{410B6BFD-C010-4655-86F8-B279BE0D0A3E}"/>
              </a:ext>
            </a:extLst>
          </p:cNvPr>
          <p:cNvSpPr txBox="1"/>
          <p:nvPr/>
        </p:nvSpPr>
        <p:spPr>
          <a:xfrm>
            <a:off x="2025336" y="234832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文本框 66">
            <a:extLst>
              <a:ext uri="{FF2B5EF4-FFF2-40B4-BE49-F238E27FC236}">
                <a16:creationId xmlns:a16="http://schemas.microsoft.com/office/drawing/2014/main" id="{6E313142-80FC-4036-AEBF-2FAA026DF57F}"/>
              </a:ext>
            </a:extLst>
          </p:cNvPr>
          <p:cNvSpPr txBox="1"/>
          <p:nvPr/>
        </p:nvSpPr>
        <p:spPr>
          <a:xfrm>
            <a:off x="2025336" y="2617302"/>
            <a:ext cx="210762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C9AD760-4450-40E7-8ACD-8B8AB769C7B7}"/>
              </a:ext>
            </a:extLst>
          </p:cNvPr>
          <p:cNvGrpSpPr/>
          <p:nvPr/>
        </p:nvGrpSpPr>
        <p:grpSpPr>
          <a:xfrm>
            <a:off x="8963752" y="2595285"/>
            <a:ext cx="319614" cy="313551"/>
            <a:chOff x="6487719" y="4216206"/>
            <a:chExt cx="496474" cy="487056"/>
          </a:xfrm>
          <a:solidFill>
            <a:schemeClr val="bg1"/>
          </a:solidFill>
        </p:grpSpPr>
        <p:sp>
          <p:nvSpPr>
            <p:cNvPr id="61" name="Freeform 269">
              <a:extLst>
                <a:ext uri="{FF2B5EF4-FFF2-40B4-BE49-F238E27FC236}">
                  <a16:creationId xmlns:a16="http://schemas.microsoft.com/office/drawing/2014/main" id="{25481A14-9C53-49DC-9B24-735BE0F5E8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7719" y="4216206"/>
              <a:ext cx="496474" cy="487056"/>
            </a:xfrm>
            <a:custGeom>
              <a:avLst/>
              <a:gdLst>
                <a:gd name="T0" fmla="*/ 221 w 235"/>
                <a:gd name="T1" fmla="*/ 117 h 230"/>
                <a:gd name="T2" fmla="*/ 139 w 235"/>
                <a:gd name="T3" fmla="*/ 35 h 230"/>
                <a:gd name="T4" fmla="*/ 108 w 235"/>
                <a:gd name="T5" fmla="*/ 5 h 230"/>
                <a:gd name="T6" fmla="*/ 67 w 235"/>
                <a:gd name="T7" fmla="*/ 0 h 230"/>
                <a:gd name="T8" fmla="*/ 37 w 235"/>
                <a:gd name="T9" fmla="*/ 0 h 230"/>
                <a:gd name="T10" fmla="*/ 0 w 235"/>
                <a:gd name="T11" fmla="*/ 35 h 230"/>
                <a:gd name="T12" fmla="*/ 0 w 235"/>
                <a:gd name="T13" fmla="*/ 65 h 230"/>
                <a:gd name="T14" fmla="*/ 5 w 235"/>
                <a:gd name="T15" fmla="*/ 106 h 230"/>
                <a:gd name="T16" fmla="*/ 36 w 235"/>
                <a:gd name="T17" fmla="*/ 137 h 230"/>
                <a:gd name="T18" fmla="*/ 118 w 235"/>
                <a:gd name="T19" fmla="*/ 219 h 230"/>
                <a:gd name="T20" fmla="*/ 144 w 235"/>
                <a:gd name="T21" fmla="*/ 230 h 230"/>
                <a:gd name="T22" fmla="*/ 170 w 235"/>
                <a:gd name="T23" fmla="*/ 219 h 230"/>
                <a:gd name="T24" fmla="*/ 221 w 235"/>
                <a:gd name="T25" fmla="*/ 168 h 230"/>
                <a:gd name="T26" fmla="*/ 221 w 235"/>
                <a:gd name="T27" fmla="*/ 117 h 230"/>
                <a:gd name="T28" fmla="*/ 205 w 235"/>
                <a:gd name="T29" fmla="*/ 153 h 230"/>
                <a:gd name="T30" fmla="*/ 154 w 235"/>
                <a:gd name="T31" fmla="*/ 204 h 230"/>
                <a:gd name="T32" fmla="*/ 144 w 235"/>
                <a:gd name="T33" fmla="*/ 208 h 230"/>
                <a:gd name="T34" fmla="*/ 134 w 235"/>
                <a:gd name="T35" fmla="*/ 204 h 230"/>
                <a:gd name="T36" fmla="*/ 52 w 235"/>
                <a:gd name="T37" fmla="*/ 122 h 230"/>
                <a:gd name="T38" fmla="*/ 24 w 235"/>
                <a:gd name="T39" fmla="*/ 94 h 230"/>
                <a:gd name="T40" fmla="*/ 22 w 235"/>
                <a:gd name="T41" fmla="*/ 65 h 230"/>
                <a:gd name="T42" fmla="*/ 22 w 235"/>
                <a:gd name="T43" fmla="*/ 35 h 230"/>
                <a:gd name="T44" fmla="*/ 37 w 235"/>
                <a:gd name="T45" fmla="*/ 22 h 230"/>
                <a:gd name="T46" fmla="*/ 65 w 235"/>
                <a:gd name="T47" fmla="*/ 22 h 230"/>
                <a:gd name="T48" fmla="*/ 67 w 235"/>
                <a:gd name="T49" fmla="*/ 22 h 230"/>
                <a:gd name="T50" fmla="*/ 96 w 235"/>
                <a:gd name="T51" fmla="*/ 23 h 230"/>
                <a:gd name="T52" fmla="*/ 124 w 235"/>
                <a:gd name="T53" fmla="*/ 50 h 230"/>
                <a:gd name="T54" fmla="*/ 205 w 235"/>
                <a:gd name="T55" fmla="*/ 132 h 230"/>
                <a:gd name="T56" fmla="*/ 205 w 235"/>
                <a:gd name="T57" fmla="*/ 1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5" h="230">
                  <a:moveTo>
                    <a:pt x="221" y="117"/>
                  </a:moveTo>
                  <a:cubicBezTo>
                    <a:pt x="139" y="35"/>
                    <a:pt x="139" y="35"/>
                    <a:pt x="139" y="35"/>
                  </a:cubicBezTo>
                  <a:cubicBezTo>
                    <a:pt x="125" y="21"/>
                    <a:pt x="111" y="7"/>
                    <a:pt x="108" y="5"/>
                  </a:cubicBezTo>
                  <a:cubicBezTo>
                    <a:pt x="105" y="2"/>
                    <a:pt x="87" y="0"/>
                    <a:pt x="6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5"/>
                    <a:pt x="0" y="3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5"/>
                    <a:pt x="3" y="104"/>
                    <a:pt x="5" y="106"/>
                  </a:cubicBezTo>
                  <a:cubicBezTo>
                    <a:pt x="8" y="109"/>
                    <a:pt x="22" y="123"/>
                    <a:pt x="36" y="137"/>
                  </a:cubicBezTo>
                  <a:cubicBezTo>
                    <a:pt x="118" y="219"/>
                    <a:pt x="118" y="219"/>
                    <a:pt x="118" y="219"/>
                  </a:cubicBezTo>
                  <a:cubicBezTo>
                    <a:pt x="125" y="226"/>
                    <a:pt x="135" y="230"/>
                    <a:pt x="144" y="230"/>
                  </a:cubicBezTo>
                  <a:cubicBezTo>
                    <a:pt x="153" y="230"/>
                    <a:pt x="163" y="226"/>
                    <a:pt x="170" y="219"/>
                  </a:cubicBezTo>
                  <a:cubicBezTo>
                    <a:pt x="221" y="168"/>
                    <a:pt x="221" y="168"/>
                    <a:pt x="221" y="168"/>
                  </a:cubicBezTo>
                  <a:cubicBezTo>
                    <a:pt x="235" y="154"/>
                    <a:pt x="235" y="131"/>
                    <a:pt x="221" y="117"/>
                  </a:cubicBezTo>
                  <a:close/>
                  <a:moveTo>
                    <a:pt x="205" y="153"/>
                  </a:moveTo>
                  <a:cubicBezTo>
                    <a:pt x="154" y="204"/>
                    <a:pt x="154" y="204"/>
                    <a:pt x="154" y="204"/>
                  </a:cubicBezTo>
                  <a:cubicBezTo>
                    <a:pt x="152" y="206"/>
                    <a:pt x="148" y="208"/>
                    <a:pt x="144" y="208"/>
                  </a:cubicBezTo>
                  <a:cubicBezTo>
                    <a:pt x="140" y="208"/>
                    <a:pt x="137" y="206"/>
                    <a:pt x="134" y="204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3" y="89"/>
                    <a:pt x="22" y="79"/>
                    <a:pt x="22" y="6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7"/>
                    <a:pt x="29" y="22"/>
                    <a:pt x="37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81" y="22"/>
                    <a:pt x="91" y="22"/>
                    <a:pt x="96" y="23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11" y="138"/>
                    <a:pt x="211" y="147"/>
                    <a:pt x="205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 270">
              <a:extLst>
                <a:ext uri="{FF2B5EF4-FFF2-40B4-BE49-F238E27FC236}">
                  <a16:creationId xmlns:a16="http://schemas.microsoft.com/office/drawing/2014/main" id="{8A2C2E65-9E01-4811-ADF1-F0A4A2EBD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9210" y="4298279"/>
              <a:ext cx="122437" cy="129164"/>
            </a:xfrm>
            <a:custGeom>
              <a:avLst/>
              <a:gdLst>
                <a:gd name="T0" fmla="*/ 9 w 58"/>
                <a:gd name="T1" fmla="*/ 11 h 61"/>
                <a:gd name="T2" fmla="*/ 0 w 58"/>
                <a:gd name="T3" fmla="*/ 32 h 61"/>
                <a:gd name="T4" fmla="*/ 9 w 58"/>
                <a:gd name="T5" fmla="*/ 52 h 61"/>
                <a:gd name="T6" fmla="*/ 29 w 58"/>
                <a:gd name="T7" fmla="*/ 61 h 61"/>
                <a:gd name="T8" fmla="*/ 50 w 58"/>
                <a:gd name="T9" fmla="*/ 52 h 61"/>
                <a:gd name="T10" fmla="*/ 58 w 58"/>
                <a:gd name="T11" fmla="*/ 32 h 61"/>
                <a:gd name="T12" fmla="*/ 50 w 58"/>
                <a:gd name="T13" fmla="*/ 11 h 61"/>
                <a:gd name="T14" fmla="*/ 9 w 58"/>
                <a:gd name="T15" fmla="*/ 11 h 61"/>
                <a:gd name="T16" fmla="*/ 40 w 58"/>
                <a:gd name="T17" fmla="*/ 42 h 61"/>
                <a:gd name="T18" fmla="*/ 19 w 58"/>
                <a:gd name="T19" fmla="*/ 42 h 61"/>
                <a:gd name="T20" fmla="*/ 15 w 58"/>
                <a:gd name="T21" fmla="*/ 32 h 61"/>
                <a:gd name="T22" fmla="*/ 19 w 58"/>
                <a:gd name="T23" fmla="*/ 21 h 61"/>
                <a:gd name="T24" fmla="*/ 29 w 58"/>
                <a:gd name="T25" fmla="*/ 17 h 61"/>
                <a:gd name="T26" fmla="*/ 40 w 58"/>
                <a:gd name="T27" fmla="*/ 21 h 61"/>
                <a:gd name="T28" fmla="*/ 44 w 58"/>
                <a:gd name="T29" fmla="*/ 32 h 61"/>
                <a:gd name="T30" fmla="*/ 40 w 58"/>
                <a:gd name="T31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1">
                  <a:moveTo>
                    <a:pt x="9" y="11"/>
                  </a:moveTo>
                  <a:cubicBezTo>
                    <a:pt x="3" y="17"/>
                    <a:pt x="0" y="24"/>
                    <a:pt x="0" y="32"/>
                  </a:cubicBezTo>
                  <a:cubicBezTo>
                    <a:pt x="0" y="39"/>
                    <a:pt x="3" y="47"/>
                    <a:pt x="9" y="52"/>
                  </a:cubicBezTo>
                  <a:cubicBezTo>
                    <a:pt x="14" y="58"/>
                    <a:pt x="22" y="61"/>
                    <a:pt x="29" y="61"/>
                  </a:cubicBezTo>
                  <a:cubicBezTo>
                    <a:pt x="37" y="61"/>
                    <a:pt x="44" y="58"/>
                    <a:pt x="50" y="52"/>
                  </a:cubicBezTo>
                  <a:cubicBezTo>
                    <a:pt x="55" y="47"/>
                    <a:pt x="58" y="39"/>
                    <a:pt x="58" y="32"/>
                  </a:cubicBezTo>
                  <a:cubicBezTo>
                    <a:pt x="58" y="24"/>
                    <a:pt x="55" y="17"/>
                    <a:pt x="50" y="11"/>
                  </a:cubicBezTo>
                  <a:cubicBezTo>
                    <a:pt x="39" y="0"/>
                    <a:pt x="20" y="0"/>
                    <a:pt x="9" y="11"/>
                  </a:cubicBezTo>
                  <a:close/>
                  <a:moveTo>
                    <a:pt x="40" y="42"/>
                  </a:moveTo>
                  <a:cubicBezTo>
                    <a:pt x="34" y="47"/>
                    <a:pt x="25" y="47"/>
                    <a:pt x="19" y="42"/>
                  </a:cubicBezTo>
                  <a:cubicBezTo>
                    <a:pt x="16" y="39"/>
                    <a:pt x="15" y="35"/>
                    <a:pt x="15" y="32"/>
                  </a:cubicBezTo>
                  <a:cubicBezTo>
                    <a:pt x="15" y="28"/>
                    <a:pt x="16" y="24"/>
                    <a:pt x="19" y="21"/>
                  </a:cubicBezTo>
                  <a:cubicBezTo>
                    <a:pt x="22" y="19"/>
                    <a:pt x="26" y="17"/>
                    <a:pt x="29" y="17"/>
                  </a:cubicBezTo>
                  <a:cubicBezTo>
                    <a:pt x="33" y="17"/>
                    <a:pt x="37" y="19"/>
                    <a:pt x="40" y="21"/>
                  </a:cubicBezTo>
                  <a:cubicBezTo>
                    <a:pt x="42" y="24"/>
                    <a:pt x="44" y="28"/>
                    <a:pt x="44" y="32"/>
                  </a:cubicBezTo>
                  <a:cubicBezTo>
                    <a:pt x="44" y="35"/>
                    <a:pt x="42" y="39"/>
                    <a:pt x="40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10B6A70-1E5A-407B-874F-B29E00BEAC3F}"/>
              </a:ext>
            </a:extLst>
          </p:cNvPr>
          <p:cNvGrpSpPr/>
          <p:nvPr/>
        </p:nvGrpSpPr>
        <p:grpSpPr>
          <a:xfrm>
            <a:off x="1334430" y="2581971"/>
            <a:ext cx="332707" cy="340175"/>
            <a:chOff x="8343593" y="3199602"/>
            <a:chExt cx="444011" cy="453978"/>
          </a:xfrm>
          <a:solidFill>
            <a:schemeClr val="bg1"/>
          </a:solidFill>
        </p:grpSpPr>
        <p:sp>
          <p:nvSpPr>
            <p:cNvPr id="59" name="Freeform 345">
              <a:extLst>
                <a:ext uri="{FF2B5EF4-FFF2-40B4-BE49-F238E27FC236}">
                  <a16:creationId xmlns:a16="http://schemas.microsoft.com/office/drawing/2014/main" id="{FC8085F6-C443-4172-9B2C-9A0C7D356C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43593" y="3372545"/>
              <a:ext cx="196225" cy="281035"/>
            </a:xfrm>
            <a:custGeom>
              <a:avLst/>
              <a:gdLst>
                <a:gd name="T0" fmla="*/ 65 w 118"/>
                <a:gd name="T1" fmla="*/ 15 h 169"/>
                <a:gd name="T2" fmla="*/ 101 w 118"/>
                <a:gd name="T3" fmla="*/ 139 h 169"/>
                <a:gd name="T4" fmla="*/ 53 w 118"/>
                <a:gd name="T5" fmla="*/ 153 h 169"/>
                <a:gd name="T6" fmla="*/ 16 w 118"/>
                <a:gd name="T7" fmla="*/ 30 h 169"/>
                <a:gd name="T8" fmla="*/ 65 w 118"/>
                <a:gd name="T9" fmla="*/ 15 h 169"/>
                <a:gd name="T10" fmla="*/ 74 w 118"/>
                <a:gd name="T11" fmla="*/ 0 h 169"/>
                <a:gd name="T12" fmla="*/ 63 w 118"/>
                <a:gd name="T13" fmla="*/ 2 h 169"/>
                <a:gd name="T14" fmla="*/ 12 w 118"/>
                <a:gd name="T15" fmla="*/ 17 h 169"/>
                <a:gd name="T16" fmla="*/ 0 w 118"/>
                <a:gd name="T17" fmla="*/ 21 h 169"/>
                <a:gd name="T18" fmla="*/ 4 w 118"/>
                <a:gd name="T19" fmla="*/ 34 h 169"/>
                <a:gd name="T20" fmla="*/ 40 w 118"/>
                <a:gd name="T21" fmla="*/ 157 h 169"/>
                <a:gd name="T22" fmla="*/ 44 w 118"/>
                <a:gd name="T23" fmla="*/ 169 h 169"/>
                <a:gd name="T24" fmla="*/ 56 w 118"/>
                <a:gd name="T25" fmla="*/ 165 h 169"/>
                <a:gd name="T26" fmla="*/ 105 w 118"/>
                <a:gd name="T27" fmla="*/ 150 h 169"/>
                <a:gd name="T28" fmla="*/ 118 w 118"/>
                <a:gd name="T29" fmla="*/ 148 h 169"/>
                <a:gd name="T30" fmla="*/ 114 w 118"/>
                <a:gd name="T31" fmla="*/ 135 h 169"/>
                <a:gd name="T32" fmla="*/ 78 w 118"/>
                <a:gd name="T33" fmla="*/ 11 h 169"/>
                <a:gd name="T34" fmla="*/ 74 w 118"/>
                <a:gd name="T35" fmla="*/ 0 h 169"/>
                <a:gd name="T36" fmla="*/ 74 w 118"/>
                <a:gd name="T3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69">
                  <a:moveTo>
                    <a:pt x="65" y="15"/>
                  </a:moveTo>
                  <a:lnTo>
                    <a:pt x="101" y="139"/>
                  </a:lnTo>
                  <a:lnTo>
                    <a:pt x="53" y="153"/>
                  </a:lnTo>
                  <a:lnTo>
                    <a:pt x="16" y="30"/>
                  </a:lnTo>
                  <a:lnTo>
                    <a:pt x="65" y="15"/>
                  </a:lnTo>
                  <a:close/>
                  <a:moveTo>
                    <a:pt x="74" y="0"/>
                  </a:moveTo>
                  <a:lnTo>
                    <a:pt x="63" y="2"/>
                  </a:lnTo>
                  <a:lnTo>
                    <a:pt x="12" y="17"/>
                  </a:lnTo>
                  <a:lnTo>
                    <a:pt x="0" y="21"/>
                  </a:lnTo>
                  <a:lnTo>
                    <a:pt x="4" y="34"/>
                  </a:lnTo>
                  <a:lnTo>
                    <a:pt x="40" y="157"/>
                  </a:lnTo>
                  <a:lnTo>
                    <a:pt x="44" y="169"/>
                  </a:lnTo>
                  <a:lnTo>
                    <a:pt x="56" y="165"/>
                  </a:lnTo>
                  <a:lnTo>
                    <a:pt x="105" y="150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78" y="11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 347">
              <a:extLst>
                <a:ext uri="{FF2B5EF4-FFF2-40B4-BE49-F238E27FC236}">
                  <a16:creationId xmlns:a16="http://schemas.microsoft.com/office/drawing/2014/main" id="{03CB509F-90D6-4D32-896D-E4C8A95D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973" y="3199602"/>
              <a:ext cx="312631" cy="355866"/>
            </a:xfrm>
            <a:custGeom>
              <a:avLst/>
              <a:gdLst>
                <a:gd name="T0" fmla="*/ 144 w 150"/>
                <a:gd name="T1" fmla="*/ 121 h 171"/>
                <a:gd name="T2" fmla="*/ 135 w 150"/>
                <a:gd name="T3" fmla="*/ 136 h 171"/>
                <a:gd name="T4" fmla="*/ 135 w 150"/>
                <a:gd name="T5" fmla="*/ 140 h 171"/>
                <a:gd name="T6" fmla="*/ 122 w 150"/>
                <a:gd name="T7" fmla="*/ 157 h 171"/>
                <a:gd name="T8" fmla="*/ 121 w 150"/>
                <a:gd name="T9" fmla="*/ 163 h 171"/>
                <a:gd name="T10" fmla="*/ 102 w 150"/>
                <a:gd name="T11" fmla="*/ 171 h 171"/>
                <a:gd name="T12" fmla="*/ 95 w 150"/>
                <a:gd name="T13" fmla="*/ 171 h 171"/>
                <a:gd name="T14" fmla="*/ 54 w 150"/>
                <a:gd name="T15" fmla="*/ 167 h 171"/>
                <a:gd name="T16" fmla="*/ 40 w 150"/>
                <a:gd name="T17" fmla="*/ 166 h 171"/>
                <a:gd name="T18" fmla="*/ 21 w 150"/>
                <a:gd name="T19" fmla="*/ 168 h 171"/>
                <a:gd name="T20" fmla="*/ 0 w 150"/>
                <a:gd name="T21" fmla="*/ 96 h 171"/>
                <a:gd name="T22" fmla="*/ 45 w 150"/>
                <a:gd name="T23" fmla="*/ 45 h 171"/>
                <a:gd name="T24" fmla="*/ 48 w 150"/>
                <a:gd name="T25" fmla="*/ 8 h 171"/>
                <a:gd name="T26" fmla="*/ 63 w 150"/>
                <a:gd name="T27" fmla="*/ 0 h 171"/>
                <a:gd name="T28" fmla="*/ 78 w 150"/>
                <a:gd name="T29" fmla="*/ 40 h 171"/>
                <a:gd name="T30" fmla="*/ 76 w 150"/>
                <a:gd name="T31" fmla="*/ 52 h 171"/>
                <a:gd name="T32" fmla="*/ 75 w 150"/>
                <a:gd name="T33" fmla="*/ 62 h 171"/>
                <a:gd name="T34" fmla="*/ 123 w 150"/>
                <a:gd name="T35" fmla="*/ 73 h 171"/>
                <a:gd name="T36" fmla="*/ 127 w 150"/>
                <a:gd name="T37" fmla="*/ 72 h 171"/>
                <a:gd name="T38" fmla="*/ 150 w 150"/>
                <a:gd name="T39" fmla="*/ 95 h 171"/>
                <a:gd name="T40" fmla="*/ 143 w 150"/>
                <a:gd name="T41" fmla="*/ 112 h 171"/>
                <a:gd name="T42" fmla="*/ 144 w 150"/>
                <a:gd name="T43" fmla="*/ 12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0" h="171">
                  <a:moveTo>
                    <a:pt x="144" y="121"/>
                  </a:moveTo>
                  <a:cubicBezTo>
                    <a:pt x="144" y="127"/>
                    <a:pt x="140" y="133"/>
                    <a:pt x="135" y="136"/>
                  </a:cubicBezTo>
                  <a:cubicBezTo>
                    <a:pt x="135" y="137"/>
                    <a:pt x="135" y="139"/>
                    <a:pt x="135" y="140"/>
                  </a:cubicBezTo>
                  <a:cubicBezTo>
                    <a:pt x="135" y="148"/>
                    <a:pt x="129" y="155"/>
                    <a:pt x="122" y="157"/>
                  </a:cubicBezTo>
                  <a:cubicBezTo>
                    <a:pt x="122" y="159"/>
                    <a:pt x="122" y="161"/>
                    <a:pt x="121" y="163"/>
                  </a:cubicBezTo>
                  <a:cubicBezTo>
                    <a:pt x="118" y="169"/>
                    <a:pt x="110" y="171"/>
                    <a:pt x="102" y="171"/>
                  </a:cubicBezTo>
                  <a:cubicBezTo>
                    <a:pt x="100" y="171"/>
                    <a:pt x="97" y="171"/>
                    <a:pt x="95" y="171"/>
                  </a:cubicBezTo>
                  <a:cubicBezTo>
                    <a:pt x="87" y="170"/>
                    <a:pt x="71" y="169"/>
                    <a:pt x="54" y="167"/>
                  </a:cubicBezTo>
                  <a:cubicBezTo>
                    <a:pt x="49" y="167"/>
                    <a:pt x="44" y="166"/>
                    <a:pt x="40" y="166"/>
                  </a:cubicBezTo>
                  <a:cubicBezTo>
                    <a:pt x="31" y="166"/>
                    <a:pt x="25" y="167"/>
                    <a:pt x="21" y="1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4" y="85"/>
                    <a:pt x="37" y="59"/>
                    <a:pt x="45" y="45"/>
                  </a:cubicBezTo>
                  <a:cubicBezTo>
                    <a:pt x="50" y="30"/>
                    <a:pt x="48" y="12"/>
                    <a:pt x="48" y="8"/>
                  </a:cubicBezTo>
                  <a:cubicBezTo>
                    <a:pt x="47" y="1"/>
                    <a:pt x="61" y="0"/>
                    <a:pt x="63" y="0"/>
                  </a:cubicBezTo>
                  <a:cubicBezTo>
                    <a:pt x="71" y="0"/>
                    <a:pt x="80" y="14"/>
                    <a:pt x="78" y="40"/>
                  </a:cubicBezTo>
                  <a:cubicBezTo>
                    <a:pt x="77" y="43"/>
                    <a:pt x="76" y="48"/>
                    <a:pt x="76" y="52"/>
                  </a:cubicBezTo>
                  <a:cubicBezTo>
                    <a:pt x="76" y="56"/>
                    <a:pt x="76" y="59"/>
                    <a:pt x="75" y="62"/>
                  </a:cubicBezTo>
                  <a:cubicBezTo>
                    <a:pt x="75" y="72"/>
                    <a:pt x="111" y="73"/>
                    <a:pt x="123" y="73"/>
                  </a:cubicBezTo>
                  <a:cubicBezTo>
                    <a:pt x="126" y="73"/>
                    <a:pt x="127" y="72"/>
                    <a:pt x="127" y="72"/>
                  </a:cubicBezTo>
                  <a:cubicBezTo>
                    <a:pt x="140" y="72"/>
                    <a:pt x="150" y="83"/>
                    <a:pt x="150" y="95"/>
                  </a:cubicBezTo>
                  <a:cubicBezTo>
                    <a:pt x="150" y="102"/>
                    <a:pt x="147" y="108"/>
                    <a:pt x="143" y="112"/>
                  </a:cubicBezTo>
                  <a:cubicBezTo>
                    <a:pt x="144" y="115"/>
                    <a:pt x="144" y="118"/>
                    <a:pt x="144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763CFA1-478B-4AAC-9D4C-F7F959642036}"/>
              </a:ext>
            </a:extLst>
          </p:cNvPr>
          <p:cNvGrpSpPr/>
          <p:nvPr/>
        </p:nvGrpSpPr>
        <p:grpSpPr>
          <a:xfrm>
            <a:off x="8933935" y="4348350"/>
            <a:ext cx="319614" cy="365628"/>
            <a:chOff x="9477707" y="1892543"/>
            <a:chExt cx="427372" cy="488900"/>
          </a:xfrm>
          <a:solidFill>
            <a:schemeClr val="bg1"/>
          </a:solidFill>
        </p:grpSpPr>
        <p:sp>
          <p:nvSpPr>
            <p:cNvPr id="42" name="Oval 194">
              <a:extLst>
                <a:ext uri="{FF2B5EF4-FFF2-40B4-BE49-F238E27FC236}">
                  <a16:creationId xmlns:a16="http://schemas.microsoft.com/office/drawing/2014/main" id="{BFCB9654-9868-490F-BEB8-E3808E338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4090" y="2291645"/>
              <a:ext cx="89798" cy="8979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Oval 195">
              <a:extLst>
                <a:ext uri="{FF2B5EF4-FFF2-40B4-BE49-F238E27FC236}">
                  <a16:creationId xmlns:a16="http://schemas.microsoft.com/office/drawing/2014/main" id="{8FF7192C-79E3-458C-AAFA-D0C62078E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72044" y="2291645"/>
              <a:ext cx="86472" cy="8979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196">
              <a:extLst>
                <a:ext uri="{FF2B5EF4-FFF2-40B4-BE49-F238E27FC236}">
                  <a16:creationId xmlns:a16="http://schemas.microsoft.com/office/drawing/2014/main" id="{0D8A33F5-F104-4DAF-A7CE-D100F7C0E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7707" y="1939105"/>
              <a:ext cx="392450" cy="330922"/>
            </a:xfrm>
            <a:custGeom>
              <a:avLst/>
              <a:gdLst>
                <a:gd name="T0" fmla="*/ 180 w 188"/>
                <a:gd name="T1" fmla="*/ 158 h 158"/>
                <a:gd name="T2" fmla="*/ 180 w 188"/>
                <a:gd name="T3" fmla="*/ 158 h 158"/>
                <a:gd name="T4" fmla="*/ 66 w 188"/>
                <a:gd name="T5" fmla="*/ 157 h 158"/>
                <a:gd name="T6" fmla="*/ 59 w 188"/>
                <a:gd name="T7" fmla="*/ 151 h 158"/>
                <a:gd name="T8" fmla="*/ 31 w 188"/>
                <a:gd name="T9" fmla="*/ 23 h 158"/>
                <a:gd name="T10" fmla="*/ 7 w 188"/>
                <a:gd name="T11" fmla="*/ 17 h 158"/>
                <a:gd name="T12" fmla="*/ 2 w 188"/>
                <a:gd name="T13" fmla="*/ 7 h 158"/>
                <a:gd name="T14" fmla="*/ 12 w 188"/>
                <a:gd name="T15" fmla="*/ 1 h 158"/>
                <a:gd name="T16" fmla="*/ 40 w 188"/>
                <a:gd name="T17" fmla="*/ 9 h 158"/>
                <a:gd name="T18" fmla="*/ 46 w 188"/>
                <a:gd name="T19" fmla="*/ 15 h 158"/>
                <a:gd name="T20" fmla="*/ 73 w 188"/>
                <a:gd name="T21" fmla="*/ 141 h 158"/>
                <a:gd name="T22" fmla="*/ 180 w 188"/>
                <a:gd name="T23" fmla="*/ 141 h 158"/>
                <a:gd name="T24" fmla="*/ 188 w 188"/>
                <a:gd name="T25" fmla="*/ 149 h 158"/>
                <a:gd name="T26" fmla="*/ 180 w 188"/>
                <a:gd name="T2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158">
                  <a:moveTo>
                    <a:pt x="180" y="158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66" y="157"/>
                    <a:pt x="66" y="157"/>
                    <a:pt x="66" y="157"/>
                  </a:cubicBezTo>
                  <a:cubicBezTo>
                    <a:pt x="63" y="157"/>
                    <a:pt x="59" y="154"/>
                    <a:pt x="59" y="15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15"/>
                    <a:pt x="0" y="11"/>
                    <a:pt x="2" y="7"/>
                  </a:cubicBezTo>
                  <a:cubicBezTo>
                    <a:pt x="3" y="2"/>
                    <a:pt x="7" y="0"/>
                    <a:pt x="12" y="1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3" y="10"/>
                    <a:pt x="45" y="12"/>
                    <a:pt x="46" y="15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84" y="141"/>
                    <a:pt x="188" y="145"/>
                    <a:pt x="188" y="149"/>
                  </a:cubicBezTo>
                  <a:cubicBezTo>
                    <a:pt x="188" y="154"/>
                    <a:pt x="184" y="158"/>
                    <a:pt x="180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197">
              <a:extLst>
                <a:ext uri="{FF2B5EF4-FFF2-40B4-BE49-F238E27FC236}">
                  <a16:creationId xmlns:a16="http://schemas.microsoft.com/office/drawing/2014/main" id="{13339779-020D-41EF-B152-7C4567F0A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4157" y="2028903"/>
              <a:ext cx="330922" cy="171282"/>
            </a:xfrm>
            <a:custGeom>
              <a:avLst/>
              <a:gdLst>
                <a:gd name="T0" fmla="*/ 148 w 159"/>
                <a:gd name="T1" fmla="*/ 75 h 82"/>
                <a:gd name="T2" fmla="*/ 141 w 159"/>
                <a:gd name="T3" fmla="*/ 82 h 82"/>
                <a:gd name="T4" fmla="*/ 18 w 159"/>
                <a:gd name="T5" fmla="*/ 82 h 82"/>
                <a:gd name="T6" fmla="*/ 12 w 159"/>
                <a:gd name="T7" fmla="*/ 75 h 82"/>
                <a:gd name="T8" fmla="*/ 0 w 159"/>
                <a:gd name="T9" fmla="*/ 6 h 82"/>
                <a:gd name="T10" fmla="*/ 6 w 159"/>
                <a:gd name="T11" fmla="*/ 0 h 82"/>
                <a:gd name="T12" fmla="*/ 159 w 159"/>
                <a:gd name="T13" fmla="*/ 15 h 82"/>
                <a:gd name="T14" fmla="*/ 148 w 159"/>
                <a:gd name="T15" fmla="*/ 7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82">
                  <a:moveTo>
                    <a:pt x="148" y="75"/>
                  </a:moveTo>
                  <a:cubicBezTo>
                    <a:pt x="148" y="79"/>
                    <a:pt x="145" y="82"/>
                    <a:pt x="141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5" y="82"/>
                    <a:pt x="12" y="79"/>
                    <a:pt x="12" y="7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59" y="15"/>
                    <a:pt x="159" y="15"/>
                    <a:pt x="159" y="15"/>
                  </a:cubicBezTo>
                  <a:lnTo>
                    <a:pt x="148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 198">
              <a:extLst>
                <a:ext uri="{FF2B5EF4-FFF2-40B4-BE49-F238E27FC236}">
                  <a16:creationId xmlns:a16="http://schemas.microsoft.com/office/drawing/2014/main" id="{B9918105-1E23-48E9-9D09-AE7605EC2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5483" y="1892543"/>
              <a:ext cx="44899" cy="34922"/>
            </a:xfrm>
            <a:custGeom>
              <a:avLst/>
              <a:gdLst>
                <a:gd name="T0" fmla="*/ 23 w 27"/>
                <a:gd name="T1" fmla="*/ 0 h 21"/>
                <a:gd name="T2" fmla="*/ 18 w 27"/>
                <a:gd name="T3" fmla="*/ 0 h 21"/>
                <a:gd name="T4" fmla="*/ 6 w 27"/>
                <a:gd name="T5" fmla="*/ 0 h 21"/>
                <a:gd name="T6" fmla="*/ 3 w 27"/>
                <a:gd name="T7" fmla="*/ 0 h 21"/>
                <a:gd name="T8" fmla="*/ 0 w 27"/>
                <a:gd name="T9" fmla="*/ 21 h 21"/>
                <a:gd name="T10" fmla="*/ 8 w 27"/>
                <a:gd name="T11" fmla="*/ 21 h 21"/>
                <a:gd name="T12" fmla="*/ 19 w 27"/>
                <a:gd name="T13" fmla="*/ 21 h 21"/>
                <a:gd name="T14" fmla="*/ 27 w 27"/>
                <a:gd name="T15" fmla="*/ 21 h 21"/>
                <a:gd name="T16" fmla="*/ 23 w 27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1">
                  <a:moveTo>
                    <a:pt x="23" y="0"/>
                  </a:moveTo>
                  <a:lnTo>
                    <a:pt x="1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1"/>
                  </a:lnTo>
                  <a:lnTo>
                    <a:pt x="8" y="21"/>
                  </a:lnTo>
                  <a:lnTo>
                    <a:pt x="19" y="21"/>
                  </a:lnTo>
                  <a:lnTo>
                    <a:pt x="27" y="2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199">
              <a:extLst>
                <a:ext uri="{FF2B5EF4-FFF2-40B4-BE49-F238E27FC236}">
                  <a16:creationId xmlns:a16="http://schemas.microsoft.com/office/drawing/2014/main" id="{C9EB5B7E-0346-4492-9C70-4DD205F48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5617" y="1902520"/>
              <a:ext cx="51551" cy="49888"/>
            </a:xfrm>
            <a:custGeom>
              <a:avLst/>
              <a:gdLst>
                <a:gd name="T0" fmla="*/ 16 w 31"/>
                <a:gd name="T1" fmla="*/ 0 h 30"/>
                <a:gd name="T2" fmla="*/ 12 w 31"/>
                <a:gd name="T3" fmla="*/ 1 h 30"/>
                <a:gd name="T4" fmla="*/ 4 w 31"/>
                <a:gd name="T5" fmla="*/ 7 h 30"/>
                <a:gd name="T6" fmla="*/ 0 w 31"/>
                <a:gd name="T7" fmla="*/ 10 h 30"/>
                <a:gd name="T8" fmla="*/ 9 w 31"/>
                <a:gd name="T9" fmla="*/ 30 h 30"/>
                <a:gd name="T10" fmla="*/ 15 w 31"/>
                <a:gd name="T11" fmla="*/ 25 h 30"/>
                <a:gd name="T12" fmla="*/ 24 w 31"/>
                <a:gd name="T13" fmla="*/ 20 h 30"/>
                <a:gd name="T14" fmla="*/ 31 w 31"/>
                <a:gd name="T15" fmla="*/ 15 h 30"/>
                <a:gd name="T16" fmla="*/ 16 w 3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0">
                  <a:moveTo>
                    <a:pt x="16" y="0"/>
                  </a:moveTo>
                  <a:lnTo>
                    <a:pt x="12" y="1"/>
                  </a:lnTo>
                  <a:lnTo>
                    <a:pt x="4" y="7"/>
                  </a:lnTo>
                  <a:lnTo>
                    <a:pt x="0" y="10"/>
                  </a:lnTo>
                  <a:lnTo>
                    <a:pt x="9" y="30"/>
                  </a:lnTo>
                  <a:lnTo>
                    <a:pt x="15" y="25"/>
                  </a:lnTo>
                  <a:lnTo>
                    <a:pt x="24" y="20"/>
                  </a:lnTo>
                  <a:lnTo>
                    <a:pt x="31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200">
              <a:extLst>
                <a:ext uri="{FF2B5EF4-FFF2-40B4-BE49-F238E27FC236}">
                  <a16:creationId xmlns:a16="http://schemas.microsoft.com/office/drawing/2014/main" id="{6DC7C467-CD65-4399-AEEA-A1EAB34A0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2381" y="1944094"/>
              <a:ext cx="49888" cy="51551"/>
            </a:xfrm>
            <a:custGeom>
              <a:avLst/>
              <a:gdLst>
                <a:gd name="T0" fmla="*/ 10 w 30"/>
                <a:gd name="T1" fmla="*/ 0 h 31"/>
                <a:gd name="T2" fmla="*/ 7 w 30"/>
                <a:gd name="T3" fmla="*/ 4 h 31"/>
                <a:gd name="T4" fmla="*/ 2 w 30"/>
                <a:gd name="T5" fmla="*/ 14 h 31"/>
                <a:gd name="T6" fmla="*/ 0 w 30"/>
                <a:gd name="T7" fmla="*/ 17 h 31"/>
                <a:gd name="T8" fmla="*/ 17 w 30"/>
                <a:gd name="T9" fmla="*/ 31 h 31"/>
                <a:gd name="T10" fmla="*/ 21 w 30"/>
                <a:gd name="T11" fmla="*/ 24 h 31"/>
                <a:gd name="T12" fmla="*/ 26 w 30"/>
                <a:gd name="T13" fmla="*/ 14 h 31"/>
                <a:gd name="T14" fmla="*/ 30 w 30"/>
                <a:gd name="T15" fmla="*/ 7 h 31"/>
                <a:gd name="T16" fmla="*/ 10 w 3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1">
                  <a:moveTo>
                    <a:pt x="10" y="0"/>
                  </a:moveTo>
                  <a:lnTo>
                    <a:pt x="7" y="4"/>
                  </a:lnTo>
                  <a:lnTo>
                    <a:pt x="2" y="14"/>
                  </a:lnTo>
                  <a:lnTo>
                    <a:pt x="0" y="17"/>
                  </a:lnTo>
                  <a:lnTo>
                    <a:pt x="17" y="31"/>
                  </a:lnTo>
                  <a:lnTo>
                    <a:pt x="21" y="24"/>
                  </a:lnTo>
                  <a:lnTo>
                    <a:pt x="26" y="14"/>
                  </a:lnTo>
                  <a:lnTo>
                    <a:pt x="30" y="7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201">
              <a:extLst>
                <a:ext uri="{FF2B5EF4-FFF2-40B4-BE49-F238E27FC236}">
                  <a16:creationId xmlns:a16="http://schemas.microsoft.com/office/drawing/2014/main" id="{14A2306A-C059-4831-92BA-6A8716D86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0741" y="2002296"/>
              <a:ext cx="38248" cy="43236"/>
            </a:xfrm>
            <a:custGeom>
              <a:avLst/>
              <a:gdLst>
                <a:gd name="T0" fmla="*/ 0 w 23"/>
                <a:gd name="T1" fmla="*/ 5 h 26"/>
                <a:gd name="T2" fmla="*/ 0 w 23"/>
                <a:gd name="T3" fmla="*/ 9 h 26"/>
                <a:gd name="T4" fmla="*/ 2 w 23"/>
                <a:gd name="T5" fmla="*/ 20 h 26"/>
                <a:gd name="T6" fmla="*/ 2 w 23"/>
                <a:gd name="T7" fmla="*/ 25 h 26"/>
                <a:gd name="T8" fmla="*/ 23 w 23"/>
                <a:gd name="T9" fmla="*/ 26 h 26"/>
                <a:gd name="T10" fmla="*/ 22 w 23"/>
                <a:gd name="T11" fmla="*/ 19 h 26"/>
                <a:gd name="T12" fmla="*/ 22 w 23"/>
                <a:gd name="T13" fmla="*/ 9 h 26"/>
                <a:gd name="T14" fmla="*/ 22 w 23"/>
                <a:gd name="T15" fmla="*/ 0 h 26"/>
                <a:gd name="T16" fmla="*/ 0 w 23"/>
                <a:gd name="T1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0" y="5"/>
                  </a:moveTo>
                  <a:lnTo>
                    <a:pt x="0" y="9"/>
                  </a:lnTo>
                  <a:lnTo>
                    <a:pt x="2" y="20"/>
                  </a:lnTo>
                  <a:lnTo>
                    <a:pt x="2" y="25"/>
                  </a:lnTo>
                  <a:lnTo>
                    <a:pt x="23" y="26"/>
                  </a:lnTo>
                  <a:lnTo>
                    <a:pt x="22" y="19"/>
                  </a:lnTo>
                  <a:lnTo>
                    <a:pt x="22" y="9"/>
                  </a:lnTo>
                  <a:lnTo>
                    <a:pt x="22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 202">
              <a:extLst>
                <a:ext uri="{FF2B5EF4-FFF2-40B4-BE49-F238E27FC236}">
                  <a16:creationId xmlns:a16="http://schemas.microsoft.com/office/drawing/2014/main" id="{E23E7A8D-04F3-492B-AD1C-7AB7CFA8A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2381" y="2057173"/>
              <a:ext cx="49888" cy="51551"/>
            </a:xfrm>
            <a:custGeom>
              <a:avLst/>
              <a:gdLst>
                <a:gd name="T0" fmla="*/ 0 w 30"/>
                <a:gd name="T1" fmla="*/ 13 h 31"/>
                <a:gd name="T2" fmla="*/ 2 w 30"/>
                <a:gd name="T3" fmla="*/ 17 h 31"/>
                <a:gd name="T4" fmla="*/ 7 w 30"/>
                <a:gd name="T5" fmla="*/ 27 h 31"/>
                <a:gd name="T6" fmla="*/ 10 w 30"/>
                <a:gd name="T7" fmla="*/ 31 h 31"/>
                <a:gd name="T8" fmla="*/ 30 w 30"/>
                <a:gd name="T9" fmla="*/ 22 h 31"/>
                <a:gd name="T10" fmla="*/ 26 w 30"/>
                <a:gd name="T11" fmla="*/ 16 h 31"/>
                <a:gd name="T12" fmla="*/ 20 w 30"/>
                <a:gd name="T13" fmla="*/ 6 h 31"/>
                <a:gd name="T14" fmla="*/ 16 w 30"/>
                <a:gd name="T15" fmla="*/ 0 h 31"/>
                <a:gd name="T16" fmla="*/ 0 w 30"/>
                <a:gd name="T17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1">
                  <a:moveTo>
                    <a:pt x="0" y="13"/>
                  </a:moveTo>
                  <a:lnTo>
                    <a:pt x="2" y="17"/>
                  </a:lnTo>
                  <a:lnTo>
                    <a:pt x="7" y="27"/>
                  </a:lnTo>
                  <a:lnTo>
                    <a:pt x="10" y="31"/>
                  </a:lnTo>
                  <a:lnTo>
                    <a:pt x="30" y="22"/>
                  </a:lnTo>
                  <a:lnTo>
                    <a:pt x="26" y="1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 203">
              <a:extLst>
                <a:ext uri="{FF2B5EF4-FFF2-40B4-BE49-F238E27FC236}">
                  <a16:creationId xmlns:a16="http://schemas.microsoft.com/office/drawing/2014/main" id="{AD11F7C4-B119-4013-AC56-A6154247D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5617" y="2102071"/>
              <a:ext cx="49888" cy="48225"/>
            </a:xfrm>
            <a:custGeom>
              <a:avLst/>
              <a:gdLst>
                <a:gd name="T0" fmla="*/ 0 w 30"/>
                <a:gd name="T1" fmla="*/ 20 h 29"/>
                <a:gd name="T2" fmla="*/ 4 w 30"/>
                <a:gd name="T3" fmla="*/ 22 h 29"/>
                <a:gd name="T4" fmla="*/ 14 w 30"/>
                <a:gd name="T5" fmla="*/ 28 h 29"/>
                <a:gd name="T6" fmla="*/ 17 w 30"/>
                <a:gd name="T7" fmla="*/ 29 h 29"/>
                <a:gd name="T8" fmla="*/ 30 w 30"/>
                <a:gd name="T9" fmla="*/ 12 h 29"/>
                <a:gd name="T10" fmla="*/ 22 w 30"/>
                <a:gd name="T11" fmla="*/ 9 h 29"/>
                <a:gd name="T12" fmla="*/ 14 w 30"/>
                <a:gd name="T13" fmla="*/ 4 h 29"/>
                <a:gd name="T14" fmla="*/ 6 w 30"/>
                <a:gd name="T15" fmla="*/ 0 h 29"/>
                <a:gd name="T16" fmla="*/ 0 w 30"/>
                <a:gd name="T17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9">
                  <a:moveTo>
                    <a:pt x="0" y="20"/>
                  </a:moveTo>
                  <a:lnTo>
                    <a:pt x="4" y="22"/>
                  </a:lnTo>
                  <a:lnTo>
                    <a:pt x="14" y="28"/>
                  </a:lnTo>
                  <a:lnTo>
                    <a:pt x="17" y="29"/>
                  </a:lnTo>
                  <a:lnTo>
                    <a:pt x="30" y="12"/>
                  </a:lnTo>
                  <a:lnTo>
                    <a:pt x="22" y="9"/>
                  </a:lnTo>
                  <a:lnTo>
                    <a:pt x="14" y="4"/>
                  </a:lnTo>
                  <a:lnTo>
                    <a:pt x="6" y="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Freeform 204">
              <a:extLst>
                <a:ext uri="{FF2B5EF4-FFF2-40B4-BE49-F238E27FC236}">
                  <a16:creationId xmlns:a16="http://schemas.microsoft.com/office/drawing/2014/main" id="{B3072DA8-75A9-4472-A80A-A5E9BD243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3820" y="2125352"/>
              <a:ext cx="43236" cy="34922"/>
            </a:xfrm>
            <a:custGeom>
              <a:avLst/>
              <a:gdLst>
                <a:gd name="T0" fmla="*/ 4 w 26"/>
                <a:gd name="T1" fmla="*/ 21 h 21"/>
                <a:gd name="T2" fmla="*/ 9 w 26"/>
                <a:gd name="T3" fmla="*/ 21 h 21"/>
                <a:gd name="T4" fmla="*/ 19 w 26"/>
                <a:gd name="T5" fmla="*/ 21 h 21"/>
                <a:gd name="T6" fmla="*/ 24 w 26"/>
                <a:gd name="T7" fmla="*/ 21 h 21"/>
                <a:gd name="T8" fmla="*/ 26 w 26"/>
                <a:gd name="T9" fmla="*/ 0 h 21"/>
                <a:gd name="T10" fmla="*/ 19 w 26"/>
                <a:gd name="T11" fmla="*/ 0 h 21"/>
                <a:gd name="T12" fmla="*/ 7 w 26"/>
                <a:gd name="T13" fmla="*/ 0 h 21"/>
                <a:gd name="T14" fmla="*/ 0 w 26"/>
                <a:gd name="T15" fmla="*/ 1 h 21"/>
                <a:gd name="T16" fmla="*/ 4 w 26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1">
                  <a:moveTo>
                    <a:pt x="4" y="21"/>
                  </a:moveTo>
                  <a:lnTo>
                    <a:pt x="9" y="21"/>
                  </a:lnTo>
                  <a:lnTo>
                    <a:pt x="19" y="21"/>
                  </a:lnTo>
                  <a:lnTo>
                    <a:pt x="24" y="21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7" y="0"/>
                  </a:lnTo>
                  <a:lnTo>
                    <a:pt x="0" y="1"/>
                  </a:lnTo>
                  <a:lnTo>
                    <a:pt x="4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 206">
              <a:extLst>
                <a:ext uri="{FF2B5EF4-FFF2-40B4-BE49-F238E27FC236}">
                  <a16:creationId xmlns:a16="http://schemas.microsoft.com/office/drawing/2014/main" id="{25EE7D5A-04DC-4223-8F28-803F7C68B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5370" y="2102071"/>
              <a:ext cx="53214" cy="49888"/>
            </a:xfrm>
            <a:custGeom>
              <a:avLst/>
              <a:gdLst>
                <a:gd name="T0" fmla="*/ 15 w 32"/>
                <a:gd name="T1" fmla="*/ 30 h 30"/>
                <a:gd name="T2" fmla="*/ 18 w 32"/>
                <a:gd name="T3" fmla="*/ 28 h 30"/>
                <a:gd name="T4" fmla="*/ 28 w 32"/>
                <a:gd name="T5" fmla="*/ 22 h 30"/>
                <a:gd name="T6" fmla="*/ 32 w 32"/>
                <a:gd name="T7" fmla="*/ 19 h 30"/>
                <a:gd name="T8" fmla="*/ 23 w 32"/>
                <a:gd name="T9" fmla="*/ 0 h 30"/>
                <a:gd name="T10" fmla="*/ 17 w 32"/>
                <a:gd name="T11" fmla="*/ 4 h 30"/>
                <a:gd name="T12" fmla="*/ 7 w 32"/>
                <a:gd name="T13" fmla="*/ 10 h 30"/>
                <a:gd name="T14" fmla="*/ 0 w 32"/>
                <a:gd name="T15" fmla="*/ 14 h 30"/>
                <a:gd name="T16" fmla="*/ 15 w 32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15" y="30"/>
                  </a:moveTo>
                  <a:lnTo>
                    <a:pt x="18" y="28"/>
                  </a:lnTo>
                  <a:lnTo>
                    <a:pt x="28" y="22"/>
                  </a:lnTo>
                  <a:lnTo>
                    <a:pt x="32" y="19"/>
                  </a:lnTo>
                  <a:lnTo>
                    <a:pt x="23" y="0"/>
                  </a:lnTo>
                  <a:lnTo>
                    <a:pt x="17" y="4"/>
                  </a:lnTo>
                  <a:lnTo>
                    <a:pt x="7" y="10"/>
                  </a:lnTo>
                  <a:lnTo>
                    <a:pt x="0" y="14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Freeform 207">
              <a:extLst>
                <a:ext uri="{FF2B5EF4-FFF2-40B4-BE49-F238E27FC236}">
                  <a16:creationId xmlns:a16="http://schemas.microsoft.com/office/drawing/2014/main" id="{FC122541-0FF3-4672-A63E-E84A01943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1932" y="2058835"/>
              <a:ext cx="49888" cy="49888"/>
            </a:xfrm>
            <a:custGeom>
              <a:avLst/>
              <a:gdLst>
                <a:gd name="T0" fmla="*/ 20 w 30"/>
                <a:gd name="T1" fmla="*/ 30 h 30"/>
                <a:gd name="T2" fmla="*/ 22 w 30"/>
                <a:gd name="T3" fmla="*/ 26 h 30"/>
                <a:gd name="T4" fmla="*/ 27 w 30"/>
                <a:gd name="T5" fmla="*/ 16 h 30"/>
                <a:gd name="T6" fmla="*/ 30 w 30"/>
                <a:gd name="T7" fmla="*/ 12 h 30"/>
                <a:gd name="T8" fmla="*/ 12 w 30"/>
                <a:gd name="T9" fmla="*/ 0 h 30"/>
                <a:gd name="T10" fmla="*/ 9 w 30"/>
                <a:gd name="T11" fmla="*/ 6 h 30"/>
                <a:gd name="T12" fmla="*/ 4 w 30"/>
                <a:gd name="T13" fmla="*/ 16 h 30"/>
                <a:gd name="T14" fmla="*/ 0 w 30"/>
                <a:gd name="T15" fmla="*/ 22 h 30"/>
                <a:gd name="T16" fmla="*/ 20 w 30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20" y="30"/>
                  </a:moveTo>
                  <a:lnTo>
                    <a:pt x="22" y="26"/>
                  </a:lnTo>
                  <a:lnTo>
                    <a:pt x="27" y="16"/>
                  </a:lnTo>
                  <a:lnTo>
                    <a:pt x="30" y="12"/>
                  </a:lnTo>
                  <a:lnTo>
                    <a:pt x="12" y="0"/>
                  </a:lnTo>
                  <a:lnTo>
                    <a:pt x="9" y="6"/>
                  </a:lnTo>
                  <a:lnTo>
                    <a:pt x="4" y="16"/>
                  </a:lnTo>
                  <a:lnTo>
                    <a:pt x="0" y="22"/>
                  </a:lnTo>
                  <a:lnTo>
                    <a:pt x="20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Freeform 208">
              <a:extLst>
                <a:ext uri="{FF2B5EF4-FFF2-40B4-BE49-F238E27FC236}">
                  <a16:creationId xmlns:a16="http://schemas.microsoft.com/office/drawing/2014/main" id="{83B19F22-904C-41C9-9585-21DCFE8E3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5213" y="2007285"/>
              <a:ext cx="36584" cy="43236"/>
            </a:xfrm>
            <a:custGeom>
              <a:avLst/>
              <a:gdLst>
                <a:gd name="T0" fmla="*/ 22 w 22"/>
                <a:gd name="T1" fmla="*/ 22 h 26"/>
                <a:gd name="T2" fmla="*/ 22 w 22"/>
                <a:gd name="T3" fmla="*/ 17 h 26"/>
                <a:gd name="T4" fmla="*/ 21 w 22"/>
                <a:gd name="T5" fmla="*/ 6 h 26"/>
                <a:gd name="T6" fmla="*/ 21 w 22"/>
                <a:gd name="T7" fmla="*/ 2 h 26"/>
                <a:gd name="T8" fmla="*/ 0 w 22"/>
                <a:gd name="T9" fmla="*/ 0 h 26"/>
                <a:gd name="T10" fmla="*/ 0 w 22"/>
                <a:gd name="T11" fmla="*/ 7 h 26"/>
                <a:gd name="T12" fmla="*/ 1 w 22"/>
                <a:gd name="T13" fmla="*/ 18 h 26"/>
                <a:gd name="T14" fmla="*/ 1 w 22"/>
                <a:gd name="T15" fmla="*/ 26 h 26"/>
                <a:gd name="T16" fmla="*/ 22 w 22"/>
                <a:gd name="T1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22"/>
                  </a:moveTo>
                  <a:lnTo>
                    <a:pt x="22" y="17"/>
                  </a:lnTo>
                  <a:lnTo>
                    <a:pt x="21" y="6"/>
                  </a:lnTo>
                  <a:lnTo>
                    <a:pt x="21" y="2"/>
                  </a:lnTo>
                  <a:lnTo>
                    <a:pt x="0" y="0"/>
                  </a:lnTo>
                  <a:lnTo>
                    <a:pt x="0" y="7"/>
                  </a:lnTo>
                  <a:lnTo>
                    <a:pt x="1" y="18"/>
                  </a:lnTo>
                  <a:lnTo>
                    <a:pt x="1" y="26"/>
                  </a:lnTo>
                  <a:lnTo>
                    <a:pt x="22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Freeform 209">
              <a:extLst>
                <a:ext uri="{FF2B5EF4-FFF2-40B4-BE49-F238E27FC236}">
                  <a16:creationId xmlns:a16="http://schemas.microsoft.com/office/drawing/2014/main" id="{7FBD8142-BB03-43D6-8D09-E732BC7E8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1932" y="1945756"/>
              <a:ext cx="49888" cy="49888"/>
            </a:xfrm>
            <a:custGeom>
              <a:avLst/>
              <a:gdLst>
                <a:gd name="T0" fmla="*/ 30 w 30"/>
                <a:gd name="T1" fmla="*/ 16 h 30"/>
                <a:gd name="T2" fmla="*/ 27 w 30"/>
                <a:gd name="T3" fmla="*/ 13 h 30"/>
                <a:gd name="T4" fmla="*/ 21 w 30"/>
                <a:gd name="T5" fmla="*/ 4 h 30"/>
                <a:gd name="T6" fmla="*/ 20 w 30"/>
                <a:gd name="T7" fmla="*/ 0 h 30"/>
                <a:gd name="T8" fmla="*/ 0 w 30"/>
                <a:gd name="T9" fmla="*/ 8 h 30"/>
                <a:gd name="T10" fmla="*/ 4 w 30"/>
                <a:gd name="T11" fmla="*/ 15 h 30"/>
                <a:gd name="T12" fmla="*/ 10 w 30"/>
                <a:gd name="T13" fmla="*/ 24 h 30"/>
                <a:gd name="T14" fmla="*/ 14 w 30"/>
                <a:gd name="T15" fmla="*/ 30 h 30"/>
                <a:gd name="T16" fmla="*/ 30 w 30"/>
                <a:gd name="T1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30" y="16"/>
                  </a:moveTo>
                  <a:lnTo>
                    <a:pt x="27" y="13"/>
                  </a:lnTo>
                  <a:lnTo>
                    <a:pt x="21" y="4"/>
                  </a:lnTo>
                  <a:lnTo>
                    <a:pt x="20" y="0"/>
                  </a:lnTo>
                  <a:lnTo>
                    <a:pt x="0" y="8"/>
                  </a:lnTo>
                  <a:lnTo>
                    <a:pt x="4" y="15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3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Freeform 210">
              <a:extLst>
                <a:ext uri="{FF2B5EF4-FFF2-40B4-BE49-F238E27FC236}">
                  <a16:creationId xmlns:a16="http://schemas.microsoft.com/office/drawing/2014/main" id="{E837742A-FEAF-4200-8A41-A6B9B549A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8696" y="1902520"/>
              <a:ext cx="49888" cy="49888"/>
            </a:xfrm>
            <a:custGeom>
              <a:avLst/>
              <a:gdLst>
                <a:gd name="T0" fmla="*/ 30 w 30"/>
                <a:gd name="T1" fmla="*/ 9 h 30"/>
                <a:gd name="T2" fmla="*/ 26 w 30"/>
                <a:gd name="T3" fmla="*/ 7 h 30"/>
                <a:gd name="T4" fmla="*/ 16 w 30"/>
                <a:gd name="T5" fmla="*/ 2 h 30"/>
                <a:gd name="T6" fmla="*/ 12 w 30"/>
                <a:gd name="T7" fmla="*/ 0 h 30"/>
                <a:gd name="T8" fmla="*/ 0 w 30"/>
                <a:gd name="T9" fmla="*/ 17 h 30"/>
                <a:gd name="T10" fmla="*/ 6 w 30"/>
                <a:gd name="T11" fmla="*/ 21 h 30"/>
                <a:gd name="T12" fmla="*/ 16 w 30"/>
                <a:gd name="T13" fmla="*/ 26 h 30"/>
                <a:gd name="T14" fmla="*/ 23 w 30"/>
                <a:gd name="T15" fmla="*/ 30 h 30"/>
                <a:gd name="T16" fmla="*/ 30 w 30"/>
                <a:gd name="T17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30" y="9"/>
                  </a:moveTo>
                  <a:lnTo>
                    <a:pt x="26" y="7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0" y="17"/>
                  </a:lnTo>
                  <a:lnTo>
                    <a:pt x="6" y="21"/>
                  </a:lnTo>
                  <a:lnTo>
                    <a:pt x="16" y="26"/>
                  </a:lnTo>
                  <a:lnTo>
                    <a:pt x="23" y="30"/>
                  </a:lnTo>
                  <a:lnTo>
                    <a:pt x="3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Freeform 211">
              <a:extLst>
                <a:ext uri="{FF2B5EF4-FFF2-40B4-BE49-F238E27FC236}">
                  <a16:creationId xmlns:a16="http://schemas.microsoft.com/office/drawing/2014/main" id="{E847EC77-26D9-498E-8DDD-6038CCFE7F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2359" y="1912498"/>
              <a:ext cx="229484" cy="226158"/>
            </a:xfrm>
            <a:custGeom>
              <a:avLst/>
              <a:gdLst>
                <a:gd name="T0" fmla="*/ 55 w 110"/>
                <a:gd name="T1" fmla="*/ 108 h 108"/>
                <a:gd name="T2" fmla="*/ 1 w 110"/>
                <a:gd name="T3" fmla="*/ 57 h 108"/>
                <a:gd name="T4" fmla="*/ 53 w 110"/>
                <a:gd name="T5" fmla="*/ 1 h 108"/>
                <a:gd name="T6" fmla="*/ 109 w 110"/>
                <a:gd name="T7" fmla="*/ 52 h 108"/>
                <a:gd name="T8" fmla="*/ 57 w 110"/>
                <a:gd name="T9" fmla="*/ 108 h 108"/>
                <a:gd name="T10" fmla="*/ 55 w 110"/>
                <a:gd name="T11" fmla="*/ 108 h 108"/>
                <a:gd name="T12" fmla="*/ 55 w 110"/>
                <a:gd name="T13" fmla="*/ 16 h 108"/>
                <a:gd name="T14" fmla="*/ 53 w 110"/>
                <a:gd name="T15" fmla="*/ 16 h 108"/>
                <a:gd name="T16" fmla="*/ 16 w 110"/>
                <a:gd name="T17" fmla="*/ 56 h 108"/>
                <a:gd name="T18" fmla="*/ 57 w 110"/>
                <a:gd name="T19" fmla="*/ 94 h 108"/>
                <a:gd name="T20" fmla="*/ 94 w 110"/>
                <a:gd name="T21" fmla="*/ 53 h 108"/>
                <a:gd name="T22" fmla="*/ 55 w 110"/>
                <a:gd name="T23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108">
                  <a:moveTo>
                    <a:pt x="55" y="108"/>
                  </a:moveTo>
                  <a:cubicBezTo>
                    <a:pt x="26" y="108"/>
                    <a:pt x="2" y="86"/>
                    <a:pt x="1" y="57"/>
                  </a:cubicBezTo>
                  <a:cubicBezTo>
                    <a:pt x="0" y="27"/>
                    <a:pt x="23" y="2"/>
                    <a:pt x="53" y="1"/>
                  </a:cubicBezTo>
                  <a:cubicBezTo>
                    <a:pt x="83" y="0"/>
                    <a:pt x="108" y="23"/>
                    <a:pt x="109" y="52"/>
                  </a:cubicBezTo>
                  <a:cubicBezTo>
                    <a:pt x="110" y="82"/>
                    <a:pt x="87" y="107"/>
                    <a:pt x="57" y="108"/>
                  </a:cubicBezTo>
                  <a:cubicBezTo>
                    <a:pt x="56" y="108"/>
                    <a:pt x="56" y="108"/>
                    <a:pt x="55" y="108"/>
                  </a:cubicBezTo>
                  <a:close/>
                  <a:moveTo>
                    <a:pt x="55" y="16"/>
                  </a:moveTo>
                  <a:cubicBezTo>
                    <a:pt x="54" y="16"/>
                    <a:pt x="54" y="16"/>
                    <a:pt x="53" y="16"/>
                  </a:cubicBezTo>
                  <a:cubicBezTo>
                    <a:pt x="32" y="16"/>
                    <a:pt x="15" y="35"/>
                    <a:pt x="16" y="56"/>
                  </a:cubicBezTo>
                  <a:cubicBezTo>
                    <a:pt x="17" y="78"/>
                    <a:pt x="35" y="94"/>
                    <a:pt x="57" y="94"/>
                  </a:cubicBezTo>
                  <a:cubicBezTo>
                    <a:pt x="78" y="93"/>
                    <a:pt x="95" y="75"/>
                    <a:pt x="94" y="53"/>
                  </a:cubicBezTo>
                  <a:cubicBezTo>
                    <a:pt x="93" y="32"/>
                    <a:pt x="76" y="16"/>
                    <a:pt x="55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0D7F07E-D7DB-422B-9B14-941D70263035}"/>
              </a:ext>
            </a:extLst>
          </p:cNvPr>
          <p:cNvGrpSpPr/>
          <p:nvPr/>
        </p:nvGrpSpPr>
        <p:grpSpPr>
          <a:xfrm>
            <a:off x="1338247" y="4346488"/>
            <a:ext cx="364830" cy="389230"/>
            <a:chOff x="6025477" y="5703965"/>
            <a:chExt cx="522158" cy="557080"/>
          </a:xfrm>
          <a:solidFill>
            <a:schemeClr val="bg1"/>
          </a:solidFill>
        </p:grpSpPr>
        <p:sp>
          <p:nvSpPr>
            <p:cNvPr id="30" name="Freeform 348">
              <a:extLst>
                <a:ext uri="{FF2B5EF4-FFF2-40B4-BE49-F238E27FC236}">
                  <a16:creationId xmlns:a16="http://schemas.microsoft.com/office/drawing/2014/main" id="{D6BCCD99-5893-4D28-A9EE-69D3A2379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241" y="5703965"/>
              <a:ext cx="31596" cy="78158"/>
            </a:xfrm>
            <a:custGeom>
              <a:avLst/>
              <a:gdLst>
                <a:gd name="T0" fmla="*/ 8 w 15"/>
                <a:gd name="T1" fmla="*/ 38 h 38"/>
                <a:gd name="T2" fmla="*/ 0 w 15"/>
                <a:gd name="T3" fmla="*/ 30 h 38"/>
                <a:gd name="T4" fmla="*/ 0 w 15"/>
                <a:gd name="T5" fmla="*/ 7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0 h 38"/>
                <a:gd name="T12" fmla="*/ 8 w 15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cubicBezTo>
                    <a:pt x="4" y="38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4"/>
                    <a:pt x="12" y="38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349">
              <a:extLst>
                <a:ext uri="{FF2B5EF4-FFF2-40B4-BE49-F238E27FC236}">
                  <a16:creationId xmlns:a16="http://schemas.microsoft.com/office/drawing/2014/main" id="{3DB24A30-3C40-4E92-A999-CC177BFFC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3521" y="5730572"/>
              <a:ext cx="58203" cy="73169"/>
            </a:xfrm>
            <a:custGeom>
              <a:avLst/>
              <a:gdLst>
                <a:gd name="T0" fmla="*/ 20 w 28"/>
                <a:gd name="T1" fmla="*/ 35 h 35"/>
                <a:gd name="T2" fmla="*/ 13 w 28"/>
                <a:gd name="T3" fmla="*/ 32 h 35"/>
                <a:gd name="T4" fmla="*/ 2 w 28"/>
                <a:gd name="T5" fmla="*/ 12 h 35"/>
                <a:gd name="T6" fmla="*/ 4 w 28"/>
                <a:gd name="T7" fmla="*/ 2 h 35"/>
                <a:gd name="T8" fmla="*/ 14 w 28"/>
                <a:gd name="T9" fmla="*/ 5 h 35"/>
                <a:gd name="T10" fmla="*/ 26 w 28"/>
                <a:gd name="T11" fmla="*/ 25 h 35"/>
                <a:gd name="T12" fmla="*/ 23 w 28"/>
                <a:gd name="T13" fmla="*/ 35 h 35"/>
                <a:gd name="T14" fmla="*/ 20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0" y="35"/>
                  </a:moveTo>
                  <a:cubicBezTo>
                    <a:pt x="17" y="35"/>
                    <a:pt x="15" y="34"/>
                    <a:pt x="13" y="3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1"/>
                    <a:pt x="14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8"/>
                    <a:pt x="27" y="33"/>
                    <a:pt x="23" y="35"/>
                  </a:cubicBezTo>
                  <a:cubicBezTo>
                    <a:pt x="22" y="35"/>
                    <a:pt x="21" y="35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350">
              <a:extLst>
                <a:ext uri="{FF2B5EF4-FFF2-40B4-BE49-F238E27FC236}">
                  <a16:creationId xmlns:a16="http://schemas.microsoft.com/office/drawing/2014/main" id="{BA2BA0EC-FE9C-42DE-B2C8-68577FDB3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0397" y="5818707"/>
              <a:ext cx="76495" cy="56539"/>
            </a:xfrm>
            <a:custGeom>
              <a:avLst/>
              <a:gdLst>
                <a:gd name="T0" fmla="*/ 28 w 37"/>
                <a:gd name="T1" fmla="*/ 27 h 27"/>
                <a:gd name="T2" fmla="*/ 25 w 37"/>
                <a:gd name="T3" fmla="*/ 26 h 27"/>
                <a:gd name="T4" fmla="*/ 5 w 37"/>
                <a:gd name="T5" fmla="*/ 14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8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16"/>
                    <a:pt x="37" y="20"/>
                    <a:pt x="35" y="23"/>
                  </a:cubicBezTo>
                  <a:cubicBezTo>
                    <a:pt x="33" y="26"/>
                    <a:pt x="31" y="27"/>
                    <a:pt x="2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351">
              <a:extLst>
                <a:ext uri="{FF2B5EF4-FFF2-40B4-BE49-F238E27FC236}">
                  <a16:creationId xmlns:a16="http://schemas.microsoft.com/office/drawing/2014/main" id="{7A7F6552-E73A-489C-9DE9-ED36E2AD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477" y="5943426"/>
              <a:ext cx="78158" cy="28270"/>
            </a:xfrm>
            <a:custGeom>
              <a:avLst/>
              <a:gdLst>
                <a:gd name="T0" fmla="*/ 31 w 38"/>
                <a:gd name="T1" fmla="*/ 14 h 14"/>
                <a:gd name="T2" fmla="*/ 8 w 38"/>
                <a:gd name="T3" fmla="*/ 14 h 14"/>
                <a:gd name="T4" fmla="*/ 0 w 38"/>
                <a:gd name="T5" fmla="*/ 7 h 14"/>
                <a:gd name="T6" fmla="*/ 8 w 38"/>
                <a:gd name="T7" fmla="*/ 0 h 14"/>
                <a:gd name="T8" fmla="*/ 31 w 38"/>
                <a:gd name="T9" fmla="*/ 0 h 14"/>
                <a:gd name="T10" fmla="*/ 38 w 38"/>
                <a:gd name="T11" fmla="*/ 7 h 14"/>
                <a:gd name="T12" fmla="*/ 31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3"/>
                    <a:pt x="38" y="7"/>
                  </a:cubicBezTo>
                  <a:cubicBezTo>
                    <a:pt x="38" y="11"/>
                    <a:pt x="35" y="14"/>
                    <a:pt x="3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352">
              <a:extLst>
                <a:ext uri="{FF2B5EF4-FFF2-40B4-BE49-F238E27FC236}">
                  <a16:creationId xmlns:a16="http://schemas.microsoft.com/office/drawing/2014/main" id="{EA497250-36DD-4B19-95BC-4CD1E5850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2083" y="6041539"/>
              <a:ext cx="76495" cy="56539"/>
            </a:xfrm>
            <a:custGeom>
              <a:avLst/>
              <a:gdLst>
                <a:gd name="T0" fmla="*/ 9 w 37"/>
                <a:gd name="T1" fmla="*/ 27 h 27"/>
                <a:gd name="T2" fmla="*/ 2 w 37"/>
                <a:gd name="T3" fmla="*/ 23 h 27"/>
                <a:gd name="T4" fmla="*/ 5 w 37"/>
                <a:gd name="T5" fmla="*/ 13 h 27"/>
                <a:gd name="T6" fmla="*/ 25 w 37"/>
                <a:gd name="T7" fmla="*/ 2 h 27"/>
                <a:gd name="T8" fmla="*/ 35 w 37"/>
                <a:gd name="T9" fmla="*/ 4 h 27"/>
                <a:gd name="T10" fmla="*/ 32 w 37"/>
                <a:gd name="T11" fmla="*/ 14 h 27"/>
                <a:gd name="T12" fmla="*/ 12 w 37"/>
                <a:gd name="T13" fmla="*/ 26 h 27"/>
                <a:gd name="T14" fmla="*/ 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9" y="27"/>
                  </a:moveTo>
                  <a:cubicBezTo>
                    <a:pt x="6" y="27"/>
                    <a:pt x="4" y="25"/>
                    <a:pt x="2" y="23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9" y="0"/>
                    <a:pt x="33" y="1"/>
                    <a:pt x="35" y="4"/>
                  </a:cubicBezTo>
                  <a:cubicBezTo>
                    <a:pt x="37" y="8"/>
                    <a:pt x="36" y="12"/>
                    <a:pt x="32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353">
              <a:extLst>
                <a:ext uri="{FF2B5EF4-FFF2-40B4-BE49-F238E27FC236}">
                  <a16:creationId xmlns:a16="http://schemas.microsoft.com/office/drawing/2014/main" id="{2C12E04C-49C9-4CFB-9F95-8F1B8FB2D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882" y="6053179"/>
              <a:ext cx="76495" cy="56539"/>
            </a:xfrm>
            <a:custGeom>
              <a:avLst/>
              <a:gdLst>
                <a:gd name="T0" fmla="*/ 29 w 37"/>
                <a:gd name="T1" fmla="*/ 27 h 27"/>
                <a:gd name="T2" fmla="*/ 25 w 37"/>
                <a:gd name="T3" fmla="*/ 26 h 27"/>
                <a:gd name="T4" fmla="*/ 5 w 37"/>
                <a:gd name="T5" fmla="*/ 15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9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6"/>
                    <a:pt x="37" y="20"/>
                    <a:pt x="35" y="23"/>
                  </a:cubicBezTo>
                  <a:cubicBezTo>
                    <a:pt x="34" y="26"/>
                    <a:pt x="31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 354">
              <a:extLst>
                <a:ext uri="{FF2B5EF4-FFF2-40B4-BE49-F238E27FC236}">
                  <a16:creationId xmlns:a16="http://schemas.microsoft.com/office/drawing/2014/main" id="{EEA12489-8341-49C0-AA57-9D0DADE2F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140" y="5958393"/>
              <a:ext cx="76495" cy="28270"/>
            </a:xfrm>
            <a:custGeom>
              <a:avLst/>
              <a:gdLst>
                <a:gd name="T0" fmla="*/ 30 w 37"/>
                <a:gd name="T1" fmla="*/ 14 h 14"/>
                <a:gd name="T2" fmla="*/ 7 w 37"/>
                <a:gd name="T3" fmla="*/ 14 h 14"/>
                <a:gd name="T4" fmla="*/ 0 w 37"/>
                <a:gd name="T5" fmla="*/ 7 h 14"/>
                <a:gd name="T6" fmla="*/ 7 w 37"/>
                <a:gd name="T7" fmla="*/ 0 h 14"/>
                <a:gd name="T8" fmla="*/ 30 w 37"/>
                <a:gd name="T9" fmla="*/ 0 h 14"/>
                <a:gd name="T10" fmla="*/ 37 w 37"/>
                <a:gd name="T11" fmla="*/ 7 h 14"/>
                <a:gd name="T12" fmla="*/ 30 w 3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3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7" y="3"/>
                    <a:pt x="37" y="7"/>
                  </a:cubicBezTo>
                  <a:cubicBezTo>
                    <a:pt x="37" y="11"/>
                    <a:pt x="34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355">
              <a:extLst>
                <a:ext uri="{FF2B5EF4-FFF2-40B4-BE49-F238E27FC236}">
                  <a16:creationId xmlns:a16="http://schemas.microsoft.com/office/drawing/2014/main" id="{6BD56864-BE31-40E2-BE73-D7788A41D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196" y="5830347"/>
              <a:ext cx="76495" cy="56539"/>
            </a:xfrm>
            <a:custGeom>
              <a:avLst/>
              <a:gdLst>
                <a:gd name="T0" fmla="*/ 8 w 37"/>
                <a:gd name="T1" fmla="*/ 27 h 27"/>
                <a:gd name="T2" fmla="*/ 2 w 37"/>
                <a:gd name="T3" fmla="*/ 24 h 27"/>
                <a:gd name="T4" fmla="*/ 5 w 37"/>
                <a:gd name="T5" fmla="*/ 14 h 27"/>
                <a:gd name="T6" fmla="*/ 25 w 37"/>
                <a:gd name="T7" fmla="*/ 2 h 27"/>
                <a:gd name="T8" fmla="*/ 35 w 37"/>
                <a:gd name="T9" fmla="*/ 5 h 27"/>
                <a:gd name="T10" fmla="*/ 32 w 37"/>
                <a:gd name="T11" fmla="*/ 15 h 27"/>
                <a:gd name="T12" fmla="*/ 12 w 37"/>
                <a:gd name="T13" fmla="*/ 26 h 27"/>
                <a:gd name="T14" fmla="*/ 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8" y="27"/>
                  </a:moveTo>
                  <a:cubicBezTo>
                    <a:pt x="6" y="27"/>
                    <a:pt x="3" y="26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37" y="8"/>
                    <a:pt x="35" y="13"/>
                    <a:pt x="3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9" y="27"/>
                    <a:pt x="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356">
              <a:extLst>
                <a:ext uri="{FF2B5EF4-FFF2-40B4-BE49-F238E27FC236}">
                  <a16:creationId xmlns:a16="http://schemas.microsoft.com/office/drawing/2014/main" id="{DCE48209-8388-4392-ABD7-C6572C4F3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353" y="5738887"/>
              <a:ext cx="59865" cy="73169"/>
            </a:xfrm>
            <a:custGeom>
              <a:avLst/>
              <a:gdLst>
                <a:gd name="T0" fmla="*/ 8 w 28"/>
                <a:gd name="T1" fmla="*/ 35 h 35"/>
                <a:gd name="T2" fmla="*/ 4 w 28"/>
                <a:gd name="T3" fmla="*/ 34 h 35"/>
                <a:gd name="T4" fmla="*/ 2 w 28"/>
                <a:gd name="T5" fmla="*/ 24 h 35"/>
                <a:gd name="T6" fmla="*/ 13 w 28"/>
                <a:gd name="T7" fmla="*/ 4 h 35"/>
                <a:gd name="T8" fmla="*/ 23 w 28"/>
                <a:gd name="T9" fmla="*/ 2 h 35"/>
                <a:gd name="T10" fmla="*/ 26 w 28"/>
                <a:gd name="T11" fmla="*/ 11 h 35"/>
                <a:gd name="T12" fmla="*/ 14 w 28"/>
                <a:gd name="T13" fmla="*/ 32 h 35"/>
                <a:gd name="T14" fmla="*/ 8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8" y="35"/>
                  </a:moveTo>
                  <a:cubicBezTo>
                    <a:pt x="7" y="35"/>
                    <a:pt x="5" y="35"/>
                    <a:pt x="4" y="34"/>
                  </a:cubicBezTo>
                  <a:cubicBezTo>
                    <a:pt x="1" y="32"/>
                    <a:pt x="0" y="28"/>
                    <a:pt x="2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8" y="8"/>
                    <a:pt x="26" y="1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0" y="35"/>
                    <a:pt x="8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357">
              <a:extLst>
                <a:ext uri="{FF2B5EF4-FFF2-40B4-BE49-F238E27FC236}">
                  <a16:creationId xmlns:a16="http://schemas.microsoft.com/office/drawing/2014/main" id="{47662565-4642-4F7C-A07C-12288478B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46870" y="5828687"/>
              <a:ext cx="281035" cy="337574"/>
            </a:xfrm>
            <a:custGeom>
              <a:avLst/>
              <a:gdLst>
                <a:gd name="T0" fmla="*/ 67 w 134"/>
                <a:gd name="T1" fmla="*/ 0 h 162"/>
                <a:gd name="T2" fmla="*/ 0 w 134"/>
                <a:gd name="T3" fmla="*/ 73 h 162"/>
                <a:gd name="T4" fmla="*/ 31 w 134"/>
                <a:gd name="T5" fmla="*/ 162 h 162"/>
                <a:gd name="T6" fmla="*/ 71 w 134"/>
                <a:gd name="T7" fmla="*/ 162 h 162"/>
                <a:gd name="T8" fmla="*/ 107 w 134"/>
                <a:gd name="T9" fmla="*/ 132 h 162"/>
                <a:gd name="T10" fmla="*/ 134 w 134"/>
                <a:gd name="T11" fmla="*/ 67 h 162"/>
                <a:gd name="T12" fmla="*/ 59 w 134"/>
                <a:gd name="T13" fmla="*/ 118 h 162"/>
                <a:gd name="T14" fmla="*/ 45 w 134"/>
                <a:gd name="T15" fmla="*/ 91 h 162"/>
                <a:gd name="T16" fmla="*/ 54 w 134"/>
                <a:gd name="T17" fmla="*/ 87 h 162"/>
                <a:gd name="T18" fmla="*/ 73 w 134"/>
                <a:gd name="T19" fmla="*/ 87 h 162"/>
                <a:gd name="T20" fmla="*/ 80 w 134"/>
                <a:gd name="T21" fmla="*/ 92 h 162"/>
                <a:gd name="T22" fmla="*/ 84 w 134"/>
                <a:gd name="T23" fmla="*/ 91 h 162"/>
                <a:gd name="T24" fmla="*/ 71 w 134"/>
                <a:gd name="T25" fmla="*/ 118 h 162"/>
                <a:gd name="T26" fmla="*/ 59 w 134"/>
                <a:gd name="T27" fmla="*/ 150 h 162"/>
                <a:gd name="T28" fmla="*/ 55 w 134"/>
                <a:gd name="T29" fmla="*/ 72 h 162"/>
                <a:gd name="T30" fmla="*/ 57 w 134"/>
                <a:gd name="T31" fmla="*/ 74 h 162"/>
                <a:gd name="T32" fmla="*/ 55 w 134"/>
                <a:gd name="T33" fmla="*/ 72 h 162"/>
                <a:gd name="T34" fmla="*/ 75 w 134"/>
                <a:gd name="T35" fmla="*/ 70 h 162"/>
                <a:gd name="T36" fmla="*/ 76 w 134"/>
                <a:gd name="T37" fmla="*/ 70 h 162"/>
                <a:gd name="T38" fmla="*/ 74 w 134"/>
                <a:gd name="T39" fmla="*/ 71 h 162"/>
                <a:gd name="T40" fmla="*/ 121 w 134"/>
                <a:gd name="T41" fmla="*/ 77 h 162"/>
                <a:gd name="T42" fmla="*/ 98 w 134"/>
                <a:gd name="T43" fmla="*/ 125 h 162"/>
                <a:gd name="T44" fmla="*/ 79 w 134"/>
                <a:gd name="T45" fmla="*/ 150 h 162"/>
                <a:gd name="T46" fmla="*/ 94 w 134"/>
                <a:gd name="T47" fmla="*/ 90 h 162"/>
                <a:gd name="T48" fmla="*/ 87 w 134"/>
                <a:gd name="T49" fmla="*/ 86 h 162"/>
                <a:gd name="T50" fmla="*/ 77 w 134"/>
                <a:gd name="T51" fmla="*/ 85 h 162"/>
                <a:gd name="T52" fmla="*/ 75 w 134"/>
                <a:gd name="T53" fmla="*/ 83 h 162"/>
                <a:gd name="T54" fmla="*/ 75 w 134"/>
                <a:gd name="T55" fmla="*/ 66 h 162"/>
                <a:gd name="T56" fmla="*/ 71 w 134"/>
                <a:gd name="T57" fmla="*/ 82 h 162"/>
                <a:gd name="T58" fmla="*/ 57 w 134"/>
                <a:gd name="T59" fmla="*/ 84 h 162"/>
                <a:gd name="T60" fmla="*/ 57 w 134"/>
                <a:gd name="T61" fmla="*/ 68 h 162"/>
                <a:gd name="T62" fmla="*/ 51 w 134"/>
                <a:gd name="T63" fmla="*/ 81 h 162"/>
                <a:gd name="T64" fmla="*/ 47 w 134"/>
                <a:gd name="T65" fmla="*/ 87 h 162"/>
                <a:gd name="T66" fmla="*/ 43 w 134"/>
                <a:gd name="T67" fmla="*/ 86 h 162"/>
                <a:gd name="T68" fmla="*/ 37 w 134"/>
                <a:gd name="T69" fmla="*/ 84 h 162"/>
                <a:gd name="T70" fmla="*/ 37 w 134"/>
                <a:gd name="T71" fmla="*/ 84 h 162"/>
                <a:gd name="T72" fmla="*/ 37 w 134"/>
                <a:gd name="T73" fmla="*/ 84 h 162"/>
                <a:gd name="T74" fmla="*/ 51 w 134"/>
                <a:gd name="T75" fmla="*/ 119 h 162"/>
                <a:gd name="T76" fmla="*/ 43 w 134"/>
                <a:gd name="T77" fmla="*/ 150 h 162"/>
                <a:gd name="T78" fmla="*/ 12 w 134"/>
                <a:gd name="T79" fmla="*/ 77 h 162"/>
                <a:gd name="T80" fmla="*/ 11 w 134"/>
                <a:gd name="T81" fmla="*/ 69 h 162"/>
                <a:gd name="T82" fmla="*/ 67 w 134"/>
                <a:gd name="T83" fmla="*/ 11 h 162"/>
                <a:gd name="T84" fmla="*/ 122 w 134"/>
                <a:gd name="T85" fmla="*/ 6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62">
                  <a:moveTo>
                    <a:pt x="134" y="67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4"/>
                    <a:pt x="1" y="100"/>
                    <a:pt x="26" y="132"/>
                  </a:cubicBezTo>
                  <a:cubicBezTo>
                    <a:pt x="34" y="142"/>
                    <a:pt x="31" y="162"/>
                    <a:pt x="31" y="162"/>
                  </a:cubicBezTo>
                  <a:cubicBezTo>
                    <a:pt x="41" y="162"/>
                    <a:pt x="51" y="162"/>
                    <a:pt x="62" y="162"/>
                  </a:cubicBezTo>
                  <a:cubicBezTo>
                    <a:pt x="65" y="162"/>
                    <a:pt x="68" y="162"/>
                    <a:pt x="71" y="162"/>
                  </a:cubicBezTo>
                  <a:cubicBezTo>
                    <a:pt x="82" y="162"/>
                    <a:pt x="92" y="162"/>
                    <a:pt x="102" y="162"/>
                  </a:cubicBezTo>
                  <a:cubicBezTo>
                    <a:pt x="102" y="162"/>
                    <a:pt x="99" y="142"/>
                    <a:pt x="107" y="132"/>
                  </a:cubicBezTo>
                  <a:cubicBezTo>
                    <a:pt x="132" y="100"/>
                    <a:pt x="134" y="74"/>
                    <a:pt x="133" y="73"/>
                  </a:cubicBezTo>
                  <a:cubicBezTo>
                    <a:pt x="133" y="71"/>
                    <a:pt x="134" y="69"/>
                    <a:pt x="134" y="67"/>
                  </a:cubicBezTo>
                  <a:close/>
                  <a:moveTo>
                    <a:pt x="59" y="150"/>
                  </a:moveTo>
                  <a:cubicBezTo>
                    <a:pt x="59" y="118"/>
                    <a:pt x="59" y="118"/>
                    <a:pt x="59" y="118"/>
                  </a:cubicBezTo>
                  <a:cubicBezTo>
                    <a:pt x="59" y="117"/>
                    <a:pt x="59" y="117"/>
                    <a:pt x="58" y="11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0"/>
                  </a:cubicBezTo>
                  <a:cubicBezTo>
                    <a:pt x="50" y="90"/>
                    <a:pt x="52" y="88"/>
                    <a:pt x="54" y="87"/>
                  </a:cubicBezTo>
                  <a:cubicBezTo>
                    <a:pt x="56" y="89"/>
                    <a:pt x="59" y="91"/>
                    <a:pt x="61" y="91"/>
                  </a:cubicBezTo>
                  <a:cubicBezTo>
                    <a:pt x="65" y="92"/>
                    <a:pt x="69" y="90"/>
                    <a:pt x="73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5" y="91"/>
                    <a:pt x="78" y="92"/>
                    <a:pt x="80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3" y="92"/>
                    <a:pt x="84" y="9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1" y="117"/>
                    <a:pt x="71" y="118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59" y="150"/>
                  </a:lnTo>
                  <a:close/>
                  <a:moveTo>
                    <a:pt x="55" y="72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6" y="72"/>
                  </a:cubicBezTo>
                  <a:cubicBezTo>
                    <a:pt x="57" y="72"/>
                    <a:pt x="57" y="72"/>
                    <a:pt x="57" y="74"/>
                  </a:cubicBezTo>
                  <a:cubicBezTo>
                    <a:pt x="57" y="75"/>
                    <a:pt x="56" y="77"/>
                    <a:pt x="55" y="80"/>
                  </a:cubicBezTo>
                  <a:cubicBezTo>
                    <a:pt x="54" y="76"/>
                    <a:pt x="54" y="73"/>
                    <a:pt x="55" y="72"/>
                  </a:cubicBezTo>
                  <a:close/>
                  <a:moveTo>
                    <a:pt x="74" y="71"/>
                  </a:moveTo>
                  <a:cubicBezTo>
                    <a:pt x="74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4"/>
                    <a:pt x="74" y="78"/>
                  </a:cubicBezTo>
                  <a:cubicBezTo>
                    <a:pt x="73" y="75"/>
                    <a:pt x="73" y="72"/>
                    <a:pt x="74" y="71"/>
                  </a:cubicBezTo>
                  <a:close/>
                  <a:moveTo>
                    <a:pt x="122" y="69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0" y="84"/>
                    <a:pt x="115" y="103"/>
                    <a:pt x="98" y="125"/>
                  </a:cubicBezTo>
                  <a:cubicBezTo>
                    <a:pt x="92" y="132"/>
                    <a:pt x="90" y="142"/>
                    <a:pt x="90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88"/>
                    <a:pt x="94" y="85"/>
                    <a:pt x="92" y="84"/>
                  </a:cubicBezTo>
                  <a:cubicBezTo>
                    <a:pt x="90" y="83"/>
                    <a:pt x="88" y="84"/>
                    <a:pt x="87" y="86"/>
                  </a:cubicBezTo>
                  <a:cubicBezTo>
                    <a:pt x="85" y="87"/>
                    <a:pt x="83" y="88"/>
                    <a:pt x="81" y="88"/>
                  </a:cubicBezTo>
                  <a:cubicBezTo>
                    <a:pt x="79" y="88"/>
                    <a:pt x="78" y="87"/>
                    <a:pt x="77" y="85"/>
                  </a:cubicBezTo>
                  <a:cubicBezTo>
                    <a:pt x="76" y="85"/>
                    <a:pt x="76" y="84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9" y="78"/>
                    <a:pt x="81" y="72"/>
                    <a:pt x="79" y="68"/>
                  </a:cubicBezTo>
                  <a:cubicBezTo>
                    <a:pt x="79" y="66"/>
                    <a:pt x="77" y="65"/>
                    <a:pt x="75" y="66"/>
                  </a:cubicBezTo>
                  <a:cubicBezTo>
                    <a:pt x="73" y="66"/>
                    <a:pt x="71" y="67"/>
                    <a:pt x="70" y="69"/>
                  </a:cubicBezTo>
                  <a:cubicBezTo>
                    <a:pt x="69" y="72"/>
                    <a:pt x="69" y="78"/>
                    <a:pt x="71" y="82"/>
                  </a:cubicBezTo>
                  <a:cubicBezTo>
                    <a:pt x="68" y="85"/>
                    <a:pt x="65" y="88"/>
                    <a:pt x="62" y="87"/>
                  </a:cubicBezTo>
                  <a:cubicBezTo>
                    <a:pt x="60" y="87"/>
                    <a:pt x="58" y="86"/>
                    <a:pt x="57" y="84"/>
                  </a:cubicBezTo>
                  <a:cubicBezTo>
                    <a:pt x="60" y="80"/>
                    <a:pt x="61" y="77"/>
                    <a:pt x="61" y="73"/>
                  </a:cubicBezTo>
                  <a:cubicBezTo>
                    <a:pt x="61" y="71"/>
                    <a:pt x="60" y="68"/>
                    <a:pt x="57" y="68"/>
                  </a:cubicBezTo>
                  <a:cubicBezTo>
                    <a:pt x="55" y="67"/>
                    <a:pt x="53" y="68"/>
                    <a:pt x="52" y="69"/>
                  </a:cubicBezTo>
                  <a:cubicBezTo>
                    <a:pt x="49" y="72"/>
                    <a:pt x="50" y="77"/>
                    <a:pt x="51" y="81"/>
                  </a:cubicBezTo>
                  <a:cubicBezTo>
                    <a:pt x="51" y="82"/>
                    <a:pt x="51" y="83"/>
                    <a:pt x="52" y="83"/>
                  </a:cubicBezTo>
                  <a:cubicBezTo>
                    <a:pt x="50" y="85"/>
                    <a:pt x="48" y="86"/>
                    <a:pt x="47" y="87"/>
                  </a:cubicBezTo>
                  <a:cubicBezTo>
                    <a:pt x="45" y="87"/>
                    <a:pt x="44" y="87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4"/>
                    <a:pt x="40" y="83"/>
                    <a:pt x="38" y="84"/>
                  </a:cubicBezTo>
                  <a:cubicBezTo>
                    <a:pt x="38" y="84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5" y="85"/>
                    <a:pt x="35" y="88"/>
                    <a:pt x="36" y="90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42"/>
                    <a:pt x="41" y="132"/>
                    <a:pt x="36" y="125"/>
                  </a:cubicBezTo>
                  <a:cubicBezTo>
                    <a:pt x="18" y="103"/>
                    <a:pt x="13" y="84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7"/>
                    <a:pt x="11" y="67"/>
                  </a:cubicBezTo>
                  <a:cubicBezTo>
                    <a:pt x="11" y="36"/>
                    <a:pt x="36" y="11"/>
                    <a:pt x="67" y="11"/>
                  </a:cubicBezTo>
                  <a:cubicBezTo>
                    <a:pt x="97" y="11"/>
                    <a:pt x="122" y="36"/>
                    <a:pt x="122" y="67"/>
                  </a:cubicBezTo>
                  <a:cubicBezTo>
                    <a:pt x="122" y="67"/>
                    <a:pt x="122" y="68"/>
                    <a:pt x="122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358">
              <a:extLst>
                <a:ext uri="{FF2B5EF4-FFF2-40B4-BE49-F238E27FC236}">
                  <a16:creationId xmlns:a16="http://schemas.microsoft.com/office/drawing/2014/main" id="{E23BA87A-34F0-451E-B281-4D7D3AC73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1724" y="6176235"/>
              <a:ext cx="148001" cy="84810"/>
            </a:xfrm>
            <a:custGeom>
              <a:avLst/>
              <a:gdLst>
                <a:gd name="T0" fmla="*/ 0 w 71"/>
                <a:gd name="T1" fmla="*/ 6 h 40"/>
                <a:gd name="T2" fmla="*/ 3 w 71"/>
                <a:gd name="T3" fmla="*/ 6 h 40"/>
                <a:gd name="T4" fmla="*/ 3 w 71"/>
                <a:gd name="T5" fmla="*/ 11 h 40"/>
                <a:gd name="T6" fmla="*/ 0 w 71"/>
                <a:gd name="T7" fmla="*/ 11 h 40"/>
                <a:gd name="T8" fmla="*/ 0 w 71"/>
                <a:gd name="T9" fmla="*/ 17 h 40"/>
                <a:gd name="T10" fmla="*/ 3 w 71"/>
                <a:gd name="T11" fmla="*/ 17 h 40"/>
                <a:gd name="T12" fmla="*/ 3 w 71"/>
                <a:gd name="T13" fmla="*/ 22 h 40"/>
                <a:gd name="T14" fmla="*/ 0 w 71"/>
                <a:gd name="T15" fmla="*/ 22 h 40"/>
                <a:gd name="T16" fmla="*/ 16 w 71"/>
                <a:gd name="T17" fmla="*/ 34 h 40"/>
                <a:gd name="T18" fmla="*/ 24 w 71"/>
                <a:gd name="T19" fmla="*/ 40 h 40"/>
                <a:gd name="T20" fmla="*/ 47 w 71"/>
                <a:gd name="T21" fmla="*/ 40 h 40"/>
                <a:gd name="T22" fmla="*/ 56 w 71"/>
                <a:gd name="T23" fmla="*/ 34 h 40"/>
                <a:gd name="T24" fmla="*/ 71 w 71"/>
                <a:gd name="T25" fmla="*/ 22 h 40"/>
                <a:gd name="T26" fmla="*/ 68 w 71"/>
                <a:gd name="T27" fmla="*/ 22 h 40"/>
                <a:gd name="T28" fmla="*/ 68 w 71"/>
                <a:gd name="T29" fmla="*/ 17 h 40"/>
                <a:gd name="T30" fmla="*/ 71 w 71"/>
                <a:gd name="T31" fmla="*/ 17 h 40"/>
                <a:gd name="T32" fmla="*/ 71 w 71"/>
                <a:gd name="T33" fmla="*/ 11 h 40"/>
                <a:gd name="T34" fmla="*/ 68 w 71"/>
                <a:gd name="T35" fmla="*/ 11 h 40"/>
                <a:gd name="T36" fmla="*/ 68 w 71"/>
                <a:gd name="T37" fmla="*/ 6 h 40"/>
                <a:gd name="T38" fmla="*/ 71 w 71"/>
                <a:gd name="T39" fmla="*/ 6 h 40"/>
                <a:gd name="T40" fmla="*/ 71 w 71"/>
                <a:gd name="T41" fmla="*/ 0 h 40"/>
                <a:gd name="T42" fmla="*/ 0 w 71"/>
                <a:gd name="T43" fmla="*/ 0 h 40"/>
                <a:gd name="T44" fmla="*/ 0 w 71"/>
                <a:gd name="T4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40">
                  <a:moveTo>
                    <a:pt x="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8"/>
                    <a:pt x="7" y="34"/>
                    <a:pt x="16" y="34"/>
                  </a:cubicBezTo>
                  <a:cubicBezTo>
                    <a:pt x="17" y="38"/>
                    <a:pt x="20" y="40"/>
                    <a:pt x="24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1" y="40"/>
                    <a:pt x="54" y="38"/>
                    <a:pt x="56" y="34"/>
                  </a:cubicBezTo>
                  <a:cubicBezTo>
                    <a:pt x="64" y="34"/>
                    <a:pt x="70" y="28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文本框 103">
            <a:extLst>
              <a:ext uri="{FF2B5EF4-FFF2-40B4-BE49-F238E27FC236}">
                <a16:creationId xmlns:a16="http://schemas.microsoft.com/office/drawing/2014/main" id="{F9438DD8-3EF8-4B7D-8165-F3711C308077}"/>
              </a:ext>
            </a:extLst>
          </p:cNvPr>
          <p:cNvSpPr txBox="1"/>
          <p:nvPr/>
        </p:nvSpPr>
        <p:spPr>
          <a:xfrm>
            <a:off x="2025336" y="4131548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文本框 104">
            <a:extLst>
              <a:ext uri="{FF2B5EF4-FFF2-40B4-BE49-F238E27FC236}">
                <a16:creationId xmlns:a16="http://schemas.microsoft.com/office/drawing/2014/main" id="{CF7A40D9-1F96-407F-B9AB-6031C5CD0743}"/>
              </a:ext>
            </a:extLst>
          </p:cNvPr>
          <p:cNvSpPr txBox="1"/>
          <p:nvPr/>
        </p:nvSpPr>
        <p:spPr>
          <a:xfrm>
            <a:off x="2025336" y="4400529"/>
            <a:ext cx="210762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105">
            <a:extLst>
              <a:ext uri="{FF2B5EF4-FFF2-40B4-BE49-F238E27FC236}">
                <a16:creationId xmlns:a16="http://schemas.microsoft.com/office/drawing/2014/main" id="{F285F77D-E752-45B4-93E6-037E3E01CDD4}"/>
              </a:ext>
            </a:extLst>
          </p:cNvPr>
          <p:cNvSpPr txBox="1"/>
          <p:nvPr/>
        </p:nvSpPr>
        <p:spPr>
          <a:xfrm>
            <a:off x="9794361" y="4131548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文本框 106">
            <a:extLst>
              <a:ext uri="{FF2B5EF4-FFF2-40B4-BE49-F238E27FC236}">
                <a16:creationId xmlns:a16="http://schemas.microsoft.com/office/drawing/2014/main" id="{606B6400-3804-4888-AD1E-AF84A35CC83D}"/>
              </a:ext>
            </a:extLst>
          </p:cNvPr>
          <p:cNvSpPr txBox="1"/>
          <p:nvPr/>
        </p:nvSpPr>
        <p:spPr>
          <a:xfrm>
            <a:off x="9794361" y="4400529"/>
            <a:ext cx="210762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107">
            <a:extLst>
              <a:ext uri="{FF2B5EF4-FFF2-40B4-BE49-F238E27FC236}">
                <a16:creationId xmlns:a16="http://schemas.microsoft.com/office/drawing/2014/main" id="{9D4FAB5B-F80E-4B12-8B94-816F4BBD7D98}"/>
              </a:ext>
            </a:extLst>
          </p:cNvPr>
          <p:cNvSpPr txBox="1"/>
          <p:nvPr/>
        </p:nvSpPr>
        <p:spPr>
          <a:xfrm>
            <a:off x="9794361" y="2344557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文本框 108">
            <a:extLst>
              <a:ext uri="{FF2B5EF4-FFF2-40B4-BE49-F238E27FC236}">
                <a16:creationId xmlns:a16="http://schemas.microsoft.com/office/drawing/2014/main" id="{412B55A4-6481-43C9-84E6-0D1B55192EFB}"/>
              </a:ext>
            </a:extLst>
          </p:cNvPr>
          <p:cNvSpPr txBox="1"/>
          <p:nvPr/>
        </p:nvSpPr>
        <p:spPr>
          <a:xfrm>
            <a:off x="9794361" y="2613538"/>
            <a:ext cx="210762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3446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59695" y="1600101"/>
            <a:ext cx="10096033" cy="4295225"/>
            <a:chOff x="1459695" y="1717780"/>
            <a:chExt cx="10096033" cy="4295225"/>
          </a:xfrm>
        </p:grpSpPr>
        <p:sp>
          <p:nvSpPr>
            <p:cNvPr id="4" name="Freeform: Shape 3"/>
            <p:cNvSpPr/>
            <p:nvPr/>
          </p:nvSpPr>
          <p:spPr>
            <a:xfrm rot="16200000" flipV="1">
              <a:off x="6538822" y="3713549"/>
              <a:ext cx="1068961" cy="3529952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rgbClr val="2666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88000" tIns="0" rIns="216000" bIns="648000" anchor="t" anchorCtr="1">
              <a:normAutofit/>
            </a:bodyPr>
            <a:lstStyle/>
            <a:p>
              <a:pPr algn="ctr"/>
              <a:r>
                <a:rPr lang="zh-CN" altLang="en-US" sz="220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" name="Freeform: Shape 4"/>
            <p:cNvSpPr/>
            <p:nvPr/>
          </p:nvSpPr>
          <p:spPr>
            <a:xfrm rot="16200000" flipH="1" flipV="1">
              <a:off x="6541560" y="1581048"/>
              <a:ext cx="1063485" cy="3529952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rgbClr val="F5C72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0" tIns="0" rIns="0" bIns="360000" anchor="ctr">
              <a:normAutofit/>
            </a:bodyPr>
            <a:lstStyle/>
            <a:p>
              <a:pPr algn="ctr"/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" name="Freeform: Shape 5"/>
            <p:cNvSpPr/>
            <p:nvPr/>
          </p:nvSpPr>
          <p:spPr>
            <a:xfrm rot="5400000" flipH="1" flipV="1">
              <a:off x="5459730" y="2643075"/>
              <a:ext cx="1072482" cy="3529952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rgbClr val="B770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rIns="0" bIns="648000" anchor="ctr">
              <a:normAutofit/>
            </a:bodyPr>
            <a:lstStyle/>
            <a:p>
              <a:pPr algn="ctr"/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" name="Freeform: Shape 6"/>
            <p:cNvSpPr/>
            <p:nvPr/>
          </p:nvSpPr>
          <p:spPr>
            <a:xfrm rot="5400000" flipV="1">
              <a:off x="5465455" y="522039"/>
              <a:ext cx="1059963" cy="3529952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rgbClr val="73A4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tIns="0" rIns="0" bIns="360000" anchor="ctr">
              <a:normAutofit/>
            </a:bodyPr>
            <a:lstStyle/>
            <a:p>
              <a:pPr algn="ctr"/>
              <a:r>
                <a:rPr lang="zh-CN" altLang="en-US" sz="220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2" name="Group 25"/>
            <p:cNvGrpSpPr/>
            <p:nvPr/>
          </p:nvGrpSpPr>
          <p:grpSpPr>
            <a:xfrm>
              <a:off x="1459695" y="1717780"/>
              <a:ext cx="2318934" cy="1062002"/>
              <a:chOff x="8328247" y="2276873"/>
              <a:chExt cx="2198693" cy="1006991"/>
            </a:xfrm>
          </p:grpSpPr>
          <p:sp>
            <p:nvSpPr>
              <p:cNvPr id="22" name="TextBox 28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22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TextBox 32"/>
              <p:cNvSpPr txBox="1">
                <a:spLocks/>
              </p:cNvSpPr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5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5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33"/>
            <p:cNvGrpSpPr/>
            <p:nvPr/>
          </p:nvGrpSpPr>
          <p:grpSpPr>
            <a:xfrm>
              <a:off x="9236794" y="4947522"/>
              <a:ext cx="2318934" cy="1062002"/>
              <a:chOff x="1197898" y="2503545"/>
              <a:chExt cx="2198693" cy="1006991"/>
            </a:xfrm>
          </p:grpSpPr>
          <p:sp>
            <p:nvSpPr>
              <p:cNvPr id="20" name="TextBox 34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22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TextBox 35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5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5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36"/>
            <p:cNvGrpSpPr/>
            <p:nvPr/>
          </p:nvGrpSpPr>
          <p:grpSpPr>
            <a:xfrm>
              <a:off x="9236794" y="2874957"/>
              <a:ext cx="2318934" cy="1062002"/>
              <a:chOff x="1197898" y="2503545"/>
              <a:chExt cx="2198693" cy="1006991"/>
            </a:xfrm>
          </p:grpSpPr>
          <p:sp>
            <p:nvSpPr>
              <p:cNvPr id="18" name="TextBox 37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22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TextBox 38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5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5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39"/>
            <p:cNvGrpSpPr/>
            <p:nvPr/>
          </p:nvGrpSpPr>
          <p:grpSpPr>
            <a:xfrm>
              <a:off x="1459695" y="3757527"/>
              <a:ext cx="2318934" cy="1062002"/>
              <a:chOff x="8328247" y="2276873"/>
              <a:chExt cx="2198693" cy="1006991"/>
            </a:xfrm>
          </p:grpSpPr>
          <p:sp>
            <p:nvSpPr>
              <p:cNvPr id="16" name="TextBox 40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22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TextBox 41"/>
              <p:cNvSpPr txBox="1">
                <a:spLocks/>
              </p:cNvSpPr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5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5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98408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3812" y="553175"/>
            <a:ext cx="1689599" cy="12395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82652" y="1792706"/>
            <a:ext cx="1589698" cy="1430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84383">
            <a:off x="9304334" y="3558986"/>
            <a:ext cx="3318250" cy="15386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37837" y="2119715"/>
            <a:ext cx="753750" cy="4725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006" y="4203117"/>
            <a:ext cx="1507500" cy="1473750"/>
          </a:xfrm>
          <a:prstGeom prst="rect">
            <a:avLst/>
          </a:prstGeom>
        </p:spPr>
      </p:pic>
      <p:sp>
        <p:nvSpPr>
          <p:cNvPr id="35" name="任意多边形 34"/>
          <p:cNvSpPr/>
          <p:nvPr/>
        </p:nvSpPr>
        <p:spPr>
          <a:xfrm>
            <a:off x="0" y="5605050"/>
            <a:ext cx="12858397" cy="1627600"/>
          </a:xfrm>
          <a:custGeom>
            <a:avLst/>
            <a:gdLst>
              <a:gd name="connsiteX0" fmla="*/ 8936086 w 12858750"/>
              <a:gd name="connsiteY0" fmla="*/ 160 h 1627600"/>
              <a:gd name="connsiteX1" fmla="*/ 9105900 w 12858750"/>
              <a:gd name="connsiteY1" fmla="*/ 8350 h 1627600"/>
              <a:gd name="connsiteX2" fmla="*/ 11709400 w 12858750"/>
              <a:gd name="connsiteY2" fmla="*/ 935450 h 1627600"/>
              <a:gd name="connsiteX3" fmla="*/ 12833946 w 12858750"/>
              <a:gd name="connsiteY3" fmla="*/ 451759 h 1627600"/>
              <a:gd name="connsiteX4" fmla="*/ 12858750 w 12858750"/>
              <a:gd name="connsiteY4" fmla="*/ 443339 h 1627600"/>
              <a:gd name="connsiteX5" fmla="*/ 12858750 w 12858750"/>
              <a:gd name="connsiteY5" fmla="*/ 1627600 h 1627600"/>
              <a:gd name="connsiteX6" fmla="*/ 0 w 12858750"/>
              <a:gd name="connsiteY6" fmla="*/ 1627600 h 1627600"/>
              <a:gd name="connsiteX7" fmla="*/ 0 w 12858750"/>
              <a:gd name="connsiteY7" fmla="*/ 634051 h 1627600"/>
              <a:gd name="connsiteX8" fmla="*/ 513506 w 12858750"/>
              <a:gd name="connsiteY8" fmla="*/ 557228 h 1627600"/>
              <a:gd name="connsiteX9" fmla="*/ 3479800 w 12858750"/>
              <a:gd name="connsiteY9" fmla="*/ 236950 h 1627600"/>
              <a:gd name="connsiteX10" fmla="*/ 6299200 w 12858750"/>
              <a:gd name="connsiteY10" fmla="*/ 465550 h 1627600"/>
              <a:gd name="connsiteX11" fmla="*/ 8936086 w 12858750"/>
              <a:gd name="connsiteY11" fmla="*/ 160 h 162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858750" h="1627600">
                <a:moveTo>
                  <a:pt x="8936086" y="160"/>
                </a:moveTo>
                <a:cubicBezTo>
                  <a:pt x="8992931" y="810"/>
                  <a:pt x="9049544" y="3455"/>
                  <a:pt x="9105900" y="8350"/>
                </a:cubicBezTo>
                <a:cubicBezTo>
                  <a:pt x="10007600" y="86667"/>
                  <a:pt x="11053233" y="857133"/>
                  <a:pt x="11709400" y="935450"/>
                </a:cubicBezTo>
                <a:cubicBezTo>
                  <a:pt x="12201525" y="994188"/>
                  <a:pt x="12581732" y="562388"/>
                  <a:pt x="12833946" y="451759"/>
                </a:cubicBezTo>
                <a:lnTo>
                  <a:pt x="12858750" y="443339"/>
                </a:lnTo>
                <a:lnTo>
                  <a:pt x="12858750" y="1627600"/>
                </a:lnTo>
                <a:lnTo>
                  <a:pt x="0" y="1627600"/>
                </a:lnTo>
                <a:lnTo>
                  <a:pt x="0" y="634051"/>
                </a:lnTo>
                <a:lnTo>
                  <a:pt x="513506" y="557228"/>
                </a:lnTo>
                <a:cubicBezTo>
                  <a:pt x="1588889" y="400462"/>
                  <a:pt x="2620962" y="268700"/>
                  <a:pt x="3479800" y="236950"/>
                </a:cubicBezTo>
                <a:cubicBezTo>
                  <a:pt x="4624917" y="194617"/>
                  <a:pt x="5361517" y="503650"/>
                  <a:pt x="6299200" y="465550"/>
                </a:cubicBezTo>
                <a:cubicBezTo>
                  <a:pt x="7178278" y="429831"/>
                  <a:pt x="8083401" y="-9584"/>
                  <a:pt x="8936086" y="160"/>
                </a:cubicBezTo>
                <a:close/>
              </a:path>
            </a:pathLst>
          </a:custGeom>
          <a:solidFill>
            <a:srgbClr val="92D05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0" y="5585962"/>
            <a:ext cx="12858750" cy="1646689"/>
          </a:xfrm>
          <a:custGeom>
            <a:avLst/>
            <a:gdLst>
              <a:gd name="connsiteX0" fmla="*/ 0 w 12858750"/>
              <a:gd name="connsiteY0" fmla="*/ 0 h 1646689"/>
              <a:gd name="connsiteX1" fmla="*/ 413562 w 12858750"/>
              <a:gd name="connsiteY1" fmla="*/ 125561 h 1646689"/>
              <a:gd name="connsiteX2" fmla="*/ 4306942 w 12858750"/>
              <a:gd name="connsiteY2" fmla="*/ 992640 h 1646689"/>
              <a:gd name="connsiteX3" fmla="*/ 8263489 w 12858750"/>
              <a:gd name="connsiteY3" fmla="*/ 598940 h 1646689"/>
              <a:gd name="connsiteX4" fmla="*/ 11417047 w 12858750"/>
              <a:gd name="connsiteY4" fmla="*/ 1132340 h 1646689"/>
              <a:gd name="connsiteX5" fmla="*/ 12817452 w 12858750"/>
              <a:gd name="connsiteY5" fmla="*/ 496649 h 1646689"/>
              <a:gd name="connsiteX6" fmla="*/ 12858750 w 12858750"/>
              <a:gd name="connsiteY6" fmla="*/ 483906 h 1646689"/>
              <a:gd name="connsiteX7" fmla="*/ 12858750 w 12858750"/>
              <a:gd name="connsiteY7" fmla="*/ 1646689 h 1646689"/>
              <a:gd name="connsiteX8" fmla="*/ 0 w 12858750"/>
              <a:gd name="connsiteY8" fmla="*/ 1646689 h 1646689"/>
              <a:gd name="connsiteX9" fmla="*/ 0 w 12858750"/>
              <a:gd name="connsiteY9" fmla="*/ 0 h 164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58750" h="1646689">
                <a:moveTo>
                  <a:pt x="0" y="0"/>
                </a:moveTo>
                <a:lnTo>
                  <a:pt x="413562" y="125561"/>
                </a:lnTo>
                <a:cubicBezTo>
                  <a:pt x="1752108" y="529041"/>
                  <a:pt x="3078429" y="898184"/>
                  <a:pt x="4306942" y="992640"/>
                </a:cubicBezTo>
                <a:cubicBezTo>
                  <a:pt x="5710957" y="1100590"/>
                  <a:pt x="7078471" y="575657"/>
                  <a:pt x="8263489" y="598940"/>
                </a:cubicBezTo>
                <a:cubicBezTo>
                  <a:pt x="9448507" y="622223"/>
                  <a:pt x="10606758" y="1157740"/>
                  <a:pt x="11417047" y="1132340"/>
                </a:cubicBezTo>
                <a:cubicBezTo>
                  <a:pt x="12075407" y="1111703"/>
                  <a:pt x="12401251" y="652304"/>
                  <a:pt x="12817452" y="496649"/>
                </a:cubicBezTo>
                <a:lnTo>
                  <a:pt x="12858750" y="483906"/>
                </a:lnTo>
                <a:lnTo>
                  <a:pt x="12858750" y="1646689"/>
                </a:lnTo>
                <a:lnTo>
                  <a:pt x="0" y="1646689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563" y="4448905"/>
            <a:ext cx="2211414" cy="236475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827" y="5560193"/>
            <a:ext cx="849263" cy="101476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293" y="4509355"/>
            <a:ext cx="830796" cy="121328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731" y="5335595"/>
            <a:ext cx="466897" cy="940833"/>
          </a:xfrm>
          <a:prstGeom prst="rect">
            <a:avLst/>
          </a:prstGeom>
        </p:spPr>
      </p:pic>
      <p:sp>
        <p:nvSpPr>
          <p:cNvPr id="59" name="TextBox 4"/>
          <p:cNvSpPr txBox="1"/>
          <p:nvPr/>
        </p:nvSpPr>
        <p:spPr>
          <a:xfrm>
            <a:off x="5105228" y="49472"/>
            <a:ext cx="2153154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zh-CN" altLang="en-US" sz="7200" b="1" spc="600" dirty="0">
                <a:solidFill>
                  <a:srgbClr val="73A43A"/>
                </a:solidFill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目录</a:t>
            </a:r>
            <a:endParaRPr lang="en-US" altLang="zh-CN" sz="7200" b="1" spc="600" dirty="0">
              <a:solidFill>
                <a:srgbClr val="73A43A"/>
              </a:solidFill>
              <a:effectLst>
                <a:outerShdw dist="25400" dir="2700000" sx="104000" sy="104000" algn="tl">
                  <a:srgbClr val="73A43A">
                    <a:alpha val="19000"/>
                  </a:srgb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73"/>
          <a:stretch/>
        </p:blipFill>
        <p:spPr>
          <a:xfrm>
            <a:off x="746584" y="4749057"/>
            <a:ext cx="8091688" cy="2022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976191" y="1345089"/>
            <a:ext cx="6693552" cy="775468"/>
            <a:chOff x="2976191" y="2085094"/>
            <a:chExt cx="6693552" cy="775468"/>
          </a:xfrm>
        </p:grpSpPr>
        <p:sp>
          <p:nvSpPr>
            <p:cNvPr id="12" name="矩形 11"/>
            <p:cNvSpPr/>
            <p:nvPr/>
          </p:nvSpPr>
          <p:spPr>
            <a:xfrm>
              <a:off x="4413151" y="2217457"/>
              <a:ext cx="3762486" cy="5168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2400" i="1" dirty="0">
                  <a:solidFill>
                    <a:schemeClr val="tx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55" name="圆角矩形 52"/>
            <p:cNvSpPr/>
            <p:nvPr/>
          </p:nvSpPr>
          <p:spPr>
            <a:xfrm>
              <a:off x="3125685" y="2217457"/>
              <a:ext cx="6544058" cy="516852"/>
            </a:xfrm>
            <a:custGeom>
              <a:avLst/>
              <a:gdLst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6457906 w 6544050"/>
                <a:gd name="connsiteY2" fmla="*/ 0 h 516852"/>
                <a:gd name="connsiteX3" fmla="*/ 6544050 w 6544050"/>
                <a:gd name="connsiteY3" fmla="*/ 86144 h 516852"/>
                <a:gd name="connsiteX4" fmla="*/ 6544050 w 6544050"/>
                <a:gd name="connsiteY4" fmla="*/ 430708 h 516852"/>
                <a:gd name="connsiteX5" fmla="*/ 6457906 w 6544050"/>
                <a:gd name="connsiteY5" fmla="*/ 516852 h 516852"/>
                <a:gd name="connsiteX6" fmla="*/ 86144 w 6544050"/>
                <a:gd name="connsiteY6" fmla="*/ 516852 h 516852"/>
                <a:gd name="connsiteX7" fmla="*/ 0 w 6544050"/>
                <a:gd name="connsiteY7" fmla="*/ 430708 h 516852"/>
                <a:gd name="connsiteX8" fmla="*/ 0 w 6544050"/>
                <a:gd name="connsiteY8" fmla="*/ 86144 h 516852"/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1896258 w 6544050"/>
                <a:gd name="connsiteY2" fmla="*/ 32615 h 516852"/>
                <a:gd name="connsiteX3" fmla="*/ 6457906 w 6544050"/>
                <a:gd name="connsiteY3" fmla="*/ 0 h 516852"/>
                <a:gd name="connsiteX4" fmla="*/ 6544050 w 6544050"/>
                <a:gd name="connsiteY4" fmla="*/ 86144 h 516852"/>
                <a:gd name="connsiteX5" fmla="*/ 6544050 w 6544050"/>
                <a:gd name="connsiteY5" fmla="*/ 430708 h 516852"/>
                <a:gd name="connsiteX6" fmla="*/ 6457906 w 6544050"/>
                <a:gd name="connsiteY6" fmla="*/ 516852 h 516852"/>
                <a:gd name="connsiteX7" fmla="*/ 86144 w 6544050"/>
                <a:gd name="connsiteY7" fmla="*/ 516852 h 516852"/>
                <a:gd name="connsiteX8" fmla="*/ 0 w 6544050"/>
                <a:gd name="connsiteY8" fmla="*/ 430708 h 516852"/>
                <a:gd name="connsiteX9" fmla="*/ 0 w 6544050"/>
                <a:gd name="connsiteY9" fmla="*/ 86144 h 516852"/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1896258 w 6544050"/>
                <a:gd name="connsiteY2" fmla="*/ 32615 h 516852"/>
                <a:gd name="connsiteX3" fmla="*/ 6457906 w 6544050"/>
                <a:gd name="connsiteY3" fmla="*/ 0 h 516852"/>
                <a:gd name="connsiteX4" fmla="*/ 6544050 w 6544050"/>
                <a:gd name="connsiteY4" fmla="*/ 86144 h 516852"/>
                <a:gd name="connsiteX5" fmla="*/ 6544050 w 6544050"/>
                <a:gd name="connsiteY5" fmla="*/ 430708 h 516852"/>
                <a:gd name="connsiteX6" fmla="*/ 6457906 w 6544050"/>
                <a:gd name="connsiteY6" fmla="*/ 516852 h 516852"/>
                <a:gd name="connsiteX7" fmla="*/ 4958772 w 6544050"/>
                <a:gd name="connsiteY7" fmla="*/ 482557 h 516852"/>
                <a:gd name="connsiteX8" fmla="*/ 86144 w 6544050"/>
                <a:gd name="connsiteY8" fmla="*/ 516852 h 516852"/>
                <a:gd name="connsiteX9" fmla="*/ 0 w 6544050"/>
                <a:gd name="connsiteY9" fmla="*/ 430708 h 516852"/>
                <a:gd name="connsiteX10" fmla="*/ 0 w 6544050"/>
                <a:gd name="connsiteY10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6497491 w 6583635"/>
                <a:gd name="connsiteY3" fmla="*/ 0 h 516852"/>
                <a:gd name="connsiteX4" fmla="*/ 6583635 w 6583635"/>
                <a:gd name="connsiteY4" fmla="*/ 86144 h 516852"/>
                <a:gd name="connsiteX5" fmla="*/ 6583635 w 6583635"/>
                <a:gd name="connsiteY5" fmla="*/ 430708 h 516852"/>
                <a:gd name="connsiteX6" fmla="*/ 6497491 w 6583635"/>
                <a:gd name="connsiteY6" fmla="*/ 516852 h 516852"/>
                <a:gd name="connsiteX7" fmla="*/ 4998357 w 6583635"/>
                <a:gd name="connsiteY7" fmla="*/ 482557 h 516852"/>
                <a:gd name="connsiteX8" fmla="*/ 125729 w 6583635"/>
                <a:gd name="connsiteY8" fmla="*/ 516852 h 516852"/>
                <a:gd name="connsiteX9" fmla="*/ 39585 w 6583635"/>
                <a:gd name="connsiteY9" fmla="*/ 430708 h 516852"/>
                <a:gd name="connsiteX10" fmla="*/ 0 w 6583635"/>
                <a:gd name="connsiteY10" fmla="*/ 209326 h 516852"/>
                <a:gd name="connsiteX11" fmla="*/ 39585 w 6583635"/>
                <a:gd name="connsiteY11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6497491 w 6583635"/>
                <a:gd name="connsiteY3" fmla="*/ 0 h 516852"/>
                <a:gd name="connsiteX4" fmla="*/ 6583635 w 6583635"/>
                <a:gd name="connsiteY4" fmla="*/ 86144 h 516852"/>
                <a:gd name="connsiteX5" fmla="*/ 6560821 w 6583635"/>
                <a:gd name="connsiteY5" fmla="*/ 224566 h 516852"/>
                <a:gd name="connsiteX6" fmla="*/ 6583635 w 6583635"/>
                <a:gd name="connsiteY6" fmla="*/ 430708 h 516852"/>
                <a:gd name="connsiteX7" fmla="*/ 6497491 w 6583635"/>
                <a:gd name="connsiteY7" fmla="*/ 516852 h 516852"/>
                <a:gd name="connsiteX8" fmla="*/ 4998357 w 6583635"/>
                <a:gd name="connsiteY8" fmla="*/ 482557 h 516852"/>
                <a:gd name="connsiteX9" fmla="*/ 125729 w 6583635"/>
                <a:gd name="connsiteY9" fmla="*/ 516852 h 516852"/>
                <a:gd name="connsiteX10" fmla="*/ 39585 w 6583635"/>
                <a:gd name="connsiteY10" fmla="*/ 430708 h 516852"/>
                <a:gd name="connsiteX11" fmla="*/ 0 w 6583635"/>
                <a:gd name="connsiteY11" fmla="*/ 209326 h 516852"/>
                <a:gd name="connsiteX12" fmla="*/ 39585 w 6583635"/>
                <a:gd name="connsiteY12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5219701 w 6583635"/>
                <a:gd name="connsiteY3" fmla="*/ 79786 h 516852"/>
                <a:gd name="connsiteX4" fmla="*/ 6497491 w 6583635"/>
                <a:gd name="connsiteY4" fmla="*/ 0 h 516852"/>
                <a:gd name="connsiteX5" fmla="*/ 6583635 w 6583635"/>
                <a:gd name="connsiteY5" fmla="*/ 86144 h 516852"/>
                <a:gd name="connsiteX6" fmla="*/ 6560821 w 6583635"/>
                <a:gd name="connsiteY6" fmla="*/ 224566 h 516852"/>
                <a:gd name="connsiteX7" fmla="*/ 6583635 w 6583635"/>
                <a:gd name="connsiteY7" fmla="*/ 430708 h 516852"/>
                <a:gd name="connsiteX8" fmla="*/ 6497491 w 6583635"/>
                <a:gd name="connsiteY8" fmla="*/ 516852 h 516852"/>
                <a:gd name="connsiteX9" fmla="*/ 4998357 w 6583635"/>
                <a:gd name="connsiteY9" fmla="*/ 482557 h 516852"/>
                <a:gd name="connsiteX10" fmla="*/ 125729 w 6583635"/>
                <a:gd name="connsiteY10" fmla="*/ 516852 h 516852"/>
                <a:gd name="connsiteX11" fmla="*/ 39585 w 6583635"/>
                <a:gd name="connsiteY11" fmla="*/ 430708 h 516852"/>
                <a:gd name="connsiteX12" fmla="*/ 0 w 6583635"/>
                <a:gd name="connsiteY12" fmla="*/ 209326 h 516852"/>
                <a:gd name="connsiteX13" fmla="*/ 39585 w 6583635"/>
                <a:gd name="connsiteY13" fmla="*/ 86144 h 516852"/>
                <a:gd name="connsiteX0" fmla="*/ 8 w 6544058"/>
                <a:gd name="connsiteY0" fmla="*/ 86144 h 516852"/>
                <a:gd name="connsiteX1" fmla="*/ 86152 w 6544058"/>
                <a:gd name="connsiteY1" fmla="*/ 0 h 516852"/>
                <a:gd name="connsiteX2" fmla="*/ 1896266 w 6544058"/>
                <a:gd name="connsiteY2" fmla="*/ 32615 h 516852"/>
                <a:gd name="connsiteX3" fmla="*/ 5180124 w 6544058"/>
                <a:gd name="connsiteY3" fmla="*/ 79786 h 516852"/>
                <a:gd name="connsiteX4" fmla="*/ 6457914 w 6544058"/>
                <a:gd name="connsiteY4" fmla="*/ 0 h 516852"/>
                <a:gd name="connsiteX5" fmla="*/ 6544058 w 6544058"/>
                <a:gd name="connsiteY5" fmla="*/ 86144 h 516852"/>
                <a:gd name="connsiteX6" fmla="*/ 6521244 w 6544058"/>
                <a:gd name="connsiteY6" fmla="*/ 224566 h 516852"/>
                <a:gd name="connsiteX7" fmla="*/ 6544058 w 6544058"/>
                <a:gd name="connsiteY7" fmla="*/ 430708 h 516852"/>
                <a:gd name="connsiteX8" fmla="*/ 6457914 w 6544058"/>
                <a:gd name="connsiteY8" fmla="*/ 516852 h 516852"/>
                <a:gd name="connsiteX9" fmla="*/ 4958780 w 6544058"/>
                <a:gd name="connsiteY9" fmla="*/ 482557 h 516852"/>
                <a:gd name="connsiteX10" fmla="*/ 86152 w 6544058"/>
                <a:gd name="connsiteY10" fmla="*/ 516852 h 516852"/>
                <a:gd name="connsiteX11" fmla="*/ 8 w 6544058"/>
                <a:gd name="connsiteY11" fmla="*/ 430708 h 516852"/>
                <a:gd name="connsiteX12" fmla="*/ 23923 w 6544058"/>
                <a:gd name="connsiteY12" fmla="*/ 234726 h 516852"/>
                <a:gd name="connsiteX13" fmla="*/ 8 w 6544058"/>
                <a:gd name="connsiteY13" fmla="*/ 86144 h 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44058" h="516852">
                  <a:moveTo>
                    <a:pt x="8" y="86144"/>
                  </a:moveTo>
                  <a:cubicBezTo>
                    <a:pt x="8" y="38568"/>
                    <a:pt x="38576" y="0"/>
                    <a:pt x="86152" y="0"/>
                  </a:cubicBezTo>
                  <a:cubicBezTo>
                    <a:pt x="689523" y="1195"/>
                    <a:pt x="1292895" y="31420"/>
                    <a:pt x="1896266" y="32615"/>
                  </a:cubicBezTo>
                  <a:cubicBezTo>
                    <a:pt x="2990885" y="25479"/>
                    <a:pt x="4085505" y="86922"/>
                    <a:pt x="5180124" y="79786"/>
                  </a:cubicBezTo>
                  <a:lnTo>
                    <a:pt x="6457914" y="0"/>
                  </a:lnTo>
                  <a:cubicBezTo>
                    <a:pt x="6505490" y="0"/>
                    <a:pt x="6544058" y="38568"/>
                    <a:pt x="6544058" y="86144"/>
                  </a:cubicBezTo>
                  <a:cubicBezTo>
                    <a:pt x="6541533" y="129745"/>
                    <a:pt x="6523769" y="180965"/>
                    <a:pt x="6521244" y="224566"/>
                  </a:cubicBezTo>
                  <a:lnTo>
                    <a:pt x="6544058" y="430708"/>
                  </a:lnTo>
                  <a:cubicBezTo>
                    <a:pt x="6544058" y="478284"/>
                    <a:pt x="6505490" y="516852"/>
                    <a:pt x="6457914" y="516852"/>
                  </a:cubicBezTo>
                  <a:cubicBezTo>
                    <a:pt x="5958203" y="515097"/>
                    <a:pt x="5458491" y="484312"/>
                    <a:pt x="4958780" y="482557"/>
                  </a:cubicBezTo>
                  <a:lnTo>
                    <a:pt x="86152" y="516852"/>
                  </a:lnTo>
                  <a:cubicBezTo>
                    <a:pt x="38576" y="516852"/>
                    <a:pt x="8" y="478284"/>
                    <a:pt x="8" y="430708"/>
                  </a:cubicBezTo>
                  <a:cubicBezTo>
                    <a:pt x="-487" y="356914"/>
                    <a:pt x="24418" y="308520"/>
                    <a:pt x="23923" y="234726"/>
                  </a:cubicBezTo>
                  <a:lnTo>
                    <a:pt x="8" y="86144"/>
                  </a:lnTo>
                  <a:close/>
                </a:path>
              </a:pathLst>
            </a:cu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76191" y="2085094"/>
              <a:ext cx="793227" cy="775468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3189100" y="219904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1</a:t>
              </a:r>
              <a:endParaRPr lang="zh-CN" altLang="en-US" sz="28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76191" y="2201511"/>
            <a:ext cx="6693552" cy="775468"/>
            <a:chOff x="2976191" y="2085094"/>
            <a:chExt cx="6693552" cy="775468"/>
          </a:xfrm>
        </p:grpSpPr>
        <p:sp>
          <p:nvSpPr>
            <p:cNvPr id="32" name="矩形 31"/>
            <p:cNvSpPr/>
            <p:nvPr/>
          </p:nvSpPr>
          <p:spPr>
            <a:xfrm>
              <a:off x="4413151" y="2217457"/>
              <a:ext cx="3762486" cy="5168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2400" i="1" dirty="0">
                  <a:solidFill>
                    <a:schemeClr val="tx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33" name="圆角矩形 52"/>
            <p:cNvSpPr/>
            <p:nvPr/>
          </p:nvSpPr>
          <p:spPr>
            <a:xfrm>
              <a:off x="3125685" y="2217457"/>
              <a:ext cx="6544058" cy="516852"/>
            </a:xfrm>
            <a:custGeom>
              <a:avLst/>
              <a:gdLst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6457906 w 6544050"/>
                <a:gd name="connsiteY2" fmla="*/ 0 h 516852"/>
                <a:gd name="connsiteX3" fmla="*/ 6544050 w 6544050"/>
                <a:gd name="connsiteY3" fmla="*/ 86144 h 516852"/>
                <a:gd name="connsiteX4" fmla="*/ 6544050 w 6544050"/>
                <a:gd name="connsiteY4" fmla="*/ 430708 h 516852"/>
                <a:gd name="connsiteX5" fmla="*/ 6457906 w 6544050"/>
                <a:gd name="connsiteY5" fmla="*/ 516852 h 516852"/>
                <a:gd name="connsiteX6" fmla="*/ 86144 w 6544050"/>
                <a:gd name="connsiteY6" fmla="*/ 516852 h 516852"/>
                <a:gd name="connsiteX7" fmla="*/ 0 w 6544050"/>
                <a:gd name="connsiteY7" fmla="*/ 430708 h 516852"/>
                <a:gd name="connsiteX8" fmla="*/ 0 w 6544050"/>
                <a:gd name="connsiteY8" fmla="*/ 86144 h 516852"/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1896258 w 6544050"/>
                <a:gd name="connsiteY2" fmla="*/ 32615 h 516852"/>
                <a:gd name="connsiteX3" fmla="*/ 6457906 w 6544050"/>
                <a:gd name="connsiteY3" fmla="*/ 0 h 516852"/>
                <a:gd name="connsiteX4" fmla="*/ 6544050 w 6544050"/>
                <a:gd name="connsiteY4" fmla="*/ 86144 h 516852"/>
                <a:gd name="connsiteX5" fmla="*/ 6544050 w 6544050"/>
                <a:gd name="connsiteY5" fmla="*/ 430708 h 516852"/>
                <a:gd name="connsiteX6" fmla="*/ 6457906 w 6544050"/>
                <a:gd name="connsiteY6" fmla="*/ 516852 h 516852"/>
                <a:gd name="connsiteX7" fmla="*/ 86144 w 6544050"/>
                <a:gd name="connsiteY7" fmla="*/ 516852 h 516852"/>
                <a:gd name="connsiteX8" fmla="*/ 0 w 6544050"/>
                <a:gd name="connsiteY8" fmla="*/ 430708 h 516852"/>
                <a:gd name="connsiteX9" fmla="*/ 0 w 6544050"/>
                <a:gd name="connsiteY9" fmla="*/ 86144 h 516852"/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1896258 w 6544050"/>
                <a:gd name="connsiteY2" fmla="*/ 32615 h 516852"/>
                <a:gd name="connsiteX3" fmla="*/ 6457906 w 6544050"/>
                <a:gd name="connsiteY3" fmla="*/ 0 h 516852"/>
                <a:gd name="connsiteX4" fmla="*/ 6544050 w 6544050"/>
                <a:gd name="connsiteY4" fmla="*/ 86144 h 516852"/>
                <a:gd name="connsiteX5" fmla="*/ 6544050 w 6544050"/>
                <a:gd name="connsiteY5" fmla="*/ 430708 h 516852"/>
                <a:gd name="connsiteX6" fmla="*/ 6457906 w 6544050"/>
                <a:gd name="connsiteY6" fmla="*/ 516852 h 516852"/>
                <a:gd name="connsiteX7" fmla="*/ 4958772 w 6544050"/>
                <a:gd name="connsiteY7" fmla="*/ 482557 h 516852"/>
                <a:gd name="connsiteX8" fmla="*/ 86144 w 6544050"/>
                <a:gd name="connsiteY8" fmla="*/ 516852 h 516852"/>
                <a:gd name="connsiteX9" fmla="*/ 0 w 6544050"/>
                <a:gd name="connsiteY9" fmla="*/ 430708 h 516852"/>
                <a:gd name="connsiteX10" fmla="*/ 0 w 6544050"/>
                <a:gd name="connsiteY10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6497491 w 6583635"/>
                <a:gd name="connsiteY3" fmla="*/ 0 h 516852"/>
                <a:gd name="connsiteX4" fmla="*/ 6583635 w 6583635"/>
                <a:gd name="connsiteY4" fmla="*/ 86144 h 516852"/>
                <a:gd name="connsiteX5" fmla="*/ 6583635 w 6583635"/>
                <a:gd name="connsiteY5" fmla="*/ 430708 h 516852"/>
                <a:gd name="connsiteX6" fmla="*/ 6497491 w 6583635"/>
                <a:gd name="connsiteY6" fmla="*/ 516852 h 516852"/>
                <a:gd name="connsiteX7" fmla="*/ 4998357 w 6583635"/>
                <a:gd name="connsiteY7" fmla="*/ 482557 h 516852"/>
                <a:gd name="connsiteX8" fmla="*/ 125729 w 6583635"/>
                <a:gd name="connsiteY8" fmla="*/ 516852 h 516852"/>
                <a:gd name="connsiteX9" fmla="*/ 39585 w 6583635"/>
                <a:gd name="connsiteY9" fmla="*/ 430708 h 516852"/>
                <a:gd name="connsiteX10" fmla="*/ 0 w 6583635"/>
                <a:gd name="connsiteY10" fmla="*/ 209326 h 516852"/>
                <a:gd name="connsiteX11" fmla="*/ 39585 w 6583635"/>
                <a:gd name="connsiteY11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6497491 w 6583635"/>
                <a:gd name="connsiteY3" fmla="*/ 0 h 516852"/>
                <a:gd name="connsiteX4" fmla="*/ 6583635 w 6583635"/>
                <a:gd name="connsiteY4" fmla="*/ 86144 h 516852"/>
                <a:gd name="connsiteX5" fmla="*/ 6560821 w 6583635"/>
                <a:gd name="connsiteY5" fmla="*/ 224566 h 516852"/>
                <a:gd name="connsiteX6" fmla="*/ 6583635 w 6583635"/>
                <a:gd name="connsiteY6" fmla="*/ 430708 h 516852"/>
                <a:gd name="connsiteX7" fmla="*/ 6497491 w 6583635"/>
                <a:gd name="connsiteY7" fmla="*/ 516852 h 516852"/>
                <a:gd name="connsiteX8" fmla="*/ 4998357 w 6583635"/>
                <a:gd name="connsiteY8" fmla="*/ 482557 h 516852"/>
                <a:gd name="connsiteX9" fmla="*/ 125729 w 6583635"/>
                <a:gd name="connsiteY9" fmla="*/ 516852 h 516852"/>
                <a:gd name="connsiteX10" fmla="*/ 39585 w 6583635"/>
                <a:gd name="connsiteY10" fmla="*/ 430708 h 516852"/>
                <a:gd name="connsiteX11" fmla="*/ 0 w 6583635"/>
                <a:gd name="connsiteY11" fmla="*/ 209326 h 516852"/>
                <a:gd name="connsiteX12" fmla="*/ 39585 w 6583635"/>
                <a:gd name="connsiteY12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5219701 w 6583635"/>
                <a:gd name="connsiteY3" fmla="*/ 79786 h 516852"/>
                <a:gd name="connsiteX4" fmla="*/ 6497491 w 6583635"/>
                <a:gd name="connsiteY4" fmla="*/ 0 h 516852"/>
                <a:gd name="connsiteX5" fmla="*/ 6583635 w 6583635"/>
                <a:gd name="connsiteY5" fmla="*/ 86144 h 516852"/>
                <a:gd name="connsiteX6" fmla="*/ 6560821 w 6583635"/>
                <a:gd name="connsiteY6" fmla="*/ 224566 h 516852"/>
                <a:gd name="connsiteX7" fmla="*/ 6583635 w 6583635"/>
                <a:gd name="connsiteY7" fmla="*/ 430708 h 516852"/>
                <a:gd name="connsiteX8" fmla="*/ 6497491 w 6583635"/>
                <a:gd name="connsiteY8" fmla="*/ 516852 h 516852"/>
                <a:gd name="connsiteX9" fmla="*/ 4998357 w 6583635"/>
                <a:gd name="connsiteY9" fmla="*/ 482557 h 516852"/>
                <a:gd name="connsiteX10" fmla="*/ 125729 w 6583635"/>
                <a:gd name="connsiteY10" fmla="*/ 516852 h 516852"/>
                <a:gd name="connsiteX11" fmla="*/ 39585 w 6583635"/>
                <a:gd name="connsiteY11" fmla="*/ 430708 h 516852"/>
                <a:gd name="connsiteX12" fmla="*/ 0 w 6583635"/>
                <a:gd name="connsiteY12" fmla="*/ 209326 h 516852"/>
                <a:gd name="connsiteX13" fmla="*/ 39585 w 6583635"/>
                <a:gd name="connsiteY13" fmla="*/ 86144 h 516852"/>
                <a:gd name="connsiteX0" fmla="*/ 8 w 6544058"/>
                <a:gd name="connsiteY0" fmla="*/ 86144 h 516852"/>
                <a:gd name="connsiteX1" fmla="*/ 86152 w 6544058"/>
                <a:gd name="connsiteY1" fmla="*/ 0 h 516852"/>
                <a:gd name="connsiteX2" fmla="*/ 1896266 w 6544058"/>
                <a:gd name="connsiteY2" fmla="*/ 32615 h 516852"/>
                <a:gd name="connsiteX3" fmla="*/ 5180124 w 6544058"/>
                <a:gd name="connsiteY3" fmla="*/ 79786 h 516852"/>
                <a:gd name="connsiteX4" fmla="*/ 6457914 w 6544058"/>
                <a:gd name="connsiteY4" fmla="*/ 0 h 516852"/>
                <a:gd name="connsiteX5" fmla="*/ 6544058 w 6544058"/>
                <a:gd name="connsiteY5" fmla="*/ 86144 h 516852"/>
                <a:gd name="connsiteX6" fmla="*/ 6521244 w 6544058"/>
                <a:gd name="connsiteY6" fmla="*/ 224566 h 516852"/>
                <a:gd name="connsiteX7" fmla="*/ 6544058 w 6544058"/>
                <a:gd name="connsiteY7" fmla="*/ 430708 h 516852"/>
                <a:gd name="connsiteX8" fmla="*/ 6457914 w 6544058"/>
                <a:gd name="connsiteY8" fmla="*/ 516852 h 516852"/>
                <a:gd name="connsiteX9" fmla="*/ 4958780 w 6544058"/>
                <a:gd name="connsiteY9" fmla="*/ 482557 h 516852"/>
                <a:gd name="connsiteX10" fmla="*/ 86152 w 6544058"/>
                <a:gd name="connsiteY10" fmla="*/ 516852 h 516852"/>
                <a:gd name="connsiteX11" fmla="*/ 8 w 6544058"/>
                <a:gd name="connsiteY11" fmla="*/ 430708 h 516852"/>
                <a:gd name="connsiteX12" fmla="*/ 23923 w 6544058"/>
                <a:gd name="connsiteY12" fmla="*/ 234726 h 516852"/>
                <a:gd name="connsiteX13" fmla="*/ 8 w 6544058"/>
                <a:gd name="connsiteY13" fmla="*/ 86144 h 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44058" h="516852">
                  <a:moveTo>
                    <a:pt x="8" y="86144"/>
                  </a:moveTo>
                  <a:cubicBezTo>
                    <a:pt x="8" y="38568"/>
                    <a:pt x="38576" y="0"/>
                    <a:pt x="86152" y="0"/>
                  </a:cubicBezTo>
                  <a:cubicBezTo>
                    <a:pt x="689523" y="1195"/>
                    <a:pt x="1292895" y="31420"/>
                    <a:pt x="1896266" y="32615"/>
                  </a:cubicBezTo>
                  <a:cubicBezTo>
                    <a:pt x="2990885" y="25479"/>
                    <a:pt x="4085505" y="86922"/>
                    <a:pt x="5180124" y="79786"/>
                  </a:cubicBezTo>
                  <a:lnTo>
                    <a:pt x="6457914" y="0"/>
                  </a:lnTo>
                  <a:cubicBezTo>
                    <a:pt x="6505490" y="0"/>
                    <a:pt x="6544058" y="38568"/>
                    <a:pt x="6544058" y="86144"/>
                  </a:cubicBezTo>
                  <a:cubicBezTo>
                    <a:pt x="6541533" y="129745"/>
                    <a:pt x="6523769" y="180965"/>
                    <a:pt x="6521244" y="224566"/>
                  </a:cubicBezTo>
                  <a:lnTo>
                    <a:pt x="6544058" y="430708"/>
                  </a:lnTo>
                  <a:cubicBezTo>
                    <a:pt x="6544058" y="478284"/>
                    <a:pt x="6505490" y="516852"/>
                    <a:pt x="6457914" y="516852"/>
                  </a:cubicBezTo>
                  <a:cubicBezTo>
                    <a:pt x="5958203" y="515097"/>
                    <a:pt x="5458491" y="484312"/>
                    <a:pt x="4958780" y="482557"/>
                  </a:cubicBezTo>
                  <a:lnTo>
                    <a:pt x="86152" y="516852"/>
                  </a:lnTo>
                  <a:cubicBezTo>
                    <a:pt x="38576" y="516852"/>
                    <a:pt x="8" y="478284"/>
                    <a:pt x="8" y="430708"/>
                  </a:cubicBezTo>
                  <a:cubicBezTo>
                    <a:pt x="-487" y="356914"/>
                    <a:pt x="24418" y="308520"/>
                    <a:pt x="23923" y="234726"/>
                  </a:cubicBezTo>
                  <a:lnTo>
                    <a:pt x="8" y="86144"/>
                  </a:lnTo>
                  <a:close/>
                </a:path>
              </a:pathLst>
            </a:cu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76191" y="2085094"/>
              <a:ext cx="793227" cy="77546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189100" y="219904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2</a:t>
              </a:r>
              <a:endParaRPr lang="zh-CN" altLang="en-US" sz="2800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76191" y="3057933"/>
            <a:ext cx="6693552" cy="775468"/>
            <a:chOff x="2976191" y="2085094"/>
            <a:chExt cx="6693552" cy="775468"/>
          </a:xfrm>
        </p:grpSpPr>
        <p:sp>
          <p:nvSpPr>
            <p:cNvPr id="38" name="矩形 37"/>
            <p:cNvSpPr/>
            <p:nvPr/>
          </p:nvSpPr>
          <p:spPr>
            <a:xfrm>
              <a:off x="4413151" y="2217457"/>
              <a:ext cx="3762486" cy="5168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2400" i="1" dirty="0">
                  <a:solidFill>
                    <a:schemeClr val="tx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45" name="圆角矩形 52"/>
            <p:cNvSpPr/>
            <p:nvPr/>
          </p:nvSpPr>
          <p:spPr>
            <a:xfrm>
              <a:off x="3125685" y="2217457"/>
              <a:ext cx="6544058" cy="516852"/>
            </a:xfrm>
            <a:custGeom>
              <a:avLst/>
              <a:gdLst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6457906 w 6544050"/>
                <a:gd name="connsiteY2" fmla="*/ 0 h 516852"/>
                <a:gd name="connsiteX3" fmla="*/ 6544050 w 6544050"/>
                <a:gd name="connsiteY3" fmla="*/ 86144 h 516852"/>
                <a:gd name="connsiteX4" fmla="*/ 6544050 w 6544050"/>
                <a:gd name="connsiteY4" fmla="*/ 430708 h 516852"/>
                <a:gd name="connsiteX5" fmla="*/ 6457906 w 6544050"/>
                <a:gd name="connsiteY5" fmla="*/ 516852 h 516852"/>
                <a:gd name="connsiteX6" fmla="*/ 86144 w 6544050"/>
                <a:gd name="connsiteY6" fmla="*/ 516852 h 516852"/>
                <a:gd name="connsiteX7" fmla="*/ 0 w 6544050"/>
                <a:gd name="connsiteY7" fmla="*/ 430708 h 516852"/>
                <a:gd name="connsiteX8" fmla="*/ 0 w 6544050"/>
                <a:gd name="connsiteY8" fmla="*/ 86144 h 516852"/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1896258 w 6544050"/>
                <a:gd name="connsiteY2" fmla="*/ 32615 h 516852"/>
                <a:gd name="connsiteX3" fmla="*/ 6457906 w 6544050"/>
                <a:gd name="connsiteY3" fmla="*/ 0 h 516852"/>
                <a:gd name="connsiteX4" fmla="*/ 6544050 w 6544050"/>
                <a:gd name="connsiteY4" fmla="*/ 86144 h 516852"/>
                <a:gd name="connsiteX5" fmla="*/ 6544050 w 6544050"/>
                <a:gd name="connsiteY5" fmla="*/ 430708 h 516852"/>
                <a:gd name="connsiteX6" fmla="*/ 6457906 w 6544050"/>
                <a:gd name="connsiteY6" fmla="*/ 516852 h 516852"/>
                <a:gd name="connsiteX7" fmla="*/ 86144 w 6544050"/>
                <a:gd name="connsiteY7" fmla="*/ 516852 h 516852"/>
                <a:gd name="connsiteX8" fmla="*/ 0 w 6544050"/>
                <a:gd name="connsiteY8" fmla="*/ 430708 h 516852"/>
                <a:gd name="connsiteX9" fmla="*/ 0 w 6544050"/>
                <a:gd name="connsiteY9" fmla="*/ 86144 h 516852"/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1896258 w 6544050"/>
                <a:gd name="connsiteY2" fmla="*/ 32615 h 516852"/>
                <a:gd name="connsiteX3" fmla="*/ 6457906 w 6544050"/>
                <a:gd name="connsiteY3" fmla="*/ 0 h 516852"/>
                <a:gd name="connsiteX4" fmla="*/ 6544050 w 6544050"/>
                <a:gd name="connsiteY4" fmla="*/ 86144 h 516852"/>
                <a:gd name="connsiteX5" fmla="*/ 6544050 w 6544050"/>
                <a:gd name="connsiteY5" fmla="*/ 430708 h 516852"/>
                <a:gd name="connsiteX6" fmla="*/ 6457906 w 6544050"/>
                <a:gd name="connsiteY6" fmla="*/ 516852 h 516852"/>
                <a:gd name="connsiteX7" fmla="*/ 4958772 w 6544050"/>
                <a:gd name="connsiteY7" fmla="*/ 482557 h 516852"/>
                <a:gd name="connsiteX8" fmla="*/ 86144 w 6544050"/>
                <a:gd name="connsiteY8" fmla="*/ 516852 h 516852"/>
                <a:gd name="connsiteX9" fmla="*/ 0 w 6544050"/>
                <a:gd name="connsiteY9" fmla="*/ 430708 h 516852"/>
                <a:gd name="connsiteX10" fmla="*/ 0 w 6544050"/>
                <a:gd name="connsiteY10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6497491 w 6583635"/>
                <a:gd name="connsiteY3" fmla="*/ 0 h 516852"/>
                <a:gd name="connsiteX4" fmla="*/ 6583635 w 6583635"/>
                <a:gd name="connsiteY4" fmla="*/ 86144 h 516852"/>
                <a:gd name="connsiteX5" fmla="*/ 6583635 w 6583635"/>
                <a:gd name="connsiteY5" fmla="*/ 430708 h 516852"/>
                <a:gd name="connsiteX6" fmla="*/ 6497491 w 6583635"/>
                <a:gd name="connsiteY6" fmla="*/ 516852 h 516852"/>
                <a:gd name="connsiteX7" fmla="*/ 4998357 w 6583635"/>
                <a:gd name="connsiteY7" fmla="*/ 482557 h 516852"/>
                <a:gd name="connsiteX8" fmla="*/ 125729 w 6583635"/>
                <a:gd name="connsiteY8" fmla="*/ 516852 h 516852"/>
                <a:gd name="connsiteX9" fmla="*/ 39585 w 6583635"/>
                <a:gd name="connsiteY9" fmla="*/ 430708 h 516852"/>
                <a:gd name="connsiteX10" fmla="*/ 0 w 6583635"/>
                <a:gd name="connsiteY10" fmla="*/ 209326 h 516852"/>
                <a:gd name="connsiteX11" fmla="*/ 39585 w 6583635"/>
                <a:gd name="connsiteY11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6497491 w 6583635"/>
                <a:gd name="connsiteY3" fmla="*/ 0 h 516852"/>
                <a:gd name="connsiteX4" fmla="*/ 6583635 w 6583635"/>
                <a:gd name="connsiteY4" fmla="*/ 86144 h 516852"/>
                <a:gd name="connsiteX5" fmla="*/ 6560821 w 6583635"/>
                <a:gd name="connsiteY5" fmla="*/ 224566 h 516852"/>
                <a:gd name="connsiteX6" fmla="*/ 6583635 w 6583635"/>
                <a:gd name="connsiteY6" fmla="*/ 430708 h 516852"/>
                <a:gd name="connsiteX7" fmla="*/ 6497491 w 6583635"/>
                <a:gd name="connsiteY7" fmla="*/ 516852 h 516852"/>
                <a:gd name="connsiteX8" fmla="*/ 4998357 w 6583635"/>
                <a:gd name="connsiteY8" fmla="*/ 482557 h 516852"/>
                <a:gd name="connsiteX9" fmla="*/ 125729 w 6583635"/>
                <a:gd name="connsiteY9" fmla="*/ 516852 h 516852"/>
                <a:gd name="connsiteX10" fmla="*/ 39585 w 6583635"/>
                <a:gd name="connsiteY10" fmla="*/ 430708 h 516852"/>
                <a:gd name="connsiteX11" fmla="*/ 0 w 6583635"/>
                <a:gd name="connsiteY11" fmla="*/ 209326 h 516852"/>
                <a:gd name="connsiteX12" fmla="*/ 39585 w 6583635"/>
                <a:gd name="connsiteY12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5219701 w 6583635"/>
                <a:gd name="connsiteY3" fmla="*/ 79786 h 516852"/>
                <a:gd name="connsiteX4" fmla="*/ 6497491 w 6583635"/>
                <a:gd name="connsiteY4" fmla="*/ 0 h 516852"/>
                <a:gd name="connsiteX5" fmla="*/ 6583635 w 6583635"/>
                <a:gd name="connsiteY5" fmla="*/ 86144 h 516852"/>
                <a:gd name="connsiteX6" fmla="*/ 6560821 w 6583635"/>
                <a:gd name="connsiteY6" fmla="*/ 224566 h 516852"/>
                <a:gd name="connsiteX7" fmla="*/ 6583635 w 6583635"/>
                <a:gd name="connsiteY7" fmla="*/ 430708 h 516852"/>
                <a:gd name="connsiteX8" fmla="*/ 6497491 w 6583635"/>
                <a:gd name="connsiteY8" fmla="*/ 516852 h 516852"/>
                <a:gd name="connsiteX9" fmla="*/ 4998357 w 6583635"/>
                <a:gd name="connsiteY9" fmla="*/ 482557 h 516852"/>
                <a:gd name="connsiteX10" fmla="*/ 125729 w 6583635"/>
                <a:gd name="connsiteY10" fmla="*/ 516852 h 516852"/>
                <a:gd name="connsiteX11" fmla="*/ 39585 w 6583635"/>
                <a:gd name="connsiteY11" fmla="*/ 430708 h 516852"/>
                <a:gd name="connsiteX12" fmla="*/ 0 w 6583635"/>
                <a:gd name="connsiteY12" fmla="*/ 209326 h 516852"/>
                <a:gd name="connsiteX13" fmla="*/ 39585 w 6583635"/>
                <a:gd name="connsiteY13" fmla="*/ 86144 h 516852"/>
                <a:gd name="connsiteX0" fmla="*/ 8 w 6544058"/>
                <a:gd name="connsiteY0" fmla="*/ 86144 h 516852"/>
                <a:gd name="connsiteX1" fmla="*/ 86152 w 6544058"/>
                <a:gd name="connsiteY1" fmla="*/ 0 h 516852"/>
                <a:gd name="connsiteX2" fmla="*/ 1896266 w 6544058"/>
                <a:gd name="connsiteY2" fmla="*/ 32615 h 516852"/>
                <a:gd name="connsiteX3" fmla="*/ 5180124 w 6544058"/>
                <a:gd name="connsiteY3" fmla="*/ 79786 h 516852"/>
                <a:gd name="connsiteX4" fmla="*/ 6457914 w 6544058"/>
                <a:gd name="connsiteY4" fmla="*/ 0 h 516852"/>
                <a:gd name="connsiteX5" fmla="*/ 6544058 w 6544058"/>
                <a:gd name="connsiteY5" fmla="*/ 86144 h 516852"/>
                <a:gd name="connsiteX6" fmla="*/ 6521244 w 6544058"/>
                <a:gd name="connsiteY6" fmla="*/ 224566 h 516852"/>
                <a:gd name="connsiteX7" fmla="*/ 6544058 w 6544058"/>
                <a:gd name="connsiteY7" fmla="*/ 430708 h 516852"/>
                <a:gd name="connsiteX8" fmla="*/ 6457914 w 6544058"/>
                <a:gd name="connsiteY8" fmla="*/ 516852 h 516852"/>
                <a:gd name="connsiteX9" fmla="*/ 4958780 w 6544058"/>
                <a:gd name="connsiteY9" fmla="*/ 482557 h 516852"/>
                <a:gd name="connsiteX10" fmla="*/ 86152 w 6544058"/>
                <a:gd name="connsiteY10" fmla="*/ 516852 h 516852"/>
                <a:gd name="connsiteX11" fmla="*/ 8 w 6544058"/>
                <a:gd name="connsiteY11" fmla="*/ 430708 h 516852"/>
                <a:gd name="connsiteX12" fmla="*/ 23923 w 6544058"/>
                <a:gd name="connsiteY12" fmla="*/ 234726 h 516852"/>
                <a:gd name="connsiteX13" fmla="*/ 8 w 6544058"/>
                <a:gd name="connsiteY13" fmla="*/ 86144 h 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44058" h="516852">
                  <a:moveTo>
                    <a:pt x="8" y="86144"/>
                  </a:moveTo>
                  <a:cubicBezTo>
                    <a:pt x="8" y="38568"/>
                    <a:pt x="38576" y="0"/>
                    <a:pt x="86152" y="0"/>
                  </a:cubicBezTo>
                  <a:cubicBezTo>
                    <a:pt x="689523" y="1195"/>
                    <a:pt x="1292895" y="31420"/>
                    <a:pt x="1896266" y="32615"/>
                  </a:cubicBezTo>
                  <a:cubicBezTo>
                    <a:pt x="2990885" y="25479"/>
                    <a:pt x="4085505" y="86922"/>
                    <a:pt x="5180124" y="79786"/>
                  </a:cubicBezTo>
                  <a:lnTo>
                    <a:pt x="6457914" y="0"/>
                  </a:lnTo>
                  <a:cubicBezTo>
                    <a:pt x="6505490" y="0"/>
                    <a:pt x="6544058" y="38568"/>
                    <a:pt x="6544058" y="86144"/>
                  </a:cubicBezTo>
                  <a:cubicBezTo>
                    <a:pt x="6541533" y="129745"/>
                    <a:pt x="6523769" y="180965"/>
                    <a:pt x="6521244" y="224566"/>
                  </a:cubicBezTo>
                  <a:lnTo>
                    <a:pt x="6544058" y="430708"/>
                  </a:lnTo>
                  <a:cubicBezTo>
                    <a:pt x="6544058" y="478284"/>
                    <a:pt x="6505490" y="516852"/>
                    <a:pt x="6457914" y="516852"/>
                  </a:cubicBezTo>
                  <a:cubicBezTo>
                    <a:pt x="5958203" y="515097"/>
                    <a:pt x="5458491" y="484312"/>
                    <a:pt x="4958780" y="482557"/>
                  </a:cubicBezTo>
                  <a:lnTo>
                    <a:pt x="86152" y="516852"/>
                  </a:lnTo>
                  <a:cubicBezTo>
                    <a:pt x="38576" y="516852"/>
                    <a:pt x="8" y="478284"/>
                    <a:pt x="8" y="430708"/>
                  </a:cubicBezTo>
                  <a:cubicBezTo>
                    <a:pt x="-487" y="356914"/>
                    <a:pt x="24418" y="308520"/>
                    <a:pt x="23923" y="234726"/>
                  </a:cubicBezTo>
                  <a:lnTo>
                    <a:pt x="8" y="86144"/>
                  </a:lnTo>
                  <a:close/>
                </a:path>
              </a:pathLst>
            </a:cu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76191" y="2085094"/>
              <a:ext cx="793227" cy="775468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189100" y="219904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3</a:t>
              </a:r>
              <a:endParaRPr lang="zh-CN" altLang="en-US" sz="28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76191" y="3914355"/>
            <a:ext cx="6693552" cy="775468"/>
            <a:chOff x="2976191" y="2085094"/>
            <a:chExt cx="6693552" cy="775468"/>
          </a:xfrm>
        </p:grpSpPr>
        <p:sp>
          <p:nvSpPr>
            <p:cNvPr id="49" name="矩形 48"/>
            <p:cNvSpPr/>
            <p:nvPr/>
          </p:nvSpPr>
          <p:spPr>
            <a:xfrm>
              <a:off x="4413151" y="2217457"/>
              <a:ext cx="3762486" cy="5168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2400" i="1" dirty="0">
                  <a:solidFill>
                    <a:schemeClr val="tx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50" name="圆角矩形 52"/>
            <p:cNvSpPr/>
            <p:nvPr/>
          </p:nvSpPr>
          <p:spPr>
            <a:xfrm>
              <a:off x="3125685" y="2217457"/>
              <a:ext cx="6544058" cy="516852"/>
            </a:xfrm>
            <a:custGeom>
              <a:avLst/>
              <a:gdLst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6457906 w 6544050"/>
                <a:gd name="connsiteY2" fmla="*/ 0 h 516852"/>
                <a:gd name="connsiteX3" fmla="*/ 6544050 w 6544050"/>
                <a:gd name="connsiteY3" fmla="*/ 86144 h 516852"/>
                <a:gd name="connsiteX4" fmla="*/ 6544050 w 6544050"/>
                <a:gd name="connsiteY4" fmla="*/ 430708 h 516852"/>
                <a:gd name="connsiteX5" fmla="*/ 6457906 w 6544050"/>
                <a:gd name="connsiteY5" fmla="*/ 516852 h 516852"/>
                <a:gd name="connsiteX6" fmla="*/ 86144 w 6544050"/>
                <a:gd name="connsiteY6" fmla="*/ 516852 h 516852"/>
                <a:gd name="connsiteX7" fmla="*/ 0 w 6544050"/>
                <a:gd name="connsiteY7" fmla="*/ 430708 h 516852"/>
                <a:gd name="connsiteX8" fmla="*/ 0 w 6544050"/>
                <a:gd name="connsiteY8" fmla="*/ 86144 h 516852"/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1896258 w 6544050"/>
                <a:gd name="connsiteY2" fmla="*/ 32615 h 516852"/>
                <a:gd name="connsiteX3" fmla="*/ 6457906 w 6544050"/>
                <a:gd name="connsiteY3" fmla="*/ 0 h 516852"/>
                <a:gd name="connsiteX4" fmla="*/ 6544050 w 6544050"/>
                <a:gd name="connsiteY4" fmla="*/ 86144 h 516852"/>
                <a:gd name="connsiteX5" fmla="*/ 6544050 w 6544050"/>
                <a:gd name="connsiteY5" fmla="*/ 430708 h 516852"/>
                <a:gd name="connsiteX6" fmla="*/ 6457906 w 6544050"/>
                <a:gd name="connsiteY6" fmla="*/ 516852 h 516852"/>
                <a:gd name="connsiteX7" fmla="*/ 86144 w 6544050"/>
                <a:gd name="connsiteY7" fmla="*/ 516852 h 516852"/>
                <a:gd name="connsiteX8" fmla="*/ 0 w 6544050"/>
                <a:gd name="connsiteY8" fmla="*/ 430708 h 516852"/>
                <a:gd name="connsiteX9" fmla="*/ 0 w 6544050"/>
                <a:gd name="connsiteY9" fmla="*/ 86144 h 516852"/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1896258 w 6544050"/>
                <a:gd name="connsiteY2" fmla="*/ 32615 h 516852"/>
                <a:gd name="connsiteX3" fmla="*/ 6457906 w 6544050"/>
                <a:gd name="connsiteY3" fmla="*/ 0 h 516852"/>
                <a:gd name="connsiteX4" fmla="*/ 6544050 w 6544050"/>
                <a:gd name="connsiteY4" fmla="*/ 86144 h 516852"/>
                <a:gd name="connsiteX5" fmla="*/ 6544050 w 6544050"/>
                <a:gd name="connsiteY5" fmla="*/ 430708 h 516852"/>
                <a:gd name="connsiteX6" fmla="*/ 6457906 w 6544050"/>
                <a:gd name="connsiteY6" fmla="*/ 516852 h 516852"/>
                <a:gd name="connsiteX7" fmla="*/ 4958772 w 6544050"/>
                <a:gd name="connsiteY7" fmla="*/ 482557 h 516852"/>
                <a:gd name="connsiteX8" fmla="*/ 86144 w 6544050"/>
                <a:gd name="connsiteY8" fmla="*/ 516852 h 516852"/>
                <a:gd name="connsiteX9" fmla="*/ 0 w 6544050"/>
                <a:gd name="connsiteY9" fmla="*/ 430708 h 516852"/>
                <a:gd name="connsiteX10" fmla="*/ 0 w 6544050"/>
                <a:gd name="connsiteY10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6497491 w 6583635"/>
                <a:gd name="connsiteY3" fmla="*/ 0 h 516852"/>
                <a:gd name="connsiteX4" fmla="*/ 6583635 w 6583635"/>
                <a:gd name="connsiteY4" fmla="*/ 86144 h 516852"/>
                <a:gd name="connsiteX5" fmla="*/ 6583635 w 6583635"/>
                <a:gd name="connsiteY5" fmla="*/ 430708 h 516852"/>
                <a:gd name="connsiteX6" fmla="*/ 6497491 w 6583635"/>
                <a:gd name="connsiteY6" fmla="*/ 516852 h 516852"/>
                <a:gd name="connsiteX7" fmla="*/ 4998357 w 6583635"/>
                <a:gd name="connsiteY7" fmla="*/ 482557 h 516852"/>
                <a:gd name="connsiteX8" fmla="*/ 125729 w 6583635"/>
                <a:gd name="connsiteY8" fmla="*/ 516852 h 516852"/>
                <a:gd name="connsiteX9" fmla="*/ 39585 w 6583635"/>
                <a:gd name="connsiteY9" fmla="*/ 430708 h 516852"/>
                <a:gd name="connsiteX10" fmla="*/ 0 w 6583635"/>
                <a:gd name="connsiteY10" fmla="*/ 209326 h 516852"/>
                <a:gd name="connsiteX11" fmla="*/ 39585 w 6583635"/>
                <a:gd name="connsiteY11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6497491 w 6583635"/>
                <a:gd name="connsiteY3" fmla="*/ 0 h 516852"/>
                <a:gd name="connsiteX4" fmla="*/ 6583635 w 6583635"/>
                <a:gd name="connsiteY4" fmla="*/ 86144 h 516852"/>
                <a:gd name="connsiteX5" fmla="*/ 6560821 w 6583635"/>
                <a:gd name="connsiteY5" fmla="*/ 224566 h 516852"/>
                <a:gd name="connsiteX6" fmla="*/ 6583635 w 6583635"/>
                <a:gd name="connsiteY6" fmla="*/ 430708 h 516852"/>
                <a:gd name="connsiteX7" fmla="*/ 6497491 w 6583635"/>
                <a:gd name="connsiteY7" fmla="*/ 516852 h 516852"/>
                <a:gd name="connsiteX8" fmla="*/ 4998357 w 6583635"/>
                <a:gd name="connsiteY8" fmla="*/ 482557 h 516852"/>
                <a:gd name="connsiteX9" fmla="*/ 125729 w 6583635"/>
                <a:gd name="connsiteY9" fmla="*/ 516852 h 516852"/>
                <a:gd name="connsiteX10" fmla="*/ 39585 w 6583635"/>
                <a:gd name="connsiteY10" fmla="*/ 430708 h 516852"/>
                <a:gd name="connsiteX11" fmla="*/ 0 w 6583635"/>
                <a:gd name="connsiteY11" fmla="*/ 209326 h 516852"/>
                <a:gd name="connsiteX12" fmla="*/ 39585 w 6583635"/>
                <a:gd name="connsiteY12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5219701 w 6583635"/>
                <a:gd name="connsiteY3" fmla="*/ 79786 h 516852"/>
                <a:gd name="connsiteX4" fmla="*/ 6497491 w 6583635"/>
                <a:gd name="connsiteY4" fmla="*/ 0 h 516852"/>
                <a:gd name="connsiteX5" fmla="*/ 6583635 w 6583635"/>
                <a:gd name="connsiteY5" fmla="*/ 86144 h 516852"/>
                <a:gd name="connsiteX6" fmla="*/ 6560821 w 6583635"/>
                <a:gd name="connsiteY6" fmla="*/ 224566 h 516852"/>
                <a:gd name="connsiteX7" fmla="*/ 6583635 w 6583635"/>
                <a:gd name="connsiteY7" fmla="*/ 430708 h 516852"/>
                <a:gd name="connsiteX8" fmla="*/ 6497491 w 6583635"/>
                <a:gd name="connsiteY8" fmla="*/ 516852 h 516852"/>
                <a:gd name="connsiteX9" fmla="*/ 4998357 w 6583635"/>
                <a:gd name="connsiteY9" fmla="*/ 482557 h 516852"/>
                <a:gd name="connsiteX10" fmla="*/ 125729 w 6583635"/>
                <a:gd name="connsiteY10" fmla="*/ 516852 h 516852"/>
                <a:gd name="connsiteX11" fmla="*/ 39585 w 6583635"/>
                <a:gd name="connsiteY11" fmla="*/ 430708 h 516852"/>
                <a:gd name="connsiteX12" fmla="*/ 0 w 6583635"/>
                <a:gd name="connsiteY12" fmla="*/ 209326 h 516852"/>
                <a:gd name="connsiteX13" fmla="*/ 39585 w 6583635"/>
                <a:gd name="connsiteY13" fmla="*/ 86144 h 516852"/>
                <a:gd name="connsiteX0" fmla="*/ 8 w 6544058"/>
                <a:gd name="connsiteY0" fmla="*/ 86144 h 516852"/>
                <a:gd name="connsiteX1" fmla="*/ 86152 w 6544058"/>
                <a:gd name="connsiteY1" fmla="*/ 0 h 516852"/>
                <a:gd name="connsiteX2" fmla="*/ 1896266 w 6544058"/>
                <a:gd name="connsiteY2" fmla="*/ 32615 h 516852"/>
                <a:gd name="connsiteX3" fmla="*/ 5180124 w 6544058"/>
                <a:gd name="connsiteY3" fmla="*/ 79786 h 516852"/>
                <a:gd name="connsiteX4" fmla="*/ 6457914 w 6544058"/>
                <a:gd name="connsiteY4" fmla="*/ 0 h 516852"/>
                <a:gd name="connsiteX5" fmla="*/ 6544058 w 6544058"/>
                <a:gd name="connsiteY5" fmla="*/ 86144 h 516852"/>
                <a:gd name="connsiteX6" fmla="*/ 6521244 w 6544058"/>
                <a:gd name="connsiteY6" fmla="*/ 224566 h 516852"/>
                <a:gd name="connsiteX7" fmla="*/ 6544058 w 6544058"/>
                <a:gd name="connsiteY7" fmla="*/ 430708 h 516852"/>
                <a:gd name="connsiteX8" fmla="*/ 6457914 w 6544058"/>
                <a:gd name="connsiteY8" fmla="*/ 516852 h 516852"/>
                <a:gd name="connsiteX9" fmla="*/ 4958780 w 6544058"/>
                <a:gd name="connsiteY9" fmla="*/ 482557 h 516852"/>
                <a:gd name="connsiteX10" fmla="*/ 86152 w 6544058"/>
                <a:gd name="connsiteY10" fmla="*/ 516852 h 516852"/>
                <a:gd name="connsiteX11" fmla="*/ 8 w 6544058"/>
                <a:gd name="connsiteY11" fmla="*/ 430708 h 516852"/>
                <a:gd name="connsiteX12" fmla="*/ 23923 w 6544058"/>
                <a:gd name="connsiteY12" fmla="*/ 234726 h 516852"/>
                <a:gd name="connsiteX13" fmla="*/ 8 w 6544058"/>
                <a:gd name="connsiteY13" fmla="*/ 86144 h 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44058" h="516852">
                  <a:moveTo>
                    <a:pt x="8" y="86144"/>
                  </a:moveTo>
                  <a:cubicBezTo>
                    <a:pt x="8" y="38568"/>
                    <a:pt x="38576" y="0"/>
                    <a:pt x="86152" y="0"/>
                  </a:cubicBezTo>
                  <a:cubicBezTo>
                    <a:pt x="689523" y="1195"/>
                    <a:pt x="1292895" y="31420"/>
                    <a:pt x="1896266" y="32615"/>
                  </a:cubicBezTo>
                  <a:cubicBezTo>
                    <a:pt x="2990885" y="25479"/>
                    <a:pt x="4085505" y="86922"/>
                    <a:pt x="5180124" y="79786"/>
                  </a:cubicBezTo>
                  <a:lnTo>
                    <a:pt x="6457914" y="0"/>
                  </a:lnTo>
                  <a:cubicBezTo>
                    <a:pt x="6505490" y="0"/>
                    <a:pt x="6544058" y="38568"/>
                    <a:pt x="6544058" y="86144"/>
                  </a:cubicBezTo>
                  <a:cubicBezTo>
                    <a:pt x="6541533" y="129745"/>
                    <a:pt x="6523769" y="180965"/>
                    <a:pt x="6521244" y="224566"/>
                  </a:cubicBezTo>
                  <a:lnTo>
                    <a:pt x="6544058" y="430708"/>
                  </a:lnTo>
                  <a:cubicBezTo>
                    <a:pt x="6544058" y="478284"/>
                    <a:pt x="6505490" y="516852"/>
                    <a:pt x="6457914" y="516852"/>
                  </a:cubicBezTo>
                  <a:cubicBezTo>
                    <a:pt x="5958203" y="515097"/>
                    <a:pt x="5458491" y="484312"/>
                    <a:pt x="4958780" y="482557"/>
                  </a:cubicBezTo>
                  <a:lnTo>
                    <a:pt x="86152" y="516852"/>
                  </a:lnTo>
                  <a:cubicBezTo>
                    <a:pt x="38576" y="516852"/>
                    <a:pt x="8" y="478284"/>
                    <a:pt x="8" y="430708"/>
                  </a:cubicBezTo>
                  <a:cubicBezTo>
                    <a:pt x="-487" y="356914"/>
                    <a:pt x="24418" y="308520"/>
                    <a:pt x="23923" y="234726"/>
                  </a:cubicBezTo>
                  <a:lnTo>
                    <a:pt x="8" y="86144"/>
                  </a:lnTo>
                  <a:close/>
                </a:path>
              </a:pathLst>
            </a:cu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76191" y="2085094"/>
              <a:ext cx="793227" cy="775468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189100" y="219904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4</a:t>
              </a:r>
              <a:endParaRPr lang="zh-CN" altLang="en-US" sz="2800" dirty="0"/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427895" y="522159"/>
            <a:ext cx="1248750" cy="75375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46760" y="2481766"/>
            <a:ext cx="1057500" cy="9225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322F397-C395-05C7-5608-63155346AB5E}"/>
              </a:ext>
            </a:extLst>
          </p:cNvPr>
          <p:cNvSpPr txBox="1"/>
          <p:nvPr/>
        </p:nvSpPr>
        <p:spPr>
          <a:xfrm>
            <a:off x="105872423" y="-54206099"/>
            <a:ext cx="645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888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43"/>
          <p:cNvSpPr txBox="1"/>
          <p:nvPr>
            <p:custDataLst>
              <p:tags r:id="rId1"/>
            </p:custDataLst>
          </p:nvPr>
        </p:nvSpPr>
        <p:spPr>
          <a:xfrm>
            <a:off x="7221463" y="2392189"/>
            <a:ext cx="4191022" cy="49242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8" name="文本框 150"/>
          <p:cNvSpPr txBox="1"/>
          <p:nvPr>
            <p:custDataLst>
              <p:tags r:id="rId2"/>
            </p:custDataLst>
          </p:nvPr>
        </p:nvSpPr>
        <p:spPr>
          <a:xfrm>
            <a:off x="8020221" y="3545988"/>
            <a:ext cx="3392264" cy="49242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5" name="文本框 157"/>
          <p:cNvSpPr txBox="1"/>
          <p:nvPr>
            <p:custDataLst>
              <p:tags r:id="rId3"/>
            </p:custDataLst>
          </p:nvPr>
        </p:nvSpPr>
        <p:spPr>
          <a:xfrm>
            <a:off x="1543714" y="2665176"/>
            <a:ext cx="3502392" cy="49242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2" name="文本框 164"/>
          <p:cNvSpPr txBox="1"/>
          <p:nvPr>
            <p:custDataLst>
              <p:tags r:id="rId4"/>
            </p:custDataLst>
          </p:nvPr>
        </p:nvSpPr>
        <p:spPr>
          <a:xfrm>
            <a:off x="1454987" y="4061900"/>
            <a:ext cx="4191022" cy="49242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33" name="组合 165"/>
          <p:cNvGrpSpPr/>
          <p:nvPr>
            <p:custDataLst>
              <p:tags r:id="rId5"/>
            </p:custDataLst>
          </p:nvPr>
        </p:nvGrpSpPr>
        <p:grpSpPr>
          <a:xfrm>
            <a:off x="4856082" y="1955630"/>
            <a:ext cx="3037361" cy="3052129"/>
            <a:chOff x="2287443" y="2307114"/>
            <a:chExt cx="3037756" cy="3052364"/>
          </a:xfrm>
        </p:grpSpPr>
        <p:sp>
          <p:nvSpPr>
            <p:cNvPr id="34" name="任意多边形 2"/>
            <p:cNvSpPr/>
            <p:nvPr/>
          </p:nvSpPr>
          <p:spPr>
            <a:xfrm>
              <a:off x="2287443" y="2307114"/>
              <a:ext cx="3037756" cy="3052364"/>
            </a:xfrm>
            <a:custGeom>
              <a:avLst/>
              <a:gdLst/>
              <a:ahLst/>
              <a:cxnLst/>
              <a:rect l="0" t="0" r="0" b="0"/>
              <a:pathLst>
                <a:path w="3037756" h="3052364">
                  <a:moveTo>
                    <a:pt x="0" y="0"/>
                  </a:moveTo>
                  <a:lnTo>
                    <a:pt x="3037755" y="0"/>
                  </a:lnTo>
                  <a:lnTo>
                    <a:pt x="3037755" y="3052363"/>
                  </a:lnTo>
                  <a:lnTo>
                    <a:pt x="0" y="3052363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PA_组合 5"/>
            <p:cNvGrpSpPr/>
            <p:nvPr>
              <p:custDataLst>
                <p:tags r:id="rId6"/>
              </p:custDataLst>
            </p:nvPr>
          </p:nvGrpSpPr>
          <p:grpSpPr>
            <a:xfrm>
              <a:off x="2287443" y="2357915"/>
              <a:ext cx="2936155" cy="3001563"/>
              <a:chOff x="2287443" y="2357915"/>
              <a:chExt cx="2936155" cy="3001563"/>
            </a:xfrm>
          </p:grpSpPr>
          <p:sp>
            <p:nvSpPr>
              <p:cNvPr id="36" name="MH_Other_1"/>
              <p:cNvSpPr/>
              <p:nvPr>
                <p:custDataLst>
                  <p:tags r:id="rId7"/>
                </p:custDataLst>
              </p:nvPr>
            </p:nvSpPr>
            <p:spPr>
              <a:xfrm rot="5400000">
                <a:off x="2564771" y="4083910"/>
                <a:ext cx="1735630" cy="815505"/>
              </a:xfrm>
              <a:custGeom>
                <a:avLst/>
                <a:gdLst>
                  <a:gd name="connsiteX0" fmla="*/ 0 w 1521440"/>
                  <a:gd name="connsiteY0" fmla="*/ 0 h 749300"/>
                  <a:gd name="connsiteX1" fmla="*/ 1521440 w 1521440"/>
                  <a:gd name="connsiteY1" fmla="*/ 0 h 749300"/>
                  <a:gd name="connsiteX2" fmla="*/ 1507239 w 1521440"/>
                  <a:gd name="connsiteY2" fmla="*/ 140870 h 749300"/>
                  <a:gd name="connsiteX3" fmla="*/ 760720 w 1521440"/>
                  <a:gd name="connsiteY3" fmla="*/ 749300 h 749300"/>
                  <a:gd name="connsiteX4" fmla="*/ 14201 w 1521440"/>
                  <a:gd name="connsiteY4" fmla="*/ 14087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1440" h="749300">
                    <a:moveTo>
                      <a:pt x="0" y="0"/>
                    </a:moveTo>
                    <a:lnTo>
                      <a:pt x="1521440" y="0"/>
                    </a:lnTo>
                    <a:lnTo>
                      <a:pt x="1507239" y="140870"/>
                    </a:lnTo>
                    <a:cubicBezTo>
                      <a:pt x="1436185" y="488100"/>
                      <a:pt x="1128956" y="749300"/>
                      <a:pt x="760720" y="749300"/>
                    </a:cubicBezTo>
                    <a:cubicBezTo>
                      <a:pt x="392484" y="749300"/>
                      <a:pt x="85255" y="488100"/>
                      <a:pt x="14201" y="140870"/>
                    </a:cubicBezTo>
                    <a:close/>
                  </a:path>
                </a:pathLst>
              </a:custGeom>
              <a:solidFill>
                <a:srgbClr val="B770E5"/>
              </a:solidFill>
              <a:ln>
                <a:noFill/>
              </a:ln>
              <a:effectLst>
                <a:outerShdw blurRad="88900" dist="635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MH_Other_1"/>
              <p:cNvSpPr/>
              <p:nvPr>
                <p:custDataLst>
                  <p:tags r:id="rId8"/>
                </p:custDataLst>
              </p:nvPr>
            </p:nvSpPr>
            <p:spPr>
              <a:xfrm>
                <a:off x="3487968" y="3747737"/>
                <a:ext cx="1735630" cy="815505"/>
              </a:xfrm>
              <a:custGeom>
                <a:avLst/>
                <a:gdLst>
                  <a:gd name="connsiteX0" fmla="*/ 0 w 1521440"/>
                  <a:gd name="connsiteY0" fmla="*/ 0 h 749300"/>
                  <a:gd name="connsiteX1" fmla="*/ 1521440 w 1521440"/>
                  <a:gd name="connsiteY1" fmla="*/ 0 h 749300"/>
                  <a:gd name="connsiteX2" fmla="*/ 1507239 w 1521440"/>
                  <a:gd name="connsiteY2" fmla="*/ 140870 h 749300"/>
                  <a:gd name="connsiteX3" fmla="*/ 760720 w 1521440"/>
                  <a:gd name="connsiteY3" fmla="*/ 749300 h 749300"/>
                  <a:gd name="connsiteX4" fmla="*/ 14201 w 1521440"/>
                  <a:gd name="connsiteY4" fmla="*/ 14087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1440" h="749300">
                    <a:moveTo>
                      <a:pt x="0" y="0"/>
                    </a:moveTo>
                    <a:lnTo>
                      <a:pt x="1521440" y="0"/>
                    </a:lnTo>
                    <a:lnTo>
                      <a:pt x="1507239" y="140870"/>
                    </a:lnTo>
                    <a:cubicBezTo>
                      <a:pt x="1436185" y="488100"/>
                      <a:pt x="1128956" y="749300"/>
                      <a:pt x="760720" y="749300"/>
                    </a:cubicBezTo>
                    <a:cubicBezTo>
                      <a:pt x="392484" y="749300"/>
                      <a:pt x="85255" y="488100"/>
                      <a:pt x="14201" y="140870"/>
                    </a:cubicBezTo>
                    <a:close/>
                  </a:path>
                </a:pathLst>
              </a:custGeom>
              <a:solidFill>
                <a:srgbClr val="F5C722"/>
              </a:solidFill>
              <a:ln>
                <a:noFill/>
              </a:ln>
              <a:effectLst>
                <a:outerShdw blurRad="88900" dist="635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MH_Other_1"/>
              <p:cNvSpPr/>
              <p:nvPr>
                <p:custDataLst>
                  <p:tags r:id="rId9"/>
                </p:custDataLst>
              </p:nvPr>
            </p:nvSpPr>
            <p:spPr>
              <a:xfrm rot="16200000">
                <a:off x="3155258" y="2817977"/>
                <a:ext cx="1735630" cy="815505"/>
              </a:xfrm>
              <a:custGeom>
                <a:avLst/>
                <a:gdLst>
                  <a:gd name="connsiteX0" fmla="*/ 0 w 1521440"/>
                  <a:gd name="connsiteY0" fmla="*/ 0 h 749300"/>
                  <a:gd name="connsiteX1" fmla="*/ 1521440 w 1521440"/>
                  <a:gd name="connsiteY1" fmla="*/ 0 h 749300"/>
                  <a:gd name="connsiteX2" fmla="*/ 1507239 w 1521440"/>
                  <a:gd name="connsiteY2" fmla="*/ 140870 h 749300"/>
                  <a:gd name="connsiteX3" fmla="*/ 760720 w 1521440"/>
                  <a:gd name="connsiteY3" fmla="*/ 749300 h 749300"/>
                  <a:gd name="connsiteX4" fmla="*/ 14201 w 1521440"/>
                  <a:gd name="connsiteY4" fmla="*/ 14087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1440" h="749300">
                    <a:moveTo>
                      <a:pt x="0" y="0"/>
                    </a:moveTo>
                    <a:lnTo>
                      <a:pt x="1521440" y="0"/>
                    </a:lnTo>
                    <a:lnTo>
                      <a:pt x="1507239" y="140870"/>
                    </a:lnTo>
                    <a:cubicBezTo>
                      <a:pt x="1436185" y="488100"/>
                      <a:pt x="1128956" y="749300"/>
                      <a:pt x="760720" y="749300"/>
                    </a:cubicBezTo>
                    <a:cubicBezTo>
                      <a:pt x="392484" y="749300"/>
                      <a:pt x="85255" y="488100"/>
                      <a:pt x="14201" y="140870"/>
                    </a:cubicBezTo>
                    <a:close/>
                  </a:path>
                </a:pathLst>
              </a:custGeom>
              <a:solidFill>
                <a:srgbClr val="73A43A"/>
              </a:solidFill>
              <a:ln>
                <a:noFill/>
              </a:ln>
              <a:effectLst>
                <a:outerShdw blurRad="88900" dist="635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MH_Other_1"/>
              <p:cNvSpPr/>
              <p:nvPr>
                <p:custDataLst>
                  <p:tags r:id="rId10"/>
                </p:custDataLst>
              </p:nvPr>
            </p:nvSpPr>
            <p:spPr>
              <a:xfrm rot="10800000">
                <a:off x="2287443" y="3172626"/>
                <a:ext cx="1735630" cy="815505"/>
              </a:xfrm>
              <a:custGeom>
                <a:avLst/>
                <a:gdLst>
                  <a:gd name="connsiteX0" fmla="*/ 0 w 1521440"/>
                  <a:gd name="connsiteY0" fmla="*/ 0 h 749300"/>
                  <a:gd name="connsiteX1" fmla="*/ 1521440 w 1521440"/>
                  <a:gd name="connsiteY1" fmla="*/ 0 h 749300"/>
                  <a:gd name="connsiteX2" fmla="*/ 1507239 w 1521440"/>
                  <a:gd name="connsiteY2" fmla="*/ 140870 h 749300"/>
                  <a:gd name="connsiteX3" fmla="*/ 760720 w 1521440"/>
                  <a:gd name="connsiteY3" fmla="*/ 749300 h 749300"/>
                  <a:gd name="connsiteX4" fmla="*/ 14201 w 1521440"/>
                  <a:gd name="connsiteY4" fmla="*/ 14087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1440" h="749300">
                    <a:moveTo>
                      <a:pt x="0" y="0"/>
                    </a:moveTo>
                    <a:lnTo>
                      <a:pt x="1521440" y="0"/>
                    </a:lnTo>
                    <a:lnTo>
                      <a:pt x="1507239" y="140870"/>
                    </a:lnTo>
                    <a:cubicBezTo>
                      <a:pt x="1436185" y="488100"/>
                      <a:pt x="1128956" y="749300"/>
                      <a:pt x="760720" y="749300"/>
                    </a:cubicBezTo>
                    <a:cubicBezTo>
                      <a:pt x="392484" y="749300"/>
                      <a:pt x="85255" y="488100"/>
                      <a:pt x="14201" y="140870"/>
                    </a:cubicBezTo>
                    <a:close/>
                  </a:path>
                </a:pathLst>
              </a:custGeom>
              <a:solidFill>
                <a:srgbClr val="2666C4"/>
              </a:solidFill>
              <a:ln>
                <a:noFill/>
              </a:ln>
              <a:effectLst>
                <a:outerShdw blurRad="88900" dist="635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488525" y="3620942"/>
                <a:ext cx="534548" cy="53454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0955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-540723" y="1488532"/>
            <a:ext cx="6832326" cy="5156041"/>
            <a:chOff x="-114300" y="1162951"/>
            <a:chExt cx="6478057" cy="4888959"/>
          </a:xfrm>
        </p:grpSpPr>
        <p:grpSp>
          <p:nvGrpSpPr>
            <p:cNvPr id="96" name="组合 95"/>
            <p:cNvGrpSpPr/>
            <p:nvPr/>
          </p:nvGrpSpPr>
          <p:grpSpPr>
            <a:xfrm>
              <a:off x="-114300" y="1697483"/>
              <a:ext cx="6454834" cy="3210380"/>
              <a:chOff x="2495861" y="1913163"/>
              <a:chExt cx="5413376" cy="2692400"/>
            </a:xfrm>
          </p:grpSpPr>
          <p:sp>
            <p:nvSpPr>
              <p:cNvPr id="121" name="空心弧 120"/>
              <p:cNvSpPr/>
              <p:nvPr/>
            </p:nvSpPr>
            <p:spPr>
              <a:xfrm rot="5460000">
                <a:off x="5217631" y="1913957"/>
                <a:ext cx="2690812" cy="2692400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solidFill>
                <a:srgbClr val="B770E5"/>
              </a:solidFill>
              <a:ln w="3175"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5207312" y="3813401"/>
                <a:ext cx="1366837" cy="792162"/>
              </a:xfrm>
              <a:prstGeom prst="rect">
                <a:avLst/>
              </a:prstGeom>
              <a:solidFill>
                <a:srgbClr val="B770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5207312" y="1913163"/>
                <a:ext cx="1366837" cy="798513"/>
              </a:xfrm>
              <a:prstGeom prst="rect">
                <a:avLst/>
              </a:prstGeom>
              <a:solidFill>
                <a:srgbClr val="B770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空心弧 123"/>
              <p:cNvSpPr/>
              <p:nvPr/>
            </p:nvSpPr>
            <p:spPr>
              <a:xfrm rot="5460000">
                <a:off x="3857143" y="1913957"/>
                <a:ext cx="2690812" cy="2692400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solidFill>
                <a:srgbClr val="F5C722"/>
              </a:solidFill>
              <a:ln w="3175"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3845237" y="3813401"/>
                <a:ext cx="1368425" cy="792162"/>
              </a:xfrm>
              <a:prstGeom prst="rect">
                <a:avLst/>
              </a:prstGeom>
              <a:solidFill>
                <a:srgbClr val="F5C7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3845237" y="1913163"/>
                <a:ext cx="1368425" cy="798513"/>
              </a:xfrm>
              <a:prstGeom prst="rect">
                <a:avLst/>
              </a:prstGeom>
              <a:solidFill>
                <a:srgbClr val="F5C7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空心弧 126"/>
              <p:cNvSpPr/>
              <p:nvPr/>
            </p:nvSpPr>
            <p:spPr>
              <a:xfrm rot="5460000">
                <a:off x="2495862" y="1914750"/>
                <a:ext cx="2690812" cy="2690813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solidFill>
                <a:srgbClr val="73A43A"/>
              </a:solidFill>
              <a:ln w="3175"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7" name="组合 3"/>
            <p:cNvGrpSpPr/>
            <p:nvPr/>
          </p:nvGrpSpPr>
          <p:grpSpPr bwMode="auto">
            <a:xfrm rot="10800000" flipH="1">
              <a:off x="1435704" y="1162951"/>
              <a:ext cx="135943" cy="4888959"/>
              <a:chOff x="1601672" y="-1118831"/>
              <a:chExt cx="154347" cy="9144000"/>
            </a:xfrm>
          </p:grpSpPr>
          <p:pic>
            <p:nvPicPr>
              <p:cNvPr id="119" name="Picture 3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886388" y="3382761"/>
                <a:ext cx="9144000" cy="140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0" name="矩形 119"/>
              <p:cNvSpPr/>
              <p:nvPr/>
            </p:nvSpPr>
            <p:spPr>
              <a:xfrm rot="5400000">
                <a:off x="-2127855" y="3519835"/>
                <a:ext cx="7477053" cy="18000"/>
              </a:xfrm>
              <a:prstGeom prst="rect">
                <a:avLst/>
              </a:prstGeom>
              <a:gradFill>
                <a:gsLst>
                  <a:gs pos="49628">
                    <a:sysClr val="windowText" lastClr="000000">
                      <a:lumMod val="85000"/>
                      <a:lumOff val="15000"/>
                    </a:sysClr>
                  </a:gs>
                  <a:gs pos="200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108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1777413" y="3528237"/>
              <a:ext cx="1339590" cy="5146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7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sz="17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3407004" y="3527604"/>
              <a:ext cx="1339590" cy="5146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7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sz="17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5024167" y="3527604"/>
              <a:ext cx="1339590" cy="5146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7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sz="17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746062" y="2791334"/>
            <a:ext cx="5136197" cy="530164"/>
            <a:chOff x="6751068" y="2005909"/>
            <a:chExt cx="4869876" cy="502702"/>
          </a:xfrm>
        </p:grpSpPr>
        <p:sp>
          <p:nvSpPr>
            <p:cNvPr id="129" name="文本框 74"/>
            <p:cNvSpPr txBox="1"/>
            <p:nvPr/>
          </p:nvSpPr>
          <p:spPr>
            <a:xfrm>
              <a:off x="6751068" y="2025527"/>
              <a:ext cx="746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7367029" y="2005909"/>
              <a:ext cx="4253915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87"/>
                </a:lnSpc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点击输入简要文字介绍，文字内容需概括精炼，不用多余的文字修饰，言简意赅的说明分项内容</a:t>
              </a:r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746062" y="3634462"/>
            <a:ext cx="5193573" cy="530164"/>
            <a:chOff x="6751068" y="3245164"/>
            <a:chExt cx="4924277" cy="502702"/>
          </a:xfrm>
        </p:grpSpPr>
        <p:sp>
          <p:nvSpPr>
            <p:cNvPr id="132" name="文本框 76"/>
            <p:cNvSpPr txBox="1"/>
            <p:nvPr/>
          </p:nvSpPr>
          <p:spPr>
            <a:xfrm>
              <a:off x="6751068" y="3298658"/>
              <a:ext cx="746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7421430" y="3245164"/>
              <a:ext cx="4253915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87"/>
                </a:lnSpc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点击输入简要文字介绍，文字内容需概括精炼，不用多余的文字修饰，言简意赅的说明分项内容</a:t>
              </a:r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746062" y="4465827"/>
            <a:ext cx="5166784" cy="551453"/>
            <a:chOff x="6751068" y="4464233"/>
            <a:chExt cx="4898877" cy="522888"/>
          </a:xfrm>
        </p:grpSpPr>
        <p:sp>
          <p:nvSpPr>
            <p:cNvPr id="135" name="文本框 80"/>
            <p:cNvSpPr txBox="1"/>
            <p:nvPr/>
          </p:nvSpPr>
          <p:spPr>
            <a:xfrm>
              <a:off x="6751068" y="4464233"/>
              <a:ext cx="746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7396030" y="4484419"/>
              <a:ext cx="4253915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87"/>
                </a:lnSpc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点击输入简要文字介绍，文字内容需概括精炼，不用多余的文字修饰，言简意赅的说明分项内容</a:t>
              </a:r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7" name="TextBox 14"/>
          <p:cNvSpPr txBox="1">
            <a:spLocks noChangeArrowheads="1"/>
          </p:cNvSpPr>
          <p:nvPr/>
        </p:nvSpPr>
        <p:spPr bwMode="auto">
          <a:xfrm>
            <a:off x="1905535" y="3369547"/>
            <a:ext cx="755334" cy="6771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9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8" name="TextBox 14"/>
          <p:cNvSpPr txBox="1">
            <a:spLocks noChangeArrowheads="1"/>
          </p:cNvSpPr>
          <p:nvPr/>
        </p:nvSpPr>
        <p:spPr bwMode="auto">
          <a:xfrm>
            <a:off x="3674558" y="3369547"/>
            <a:ext cx="755334" cy="6771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9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" name="TextBox 14"/>
          <p:cNvSpPr txBox="1">
            <a:spLocks noChangeArrowheads="1"/>
          </p:cNvSpPr>
          <p:nvPr/>
        </p:nvSpPr>
        <p:spPr bwMode="auto">
          <a:xfrm>
            <a:off x="5333213" y="3369547"/>
            <a:ext cx="755334" cy="6771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9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9677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 rot="809647">
            <a:off x="3573587" y="1040287"/>
            <a:ext cx="1470274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zh-CN" altLang="en-US" sz="9600" b="1" spc="600" dirty="0">
                <a:solidFill>
                  <a:srgbClr val="FF772C"/>
                </a:solidFill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谢</a:t>
            </a:r>
            <a:endParaRPr lang="en-US" altLang="zh-CN" sz="9600" b="1" spc="600" dirty="0">
              <a:solidFill>
                <a:srgbClr val="FF772C"/>
              </a:solidFill>
              <a:effectLst>
                <a:outerShdw dist="25400" dir="2700000" sx="104000" sy="104000" algn="tl">
                  <a:srgbClr val="73A43A">
                    <a:alpha val="19000"/>
                  </a:srgb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4023281" y="3840934"/>
            <a:ext cx="454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+mn-ea"/>
                <a:ea typeface="+mn-ea"/>
              </a:rPr>
              <a:t>汇报人：</a:t>
            </a:r>
            <a:r>
              <a:rPr lang="en-US" altLang="zh-CN" sz="1600" dirty="0">
                <a:latin typeface="+mn-ea"/>
                <a:ea typeface="+mn-ea"/>
              </a:rPr>
              <a:t>51PPT</a:t>
            </a:r>
            <a:r>
              <a:rPr lang="zh-CN" altLang="en-US" sz="1600" dirty="0">
                <a:latin typeface="+mn-ea"/>
                <a:ea typeface="+mn-ea"/>
              </a:rPr>
              <a:t>模板网</a:t>
            </a:r>
          </a:p>
        </p:txBody>
      </p:sp>
      <p:sp>
        <p:nvSpPr>
          <p:cNvPr id="12" name="矩形 11"/>
          <p:cNvSpPr/>
          <p:nvPr/>
        </p:nvSpPr>
        <p:spPr>
          <a:xfrm>
            <a:off x="3386969" y="3184277"/>
            <a:ext cx="6066742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400" i="1" dirty="0">
                <a:solidFill>
                  <a:schemeClr val="tx1"/>
                </a:solidFill>
                <a:latin typeface="+mn-ea"/>
              </a:rPr>
              <a:t>教学课件  </a:t>
            </a:r>
            <a:r>
              <a:rPr lang="en-US" altLang="zh-CN" sz="1400" i="1" dirty="0">
                <a:solidFill>
                  <a:schemeClr val="tx1"/>
                </a:solidFill>
                <a:latin typeface="+mn-ea"/>
              </a:rPr>
              <a:t>/   </a:t>
            </a:r>
            <a:r>
              <a:rPr lang="zh-CN" altLang="en-US" sz="1400" i="1" dirty="0">
                <a:solidFill>
                  <a:schemeClr val="tx1"/>
                </a:solidFill>
                <a:latin typeface="+mn-ea"/>
              </a:rPr>
              <a:t>教学设计  </a:t>
            </a:r>
            <a:r>
              <a:rPr lang="en-US" altLang="zh-CN" sz="1400" i="1" dirty="0">
                <a:solidFill>
                  <a:schemeClr val="tx1"/>
                </a:solidFill>
                <a:latin typeface="+mn-ea"/>
              </a:rPr>
              <a:t>/  </a:t>
            </a:r>
            <a:r>
              <a:rPr lang="zh-CN" altLang="en-US" sz="1400" i="1" dirty="0">
                <a:solidFill>
                  <a:schemeClr val="tx1"/>
                </a:solidFill>
                <a:latin typeface="+mn-ea"/>
              </a:rPr>
              <a:t>儿童节主题班会  </a:t>
            </a:r>
            <a:r>
              <a:rPr lang="en-US" altLang="zh-CN" sz="1400" i="1" dirty="0">
                <a:solidFill>
                  <a:schemeClr val="tx1"/>
                </a:solidFill>
                <a:latin typeface="+mn-ea"/>
              </a:rPr>
              <a:t>/  </a:t>
            </a:r>
            <a:r>
              <a:rPr lang="zh-CN" altLang="en-US" sz="1400" i="1" dirty="0">
                <a:solidFill>
                  <a:schemeClr val="tx1"/>
                </a:solidFill>
                <a:latin typeface="+mn-ea"/>
              </a:rPr>
              <a:t>儿童节活动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133" y="1890759"/>
            <a:ext cx="2576250" cy="189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3025" y="387967"/>
            <a:ext cx="2463750" cy="221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84383">
            <a:off x="9304334" y="3558986"/>
            <a:ext cx="3318250" cy="1538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10331" y="218583"/>
            <a:ext cx="1248750" cy="753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37837" y="2119715"/>
            <a:ext cx="753750" cy="472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8669424">
            <a:off x="5045954" y="-799901"/>
            <a:ext cx="1890000" cy="17887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6006" y="4203117"/>
            <a:ext cx="1507500" cy="14737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31587" y="276398"/>
            <a:ext cx="1057500" cy="922500"/>
          </a:xfrm>
          <a:prstGeom prst="rect">
            <a:avLst/>
          </a:prstGeom>
        </p:spPr>
      </p:pic>
      <p:sp>
        <p:nvSpPr>
          <p:cNvPr id="35" name="任意多边形 34"/>
          <p:cNvSpPr/>
          <p:nvPr/>
        </p:nvSpPr>
        <p:spPr>
          <a:xfrm>
            <a:off x="0" y="5605050"/>
            <a:ext cx="12858397" cy="1627600"/>
          </a:xfrm>
          <a:custGeom>
            <a:avLst/>
            <a:gdLst>
              <a:gd name="connsiteX0" fmla="*/ 8936086 w 12858750"/>
              <a:gd name="connsiteY0" fmla="*/ 160 h 1627600"/>
              <a:gd name="connsiteX1" fmla="*/ 9105900 w 12858750"/>
              <a:gd name="connsiteY1" fmla="*/ 8350 h 1627600"/>
              <a:gd name="connsiteX2" fmla="*/ 11709400 w 12858750"/>
              <a:gd name="connsiteY2" fmla="*/ 935450 h 1627600"/>
              <a:gd name="connsiteX3" fmla="*/ 12833946 w 12858750"/>
              <a:gd name="connsiteY3" fmla="*/ 451759 h 1627600"/>
              <a:gd name="connsiteX4" fmla="*/ 12858750 w 12858750"/>
              <a:gd name="connsiteY4" fmla="*/ 443339 h 1627600"/>
              <a:gd name="connsiteX5" fmla="*/ 12858750 w 12858750"/>
              <a:gd name="connsiteY5" fmla="*/ 1627600 h 1627600"/>
              <a:gd name="connsiteX6" fmla="*/ 0 w 12858750"/>
              <a:gd name="connsiteY6" fmla="*/ 1627600 h 1627600"/>
              <a:gd name="connsiteX7" fmla="*/ 0 w 12858750"/>
              <a:gd name="connsiteY7" fmla="*/ 634051 h 1627600"/>
              <a:gd name="connsiteX8" fmla="*/ 513506 w 12858750"/>
              <a:gd name="connsiteY8" fmla="*/ 557228 h 1627600"/>
              <a:gd name="connsiteX9" fmla="*/ 3479800 w 12858750"/>
              <a:gd name="connsiteY9" fmla="*/ 236950 h 1627600"/>
              <a:gd name="connsiteX10" fmla="*/ 6299200 w 12858750"/>
              <a:gd name="connsiteY10" fmla="*/ 465550 h 1627600"/>
              <a:gd name="connsiteX11" fmla="*/ 8936086 w 12858750"/>
              <a:gd name="connsiteY11" fmla="*/ 160 h 162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858750" h="1627600">
                <a:moveTo>
                  <a:pt x="8936086" y="160"/>
                </a:moveTo>
                <a:cubicBezTo>
                  <a:pt x="8992931" y="810"/>
                  <a:pt x="9049544" y="3455"/>
                  <a:pt x="9105900" y="8350"/>
                </a:cubicBezTo>
                <a:cubicBezTo>
                  <a:pt x="10007600" y="86667"/>
                  <a:pt x="11053233" y="857133"/>
                  <a:pt x="11709400" y="935450"/>
                </a:cubicBezTo>
                <a:cubicBezTo>
                  <a:pt x="12201525" y="994188"/>
                  <a:pt x="12581732" y="562388"/>
                  <a:pt x="12833946" y="451759"/>
                </a:cubicBezTo>
                <a:lnTo>
                  <a:pt x="12858750" y="443339"/>
                </a:lnTo>
                <a:lnTo>
                  <a:pt x="12858750" y="1627600"/>
                </a:lnTo>
                <a:lnTo>
                  <a:pt x="0" y="1627600"/>
                </a:lnTo>
                <a:lnTo>
                  <a:pt x="0" y="634051"/>
                </a:lnTo>
                <a:lnTo>
                  <a:pt x="513506" y="557228"/>
                </a:lnTo>
                <a:cubicBezTo>
                  <a:pt x="1588889" y="400462"/>
                  <a:pt x="2620962" y="268700"/>
                  <a:pt x="3479800" y="236950"/>
                </a:cubicBezTo>
                <a:cubicBezTo>
                  <a:pt x="4624917" y="194617"/>
                  <a:pt x="5361517" y="503650"/>
                  <a:pt x="6299200" y="465550"/>
                </a:cubicBezTo>
                <a:cubicBezTo>
                  <a:pt x="7178278" y="429831"/>
                  <a:pt x="8083401" y="-9584"/>
                  <a:pt x="8936086" y="160"/>
                </a:cubicBezTo>
                <a:close/>
              </a:path>
            </a:pathLst>
          </a:custGeom>
          <a:solidFill>
            <a:srgbClr val="92D05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0" y="5585962"/>
            <a:ext cx="12858750" cy="1646689"/>
          </a:xfrm>
          <a:custGeom>
            <a:avLst/>
            <a:gdLst>
              <a:gd name="connsiteX0" fmla="*/ 0 w 12858750"/>
              <a:gd name="connsiteY0" fmla="*/ 0 h 1646689"/>
              <a:gd name="connsiteX1" fmla="*/ 413562 w 12858750"/>
              <a:gd name="connsiteY1" fmla="*/ 125561 h 1646689"/>
              <a:gd name="connsiteX2" fmla="*/ 4306942 w 12858750"/>
              <a:gd name="connsiteY2" fmla="*/ 992640 h 1646689"/>
              <a:gd name="connsiteX3" fmla="*/ 8263489 w 12858750"/>
              <a:gd name="connsiteY3" fmla="*/ 598940 h 1646689"/>
              <a:gd name="connsiteX4" fmla="*/ 11417047 w 12858750"/>
              <a:gd name="connsiteY4" fmla="*/ 1132340 h 1646689"/>
              <a:gd name="connsiteX5" fmla="*/ 12817452 w 12858750"/>
              <a:gd name="connsiteY5" fmla="*/ 496649 h 1646689"/>
              <a:gd name="connsiteX6" fmla="*/ 12858750 w 12858750"/>
              <a:gd name="connsiteY6" fmla="*/ 483906 h 1646689"/>
              <a:gd name="connsiteX7" fmla="*/ 12858750 w 12858750"/>
              <a:gd name="connsiteY7" fmla="*/ 1646689 h 1646689"/>
              <a:gd name="connsiteX8" fmla="*/ 0 w 12858750"/>
              <a:gd name="connsiteY8" fmla="*/ 1646689 h 1646689"/>
              <a:gd name="connsiteX9" fmla="*/ 0 w 12858750"/>
              <a:gd name="connsiteY9" fmla="*/ 0 h 164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58750" h="1646689">
                <a:moveTo>
                  <a:pt x="0" y="0"/>
                </a:moveTo>
                <a:lnTo>
                  <a:pt x="413562" y="125561"/>
                </a:lnTo>
                <a:cubicBezTo>
                  <a:pt x="1752108" y="529041"/>
                  <a:pt x="3078429" y="898184"/>
                  <a:pt x="4306942" y="992640"/>
                </a:cubicBezTo>
                <a:cubicBezTo>
                  <a:pt x="5710957" y="1100590"/>
                  <a:pt x="7078471" y="575657"/>
                  <a:pt x="8263489" y="598940"/>
                </a:cubicBezTo>
                <a:cubicBezTo>
                  <a:pt x="9448507" y="622223"/>
                  <a:pt x="10606758" y="1157740"/>
                  <a:pt x="11417047" y="1132340"/>
                </a:cubicBezTo>
                <a:cubicBezTo>
                  <a:pt x="12075407" y="1111703"/>
                  <a:pt x="12401251" y="652304"/>
                  <a:pt x="12817452" y="496649"/>
                </a:cubicBezTo>
                <a:lnTo>
                  <a:pt x="12858750" y="483906"/>
                </a:lnTo>
                <a:lnTo>
                  <a:pt x="12858750" y="1646689"/>
                </a:lnTo>
                <a:lnTo>
                  <a:pt x="0" y="1646689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563" y="4448905"/>
            <a:ext cx="2211414" cy="236475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06" y="244697"/>
            <a:ext cx="1932153" cy="133251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827" y="5560193"/>
            <a:ext cx="849263" cy="101476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849" y="4594820"/>
            <a:ext cx="830796" cy="121328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731" y="5335595"/>
            <a:ext cx="466897" cy="940833"/>
          </a:xfrm>
          <a:prstGeom prst="rect">
            <a:avLst/>
          </a:prstGeom>
        </p:spPr>
      </p:pic>
      <p:sp>
        <p:nvSpPr>
          <p:cNvPr id="55" name="圆角矩形 52"/>
          <p:cNvSpPr/>
          <p:nvPr/>
        </p:nvSpPr>
        <p:spPr>
          <a:xfrm>
            <a:off x="3125685" y="3184277"/>
            <a:ext cx="6544058" cy="516852"/>
          </a:xfrm>
          <a:custGeom>
            <a:avLst/>
            <a:gdLst>
              <a:gd name="connsiteX0" fmla="*/ 0 w 6544050"/>
              <a:gd name="connsiteY0" fmla="*/ 86144 h 516852"/>
              <a:gd name="connsiteX1" fmla="*/ 86144 w 6544050"/>
              <a:gd name="connsiteY1" fmla="*/ 0 h 516852"/>
              <a:gd name="connsiteX2" fmla="*/ 6457906 w 6544050"/>
              <a:gd name="connsiteY2" fmla="*/ 0 h 516852"/>
              <a:gd name="connsiteX3" fmla="*/ 6544050 w 6544050"/>
              <a:gd name="connsiteY3" fmla="*/ 86144 h 516852"/>
              <a:gd name="connsiteX4" fmla="*/ 6544050 w 6544050"/>
              <a:gd name="connsiteY4" fmla="*/ 430708 h 516852"/>
              <a:gd name="connsiteX5" fmla="*/ 6457906 w 6544050"/>
              <a:gd name="connsiteY5" fmla="*/ 516852 h 516852"/>
              <a:gd name="connsiteX6" fmla="*/ 86144 w 6544050"/>
              <a:gd name="connsiteY6" fmla="*/ 516852 h 516852"/>
              <a:gd name="connsiteX7" fmla="*/ 0 w 6544050"/>
              <a:gd name="connsiteY7" fmla="*/ 430708 h 516852"/>
              <a:gd name="connsiteX8" fmla="*/ 0 w 6544050"/>
              <a:gd name="connsiteY8" fmla="*/ 86144 h 516852"/>
              <a:gd name="connsiteX0" fmla="*/ 0 w 6544050"/>
              <a:gd name="connsiteY0" fmla="*/ 86144 h 516852"/>
              <a:gd name="connsiteX1" fmla="*/ 86144 w 6544050"/>
              <a:gd name="connsiteY1" fmla="*/ 0 h 516852"/>
              <a:gd name="connsiteX2" fmla="*/ 1896258 w 6544050"/>
              <a:gd name="connsiteY2" fmla="*/ 32615 h 516852"/>
              <a:gd name="connsiteX3" fmla="*/ 6457906 w 6544050"/>
              <a:gd name="connsiteY3" fmla="*/ 0 h 516852"/>
              <a:gd name="connsiteX4" fmla="*/ 6544050 w 6544050"/>
              <a:gd name="connsiteY4" fmla="*/ 86144 h 516852"/>
              <a:gd name="connsiteX5" fmla="*/ 6544050 w 6544050"/>
              <a:gd name="connsiteY5" fmla="*/ 430708 h 516852"/>
              <a:gd name="connsiteX6" fmla="*/ 6457906 w 6544050"/>
              <a:gd name="connsiteY6" fmla="*/ 516852 h 516852"/>
              <a:gd name="connsiteX7" fmla="*/ 86144 w 6544050"/>
              <a:gd name="connsiteY7" fmla="*/ 516852 h 516852"/>
              <a:gd name="connsiteX8" fmla="*/ 0 w 6544050"/>
              <a:gd name="connsiteY8" fmla="*/ 430708 h 516852"/>
              <a:gd name="connsiteX9" fmla="*/ 0 w 6544050"/>
              <a:gd name="connsiteY9" fmla="*/ 86144 h 516852"/>
              <a:gd name="connsiteX0" fmla="*/ 0 w 6544050"/>
              <a:gd name="connsiteY0" fmla="*/ 86144 h 516852"/>
              <a:gd name="connsiteX1" fmla="*/ 86144 w 6544050"/>
              <a:gd name="connsiteY1" fmla="*/ 0 h 516852"/>
              <a:gd name="connsiteX2" fmla="*/ 1896258 w 6544050"/>
              <a:gd name="connsiteY2" fmla="*/ 32615 h 516852"/>
              <a:gd name="connsiteX3" fmla="*/ 6457906 w 6544050"/>
              <a:gd name="connsiteY3" fmla="*/ 0 h 516852"/>
              <a:gd name="connsiteX4" fmla="*/ 6544050 w 6544050"/>
              <a:gd name="connsiteY4" fmla="*/ 86144 h 516852"/>
              <a:gd name="connsiteX5" fmla="*/ 6544050 w 6544050"/>
              <a:gd name="connsiteY5" fmla="*/ 430708 h 516852"/>
              <a:gd name="connsiteX6" fmla="*/ 6457906 w 6544050"/>
              <a:gd name="connsiteY6" fmla="*/ 516852 h 516852"/>
              <a:gd name="connsiteX7" fmla="*/ 4958772 w 6544050"/>
              <a:gd name="connsiteY7" fmla="*/ 482557 h 516852"/>
              <a:gd name="connsiteX8" fmla="*/ 86144 w 6544050"/>
              <a:gd name="connsiteY8" fmla="*/ 516852 h 516852"/>
              <a:gd name="connsiteX9" fmla="*/ 0 w 6544050"/>
              <a:gd name="connsiteY9" fmla="*/ 430708 h 516852"/>
              <a:gd name="connsiteX10" fmla="*/ 0 w 6544050"/>
              <a:gd name="connsiteY10" fmla="*/ 86144 h 516852"/>
              <a:gd name="connsiteX0" fmla="*/ 39585 w 6583635"/>
              <a:gd name="connsiteY0" fmla="*/ 86144 h 516852"/>
              <a:gd name="connsiteX1" fmla="*/ 125729 w 6583635"/>
              <a:gd name="connsiteY1" fmla="*/ 0 h 516852"/>
              <a:gd name="connsiteX2" fmla="*/ 1935843 w 6583635"/>
              <a:gd name="connsiteY2" fmla="*/ 32615 h 516852"/>
              <a:gd name="connsiteX3" fmla="*/ 6497491 w 6583635"/>
              <a:gd name="connsiteY3" fmla="*/ 0 h 516852"/>
              <a:gd name="connsiteX4" fmla="*/ 6583635 w 6583635"/>
              <a:gd name="connsiteY4" fmla="*/ 86144 h 516852"/>
              <a:gd name="connsiteX5" fmla="*/ 6583635 w 6583635"/>
              <a:gd name="connsiteY5" fmla="*/ 430708 h 516852"/>
              <a:gd name="connsiteX6" fmla="*/ 6497491 w 6583635"/>
              <a:gd name="connsiteY6" fmla="*/ 516852 h 516852"/>
              <a:gd name="connsiteX7" fmla="*/ 4998357 w 6583635"/>
              <a:gd name="connsiteY7" fmla="*/ 482557 h 516852"/>
              <a:gd name="connsiteX8" fmla="*/ 125729 w 6583635"/>
              <a:gd name="connsiteY8" fmla="*/ 516852 h 516852"/>
              <a:gd name="connsiteX9" fmla="*/ 39585 w 6583635"/>
              <a:gd name="connsiteY9" fmla="*/ 430708 h 516852"/>
              <a:gd name="connsiteX10" fmla="*/ 0 w 6583635"/>
              <a:gd name="connsiteY10" fmla="*/ 209326 h 516852"/>
              <a:gd name="connsiteX11" fmla="*/ 39585 w 6583635"/>
              <a:gd name="connsiteY11" fmla="*/ 86144 h 516852"/>
              <a:gd name="connsiteX0" fmla="*/ 39585 w 6583635"/>
              <a:gd name="connsiteY0" fmla="*/ 86144 h 516852"/>
              <a:gd name="connsiteX1" fmla="*/ 125729 w 6583635"/>
              <a:gd name="connsiteY1" fmla="*/ 0 h 516852"/>
              <a:gd name="connsiteX2" fmla="*/ 1935843 w 6583635"/>
              <a:gd name="connsiteY2" fmla="*/ 32615 h 516852"/>
              <a:gd name="connsiteX3" fmla="*/ 6497491 w 6583635"/>
              <a:gd name="connsiteY3" fmla="*/ 0 h 516852"/>
              <a:gd name="connsiteX4" fmla="*/ 6583635 w 6583635"/>
              <a:gd name="connsiteY4" fmla="*/ 86144 h 516852"/>
              <a:gd name="connsiteX5" fmla="*/ 6560821 w 6583635"/>
              <a:gd name="connsiteY5" fmla="*/ 224566 h 516852"/>
              <a:gd name="connsiteX6" fmla="*/ 6583635 w 6583635"/>
              <a:gd name="connsiteY6" fmla="*/ 430708 h 516852"/>
              <a:gd name="connsiteX7" fmla="*/ 6497491 w 6583635"/>
              <a:gd name="connsiteY7" fmla="*/ 516852 h 516852"/>
              <a:gd name="connsiteX8" fmla="*/ 4998357 w 6583635"/>
              <a:gd name="connsiteY8" fmla="*/ 482557 h 516852"/>
              <a:gd name="connsiteX9" fmla="*/ 125729 w 6583635"/>
              <a:gd name="connsiteY9" fmla="*/ 516852 h 516852"/>
              <a:gd name="connsiteX10" fmla="*/ 39585 w 6583635"/>
              <a:gd name="connsiteY10" fmla="*/ 430708 h 516852"/>
              <a:gd name="connsiteX11" fmla="*/ 0 w 6583635"/>
              <a:gd name="connsiteY11" fmla="*/ 209326 h 516852"/>
              <a:gd name="connsiteX12" fmla="*/ 39585 w 6583635"/>
              <a:gd name="connsiteY12" fmla="*/ 86144 h 516852"/>
              <a:gd name="connsiteX0" fmla="*/ 39585 w 6583635"/>
              <a:gd name="connsiteY0" fmla="*/ 86144 h 516852"/>
              <a:gd name="connsiteX1" fmla="*/ 125729 w 6583635"/>
              <a:gd name="connsiteY1" fmla="*/ 0 h 516852"/>
              <a:gd name="connsiteX2" fmla="*/ 1935843 w 6583635"/>
              <a:gd name="connsiteY2" fmla="*/ 32615 h 516852"/>
              <a:gd name="connsiteX3" fmla="*/ 5219701 w 6583635"/>
              <a:gd name="connsiteY3" fmla="*/ 79786 h 516852"/>
              <a:gd name="connsiteX4" fmla="*/ 6497491 w 6583635"/>
              <a:gd name="connsiteY4" fmla="*/ 0 h 516852"/>
              <a:gd name="connsiteX5" fmla="*/ 6583635 w 6583635"/>
              <a:gd name="connsiteY5" fmla="*/ 86144 h 516852"/>
              <a:gd name="connsiteX6" fmla="*/ 6560821 w 6583635"/>
              <a:gd name="connsiteY6" fmla="*/ 224566 h 516852"/>
              <a:gd name="connsiteX7" fmla="*/ 6583635 w 6583635"/>
              <a:gd name="connsiteY7" fmla="*/ 430708 h 516852"/>
              <a:gd name="connsiteX8" fmla="*/ 6497491 w 6583635"/>
              <a:gd name="connsiteY8" fmla="*/ 516852 h 516852"/>
              <a:gd name="connsiteX9" fmla="*/ 4998357 w 6583635"/>
              <a:gd name="connsiteY9" fmla="*/ 482557 h 516852"/>
              <a:gd name="connsiteX10" fmla="*/ 125729 w 6583635"/>
              <a:gd name="connsiteY10" fmla="*/ 516852 h 516852"/>
              <a:gd name="connsiteX11" fmla="*/ 39585 w 6583635"/>
              <a:gd name="connsiteY11" fmla="*/ 430708 h 516852"/>
              <a:gd name="connsiteX12" fmla="*/ 0 w 6583635"/>
              <a:gd name="connsiteY12" fmla="*/ 209326 h 516852"/>
              <a:gd name="connsiteX13" fmla="*/ 39585 w 6583635"/>
              <a:gd name="connsiteY13" fmla="*/ 86144 h 516852"/>
              <a:gd name="connsiteX0" fmla="*/ 8 w 6544058"/>
              <a:gd name="connsiteY0" fmla="*/ 86144 h 516852"/>
              <a:gd name="connsiteX1" fmla="*/ 86152 w 6544058"/>
              <a:gd name="connsiteY1" fmla="*/ 0 h 516852"/>
              <a:gd name="connsiteX2" fmla="*/ 1896266 w 6544058"/>
              <a:gd name="connsiteY2" fmla="*/ 32615 h 516852"/>
              <a:gd name="connsiteX3" fmla="*/ 5180124 w 6544058"/>
              <a:gd name="connsiteY3" fmla="*/ 79786 h 516852"/>
              <a:gd name="connsiteX4" fmla="*/ 6457914 w 6544058"/>
              <a:gd name="connsiteY4" fmla="*/ 0 h 516852"/>
              <a:gd name="connsiteX5" fmla="*/ 6544058 w 6544058"/>
              <a:gd name="connsiteY5" fmla="*/ 86144 h 516852"/>
              <a:gd name="connsiteX6" fmla="*/ 6521244 w 6544058"/>
              <a:gd name="connsiteY6" fmla="*/ 224566 h 516852"/>
              <a:gd name="connsiteX7" fmla="*/ 6544058 w 6544058"/>
              <a:gd name="connsiteY7" fmla="*/ 430708 h 516852"/>
              <a:gd name="connsiteX8" fmla="*/ 6457914 w 6544058"/>
              <a:gd name="connsiteY8" fmla="*/ 516852 h 516852"/>
              <a:gd name="connsiteX9" fmla="*/ 4958780 w 6544058"/>
              <a:gd name="connsiteY9" fmla="*/ 482557 h 516852"/>
              <a:gd name="connsiteX10" fmla="*/ 86152 w 6544058"/>
              <a:gd name="connsiteY10" fmla="*/ 516852 h 516852"/>
              <a:gd name="connsiteX11" fmla="*/ 8 w 6544058"/>
              <a:gd name="connsiteY11" fmla="*/ 430708 h 516852"/>
              <a:gd name="connsiteX12" fmla="*/ 23923 w 6544058"/>
              <a:gd name="connsiteY12" fmla="*/ 234726 h 516852"/>
              <a:gd name="connsiteX13" fmla="*/ 8 w 6544058"/>
              <a:gd name="connsiteY13" fmla="*/ 86144 h 51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544058" h="516852">
                <a:moveTo>
                  <a:pt x="8" y="86144"/>
                </a:moveTo>
                <a:cubicBezTo>
                  <a:pt x="8" y="38568"/>
                  <a:pt x="38576" y="0"/>
                  <a:pt x="86152" y="0"/>
                </a:cubicBezTo>
                <a:cubicBezTo>
                  <a:pt x="689523" y="1195"/>
                  <a:pt x="1292895" y="31420"/>
                  <a:pt x="1896266" y="32615"/>
                </a:cubicBezTo>
                <a:cubicBezTo>
                  <a:pt x="2990885" y="25479"/>
                  <a:pt x="4085505" y="86922"/>
                  <a:pt x="5180124" y="79786"/>
                </a:cubicBezTo>
                <a:lnTo>
                  <a:pt x="6457914" y="0"/>
                </a:lnTo>
                <a:cubicBezTo>
                  <a:pt x="6505490" y="0"/>
                  <a:pt x="6544058" y="38568"/>
                  <a:pt x="6544058" y="86144"/>
                </a:cubicBezTo>
                <a:cubicBezTo>
                  <a:pt x="6541533" y="129745"/>
                  <a:pt x="6523769" y="180965"/>
                  <a:pt x="6521244" y="224566"/>
                </a:cubicBezTo>
                <a:lnTo>
                  <a:pt x="6544058" y="430708"/>
                </a:lnTo>
                <a:cubicBezTo>
                  <a:pt x="6544058" y="478284"/>
                  <a:pt x="6505490" y="516852"/>
                  <a:pt x="6457914" y="516852"/>
                </a:cubicBezTo>
                <a:cubicBezTo>
                  <a:pt x="5958203" y="515097"/>
                  <a:pt x="5458491" y="484312"/>
                  <a:pt x="4958780" y="482557"/>
                </a:cubicBezTo>
                <a:lnTo>
                  <a:pt x="86152" y="516852"/>
                </a:lnTo>
                <a:cubicBezTo>
                  <a:pt x="38576" y="516852"/>
                  <a:pt x="8" y="478284"/>
                  <a:pt x="8" y="430708"/>
                </a:cubicBezTo>
                <a:cubicBezTo>
                  <a:pt x="-487" y="356914"/>
                  <a:pt x="24418" y="308520"/>
                  <a:pt x="23923" y="234726"/>
                </a:cubicBezTo>
                <a:lnTo>
                  <a:pt x="8" y="86144"/>
                </a:lnTo>
                <a:close/>
              </a:path>
            </a:pathLst>
          </a:cu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4"/>
          <p:cNvSpPr txBox="1"/>
          <p:nvPr/>
        </p:nvSpPr>
        <p:spPr>
          <a:xfrm>
            <a:off x="4537784" y="1334750"/>
            <a:ext cx="1470274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zh-CN" altLang="en-US" sz="9600" b="1" spc="600" dirty="0">
                <a:solidFill>
                  <a:srgbClr val="73A43A"/>
                </a:solidFill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谢</a:t>
            </a:r>
            <a:endParaRPr lang="en-US" altLang="zh-CN" sz="9600" b="1" spc="600" dirty="0">
              <a:solidFill>
                <a:srgbClr val="73A43A"/>
              </a:solidFill>
              <a:effectLst>
                <a:outerShdw dist="25400" dir="2700000" sx="104000" sy="104000" algn="tl">
                  <a:srgbClr val="73A43A">
                    <a:alpha val="19000"/>
                  </a:srgb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60" name="TextBox 4"/>
          <p:cNvSpPr txBox="1"/>
          <p:nvPr/>
        </p:nvSpPr>
        <p:spPr>
          <a:xfrm>
            <a:off x="5771034" y="1722317"/>
            <a:ext cx="950901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en-US" altLang="zh-CN" sz="3600" b="1" spc="600" dirty="0">
                <a:solidFill>
                  <a:srgbClr val="B770E5"/>
                </a:solidFill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6.1</a:t>
            </a:r>
          </a:p>
        </p:txBody>
      </p:sp>
      <p:sp>
        <p:nvSpPr>
          <p:cNvPr id="61" name="TextBox 4"/>
          <p:cNvSpPr txBox="1"/>
          <p:nvPr/>
        </p:nvSpPr>
        <p:spPr>
          <a:xfrm>
            <a:off x="6447605" y="1394584"/>
            <a:ext cx="1268296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zh-CN" altLang="en-US" sz="8000" b="1" spc="600" dirty="0">
                <a:solidFill>
                  <a:srgbClr val="2666C4"/>
                </a:solidFill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观</a:t>
            </a:r>
            <a:endParaRPr lang="en-US" altLang="zh-CN" sz="8000" b="1" spc="600" dirty="0">
              <a:solidFill>
                <a:srgbClr val="2666C4"/>
              </a:solidFill>
              <a:effectLst>
                <a:outerShdw dist="25400" dir="2700000" sx="104000" sy="104000" algn="tl">
                  <a:srgbClr val="73A43A">
                    <a:alpha val="19000"/>
                  </a:srgb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62" name="TextBox 4"/>
          <p:cNvSpPr txBox="1"/>
          <p:nvPr/>
        </p:nvSpPr>
        <p:spPr>
          <a:xfrm>
            <a:off x="7397241" y="1096469"/>
            <a:ext cx="1492716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zh-CN" altLang="en-US" sz="9600" b="1" spc="600" dirty="0">
                <a:solidFill>
                  <a:srgbClr val="FFC91F"/>
                </a:solidFill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看</a:t>
            </a:r>
            <a:endParaRPr lang="en-US" altLang="zh-CN" sz="9600" b="1" spc="600" dirty="0">
              <a:solidFill>
                <a:srgbClr val="FFC91F"/>
              </a:solidFill>
              <a:effectLst>
                <a:outerShdw dist="25400" dir="2700000" sx="104000" sy="104000" algn="tl">
                  <a:srgbClr val="73A43A">
                    <a:alpha val="19000"/>
                  </a:srgb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3466">
            <a:off x="5879648" y="2317358"/>
            <a:ext cx="852521" cy="60786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73"/>
          <a:stretch/>
        </p:blipFill>
        <p:spPr>
          <a:xfrm>
            <a:off x="746584" y="4749057"/>
            <a:ext cx="8091688" cy="20221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628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2911" y="3040261"/>
            <a:ext cx="45054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421100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3686" y="1210767"/>
            <a:ext cx="1689599" cy="12395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54913">
            <a:off x="8055010" y="1347037"/>
            <a:ext cx="1589698" cy="1430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84383">
            <a:off x="9304334" y="3558986"/>
            <a:ext cx="3318250" cy="15386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37837" y="2119715"/>
            <a:ext cx="753750" cy="4725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006" y="4203117"/>
            <a:ext cx="1507500" cy="1473750"/>
          </a:xfrm>
          <a:prstGeom prst="rect">
            <a:avLst/>
          </a:prstGeom>
        </p:spPr>
      </p:pic>
      <p:sp>
        <p:nvSpPr>
          <p:cNvPr id="35" name="任意多边形 34"/>
          <p:cNvSpPr/>
          <p:nvPr/>
        </p:nvSpPr>
        <p:spPr>
          <a:xfrm>
            <a:off x="0" y="5605050"/>
            <a:ext cx="12858397" cy="1627600"/>
          </a:xfrm>
          <a:custGeom>
            <a:avLst/>
            <a:gdLst>
              <a:gd name="connsiteX0" fmla="*/ 8936086 w 12858750"/>
              <a:gd name="connsiteY0" fmla="*/ 160 h 1627600"/>
              <a:gd name="connsiteX1" fmla="*/ 9105900 w 12858750"/>
              <a:gd name="connsiteY1" fmla="*/ 8350 h 1627600"/>
              <a:gd name="connsiteX2" fmla="*/ 11709400 w 12858750"/>
              <a:gd name="connsiteY2" fmla="*/ 935450 h 1627600"/>
              <a:gd name="connsiteX3" fmla="*/ 12833946 w 12858750"/>
              <a:gd name="connsiteY3" fmla="*/ 451759 h 1627600"/>
              <a:gd name="connsiteX4" fmla="*/ 12858750 w 12858750"/>
              <a:gd name="connsiteY4" fmla="*/ 443339 h 1627600"/>
              <a:gd name="connsiteX5" fmla="*/ 12858750 w 12858750"/>
              <a:gd name="connsiteY5" fmla="*/ 1627600 h 1627600"/>
              <a:gd name="connsiteX6" fmla="*/ 0 w 12858750"/>
              <a:gd name="connsiteY6" fmla="*/ 1627600 h 1627600"/>
              <a:gd name="connsiteX7" fmla="*/ 0 w 12858750"/>
              <a:gd name="connsiteY7" fmla="*/ 634051 h 1627600"/>
              <a:gd name="connsiteX8" fmla="*/ 513506 w 12858750"/>
              <a:gd name="connsiteY8" fmla="*/ 557228 h 1627600"/>
              <a:gd name="connsiteX9" fmla="*/ 3479800 w 12858750"/>
              <a:gd name="connsiteY9" fmla="*/ 236950 h 1627600"/>
              <a:gd name="connsiteX10" fmla="*/ 6299200 w 12858750"/>
              <a:gd name="connsiteY10" fmla="*/ 465550 h 1627600"/>
              <a:gd name="connsiteX11" fmla="*/ 8936086 w 12858750"/>
              <a:gd name="connsiteY11" fmla="*/ 160 h 162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858750" h="1627600">
                <a:moveTo>
                  <a:pt x="8936086" y="160"/>
                </a:moveTo>
                <a:cubicBezTo>
                  <a:pt x="8992931" y="810"/>
                  <a:pt x="9049544" y="3455"/>
                  <a:pt x="9105900" y="8350"/>
                </a:cubicBezTo>
                <a:cubicBezTo>
                  <a:pt x="10007600" y="86667"/>
                  <a:pt x="11053233" y="857133"/>
                  <a:pt x="11709400" y="935450"/>
                </a:cubicBezTo>
                <a:cubicBezTo>
                  <a:pt x="12201525" y="994188"/>
                  <a:pt x="12581732" y="562388"/>
                  <a:pt x="12833946" y="451759"/>
                </a:cubicBezTo>
                <a:lnTo>
                  <a:pt x="12858750" y="443339"/>
                </a:lnTo>
                <a:lnTo>
                  <a:pt x="12858750" y="1627600"/>
                </a:lnTo>
                <a:lnTo>
                  <a:pt x="0" y="1627600"/>
                </a:lnTo>
                <a:lnTo>
                  <a:pt x="0" y="634051"/>
                </a:lnTo>
                <a:lnTo>
                  <a:pt x="513506" y="557228"/>
                </a:lnTo>
                <a:cubicBezTo>
                  <a:pt x="1588889" y="400462"/>
                  <a:pt x="2620962" y="268700"/>
                  <a:pt x="3479800" y="236950"/>
                </a:cubicBezTo>
                <a:cubicBezTo>
                  <a:pt x="4624917" y="194617"/>
                  <a:pt x="5361517" y="503650"/>
                  <a:pt x="6299200" y="465550"/>
                </a:cubicBezTo>
                <a:cubicBezTo>
                  <a:pt x="7178278" y="429831"/>
                  <a:pt x="8083401" y="-9584"/>
                  <a:pt x="8936086" y="160"/>
                </a:cubicBezTo>
                <a:close/>
              </a:path>
            </a:pathLst>
          </a:custGeom>
          <a:solidFill>
            <a:srgbClr val="92D05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0" y="5585962"/>
            <a:ext cx="12858750" cy="1646689"/>
          </a:xfrm>
          <a:custGeom>
            <a:avLst/>
            <a:gdLst>
              <a:gd name="connsiteX0" fmla="*/ 0 w 12858750"/>
              <a:gd name="connsiteY0" fmla="*/ 0 h 1646689"/>
              <a:gd name="connsiteX1" fmla="*/ 413562 w 12858750"/>
              <a:gd name="connsiteY1" fmla="*/ 125561 h 1646689"/>
              <a:gd name="connsiteX2" fmla="*/ 4306942 w 12858750"/>
              <a:gd name="connsiteY2" fmla="*/ 992640 h 1646689"/>
              <a:gd name="connsiteX3" fmla="*/ 8263489 w 12858750"/>
              <a:gd name="connsiteY3" fmla="*/ 598940 h 1646689"/>
              <a:gd name="connsiteX4" fmla="*/ 11417047 w 12858750"/>
              <a:gd name="connsiteY4" fmla="*/ 1132340 h 1646689"/>
              <a:gd name="connsiteX5" fmla="*/ 12817452 w 12858750"/>
              <a:gd name="connsiteY5" fmla="*/ 496649 h 1646689"/>
              <a:gd name="connsiteX6" fmla="*/ 12858750 w 12858750"/>
              <a:gd name="connsiteY6" fmla="*/ 483906 h 1646689"/>
              <a:gd name="connsiteX7" fmla="*/ 12858750 w 12858750"/>
              <a:gd name="connsiteY7" fmla="*/ 1646689 h 1646689"/>
              <a:gd name="connsiteX8" fmla="*/ 0 w 12858750"/>
              <a:gd name="connsiteY8" fmla="*/ 1646689 h 1646689"/>
              <a:gd name="connsiteX9" fmla="*/ 0 w 12858750"/>
              <a:gd name="connsiteY9" fmla="*/ 0 h 164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58750" h="1646689">
                <a:moveTo>
                  <a:pt x="0" y="0"/>
                </a:moveTo>
                <a:lnTo>
                  <a:pt x="413562" y="125561"/>
                </a:lnTo>
                <a:cubicBezTo>
                  <a:pt x="1752108" y="529041"/>
                  <a:pt x="3078429" y="898184"/>
                  <a:pt x="4306942" y="992640"/>
                </a:cubicBezTo>
                <a:cubicBezTo>
                  <a:pt x="5710957" y="1100590"/>
                  <a:pt x="7078471" y="575657"/>
                  <a:pt x="8263489" y="598940"/>
                </a:cubicBezTo>
                <a:cubicBezTo>
                  <a:pt x="9448507" y="622223"/>
                  <a:pt x="10606758" y="1157740"/>
                  <a:pt x="11417047" y="1132340"/>
                </a:cubicBezTo>
                <a:cubicBezTo>
                  <a:pt x="12075407" y="1111703"/>
                  <a:pt x="12401251" y="652304"/>
                  <a:pt x="12817452" y="496649"/>
                </a:cubicBezTo>
                <a:lnTo>
                  <a:pt x="12858750" y="483906"/>
                </a:lnTo>
                <a:lnTo>
                  <a:pt x="12858750" y="1646689"/>
                </a:lnTo>
                <a:lnTo>
                  <a:pt x="0" y="1646689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563" y="4448905"/>
            <a:ext cx="2211414" cy="236475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827" y="5560193"/>
            <a:ext cx="849263" cy="101476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293" y="4509355"/>
            <a:ext cx="830796" cy="121328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731" y="5335595"/>
            <a:ext cx="466897" cy="940833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73"/>
          <a:stretch/>
        </p:blipFill>
        <p:spPr>
          <a:xfrm>
            <a:off x="746584" y="4749057"/>
            <a:ext cx="8091688" cy="20221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881664" y="1097671"/>
            <a:ext cx="6544058" cy="3690690"/>
            <a:chOff x="3125685" y="446377"/>
            <a:chExt cx="6544058" cy="369069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05159" y="446377"/>
              <a:ext cx="3775216" cy="369069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413151" y="2217457"/>
              <a:ext cx="3762486" cy="5168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sz="2400" i="1" dirty="0">
                  <a:solidFill>
                    <a:schemeClr val="tx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55" name="圆角矩形 52"/>
            <p:cNvSpPr/>
            <p:nvPr/>
          </p:nvSpPr>
          <p:spPr>
            <a:xfrm>
              <a:off x="3125685" y="2217457"/>
              <a:ext cx="6544058" cy="516852"/>
            </a:xfrm>
            <a:custGeom>
              <a:avLst/>
              <a:gdLst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6457906 w 6544050"/>
                <a:gd name="connsiteY2" fmla="*/ 0 h 516852"/>
                <a:gd name="connsiteX3" fmla="*/ 6544050 w 6544050"/>
                <a:gd name="connsiteY3" fmla="*/ 86144 h 516852"/>
                <a:gd name="connsiteX4" fmla="*/ 6544050 w 6544050"/>
                <a:gd name="connsiteY4" fmla="*/ 430708 h 516852"/>
                <a:gd name="connsiteX5" fmla="*/ 6457906 w 6544050"/>
                <a:gd name="connsiteY5" fmla="*/ 516852 h 516852"/>
                <a:gd name="connsiteX6" fmla="*/ 86144 w 6544050"/>
                <a:gd name="connsiteY6" fmla="*/ 516852 h 516852"/>
                <a:gd name="connsiteX7" fmla="*/ 0 w 6544050"/>
                <a:gd name="connsiteY7" fmla="*/ 430708 h 516852"/>
                <a:gd name="connsiteX8" fmla="*/ 0 w 6544050"/>
                <a:gd name="connsiteY8" fmla="*/ 86144 h 516852"/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1896258 w 6544050"/>
                <a:gd name="connsiteY2" fmla="*/ 32615 h 516852"/>
                <a:gd name="connsiteX3" fmla="*/ 6457906 w 6544050"/>
                <a:gd name="connsiteY3" fmla="*/ 0 h 516852"/>
                <a:gd name="connsiteX4" fmla="*/ 6544050 w 6544050"/>
                <a:gd name="connsiteY4" fmla="*/ 86144 h 516852"/>
                <a:gd name="connsiteX5" fmla="*/ 6544050 w 6544050"/>
                <a:gd name="connsiteY5" fmla="*/ 430708 h 516852"/>
                <a:gd name="connsiteX6" fmla="*/ 6457906 w 6544050"/>
                <a:gd name="connsiteY6" fmla="*/ 516852 h 516852"/>
                <a:gd name="connsiteX7" fmla="*/ 86144 w 6544050"/>
                <a:gd name="connsiteY7" fmla="*/ 516852 h 516852"/>
                <a:gd name="connsiteX8" fmla="*/ 0 w 6544050"/>
                <a:gd name="connsiteY8" fmla="*/ 430708 h 516852"/>
                <a:gd name="connsiteX9" fmla="*/ 0 w 6544050"/>
                <a:gd name="connsiteY9" fmla="*/ 86144 h 516852"/>
                <a:gd name="connsiteX0" fmla="*/ 0 w 6544050"/>
                <a:gd name="connsiteY0" fmla="*/ 86144 h 516852"/>
                <a:gd name="connsiteX1" fmla="*/ 86144 w 6544050"/>
                <a:gd name="connsiteY1" fmla="*/ 0 h 516852"/>
                <a:gd name="connsiteX2" fmla="*/ 1896258 w 6544050"/>
                <a:gd name="connsiteY2" fmla="*/ 32615 h 516852"/>
                <a:gd name="connsiteX3" fmla="*/ 6457906 w 6544050"/>
                <a:gd name="connsiteY3" fmla="*/ 0 h 516852"/>
                <a:gd name="connsiteX4" fmla="*/ 6544050 w 6544050"/>
                <a:gd name="connsiteY4" fmla="*/ 86144 h 516852"/>
                <a:gd name="connsiteX5" fmla="*/ 6544050 w 6544050"/>
                <a:gd name="connsiteY5" fmla="*/ 430708 h 516852"/>
                <a:gd name="connsiteX6" fmla="*/ 6457906 w 6544050"/>
                <a:gd name="connsiteY6" fmla="*/ 516852 h 516852"/>
                <a:gd name="connsiteX7" fmla="*/ 4958772 w 6544050"/>
                <a:gd name="connsiteY7" fmla="*/ 482557 h 516852"/>
                <a:gd name="connsiteX8" fmla="*/ 86144 w 6544050"/>
                <a:gd name="connsiteY8" fmla="*/ 516852 h 516852"/>
                <a:gd name="connsiteX9" fmla="*/ 0 w 6544050"/>
                <a:gd name="connsiteY9" fmla="*/ 430708 h 516852"/>
                <a:gd name="connsiteX10" fmla="*/ 0 w 6544050"/>
                <a:gd name="connsiteY10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6497491 w 6583635"/>
                <a:gd name="connsiteY3" fmla="*/ 0 h 516852"/>
                <a:gd name="connsiteX4" fmla="*/ 6583635 w 6583635"/>
                <a:gd name="connsiteY4" fmla="*/ 86144 h 516852"/>
                <a:gd name="connsiteX5" fmla="*/ 6583635 w 6583635"/>
                <a:gd name="connsiteY5" fmla="*/ 430708 h 516852"/>
                <a:gd name="connsiteX6" fmla="*/ 6497491 w 6583635"/>
                <a:gd name="connsiteY6" fmla="*/ 516852 h 516852"/>
                <a:gd name="connsiteX7" fmla="*/ 4998357 w 6583635"/>
                <a:gd name="connsiteY7" fmla="*/ 482557 h 516852"/>
                <a:gd name="connsiteX8" fmla="*/ 125729 w 6583635"/>
                <a:gd name="connsiteY8" fmla="*/ 516852 h 516852"/>
                <a:gd name="connsiteX9" fmla="*/ 39585 w 6583635"/>
                <a:gd name="connsiteY9" fmla="*/ 430708 h 516852"/>
                <a:gd name="connsiteX10" fmla="*/ 0 w 6583635"/>
                <a:gd name="connsiteY10" fmla="*/ 209326 h 516852"/>
                <a:gd name="connsiteX11" fmla="*/ 39585 w 6583635"/>
                <a:gd name="connsiteY11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6497491 w 6583635"/>
                <a:gd name="connsiteY3" fmla="*/ 0 h 516852"/>
                <a:gd name="connsiteX4" fmla="*/ 6583635 w 6583635"/>
                <a:gd name="connsiteY4" fmla="*/ 86144 h 516852"/>
                <a:gd name="connsiteX5" fmla="*/ 6560821 w 6583635"/>
                <a:gd name="connsiteY5" fmla="*/ 224566 h 516852"/>
                <a:gd name="connsiteX6" fmla="*/ 6583635 w 6583635"/>
                <a:gd name="connsiteY6" fmla="*/ 430708 h 516852"/>
                <a:gd name="connsiteX7" fmla="*/ 6497491 w 6583635"/>
                <a:gd name="connsiteY7" fmla="*/ 516852 h 516852"/>
                <a:gd name="connsiteX8" fmla="*/ 4998357 w 6583635"/>
                <a:gd name="connsiteY8" fmla="*/ 482557 h 516852"/>
                <a:gd name="connsiteX9" fmla="*/ 125729 w 6583635"/>
                <a:gd name="connsiteY9" fmla="*/ 516852 h 516852"/>
                <a:gd name="connsiteX10" fmla="*/ 39585 w 6583635"/>
                <a:gd name="connsiteY10" fmla="*/ 430708 h 516852"/>
                <a:gd name="connsiteX11" fmla="*/ 0 w 6583635"/>
                <a:gd name="connsiteY11" fmla="*/ 209326 h 516852"/>
                <a:gd name="connsiteX12" fmla="*/ 39585 w 6583635"/>
                <a:gd name="connsiteY12" fmla="*/ 86144 h 516852"/>
                <a:gd name="connsiteX0" fmla="*/ 39585 w 6583635"/>
                <a:gd name="connsiteY0" fmla="*/ 86144 h 516852"/>
                <a:gd name="connsiteX1" fmla="*/ 125729 w 6583635"/>
                <a:gd name="connsiteY1" fmla="*/ 0 h 516852"/>
                <a:gd name="connsiteX2" fmla="*/ 1935843 w 6583635"/>
                <a:gd name="connsiteY2" fmla="*/ 32615 h 516852"/>
                <a:gd name="connsiteX3" fmla="*/ 5219701 w 6583635"/>
                <a:gd name="connsiteY3" fmla="*/ 79786 h 516852"/>
                <a:gd name="connsiteX4" fmla="*/ 6497491 w 6583635"/>
                <a:gd name="connsiteY4" fmla="*/ 0 h 516852"/>
                <a:gd name="connsiteX5" fmla="*/ 6583635 w 6583635"/>
                <a:gd name="connsiteY5" fmla="*/ 86144 h 516852"/>
                <a:gd name="connsiteX6" fmla="*/ 6560821 w 6583635"/>
                <a:gd name="connsiteY6" fmla="*/ 224566 h 516852"/>
                <a:gd name="connsiteX7" fmla="*/ 6583635 w 6583635"/>
                <a:gd name="connsiteY7" fmla="*/ 430708 h 516852"/>
                <a:gd name="connsiteX8" fmla="*/ 6497491 w 6583635"/>
                <a:gd name="connsiteY8" fmla="*/ 516852 h 516852"/>
                <a:gd name="connsiteX9" fmla="*/ 4998357 w 6583635"/>
                <a:gd name="connsiteY9" fmla="*/ 482557 h 516852"/>
                <a:gd name="connsiteX10" fmla="*/ 125729 w 6583635"/>
                <a:gd name="connsiteY10" fmla="*/ 516852 h 516852"/>
                <a:gd name="connsiteX11" fmla="*/ 39585 w 6583635"/>
                <a:gd name="connsiteY11" fmla="*/ 430708 h 516852"/>
                <a:gd name="connsiteX12" fmla="*/ 0 w 6583635"/>
                <a:gd name="connsiteY12" fmla="*/ 209326 h 516852"/>
                <a:gd name="connsiteX13" fmla="*/ 39585 w 6583635"/>
                <a:gd name="connsiteY13" fmla="*/ 86144 h 516852"/>
                <a:gd name="connsiteX0" fmla="*/ 8 w 6544058"/>
                <a:gd name="connsiteY0" fmla="*/ 86144 h 516852"/>
                <a:gd name="connsiteX1" fmla="*/ 86152 w 6544058"/>
                <a:gd name="connsiteY1" fmla="*/ 0 h 516852"/>
                <a:gd name="connsiteX2" fmla="*/ 1896266 w 6544058"/>
                <a:gd name="connsiteY2" fmla="*/ 32615 h 516852"/>
                <a:gd name="connsiteX3" fmla="*/ 5180124 w 6544058"/>
                <a:gd name="connsiteY3" fmla="*/ 79786 h 516852"/>
                <a:gd name="connsiteX4" fmla="*/ 6457914 w 6544058"/>
                <a:gd name="connsiteY4" fmla="*/ 0 h 516852"/>
                <a:gd name="connsiteX5" fmla="*/ 6544058 w 6544058"/>
                <a:gd name="connsiteY5" fmla="*/ 86144 h 516852"/>
                <a:gd name="connsiteX6" fmla="*/ 6521244 w 6544058"/>
                <a:gd name="connsiteY6" fmla="*/ 224566 h 516852"/>
                <a:gd name="connsiteX7" fmla="*/ 6544058 w 6544058"/>
                <a:gd name="connsiteY7" fmla="*/ 430708 h 516852"/>
                <a:gd name="connsiteX8" fmla="*/ 6457914 w 6544058"/>
                <a:gd name="connsiteY8" fmla="*/ 516852 h 516852"/>
                <a:gd name="connsiteX9" fmla="*/ 4958780 w 6544058"/>
                <a:gd name="connsiteY9" fmla="*/ 482557 h 516852"/>
                <a:gd name="connsiteX10" fmla="*/ 86152 w 6544058"/>
                <a:gd name="connsiteY10" fmla="*/ 516852 h 516852"/>
                <a:gd name="connsiteX11" fmla="*/ 8 w 6544058"/>
                <a:gd name="connsiteY11" fmla="*/ 430708 h 516852"/>
                <a:gd name="connsiteX12" fmla="*/ 23923 w 6544058"/>
                <a:gd name="connsiteY12" fmla="*/ 234726 h 516852"/>
                <a:gd name="connsiteX13" fmla="*/ 8 w 6544058"/>
                <a:gd name="connsiteY13" fmla="*/ 86144 h 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44058" h="516852">
                  <a:moveTo>
                    <a:pt x="8" y="86144"/>
                  </a:moveTo>
                  <a:cubicBezTo>
                    <a:pt x="8" y="38568"/>
                    <a:pt x="38576" y="0"/>
                    <a:pt x="86152" y="0"/>
                  </a:cubicBezTo>
                  <a:cubicBezTo>
                    <a:pt x="689523" y="1195"/>
                    <a:pt x="1292895" y="31420"/>
                    <a:pt x="1896266" y="32615"/>
                  </a:cubicBezTo>
                  <a:cubicBezTo>
                    <a:pt x="2990885" y="25479"/>
                    <a:pt x="4085505" y="86922"/>
                    <a:pt x="5180124" y="79786"/>
                  </a:cubicBezTo>
                  <a:lnTo>
                    <a:pt x="6457914" y="0"/>
                  </a:lnTo>
                  <a:cubicBezTo>
                    <a:pt x="6505490" y="0"/>
                    <a:pt x="6544058" y="38568"/>
                    <a:pt x="6544058" y="86144"/>
                  </a:cubicBezTo>
                  <a:cubicBezTo>
                    <a:pt x="6541533" y="129745"/>
                    <a:pt x="6523769" y="180965"/>
                    <a:pt x="6521244" y="224566"/>
                  </a:cubicBezTo>
                  <a:lnTo>
                    <a:pt x="6544058" y="430708"/>
                  </a:lnTo>
                  <a:cubicBezTo>
                    <a:pt x="6544058" y="478284"/>
                    <a:pt x="6505490" y="516852"/>
                    <a:pt x="6457914" y="516852"/>
                  </a:cubicBezTo>
                  <a:cubicBezTo>
                    <a:pt x="5958203" y="515097"/>
                    <a:pt x="5458491" y="484312"/>
                    <a:pt x="4958780" y="482557"/>
                  </a:cubicBezTo>
                  <a:lnTo>
                    <a:pt x="86152" y="516852"/>
                  </a:lnTo>
                  <a:cubicBezTo>
                    <a:pt x="38576" y="516852"/>
                    <a:pt x="8" y="478284"/>
                    <a:pt x="8" y="430708"/>
                  </a:cubicBezTo>
                  <a:cubicBezTo>
                    <a:pt x="-487" y="356914"/>
                    <a:pt x="24418" y="308520"/>
                    <a:pt x="23923" y="234726"/>
                  </a:cubicBezTo>
                  <a:lnTo>
                    <a:pt x="8" y="86144"/>
                  </a:lnTo>
                  <a:close/>
                </a:path>
              </a:pathLst>
            </a:cu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189100" y="2199040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800" dirty="0"/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427895" y="522159"/>
            <a:ext cx="1248750" cy="75375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46760" y="2481766"/>
            <a:ext cx="1057500" cy="922500"/>
          </a:xfrm>
          <a:prstGeom prst="rect">
            <a:avLst/>
          </a:prstGeom>
        </p:spPr>
      </p:pic>
      <p:sp>
        <p:nvSpPr>
          <p:cNvPr id="41" name="TextBox 4"/>
          <p:cNvSpPr txBox="1"/>
          <p:nvPr/>
        </p:nvSpPr>
        <p:spPr>
          <a:xfrm>
            <a:off x="5748261" y="1505297"/>
            <a:ext cx="1200970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reezing" dir="t"/>
            </a:scene3d>
            <a:sp3d prstMaterial="powder">
              <a:extrusionClr>
                <a:srgbClr val="F5C722"/>
              </a:extrusionClr>
              <a:contourClr>
                <a:srgbClr val="F5C722"/>
              </a:contourClr>
            </a:sp3d>
          </a:bodyPr>
          <a:lstStyle/>
          <a:p>
            <a:pPr algn="ctr"/>
            <a:r>
              <a:rPr lang="en-US" altLang="zh-CN" sz="7200" b="1" spc="600" dirty="0">
                <a:effectLst>
                  <a:outerShdw dist="25400" dir="2700000" sx="104000" sy="104000" algn="tl">
                    <a:srgbClr val="73A43A">
                      <a:alpha val="19000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01</a:t>
            </a:r>
          </a:p>
        </p:txBody>
      </p:sp>
      <p:sp>
        <p:nvSpPr>
          <p:cNvPr id="6" name="矩形 5"/>
          <p:cNvSpPr/>
          <p:nvPr/>
        </p:nvSpPr>
        <p:spPr>
          <a:xfrm>
            <a:off x="4950326" y="3553376"/>
            <a:ext cx="2796839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485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5"/>
          <p:cNvSpPr>
            <a:spLocks/>
          </p:cNvSpPr>
          <p:nvPr/>
        </p:nvSpPr>
        <p:spPr bwMode="auto">
          <a:xfrm>
            <a:off x="1539569" y="1816125"/>
            <a:ext cx="2177014" cy="196271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73A43A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135593" tIns="67796" rIns="135593" bIns="67796" numCol="1" anchor="t" anchorCtr="0" compatLnSpc="1">
            <a:prstTxWarp prst="textNoShape">
              <a:avLst/>
            </a:prstTxWarp>
          </a:bodyPr>
          <a:lstStyle/>
          <a:p>
            <a:pPr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20562" y="2537808"/>
            <a:ext cx="1215030" cy="6278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70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7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TextBox 23"/>
          <p:cNvSpPr txBox="1"/>
          <p:nvPr/>
        </p:nvSpPr>
        <p:spPr>
          <a:xfrm>
            <a:off x="1576901" y="3935429"/>
            <a:ext cx="2102347" cy="693563"/>
          </a:xfrm>
          <a:prstGeom prst="rect">
            <a:avLst/>
          </a:prstGeom>
          <a:noFill/>
        </p:spPr>
        <p:txBody>
          <a:bodyPr wrap="square" lIns="96433" tIns="48216" rIns="96433" bIns="48216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kern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Freeform 5"/>
          <p:cNvSpPr>
            <a:spLocks/>
          </p:cNvSpPr>
          <p:nvPr/>
        </p:nvSpPr>
        <p:spPr bwMode="auto">
          <a:xfrm>
            <a:off x="4044209" y="1816125"/>
            <a:ext cx="2177014" cy="196271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F5C722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135593" tIns="67796" rIns="135593" bIns="67796" numCol="1" anchor="t" anchorCtr="0" compatLnSpc="1">
            <a:prstTxWarp prst="textNoShape">
              <a:avLst/>
            </a:prstTxWarp>
          </a:bodyPr>
          <a:lstStyle/>
          <a:p>
            <a:pPr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TextBox 46"/>
          <p:cNvSpPr txBox="1"/>
          <p:nvPr/>
        </p:nvSpPr>
        <p:spPr>
          <a:xfrm>
            <a:off x="4525201" y="2537808"/>
            <a:ext cx="1215030" cy="6278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70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7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TextBox 23"/>
          <p:cNvSpPr txBox="1"/>
          <p:nvPr/>
        </p:nvSpPr>
        <p:spPr>
          <a:xfrm>
            <a:off x="4081541" y="3935429"/>
            <a:ext cx="2102347" cy="693563"/>
          </a:xfrm>
          <a:prstGeom prst="rect">
            <a:avLst/>
          </a:prstGeom>
          <a:noFill/>
        </p:spPr>
        <p:txBody>
          <a:bodyPr wrap="square" lIns="96433" tIns="48216" rIns="96433" bIns="48216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kern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Freeform 5"/>
          <p:cNvSpPr>
            <a:spLocks/>
          </p:cNvSpPr>
          <p:nvPr/>
        </p:nvSpPr>
        <p:spPr bwMode="auto">
          <a:xfrm>
            <a:off x="6562243" y="1816125"/>
            <a:ext cx="2177014" cy="196271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B770E5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135593" tIns="67796" rIns="135593" bIns="67796" numCol="1" anchor="t" anchorCtr="0" compatLnSpc="1">
            <a:prstTxWarp prst="textNoShape">
              <a:avLst/>
            </a:prstTxWarp>
          </a:bodyPr>
          <a:lstStyle/>
          <a:p>
            <a:pPr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TextBox 46"/>
          <p:cNvSpPr txBox="1"/>
          <p:nvPr/>
        </p:nvSpPr>
        <p:spPr>
          <a:xfrm>
            <a:off x="7043235" y="2537808"/>
            <a:ext cx="1215030" cy="6278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70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7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TextBox 23"/>
          <p:cNvSpPr txBox="1"/>
          <p:nvPr/>
        </p:nvSpPr>
        <p:spPr>
          <a:xfrm>
            <a:off x="6599575" y="3935429"/>
            <a:ext cx="2102347" cy="706771"/>
          </a:xfrm>
          <a:prstGeom prst="rect">
            <a:avLst/>
          </a:prstGeom>
          <a:noFill/>
        </p:spPr>
        <p:txBody>
          <a:bodyPr wrap="square" lIns="96433" tIns="48216" rIns="96433" bIns="48216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kern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Freeform 5"/>
          <p:cNvSpPr>
            <a:spLocks/>
          </p:cNvSpPr>
          <p:nvPr/>
        </p:nvSpPr>
        <p:spPr bwMode="auto">
          <a:xfrm>
            <a:off x="9093671" y="1816125"/>
            <a:ext cx="2177014" cy="196271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2666C4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vert="horz" wrap="square" lIns="135593" tIns="67796" rIns="135593" bIns="67796" numCol="1" anchor="t" anchorCtr="0" compatLnSpc="1">
            <a:prstTxWarp prst="textNoShape">
              <a:avLst/>
            </a:prstTxWarp>
          </a:bodyPr>
          <a:lstStyle/>
          <a:p>
            <a:pPr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kern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TextBox 46"/>
          <p:cNvSpPr txBox="1"/>
          <p:nvPr/>
        </p:nvSpPr>
        <p:spPr>
          <a:xfrm>
            <a:off x="9574662" y="2537808"/>
            <a:ext cx="1215030" cy="6278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70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7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TextBox 23"/>
          <p:cNvSpPr txBox="1"/>
          <p:nvPr/>
        </p:nvSpPr>
        <p:spPr>
          <a:xfrm>
            <a:off x="9131003" y="3935429"/>
            <a:ext cx="2102347" cy="706771"/>
          </a:xfrm>
          <a:prstGeom prst="rect">
            <a:avLst/>
          </a:prstGeom>
          <a:noFill/>
        </p:spPr>
        <p:txBody>
          <a:bodyPr wrap="square" lIns="96433" tIns="48216" rIns="96433" bIns="48216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sz="1100" kern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04297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1151783" y="1916820"/>
            <a:ext cx="10506629" cy="3230701"/>
            <a:chOff x="752726" y="2361754"/>
            <a:chExt cx="10506629" cy="3230701"/>
          </a:xfrm>
        </p:grpSpPr>
        <p:sp>
          <p:nvSpPr>
            <p:cNvPr id="83" name="六边形 82"/>
            <p:cNvSpPr/>
            <p:nvPr/>
          </p:nvSpPr>
          <p:spPr>
            <a:xfrm>
              <a:off x="4316746" y="2361754"/>
              <a:ext cx="1889500" cy="1628880"/>
            </a:xfrm>
            <a:prstGeom prst="hexagon">
              <a:avLst>
                <a:gd name="adj" fmla="val 29052"/>
                <a:gd name="vf" fmla="val 115470"/>
              </a:avLst>
            </a:prstGeom>
            <a:noFill/>
            <a:ln w="12700">
              <a:solidFill>
                <a:srgbClr val="73A43A"/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4" name="六边形 83"/>
            <p:cNvSpPr/>
            <p:nvPr/>
          </p:nvSpPr>
          <p:spPr>
            <a:xfrm>
              <a:off x="7271391" y="2361754"/>
              <a:ext cx="1889500" cy="1628880"/>
            </a:xfrm>
            <a:prstGeom prst="hexagon">
              <a:avLst>
                <a:gd name="adj" fmla="val 29052"/>
                <a:gd name="vf" fmla="val 115470"/>
              </a:avLst>
            </a:prstGeom>
            <a:noFill/>
            <a:ln w="12700">
              <a:solidFill>
                <a:srgbClr val="F5C722"/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5799271" y="3963575"/>
              <a:ext cx="1889500" cy="1628880"/>
            </a:xfrm>
            <a:prstGeom prst="hexagon">
              <a:avLst>
                <a:gd name="adj" fmla="val 29052"/>
                <a:gd name="vf" fmla="val 115470"/>
              </a:avLst>
            </a:prstGeom>
            <a:noFill/>
            <a:ln w="12700">
              <a:solidFill>
                <a:srgbClr val="2666C4"/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6" name="六边形 85"/>
            <p:cNvSpPr/>
            <p:nvPr/>
          </p:nvSpPr>
          <p:spPr>
            <a:xfrm>
              <a:off x="2819365" y="3960333"/>
              <a:ext cx="1889500" cy="1628880"/>
            </a:xfrm>
            <a:prstGeom prst="hexagon">
              <a:avLst>
                <a:gd name="adj" fmla="val 29052"/>
                <a:gd name="vf" fmla="val 115470"/>
              </a:avLst>
            </a:prstGeom>
            <a:noFill/>
            <a:ln w="12700">
              <a:solidFill>
                <a:srgbClr val="B770E5"/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6196519" y="3166131"/>
              <a:ext cx="1089498" cy="0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4716747" y="4771529"/>
              <a:ext cx="1089498" cy="0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3713629" y="2361754"/>
              <a:ext cx="1089498" cy="0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 flipV="1">
              <a:off x="752726" y="4771528"/>
              <a:ext cx="2066639" cy="45719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 flipV="1">
              <a:off x="9192716" y="3153334"/>
              <a:ext cx="2066639" cy="45719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7248690" y="5579485"/>
              <a:ext cx="1089498" cy="0"/>
            </a:xfrm>
            <a:custGeom>
              <a:avLst/>
              <a:gdLst>
                <a:gd name="connsiteX0" fmla="*/ 0 w 1089498"/>
                <a:gd name="connsiteY0" fmla="*/ 0 h 0"/>
                <a:gd name="connsiteX1" fmla="*/ 1089498 w 10894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498">
                  <a:moveTo>
                    <a:pt x="0" y="0"/>
                  </a:moveTo>
                  <a:lnTo>
                    <a:pt x="1089498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825141" y="2011077"/>
            <a:ext cx="1670824" cy="1440365"/>
            <a:chOff x="4531016" y="2052126"/>
            <a:chExt cx="1670824" cy="1440365"/>
          </a:xfrm>
        </p:grpSpPr>
        <p:sp>
          <p:nvSpPr>
            <p:cNvPr id="81" name="六边形 80"/>
            <p:cNvSpPr/>
            <p:nvPr/>
          </p:nvSpPr>
          <p:spPr>
            <a:xfrm>
              <a:off x="4531016" y="2052126"/>
              <a:ext cx="1670824" cy="1440365"/>
            </a:xfrm>
            <a:prstGeom prst="hexagon">
              <a:avLst>
                <a:gd name="adj" fmla="val 29052"/>
                <a:gd name="vf" fmla="val 115470"/>
              </a:avLst>
            </a:prstGeom>
            <a:solidFill>
              <a:srgbClr val="73A4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2" name="文本框 18"/>
            <p:cNvSpPr>
              <a:spLocks noChangeArrowheads="1"/>
            </p:cNvSpPr>
            <p:nvPr/>
          </p:nvSpPr>
          <p:spPr bwMode="auto">
            <a:xfrm>
              <a:off x="4821679" y="2333950"/>
              <a:ext cx="110799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点击输</a:t>
              </a:r>
              <a:endPara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入标题</a:t>
              </a:r>
              <a:endParaRPr lang="en-US" altLang="en-US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779786" y="2011077"/>
            <a:ext cx="1670824" cy="1440365"/>
            <a:chOff x="7485661" y="2052126"/>
            <a:chExt cx="1670824" cy="1440365"/>
          </a:xfrm>
        </p:grpSpPr>
        <p:sp>
          <p:nvSpPr>
            <p:cNvPr id="79" name="六边形 78"/>
            <p:cNvSpPr/>
            <p:nvPr/>
          </p:nvSpPr>
          <p:spPr>
            <a:xfrm>
              <a:off x="7485661" y="2052126"/>
              <a:ext cx="1670824" cy="1440365"/>
            </a:xfrm>
            <a:prstGeom prst="hexagon">
              <a:avLst>
                <a:gd name="adj" fmla="val 29052"/>
                <a:gd name="vf" fmla="val 115470"/>
              </a:avLst>
            </a:prstGeom>
            <a:solidFill>
              <a:srgbClr val="F5C72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0" name="文本框 18"/>
            <p:cNvSpPr>
              <a:spLocks noChangeArrowheads="1"/>
            </p:cNvSpPr>
            <p:nvPr/>
          </p:nvSpPr>
          <p:spPr bwMode="auto">
            <a:xfrm>
              <a:off x="7795385" y="2343281"/>
              <a:ext cx="110799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点击输</a:t>
              </a:r>
              <a:endPara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入标题</a:t>
              </a:r>
              <a:endParaRPr lang="en-US" altLang="en-US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327760" y="3609656"/>
            <a:ext cx="1670824" cy="1440365"/>
            <a:chOff x="3033635" y="3650705"/>
            <a:chExt cx="1670824" cy="1440365"/>
          </a:xfrm>
        </p:grpSpPr>
        <p:sp>
          <p:nvSpPr>
            <p:cNvPr id="77" name="六边形 76"/>
            <p:cNvSpPr/>
            <p:nvPr/>
          </p:nvSpPr>
          <p:spPr>
            <a:xfrm>
              <a:off x="3033635" y="3650705"/>
              <a:ext cx="1670824" cy="1440365"/>
            </a:xfrm>
            <a:prstGeom prst="hexagon">
              <a:avLst>
                <a:gd name="adj" fmla="val 29052"/>
                <a:gd name="vf" fmla="val 115470"/>
              </a:avLst>
            </a:prstGeom>
            <a:solidFill>
              <a:srgbClr val="B770E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18"/>
            <p:cNvSpPr>
              <a:spLocks noChangeArrowheads="1"/>
            </p:cNvSpPr>
            <p:nvPr/>
          </p:nvSpPr>
          <p:spPr bwMode="auto">
            <a:xfrm>
              <a:off x="3329460" y="3933285"/>
              <a:ext cx="110799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点击输</a:t>
              </a:r>
              <a:endPara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入标题</a:t>
              </a:r>
              <a:endParaRPr lang="en-US" altLang="en-US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307666" y="3612898"/>
            <a:ext cx="1670824" cy="1440365"/>
            <a:chOff x="6013541" y="3653947"/>
            <a:chExt cx="1670824" cy="1440365"/>
          </a:xfrm>
        </p:grpSpPr>
        <p:sp>
          <p:nvSpPr>
            <p:cNvPr id="75" name="六边形 74"/>
            <p:cNvSpPr/>
            <p:nvPr/>
          </p:nvSpPr>
          <p:spPr>
            <a:xfrm>
              <a:off x="6013541" y="3653947"/>
              <a:ext cx="1670824" cy="1440365"/>
            </a:xfrm>
            <a:prstGeom prst="hexagon">
              <a:avLst>
                <a:gd name="adj" fmla="val 29052"/>
                <a:gd name="vf" fmla="val 115470"/>
              </a:avLst>
            </a:prstGeom>
            <a:solidFill>
              <a:srgbClr val="2666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18"/>
            <p:cNvSpPr>
              <a:spLocks noChangeArrowheads="1"/>
            </p:cNvSpPr>
            <p:nvPr/>
          </p:nvSpPr>
          <p:spPr bwMode="auto">
            <a:xfrm>
              <a:off x="6311178" y="3989204"/>
              <a:ext cx="110799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点击输</a:t>
              </a:r>
              <a:endParaRPr lang="en-US" altLang="zh-CN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4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入标题</a:t>
              </a:r>
              <a:endParaRPr lang="en-US" altLang="en-US" sz="24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1118232" y="1816125"/>
            <a:ext cx="282902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537612" y="4588401"/>
            <a:ext cx="282902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9505006" y="2913515"/>
            <a:ext cx="282902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8967859" y="4676909"/>
            <a:ext cx="282902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3049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4"/>
          <p:cNvGrpSpPr/>
          <p:nvPr/>
        </p:nvGrpSpPr>
        <p:grpSpPr>
          <a:xfrm>
            <a:off x="809376" y="1928080"/>
            <a:ext cx="764157" cy="764115"/>
            <a:chOff x="875113" y="2012837"/>
            <a:chExt cx="687003" cy="687003"/>
          </a:xfrm>
        </p:grpSpPr>
        <p:sp>
          <p:nvSpPr>
            <p:cNvPr id="29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solidFill>
              <a:srgbClr val="73A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5"/>
          <p:cNvGrpSpPr/>
          <p:nvPr/>
        </p:nvGrpSpPr>
        <p:grpSpPr>
          <a:xfrm>
            <a:off x="809376" y="3017507"/>
            <a:ext cx="764157" cy="764115"/>
            <a:chOff x="875113" y="2983507"/>
            <a:chExt cx="687003" cy="687003"/>
          </a:xfrm>
        </p:grpSpPr>
        <p:sp>
          <p:nvSpPr>
            <p:cNvPr id="32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rgbClr val="F5C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10"/>
          <p:cNvGrpSpPr/>
          <p:nvPr/>
        </p:nvGrpSpPr>
        <p:grpSpPr>
          <a:xfrm>
            <a:off x="809376" y="4106935"/>
            <a:ext cx="764157" cy="764115"/>
            <a:chOff x="875113" y="3954177"/>
            <a:chExt cx="687003" cy="687003"/>
          </a:xfrm>
        </p:grpSpPr>
        <p:sp>
          <p:nvSpPr>
            <p:cNvPr id="35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rgbClr val="B770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1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3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15"/>
          <p:cNvGrpSpPr/>
          <p:nvPr/>
        </p:nvGrpSpPr>
        <p:grpSpPr>
          <a:xfrm>
            <a:off x="1763514" y="1884431"/>
            <a:ext cx="4652593" cy="897830"/>
            <a:chOff x="7855640" y="3619632"/>
            <a:chExt cx="4182840" cy="807222"/>
          </a:xfrm>
        </p:grpSpPr>
        <p:sp>
          <p:nvSpPr>
            <p:cNvPr id="38" name="TextBox 37"/>
            <p:cNvSpPr txBox="1"/>
            <p:nvPr/>
          </p:nvSpPr>
          <p:spPr>
            <a:xfrm>
              <a:off x="7855640" y="3619632"/>
              <a:ext cx="1498801" cy="1798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GB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Rectangle 17"/>
            <p:cNvSpPr/>
            <p:nvPr/>
          </p:nvSpPr>
          <p:spPr>
            <a:xfrm>
              <a:off x="7855640" y="3914813"/>
              <a:ext cx="4182840" cy="51204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0" name="Group 18"/>
          <p:cNvGrpSpPr/>
          <p:nvPr/>
        </p:nvGrpSpPr>
        <p:grpSpPr>
          <a:xfrm>
            <a:off x="1763514" y="2964054"/>
            <a:ext cx="4652593" cy="897830"/>
            <a:chOff x="7855640" y="3619632"/>
            <a:chExt cx="4182840" cy="807222"/>
          </a:xfrm>
        </p:grpSpPr>
        <p:sp>
          <p:nvSpPr>
            <p:cNvPr id="41" name="TextBox 40"/>
            <p:cNvSpPr txBox="1"/>
            <p:nvPr/>
          </p:nvSpPr>
          <p:spPr>
            <a:xfrm>
              <a:off x="7855640" y="3619632"/>
              <a:ext cx="1498801" cy="1798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GB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Rectangle 20"/>
            <p:cNvSpPr/>
            <p:nvPr/>
          </p:nvSpPr>
          <p:spPr>
            <a:xfrm>
              <a:off x="7855640" y="3914813"/>
              <a:ext cx="4182840" cy="51204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3" name="Group 21"/>
          <p:cNvGrpSpPr/>
          <p:nvPr/>
        </p:nvGrpSpPr>
        <p:grpSpPr>
          <a:xfrm>
            <a:off x="1763514" y="4043675"/>
            <a:ext cx="4652593" cy="897830"/>
            <a:chOff x="7855640" y="3619632"/>
            <a:chExt cx="4182840" cy="807222"/>
          </a:xfrm>
        </p:grpSpPr>
        <p:sp>
          <p:nvSpPr>
            <p:cNvPr id="44" name="TextBox 43"/>
            <p:cNvSpPr txBox="1"/>
            <p:nvPr/>
          </p:nvSpPr>
          <p:spPr>
            <a:xfrm>
              <a:off x="7855640" y="3619632"/>
              <a:ext cx="1498801" cy="1798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GB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Rectangle 23"/>
            <p:cNvSpPr/>
            <p:nvPr/>
          </p:nvSpPr>
          <p:spPr>
            <a:xfrm>
              <a:off x="7855640" y="3914813"/>
              <a:ext cx="4182840" cy="51204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690" y="1095706"/>
            <a:ext cx="4826263" cy="504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48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460072" y="2502501"/>
            <a:ext cx="1125358" cy="1125298"/>
            <a:chOff x="6123792" y="1044898"/>
            <a:chExt cx="928717" cy="928717"/>
          </a:xfrm>
          <a:solidFill>
            <a:srgbClr val="C00000"/>
          </a:solidFill>
        </p:grpSpPr>
        <p:sp>
          <p:nvSpPr>
            <p:cNvPr id="12" name="椭圆 11"/>
            <p:cNvSpPr/>
            <p:nvPr/>
          </p:nvSpPr>
          <p:spPr>
            <a:xfrm>
              <a:off x="6123792" y="1044898"/>
              <a:ext cx="928717" cy="928717"/>
            </a:xfrm>
            <a:prstGeom prst="ellipse">
              <a:avLst/>
            </a:prstGeom>
            <a:solidFill>
              <a:srgbClr val="F5C72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8"/>
            <p:cNvSpPr txBox="1"/>
            <p:nvPr/>
          </p:nvSpPr>
          <p:spPr>
            <a:xfrm>
              <a:off x="6149150" y="1204444"/>
              <a:ext cx="878001" cy="6096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</a:t>
              </a:r>
              <a:endParaRPr lang="en-US" altLang="zh-CN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368367" y="2502501"/>
            <a:ext cx="1125358" cy="1125298"/>
            <a:chOff x="6123792" y="1044898"/>
            <a:chExt cx="928717" cy="928717"/>
          </a:xfrm>
          <a:solidFill>
            <a:srgbClr val="C00000"/>
          </a:solidFill>
        </p:grpSpPr>
        <p:sp>
          <p:nvSpPr>
            <p:cNvPr id="25" name="椭圆 24"/>
            <p:cNvSpPr/>
            <p:nvPr/>
          </p:nvSpPr>
          <p:spPr>
            <a:xfrm>
              <a:off x="6123792" y="1044898"/>
              <a:ext cx="928717" cy="928717"/>
            </a:xfrm>
            <a:prstGeom prst="ellipse">
              <a:avLst/>
            </a:prstGeom>
            <a:solidFill>
              <a:srgbClr val="73A43A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8"/>
            <p:cNvSpPr txBox="1"/>
            <p:nvPr/>
          </p:nvSpPr>
          <p:spPr>
            <a:xfrm>
              <a:off x="6149150" y="1204444"/>
              <a:ext cx="878001" cy="6096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</a:t>
              </a:r>
              <a:endParaRPr lang="en-US" altLang="zh-CN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046" y="1170566"/>
            <a:ext cx="5007714" cy="452783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56767" y="3739768"/>
            <a:ext cx="37187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7" name="矩形 26"/>
          <p:cNvSpPr/>
          <p:nvPr/>
        </p:nvSpPr>
        <p:spPr>
          <a:xfrm>
            <a:off x="8490799" y="3739768"/>
            <a:ext cx="37187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6972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肘形连接符 17"/>
          <p:cNvCxnSpPr/>
          <p:nvPr/>
        </p:nvCxnSpPr>
        <p:spPr>
          <a:xfrm flipV="1">
            <a:off x="3587056" y="1889538"/>
            <a:ext cx="2923356" cy="761437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/>
        </p:nvCxnSpPr>
        <p:spPr>
          <a:xfrm>
            <a:off x="3587056" y="2972427"/>
            <a:ext cx="3110880" cy="817022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6509742" y="1553354"/>
            <a:ext cx="549846" cy="549815"/>
          </a:xfrm>
          <a:prstGeom prst="ellipse">
            <a:avLst/>
          </a:prstGeom>
          <a:solidFill>
            <a:srgbClr val="73A43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sz="1500" b="1">
                <a:cs typeface="+mn-ea"/>
                <a:sym typeface="+mn-lt"/>
              </a:rPr>
              <a:t>01</a:t>
            </a:r>
          </a:p>
        </p:txBody>
      </p:sp>
      <p:cxnSp>
        <p:nvCxnSpPr>
          <p:cNvPr id="21" name="肘形连接符 20"/>
          <p:cNvCxnSpPr/>
          <p:nvPr/>
        </p:nvCxnSpPr>
        <p:spPr>
          <a:xfrm flipV="1">
            <a:off x="4208562" y="2882688"/>
            <a:ext cx="3025155" cy="781528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>
            <a:off x="4165700" y="3965577"/>
            <a:ext cx="3110880" cy="817022"/>
          </a:xfrm>
          <a:prstGeom prst="bentConnector3">
            <a:avLst>
              <a:gd name="adj1" fmla="val 55369"/>
            </a:avLst>
          </a:prstGeom>
          <a:ln w="9525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7233717" y="2567264"/>
            <a:ext cx="549846" cy="549815"/>
          </a:xfrm>
          <a:prstGeom prst="ellipse">
            <a:avLst/>
          </a:prstGeom>
          <a:solidFill>
            <a:srgbClr val="F5C7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sz="1500" b="1">
                <a:cs typeface="+mn-ea"/>
                <a:sym typeface="+mn-lt"/>
              </a:rPr>
              <a:t>02</a:t>
            </a:r>
            <a:endParaRPr lang="zh-CN" altLang="en-US" sz="15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437412" y="3478712"/>
            <a:ext cx="549846" cy="549815"/>
          </a:xfrm>
          <a:prstGeom prst="ellipse">
            <a:avLst/>
          </a:prstGeom>
          <a:solidFill>
            <a:srgbClr val="B770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sz="1500" b="1">
                <a:cs typeface="+mn-ea"/>
                <a:sym typeface="+mn-lt"/>
              </a:rPr>
              <a:t>03</a:t>
            </a:r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161386" y="4492623"/>
            <a:ext cx="549846" cy="549815"/>
          </a:xfrm>
          <a:prstGeom prst="ellipse">
            <a:avLst/>
          </a:prstGeom>
          <a:solidFill>
            <a:srgbClr val="2666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sz="1500" b="1">
                <a:cs typeface="+mn-ea"/>
                <a:sym typeface="+mn-lt"/>
              </a:rPr>
              <a:t>04</a:t>
            </a:r>
            <a:endParaRPr lang="zh-CN" altLang="en-US" sz="15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9"/>
          <p:cNvSpPr/>
          <p:nvPr/>
        </p:nvSpPr>
        <p:spPr bwMode="auto">
          <a:xfrm flipH="1">
            <a:off x="1502197" y="2176165"/>
            <a:ext cx="2966219" cy="1853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73A43A"/>
          </a:solidFill>
          <a:ln>
            <a:noFill/>
          </a:ln>
          <a:effectLst/>
        </p:spPr>
        <p:txBody>
          <a:bodyPr vert="horz" wrap="square" lIns="56632" tIns="28316" rIns="56632" bIns="283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96677">
              <a:defRPr/>
            </a:pPr>
            <a:endParaRPr lang="zh-CN" altLang="en-US" sz="15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KSO_Shape"/>
          <p:cNvSpPr/>
          <p:nvPr/>
        </p:nvSpPr>
        <p:spPr bwMode="auto">
          <a:xfrm>
            <a:off x="2543622" y="2588025"/>
            <a:ext cx="637580" cy="637545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68571" tIns="34285" rIns="68571" bIns="34285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5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36180" y="3416431"/>
            <a:ext cx="2097584" cy="300229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7157771" y="1440752"/>
            <a:ext cx="2771328" cy="300229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92190" y="3435884"/>
            <a:ext cx="2133079" cy="300229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90049" y="4617415"/>
            <a:ext cx="2243584" cy="300229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52664" y="2482125"/>
            <a:ext cx="2133079" cy="300229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02197" y="4102193"/>
            <a:ext cx="3303091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4" name="矩形 33"/>
          <p:cNvSpPr/>
          <p:nvPr/>
        </p:nvSpPr>
        <p:spPr>
          <a:xfrm>
            <a:off x="7172249" y="1644468"/>
            <a:ext cx="44329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5" name="矩形 34"/>
          <p:cNvSpPr/>
          <p:nvPr/>
        </p:nvSpPr>
        <p:spPr>
          <a:xfrm>
            <a:off x="7917173" y="2705401"/>
            <a:ext cx="44329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6" name="矩形 35"/>
          <p:cNvSpPr/>
          <p:nvPr/>
        </p:nvSpPr>
        <p:spPr>
          <a:xfrm>
            <a:off x="7204413" y="3637939"/>
            <a:ext cx="44329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7" name="矩形 36"/>
          <p:cNvSpPr/>
          <p:nvPr/>
        </p:nvSpPr>
        <p:spPr>
          <a:xfrm>
            <a:off x="7888334" y="4845256"/>
            <a:ext cx="44329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8" name="矩形 37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15457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904251" y="3280235"/>
            <a:ext cx="8920339" cy="696633"/>
          </a:xfrm>
          <a:custGeom>
            <a:avLst/>
            <a:gdLst>
              <a:gd name="T0" fmla="*/ 6236 w 6236"/>
              <a:gd name="T1" fmla="*/ 242 h 487"/>
              <a:gd name="T2" fmla="*/ 5978 w 6236"/>
              <a:gd name="T3" fmla="*/ 0 h 487"/>
              <a:gd name="T4" fmla="*/ 5978 w 6236"/>
              <a:gd name="T5" fmla="*/ 147 h 487"/>
              <a:gd name="T6" fmla="*/ 26 w 6236"/>
              <a:gd name="T7" fmla="*/ 147 h 487"/>
              <a:gd name="T8" fmla="*/ 0 w 6236"/>
              <a:gd name="T9" fmla="*/ 340 h 487"/>
              <a:gd name="T10" fmla="*/ 5978 w 6236"/>
              <a:gd name="T11" fmla="*/ 340 h 487"/>
              <a:gd name="T12" fmla="*/ 5978 w 6236"/>
              <a:gd name="T13" fmla="*/ 487 h 487"/>
              <a:gd name="T14" fmla="*/ 6236 w 6236"/>
              <a:gd name="T15" fmla="*/ 24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36" h="487">
                <a:moveTo>
                  <a:pt x="6236" y="242"/>
                </a:moveTo>
                <a:lnTo>
                  <a:pt x="5978" y="0"/>
                </a:lnTo>
                <a:lnTo>
                  <a:pt x="5978" y="147"/>
                </a:lnTo>
                <a:lnTo>
                  <a:pt x="26" y="147"/>
                </a:lnTo>
                <a:lnTo>
                  <a:pt x="0" y="340"/>
                </a:lnTo>
                <a:lnTo>
                  <a:pt x="5978" y="340"/>
                </a:lnTo>
                <a:lnTo>
                  <a:pt x="5978" y="487"/>
                </a:lnTo>
                <a:lnTo>
                  <a:pt x="6236" y="242"/>
                </a:lnTo>
                <a:close/>
              </a:path>
            </a:pathLst>
          </a:custGeom>
          <a:solidFill>
            <a:srgbClr val="73A43A"/>
          </a:soli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985788" y="2453429"/>
            <a:ext cx="7810303" cy="1320314"/>
          </a:xfrm>
          <a:custGeom>
            <a:avLst/>
            <a:gdLst>
              <a:gd name="T0" fmla="*/ 2200 w 2309"/>
              <a:gd name="T1" fmla="*/ 0 h 389"/>
              <a:gd name="T2" fmla="*/ 2092 w 2309"/>
              <a:gd name="T3" fmla="*/ 109 h 389"/>
              <a:gd name="T4" fmla="*/ 2157 w 2309"/>
              <a:gd name="T5" fmla="*/ 109 h 389"/>
              <a:gd name="T6" fmla="*/ 2157 w 2309"/>
              <a:gd name="T7" fmla="*/ 248 h 389"/>
              <a:gd name="T8" fmla="*/ 2139 w 2309"/>
              <a:gd name="T9" fmla="*/ 291 h 389"/>
              <a:gd name="T10" fmla="*/ 2097 w 2309"/>
              <a:gd name="T11" fmla="*/ 308 h 389"/>
              <a:gd name="T12" fmla="*/ 0 w 2309"/>
              <a:gd name="T13" fmla="*/ 308 h 389"/>
              <a:gd name="T14" fmla="*/ 0 w 2309"/>
              <a:gd name="T15" fmla="*/ 389 h 389"/>
              <a:gd name="T16" fmla="*/ 2097 w 2309"/>
              <a:gd name="T17" fmla="*/ 389 h 389"/>
              <a:gd name="T18" fmla="*/ 2196 w 2309"/>
              <a:gd name="T19" fmla="*/ 348 h 389"/>
              <a:gd name="T20" fmla="*/ 2238 w 2309"/>
              <a:gd name="T21" fmla="*/ 248 h 389"/>
              <a:gd name="T22" fmla="*/ 2238 w 2309"/>
              <a:gd name="T23" fmla="*/ 109 h 389"/>
              <a:gd name="T24" fmla="*/ 2309 w 2309"/>
              <a:gd name="T25" fmla="*/ 109 h 389"/>
              <a:gd name="T26" fmla="*/ 2200 w 2309"/>
              <a:gd name="T27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09" h="389">
                <a:moveTo>
                  <a:pt x="2200" y="0"/>
                </a:moveTo>
                <a:cubicBezTo>
                  <a:pt x="2092" y="109"/>
                  <a:pt x="2092" y="109"/>
                  <a:pt x="2092" y="109"/>
                </a:cubicBezTo>
                <a:cubicBezTo>
                  <a:pt x="2157" y="109"/>
                  <a:pt x="2157" y="109"/>
                  <a:pt x="2157" y="109"/>
                </a:cubicBezTo>
                <a:cubicBezTo>
                  <a:pt x="2157" y="248"/>
                  <a:pt x="2157" y="248"/>
                  <a:pt x="2157" y="248"/>
                </a:cubicBezTo>
                <a:cubicBezTo>
                  <a:pt x="2157" y="264"/>
                  <a:pt x="2150" y="279"/>
                  <a:pt x="2139" y="291"/>
                </a:cubicBezTo>
                <a:cubicBezTo>
                  <a:pt x="2128" y="301"/>
                  <a:pt x="2113" y="308"/>
                  <a:pt x="2097" y="308"/>
                </a:cubicBezTo>
                <a:cubicBezTo>
                  <a:pt x="1138" y="308"/>
                  <a:pt x="117" y="308"/>
                  <a:pt x="0" y="308"/>
                </a:cubicBezTo>
                <a:cubicBezTo>
                  <a:pt x="0" y="389"/>
                  <a:pt x="0" y="389"/>
                  <a:pt x="0" y="389"/>
                </a:cubicBezTo>
                <a:cubicBezTo>
                  <a:pt x="1411" y="389"/>
                  <a:pt x="2097" y="389"/>
                  <a:pt x="2097" y="389"/>
                </a:cubicBezTo>
                <a:cubicBezTo>
                  <a:pt x="2135" y="389"/>
                  <a:pt x="2170" y="372"/>
                  <a:pt x="2196" y="348"/>
                </a:cubicBezTo>
                <a:cubicBezTo>
                  <a:pt x="2221" y="321"/>
                  <a:pt x="2238" y="286"/>
                  <a:pt x="2238" y="248"/>
                </a:cubicBezTo>
                <a:cubicBezTo>
                  <a:pt x="2238" y="109"/>
                  <a:pt x="2238" y="109"/>
                  <a:pt x="2238" y="109"/>
                </a:cubicBezTo>
                <a:cubicBezTo>
                  <a:pt x="2309" y="109"/>
                  <a:pt x="2309" y="109"/>
                  <a:pt x="2309" y="109"/>
                </a:cubicBezTo>
                <a:lnTo>
                  <a:pt x="220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958608" y="3490512"/>
            <a:ext cx="7353987" cy="1320314"/>
          </a:xfrm>
          <a:custGeom>
            <a:avLst/>
            <a:gdLst>
              <a:gd name="T0" fmla="*/ 2103 w 2174"/>
              <a:gd name="T1" fmla="*/ 281 h 389"/>
              <a:gd name="T2" fmla="*/ 2103 w 2174"/>
              <a:gd name="T3" fmla="*/ 142 h 389"/>
              <a:gd name="T4" fmla="*/ 2062 w 2174"/>
              <a:gd name="T5" fmla="*/ 42 h 389"/>
              <a:gd name="T6" fmla="*/ 1963 w 2174"/>
              <a:gd name="T7" fmla="*/ 0 h 389"/>
              <a:gd name="T8" fmla="*/ 3 w 2174"/>
              <a:gd name="T9" fmla="*/ 0 h 389"/>
              <a:gd name="T10" fmla="*/ 0 w 2174"/>
              <a:gd name="T11" fmla="*/ 81 h 389"/>
              <a:gd name="T12" fmla="*/ 1963 w 2174"/>
              <a:gd name="T13" fmla="*/ 81 h 389"/>
              <a:gd name="T14" fmla="*/ 2005 w 2174"/>
              <a:gd name="T15" fmla="*/ 99 h 389"/>
              <a:gd name="T16" fmla="*/ 2023 w 2174"/>
              <a:gd name="T17" fmla="*/ 142 h 389"/>
              <a:gd name="T18" fmla="*/ 2023 w 2174"/>
              <a:gd name="T19" fmla="*/ 281 h 389"/>
              <a:gd name="T20" fmla="*/ 1958 w 2174"/>
              <a:gd name="T21" fmla="*/ 281 h 389"/>
              <a:gd name="T22" fmla="*/ 2066 w 2174"/>
              <a:gd name="T23" fmla="*/ 389 h 389"/>
              <a:gd name="T24" fmla="*/ 2174 w 2174"/>
              <a:gd name="T25" fmla="*/ 281 h 389"/>
              <a:gd name="T26" fmla="*/ 2103 w 2174"/>
              <a:gd name="T27" fmla="*/ 281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4" h="389">
                <a:moveTo>
                  <a:pt x="2103" y="281"/>
                </a:moveTo>
                <a:cubicBezTo>
                  <a:pt x="2103" y="281"/>
                  <a:pt x="2103" y="281"/>
                  <a:pt x="2103" y="142"/>
                </a:cubicBezTo>
                <a:cubicBezTo>
                  <a:pt x="2103" y="102"/>
                  <a:pt x="2087" y="67"/>
                  <a:pt x="2062" y="42"/>
                </a:cubicBezTo>
                <a:cubicBezTo>
                  <a:pt x="2036" y="16"/>
                  <a:pt x="2001" y="0"/>
                  <a:pt x="1963" y="0"/>
                </a:cubicBezTo>
                <a:cubicBezTo>
                  <a:pt x="1963" y="0"/>
                  <a:pt x="1272" y="0"/>
                  <a:pt x="3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111" y="81"/>
                  <a:pt x="1112" y="81"/>
                  <a:pt x="1963" y="81"/>
                </a:cubicBezTo>
                <a:cubicBezTo>
                  <a:pt x="1979" y="81"/>
                  <a:pt x="1993" y="87"/>
                  <a:pt x="2005" y="99"/>
                </a:cubicBezTo>
                <a:cubicBezTo>
                  <a:pt x="2016" y="110"/>
                  <a:pt x="2023" y="125"/>
                  <a:pt x="2023" y="142"/>
                </a:cubicBezTo>
                <a:cubicBezTo>
                  <a:pt x="2023" y="142"/>
                  <a:pt x="2023" y="142"/>
                  <a:pt x="2023" y="281"/>
                </a:cubicBezTo>
                <a:cubicBezTo>
                  <a:pt x="2023" y="281"/>
                  <a:pt x="2023" y="281"/>
                  <a:pt x="1958" y="281"/>
                </a:cubicBezTo>
                <a:cubicBezTo>
                  <a:pt x="1958" y="281"/>
                  <a:pt x="1958" y="281"/>
                  <a:pt x="2066" y="389"/>
                </a:cubicBezTo>
                <a:cubicBezTo>
                  <a:pt x="2174" y="281"/>
                  <a:pt x="2174" y="281"/>
                  <a:pt x="2174" y="281"/>
                </a:cubicBezTo>
                <a:cubicBezTo>
                  <a:pt x="2174" y="281"/>
                  <a:pt x="2174" y="281"/>
                  <a:pt x="2103" y="2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951456" y="2453429"/>
            <a:ext cx="5696085" cy="1320314"/>
          </a:xfrm>
          <a:custGeom>
            <a:avLst/>
            <a:gdLst>
              <a:gd name="T0" fmla="*/ 1576 w 1684"/>
              <a:gd name="T1" fmla="*/ 0 h 389"/>
              <a:gd name="T2" fmla="*/ 1468 w 1684"/>
              <a:gd name="T3" fmla="*/ 109 h 389"/>
              <a:gd name="T4" fmla="*/ 1533 w 1684"/>
              <a:gd name="T5" fmla="*/ 109 h 389"/>
              <a:gd name="T6" fmla="*/ 1533 w 1684"/>
              <a:gd name="T7" fmla="*/ 248 h 389"/>
              <a:gd name="T8" fmla="*/ 1515 w 1684"/>
              <a:gd name="T9" fmla="*/ 291 h 389"/>
              <a:gd name="T10" fmla="*/ 1473 w 1684"/>
              <a:gd name="T11" fmla="*/ 308 h 389"/>
              <a:gd name="T12" fmla="*/ 5 w 1684"/>
              <a:gd name="T13" fmla="*/ 308 h 389"/>
              <a:gd name="T14" fmla="*/ 0 w 1684"/>
              <a:gd name="T15" fmla="*/ 389 h 389"/>
              <a:gd name="T16" fmla="*/ 1473 w 1684"/>
              <a:gd name="T17" fmla="*/ 389 h 389"/>
              <a:gd name="T18" fmla="*/ 1572 w 1684"/>
              <a:gd name="T19" fmla="*/ 348 h 389"/>
              <a:gd name="T20" fmla="*/ 1613 w 1684"/>
              <a:gd name="T21" fmla="*/ 248 h 389"/>
              <a:gd name="T22" fmla="*/ 1613 w 1684"/>
              <a:gd name="T23" fmla="*/ 109 h 389"/>
              <a:gd name="T24" fmla="*/ 1684 w 1684"/>
              <a:gd name="T25" fmla="*/ 109 h 389"/>
              <a:gd name="T26" fmla="*/ 1576 w 1684"/>
              <a:gd name="T27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84" h="389">
                <a:moveTo>
                  <a:pt x="1576" y="0"/>
                </a:moveTo>
                <a:cubicBezTo>
                  <a:pt x="1468" y="109"/>
                  <a:pt x="1468" y="109"/>
                  <a:pt x="1468" y="109"/>
                </a:cubicBezTo>
                <a:cubicBezTo>
                  <a:pt x="1533" y="109"/>
                  <a:pt x="1533" y="109"/>
                  <a:pt x="1533" y="109"/>
                </a:cubicBezTo>
                <a:cubicBezTo>
                  <a:pt x="1533" y="248"/>
                  <a:pt x="1533" y="248"/>
                  <a:pt x="1533" y="248"/>
                </a:cubicBezTo>
                <a:cubicBezTo>
                  <a:pt x="1533" y="264"/>
                  <a:pt x="1526" y="279"/>
                  <a:pt x="1515" y="291"/>
                </a:cubicBezTo>
                <a:cubicBezTo>
                  <a:pt x="1503" y="301"/>
                  <a:pt x="1489" y="308"/>
                  <a:pt x="1473" y="308"/>
                </a:cubicBezTo>
                <a:cubicBezTo>
                  <a:pt x="987" y="308"/>
                  <a:pt x="91" y="308"/>
                  <a:pt x="5" y="308"/>
                </a:cubicBezTo>
                <a:cubicBezTo>
                  <a:pt x="0" y="389"/>
                  <a:pt x="0" y="389"/>
                  <a:pt x="0" y="389"/>
                </a:cubicBezTo>
                <a:cubicBezTo>
                  <a:pt x="777" y="389"/>
                  <a:pt x="1473" y="389"/>
                  <a:pt x="1473" y="389"/>
                </a:cubicBezTo>
                <a:cubicBezTo>
                  <a:pt x="1511" y="389"/>
                  <a:pt x="1546" y="372"/>
                  <a:pt x="1572" y="348"/>
                </a:cubicBezTo>
                <a:cubicBezTo>
                  <a:pt x="1597" y="321"/>
                  <a:pt x="1613" y="286"/>
                  <a:pt x="1613" y="248"/>
                </a:cubicBezTo>
                <a:cubicBezTo>
                  <a:pt x="1613" y="109"/>
                  <a:pt x="1613" y="109"/>
                  <a:pt x="1613" y="109"/>
                </a:cubicBezTo>
                <a:cubicBezTo>
                  <a:pt x="1684" y="109"/>
                  <a:pt x="1684" y="109"/>
                  <a:pt x="1684" y="109"/>
                </a:cubicBezTo>
                <a:lnTo>
                  <a:pt x="1576" y="0"/>
                </a:lnTo>
                <a:close/>
              </a:path>
            </a:pathLst>
          </a:custGeom>
          <a:solidFill>
            <a:srgbClr val="2666C4"/>
          </a:soli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955747" y="3490512"/>
            <a:ext cx="5215451" cy="1320314"/>
          </a:xfrm>
          <a:custGeom>
            <a:avLst/>
            <a:gdLst>
              <a:gd name="T0" fmla="*/ 1471 w 1542"/>
              <a:gd name="T1" fmla="*/ 281 h 389"/>
              <a:gd name="T2" fmla="*/ 1471 w 1542"/>
              <a:gd name="T3" fmla="*/ 142 h 389"/>
              <a:gd name="T4" fmla="*/ 1429 w 1542"/>
              <a:gd name="T5" fmla="*/ 42 h 389"/>
              <a:gd name="T6" fmla="*/ 1330 w 1542"/>
              <a:gd name="T7" fmla="*/ 0 h 389"/>
              <a:gd name="T8" fmla="*/ 4 w 1542"/>
              <a:gd name="T9" fmla="*/ 0 h 389"/>
              <a:gd name="T10" fmla="*/ 0 w 1542"/>
              <a:gd name="T11" fmla="*/ 81 h 389"/>
              <a:gd name="T12" fmla="*/ 1330 w 1542"/>
              <a:gd name="T13" fmla="*/ 81 h 389"/>
              <a:gd name="T14" fmla="*/ 1373 w 1542"/>
              <a:gd name="T15" fmla="*/ 99 h 389"/>
              <a:gd name="T16" fmla="*/ 1390 w 1542"/>
              <a:gd name="T17" fmla="*/ 142 h 389"/>
              <a:gd name="T18" fmla="*/ 1390 w 1542"/>
              <a:gd name="T19" fmla="*/ 281 h 389"/>
              <a:gd name="T20" fmla="*/ 1325 w 1542"/>
              <a:gd name="T21" fmla="*/ 281 h 389"/>
              <a:gd name="T22" fmla="*/ 1433 w 1542"/>
              <a:gd name="T23" fmla="*/ 389 h 389"/>
              <a:gd name="T24" fmla="*/ 1542 w 1542"/>
              <a:gd name="T25" fmla="*/ 281 h 389"/>
              <a:gd name="T26" fmla="*/ 1471 w 1542"/>
              <a:gd name="T27" fmla="*/ 281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42" h="389">
                <a:moveTo>
                  <a:pt x="1471" y="281"/>
                </a:moveTo>
                <a:cubicBezTo>
                  <a:pt x="1471" y="281"/>
                  <a:pt x="1471" y="281"/>
                  <a:pt x="1471" y="142"/>
                </a:cubicBezTo>
                <a:cubicBezTo>
                  <a:pt x="1471" y="102"/>
                  <a:pt x="1454" y="67"/>
                  <a:pt x="1429" y="42"/>
                </a:cubicBezTo>
                <a:cubicBezTo>
                  <a:pt x="1403" y="16"/>
                  <a:pt x="1368" y="0"/>
                  <a:pt x="1330" y="0"/>
                </a:cubicBezTo>
                <a:cubicBezTo>
                  <a:pt x="1330" y="0"/>
                  <a:pt x="639" y="0"/>
                  <a:pt x="4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77" y="81"/>
                  <a:pt x="945" y="81"/>
                  <a:pt x="1330" y="81"/>
                </a:cubicBezTo>
                <a:cubicBezTo>
                  <a:pt x="1347" y="81"/>
                  <a:pt x="1361" y="87"/>
                  <a:pt x="1373" y="99"/>
                </a:cubicBezTo>
                <a:cubicBezTo>
                  <a:pt x="1383" y="110"/>
                  <a:pt x="1390" y="125"/>
                  <a:pt x="1390" y="142"/>
                </a:cubicBezTo>
                <a:cubicBezTo>
                  <a:pt x="1390" y="142"/>
                  <a:pt x="1390" y="142"/>
                  <a:pt x="1390" y="281"/>
                </a:cubicBezTo>
                <a:cubicBezTo>
                  <a:pt x="1390" y="281"/>
                  <a:pt x="1390" y="281"/>
                  <a:pt x="1325" y="281"/>
                </a:cubicBezTo>
                <a:cubicBezTo>
                  <a:pt x="1325" y="281"/>
                  <a:pt x="1325" y="281"/>
                  <a:pt x="1433" y="389"/>
                </a:cubicBezTo>
                <a:cubicBezTo>
                  <a:pt x="1542" y="281"/>
                  <a:pt x="1542" y="281"/>
                  <a:pt x="1542" y="281"/>
                </a:cubicBezTo>
                <a:cubicBezTo>
                  <a:pt x="1542" y="281"/>
                  <a:pt x="1542" y="281"/>
                  <a:pt x="1471" y="281"/>
                </a:cubicBezTo>
                <a:close/>
              </a:path>
            </a:pathLst>
          </a:custGeom>
          <a:solidFill>
            <a:srgbClr val="B770E5"/>
          </a:soli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8783" y="2441985"/>
            <a:ext cx="4204118" cy="1320314"/>
          </a:xfrm>
          <a:custGeom>
            <a:avLst/>
            <a:gdLst>
              <a:gd name="T0" fmla="*/ 1135 w 1243"/>
              <a:gd name="T1" fmla="*/ 0 h 389"/>
              <a:gd name="T2" fmla="*/ 1027 w 1243"/>
              <a:gd name="T3" fmla="*/ 109 h 389"/>
              <a:gd name="T4" fmla="*/ 1092 w 1243"/>
              <a:gd name="T5" fmla="*/ 109 h 389"/>
              <a:gd name="T6" fmla="*/ 1092 w 1243"/>
              <a:gd name="T7" fmla="*/ 248 h 389"/>
              <a:gd name="T8" fmla="*/ 1074 w 1243"/>
              <a:gd name="T9" fmla="*/ 291 h 389"/>
              <a:gd name="T10" fmla="*/ 1032 w 1243"/>
              <a:gd name="T11" fmla="*/ 308 h 389"/>
              <a:gd name="T12" fmla="*/ 0 w 1243"/>
              <a:gd name="T13" fmla="*/ 308 h 389"/>
              <a:gd name="T14" fmla="*/ 0 w 1243"/>
              <a:gd name="T15" fmla="*/ 389 h 389"/>
              <a:gd name="T16" fmla="*/ 1032 w 1243"/>
              <a:gd name="T17" fmla="*/ 389 h 389"/>
              <a:gd name="T18" fmla="*/ 1131 w 1243"/>
              <a:gd name="T19" fmla="*/ 348 h 389"/>
              <a:gd name="T20" fmla="*/ 1172 w 1243"/>
              <a:gd name="T21" fmla="*/ 248 h 389"/>
              <a:gd name="T22" fmla="*/ 1172 w 1243"/>
              <a:gd name="T23" fmla="*/ 109 h 389"/>
              <a:gd name="T24" fmla="*/ 1243 w 1243"/>
              <a:gd name="T25" fmla="*/ 109 h 389"/>
              <a:gd name="T26" fmla="*/ 1135 w 1243"/>
              <a:gd name="T27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3" h="389">
                <a:moveTo>
                  <a:pt x="1135" y="0"/>
                </a:moveTo>
                <a:cubicBezTo>
                  <a:pt x="1027" y="109"/>
                  <a:pt x="1027" y="109"/>
                  <a:pt x="1027" y="109"/>
                </a:cubicBezTo>
                <a:cubicBezTo>
                  <a:pt x="1092" y="109"/>
                  <a:pt x="1092" y="109"/>
                  <a:pt x="1092" y="109"/>
                </a:cubicBezTo>
                <a:cubicBezTo>
                  <a:pt x="1092" y="248"/>
                  <a:pt x="1092" y="248"/>
                  <a:pt x="1092" y="248"/>
                </a:cubicBezTo>
                <a:cubicBezTo>
                  <a:pt x="1092" y="264"/>
                  <a:pt x="1085" y="279"/>
                  <a:pt x="1074" y="291"/>
                </a:cubicBezTo>
                <a:cubicBezTo>
                  <a:pt x="1062" y="301"/>
                  <a:pt x="1048" y="308"/>
                  <a:pt x="1032" y="308"/>
                </a:cubicBezTo>
                <a:cubicBezTo>
                  <a:pt x="747" y="308"/>
                  <a:pt x="321" y="308"/>
                  <a:pt x="0" y="308"/>
                </a:cubicBezTo>
                <a:cubicBezTo>
                  <a:pt x="0" y="389"/>
                  <a:pt x="0" y="389"/>
                  <a:pt x="0" y="389"/>
                </a:cubicBezTo>
                <a:cubicBezTo>
                  <a:pt x="581" y="389"/>
                  <a:pt x="1032" y="389"/>
                  <a:pt x="1032" y="389"/>
                </a:cubicBezTo>
                <a:cubicBezTo>
                  <a:pt x="1070" y="389"/>
                  <a:pt x="1105" y="372"/>
                  <a:pt x="1131" y="348"/>
                </a:cubicBezTo>
                <a:cubicBezTo>
                  <a:pt x="1156" y="321"/>
                  <a:pt x="1172" y="286"/>
                  <a:pt x="1172" y="248"/>
                </a:cubicBezTo>
                <a:cubicBezTo>
                  <a:pt x="1172" y="109"/>
                  <a:pt x="1172" y="109"/>
                  <a:pt x="1172" y="109"/>
                </a:cubicBezTo>
                <a:cubicBezTo>
                  <a:pt x="1243" y="109"/>
                  <a:pt x="1243" y="109"/>
                  <a:pt x="1243" y="109"/>
                </a:cubicBezTo>
                <a:lnTo>
                  <a:pt x="1135" y="0"/>
                </a:lnTo>
                <a:close/>
              </a:path>
            </a:pathLst>
          </a:custGeom>
          <a:solidFill>
            <a:srgbClr val="F5C722"/>
          </a:soli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8784" y="3479068"/>
            <a:ext cx="3727775" cy="1320314"/>
          </a:xfrm>
          <a:custGeom>
            <a:avLst/>
            <a:gdLst>
              <a:gd name="T0" fmla="*/ 1031 w 1102"/>
              <a:gd name="T1" fmla="*/ 281 h 389"/>
              <a:gd name="T2" fmla="*/ 1031 w 1102"/>
              <a:gd name="T3" fmla="*/ 142 h 389"/>
              <a:gd name="T4" fmla="*/ 989 w 1102"/>
              <a:gd name="T5" fmla="*/ 42 h 389"/>
              <a:gd name="T6" fmla="*/ 890 w 1102"/>
              <a:gd name="T7" fmla="*/ 0 h 389"/>
              <a:gd name="T8" fmla="*/ 0 w 1102"/>
              <a:gd name="T9" fmla="*/ 0 h 389"/>
              <a:gd name="T10" fmla="*/ 0 w 1102"/>
              <a:gd name="T11" fmla="*/ 81 h 389"/>
              <a:gd name="T12" fmla="*/ 890 w 1102"/>
              <a:gd name="T13" fmla="*/ 81 h 389"/>
              <a:gd name="T14" fmla="*/ 933 w 1102"/>
              <a:gd name="T15" fmla="*/ 99 h 389"/>
              <a:gd name="T16" fmla="*/ 950 w 1102"/>
              <a:gd name="T17" fmla="*/ 142 h 389"/>
              <a:gd name="T18" fmla="*/ 950 w 1102"/>
              <a:gd name="T19" fmla="*/ 281 h 389"/>
              <a:gd name="T20" fmla="*/ 885 w 1102"/>
              <a:gd name="T21" fmla="*/ 281 h 389"/>
              <a:gd name="T22" fmla="*/ 993 w 1102"/>
              <a:gd name="T23" fmla="*/ 389 h 389"/>
              <a:gd name="T24" fmla="*/ 1102 w 1102"/>
              <a:gd name="T25" fmla="*/ 281 h 389"/>
              <a:gd name="T26" fmla="*/ 1031 w 1102"/>
              <a:gd name="T27" fmla="*/ 281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02" h="389">
                <a:moveTo>
                  <a:pt x="1031" y="281"/>
                </a:moveTo>
                <a:cubicBezTo>
                  <a:pt x="1031" y="281"/>
                  <a:pt x="1031" y="281"/>
                  <a:pt x="1031" y="142"/>
                </a:cubicBezTo>
                <a:cubicBezTo>
                  <a:pt x="1031" y="102"/>
                  <a:pt x="1014" y="67"/>
                  <a:pt x="989" y="42"/>
                </a:cubicBezTo>
                <a:cubicBezTo>
                  <a:pt x="963" y="16"/>
                  <a:pt x="928" y="0"/>
                  <a:pt x="890" y="0"/>
                </a:cubicBezTo>
                <a:cubicBezTo>
                  <a:pt x="890" y="0"/>
                  <a:pt x="479" y="0"/>
                  <a:pt x="0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297" y="81"/>
                  <a:pt x="671" y="81"/>
                  <a:pt x="890" y="81"/>
                </a:cubicBezTo>
                <a:cubicBezTo>
                  <a:pt x="907" y="81"/>
                  <a:pt x="921" y="87"/>
                  <a:pt x="933" y="99"/>
                </a:cubicBezTo>
                <a:cubicBezTo>
                  <a:pt x="943" y="110"/>
                  <a:pt x="950" y="125"/>
                  <a:pt x="950" y="142"/>
                </a:cubicBezTo>
                <a:cubicBezTo>
                  <a:pt x="950" y="142"/>
                  <a:pt x="950" y="142"/>
                  <a:pt x="950" y="281"/>
                </a:cubicBezTo>
                <a:cubicBezTo>
                  <a:pt x="950" y="281"/>
                  <a:pt x="950" y="281"/>
                  <a:pt x="885" y="281"/>
                </a:cubicBezTo>
                <a:cubicBezTo>
                  <a:pt x="885" y="281"/>
                  <a:pt x="885" y="281"/>
                  <a:pt x="993" y="389"/>
                </a:cubicBezTo>
                <a:cubicBezTo>
                  <a:pt x="1102" y="281"/>
                  <a:pt x="1102" y="281"/>
                  <a:pt x="1102" y="281"/>
                </a:cubicBezTo>
                <a:cubicBezTo>
                  <a:pt x="1102" y="281"/>
                  <a:pt x="1102" y="281"/>
                  <a:pt x="1031" y="281"/>
                </a:cubicBezTo>
                <a:close/>
              </a:path>
            </a:pathLst>
          </a:custGeom>
          <a:solidFill>
            <a:srgbClr val="73A43A"/>
          </a:soli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62551" y="3231407"/>
            <a:ext cx="708882" cy="346522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r>
              <a:rPr lang="id-ID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id-ID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362551" y="3527171"/>
            <a:ext cx="2218445" cy="752338"/>
          </a:xfrm>
          <a:prstGeom prst="rect">
            <a:avLst/>
          </a:prstGeom>
        </p:spPr>
        <p:txBody>
          <a:bodyPr wrap="square" lIns="86694" tIns="43347" rIns="86694" bIns="4334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70127" y="1400804"/>
            <a:ext cx="708882" cy="346522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r>
              <a:rPr lang="id-ID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id-ID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526393" y="1635974"/>
            <a:ext cx="1782600" cy="737911"/>
          </a:xfrm>
          <a:prstGeom prst="rect">
            <a:avLst/>
          </a:prstGeom>
        </p:spPr>
        <p:txBody>
          <a:bodyPr wrap="square" lIns="86694" tIns="43347" rIns="86694" bIns="4334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06339" y="5240240"/>
            <a:ext cx="708882" cy="346522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r>
              <a:rPr lang="id-ID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id-ID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062606" y="5483421"/>
            <a:ext cx="1782600" cy="737911"/>
          </a:xfrm>
          <a:prstGeom prst="rect">
            <a:avLst/>
          </a:prstGeom>
        </p:spPr>
        <p:txBody>
          <a:bodyPr wrap="square" lIns="86694" tIns="43347" rIns="86694" bIns="4334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31509" y="1400804"/>
            <a:ext cx="708882" cy="346522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r>
              <a:rPr lang="id-ID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id-ID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387776" y="1645385"/>
            <a:ext cx="1782600" cy="737911"/>
          </a:xfrm>
          <a:prstGeom prst="rect">
            <a:avLst/>
          </a:prstGeom>
        </p:spPr>
        <p:txBody>
          <a:bodyPr wrap="square" lIns="86694" tIns="43347" rIns="86694" bIns="4334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27031" y="5240240"/>
            <a:ext cx="708882" cy="346522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r>
              <a:rPr lang="id-ID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id-ID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883299" y="5483421"/>
            <a:ext cx="1782600" cy="737911"/>
          </a:xfrm>
          <a:prstGeom prst="rect">
            <a:avLst/>
          </a:prstGeom>
        </p:spPr>
        <p:txBody>
          <a:bodyPr wrap="square" lIns="86694" tIns="43347" rIns="86694" bIns="4334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9945281" y="3467103"/>
            <a:ext cx="392828" cy="294621"/>
            <a:chOff x="3092451" y="2647951"/>
            <a:chExt cx="241300" cy="180975"/>
          </a:xfrm>
          <a:solidFill>
            <a:srgbClr val="73A43A"/>
          </a:solidFill>
        </p:grpSpPr>
        <p:sp>
          <p:nvSpPr>
            <p:cNvPr id="23" name="Freeform 148"/>
            <p:cNvSpPr>
              <a:spLocks noEditPoints="1"/>
            </p:cNvSpPr>
            <p:nvPr/>
          </p:nvSpPr>
          <p:spPr bwMode="auto">
            <a:xfrm>
              <a:off x="3092451" y="2647951"/>
              <a:ext cx="241300" cy="180975"/>
            </a:xfrm>
            <a:custGeom>
              <a:avLst/>
              <a:gdLst>
                <a:gd name="T0" fmla="*/ 56 w 64"/>
                <a:gd name="T1" fmla="*/ 0 h 48"/>
                <a:gd name="T2" fmla="*/ 8 w 64"/>
                <a:gd name="T3" fmla="*/ 0 h 48"/>
                <a:gd name="T4" fmla="*/ 0 w 64"/>
                <a:gd name="T5" fmla="*/ 8 h 48"/>
                <a:gd name="T6" fmla="*/ 0 w 64"/>
                <a:gd name="T7" fmla="*/ 40 h 48"/>
                <a:gd name="T8" fmla="*/ 8 w 64"/>
                <a:gd name="T9" fmla="*/ 48 h 48"/>
                <a:gd name="T10" fmla="*/ 56 w 64"/>
                <a:gd name="T11" fmla="*/ 48 h 48"/>
                <a:gd name="T12" fmla="*/ 64 w 64"/>
                <a:gd name="T13" fmla="*/ 40 h 48"/>
                <a:gd name="T14" fmla="*/ 64 w 64"/>
                <a:gd name="T15" fmla="*/ 8 h 48"/>
                <a:gd name="T16" fmla="*/ 56 w 64"/>
                <a:gd name="T17" fmla="*/ 0 h 48"/>
                <a:gd name="T18" fmla="*/ 60 w 64"/>
                <a:gd name="T19" fmla="*/ 40 h 48"/>
                <a:gd name="T20" fmla="*/ 56 w 64"/>
                <a:gd name="T21" fmla="*/ 44 h 48"/>
                <a:gd name="T22" fmla="*/ 8 w 64"/>
                <a:gd name="T23" fmla="*/ 44 h 48"/>
                <a:gd name="T24" fmla="*/ 4 w 64"/>
                <a:gd name="T25" fmla="*/ 40 h 48"/>
                <a:gd name="T26" fmla="*/ 4 w 64"/>
                <a:gd name="T27" fmla="*/ 20 h 48"/>
                <a:gd name="T28" fmla="*/ 60 w 64"/>
                <a:gd name="T29" fmla="*/ 20 h 48"/>
                <a:gd name="T30" fmla="*/ 60 w 64"/>
                <a:gd name="T31" fmla="*/ 40 h 48"/>
                <a:gd name="T32" fmla="*/ 60 w 64"/>
                <a:gd name="T33" fmla="*/ 12 h 48"/>
                <a:gd name="T34" fmla="*/ 4 w 64"/>
                <a:gd name="T35" fmla="*/ 12 h 48"/>
                <a:gd name="T36" fmla="*/ 4 w 64"/>
                <a:gd name="T37" fmla="*/ 8 h 48"/>
                <a:gd name="T38" fmla="*/ 8 w 64"/>
                <a:gd name="T39" fmla="*/ 4 h 48"/>
                <a:gd name="T40" fmla="*/ 56 w 64"/>
                <a:gd name="T41" fmla="*/ 4 h 48"/>
                <a:gd name="T42" fmla="*/ 60 w 64"/>
                <a:gd name="T43" fmla="*/ 8 h 48"/>
                <a:gd name="T44" fmla="*/ 60 w 64"/>
                <a:gd name="T45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48">
                  <a:moveTo>
                    <a:pt x="5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60" y="48"/>
                    <a:pt x="64" y="44"/>
                    <a:pt x="64" y="4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4"/>
                    <a:pt x="60" y="0"/>
                    <a:pt x="56" y="0"/>
                  </a:cubicBezTo>
                  <a:close/>
                  <a:moveTo>
                    <a:pt x="60" y="40"/>
                  </a:moveTo>
                  <a:cubicBezTo>
                    <a:pt x="60" y="42"/>
                    <a:pt x="58" y="44"/>
                    <a:pt x="56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6" y="44"/>
                    <a:pt x="4" y="42"/>
                    <a:pt x="4" y="4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60" y="40"/>
                  </a:lnTo>
                  <a:close/>
                  <a:moveTo>
                    <a:pt x="60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lnTo>
                    <a:pt x="6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ectangle 149"/>
            <p:cNvSpPr>
              <a:spLocks noChangeArrowheads="1"/>
            </p:cNvSpPr>
            <p:nvPr/>
          </p:nvSpPr>
          <p:spPr bwMode="auto">
            <a:xfrm>
              <a:off x="3122613" y="2738438"/>
              <a:ext cx="904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 150"/>
            <p:cNvSpPr>
              <a:spLocks noChangeArrowheads="1"/>
            </p:cNvSpPr>
            <p:nvPr/>
          </p:nvSpPr>
          <p:spPr bwMode="auto">
            <a:xfrm>
              <a:off x="3122613" y="2768601"/>
              <a:ext cx="3016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151"/>
            <p:cNvSpPr>
              <a:spLocks noChangeArrowheads="1"/>
            </p:cNvSpPr>
            <p:nvPr/>
          </p:nvSpPr>
          <p:spPr bwMode="auto">
            <a:xfrm>
              <a:off x="3257551" y="2738438"/>
              <a:ext cx="4603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130535" y="1118006"/>
            <a:ext cx="263415" cy="263415"/>
            <a:chOff x="4054476" y="4030663"/>
            <a:chExt cx="239712" cy="239712"/>
          </a:xfrm>
          <a:solidFill>
            <a:srgbClr val="2666C4"/>
          </a:solidFill>
        </p:grpSpPr>
        <p:sp>
          <p:nvSpPr>
            <p:cNvPr id="28" name="Freeform 404"/>
            <p:cNvSpPr>
              <a:spLocks/>
            </p:cNvSpPr>
            <p:nvPr/>
          </p:nvSpPr>
          <p:spPr bwMode="auto">
            <a:xfrm>
              <a:off x="4054476" y="4030663"/>
              <a:ext cx="60325" cy="58738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405"/>
            <p:cNvSpPr>
              <a:spLocks/>
            </p:cNvSpPr>
            <p:nvPr/>
          </p:nvSpPr>
          <p:spPr bwMode="auto">
            <a:xfrm>
              <a:off x="4054476" y="4119563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407"/>
            <p:cNvSpPr>
              <a:spLocks/>
            </p:cNvSpPr>
            <p:nvPr/>
          </p:nvSpPr>
          <p:spPr bwMode="auto">
            <a:xfrm>
              <a:off x="4054476" y="4210050"/>
              <a:ext cx="60325" cy="60325"/>
            </a:xfrm>
            <a:custGeom>
              <a:avLst/>
              <a:gdLst>
                <a:gd name="T0" fmla="*/ 14 w 16"/>
                <a:gd name="T1" fmla="*/ 0 h 16"/>
                <a:gd name="T2" fmla="*/ 2 w 16"/>
                <a:gd name="T3" fmla="*/ 0 h 16"/>
                <a:gd name="T4" fmla="*/ 0 w 16"/>
                <a:gd name="T5" fmla="*/ 2 h 16"/>
                <a:gd name="T6" fmla="*/ 0 w 16"/>
                <a:gd name="T7" fmla="*/ 14 h 16"/>
                <a:gd name="T8" fmla="*/ 2 w 16"/>
                <a:gd name="T9" fmla="*/ 16 h 16"/>
                <a:gd name="T10" fmla="*/ 14 w 16"/>
                <a:gd name="T11" fmla="*/ 16 h 16"/>
                <a:gd name="T12" fmla="*/ 16 w 16"/>
                <a:gd name="T13" fmla="*/ 14 h 16"/>
                <a:gd name="T14" fmla="*/ 16 w 16"/>
                <a:gd name="T15" fmla="*/ 2 h 16"/>
                <a:gd name="T16" fmla="*/ 14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408"/>
            <p:cNvSpPr>
              <a:spLocks/>
            </p:cNvSpPr>
            <p:nvPr/>
          </p:nvSpPr>
          <p:spPr bwMode="auto">
            <a:xfrm>
              <a:off x="4144963" y="4030663"/>
              <a:ext cx="149225" cy="58738"/>
            </a:xfrm>
            <a:custGeom>
              <a:avLst/>
              <a:gdLst>
                <a:gd name="T0" fmla="*/ 38 w 40"/>
                <a:gd name="T1" fmla="*/ 0 h 16"/>
                <a:gd name="T2" fmla="*/ 2 w 40"/>
                <a:gd name="T3" fmla="*/ 0 h 16"/>
                <a:gd name="T4" fmla="*/ 0 w 40"/>
                <a:gd name="T5" fmla="*/ 2 h 16"/>
                <a:gd name="T6" fmla="*/ 0 w 40"/>
                <a:gd name="T7" fmla="*/ 14 h 16"/>
                <a:gd name="T8" fmla="*/ 2 w 40"/>
                <a:gd name="T9" fmla="*/ 16 h 16"/>
                <a:gd name="T10" fmla="*/ 38 w 40"/>
                <a:gd name="T11" fmla="*/ 16 h 16"/>
                <a:gd name="T12" fmla="*/ 40 w 40"/>
                <a:gd name="T13" fmla="*/ 14 h 16"/>
                <a:gd name="T14" fmla="*/ 40 w 40"/>
                <a:gd name="T15" fmla="*/ 2 h 16"/>
                <a:gd name="T16" fmla="*/ 38 w 40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6">
                  <a:moveTo>
                    <a:pt x="3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409"/>
            <p:cNvSpPr>
              <a:spLocks/>
            </p:cNvSpPr>
            <p:nvPr/>
          </p:nvSpPr>
          <p:spPr bwMode="auto">
            <a:xfrm>
              <a:off x="4144963" y="4119563"/>
              <a:ext cx="149225" cy="60325"/>
            </a:xfrm>
            <a:custGeom>
              <a:avLst/>
              <a:gdLst>
                <a:gd name="T0" fmla="*/ 38 w 40"/>
                <a:gd name="T1" fmla="*/ 0 h 16"/>
                <a:gd name="T2" fmla="*/ 2 w 40"/>
                <a:gd name="T3" fmla="*/ 0 h 16"/>
                <a:gd name="T4" fmla="*/ 0 w 40"/>
                <a:gd name="T5" fmla="*/ 2 h 16"/>
                <a:gd name="T6" fmla="*/ 0 w 40"/>
                <a:gd name="T7" fmla="*/ 14 h 16"/>
                <a:gd name="T8" fmla="*/ 2 w 40"/>
                <a:gd name="T9" fmla="*/ 16 h 16"/>
                <a:gd name="T10" fmla="*/ 38 w 40"/>
                <a:gd name="T11" fmla="*/ 16 h 16"/>
                <a:gd name="T12" fmla="*/ 40 w 40"/>
                <a:gd name="T13" fmla="*/ 14 h 16"/>
                <a:gd name="T14" fmla="*/ 40 w 40"/>
                <a:gd name="T15" fmla="*/ 2 h 16"/>
                <a:gd name="T16" fmla="*/ 38 w 40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6">
                  <a:moveTo>
                    <a:pt x="3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410"/>
            <p:cNvSpPr>
              <a:spLocks/>
            </p:cNvSpPr>
            <p:nvPr/>
          </p:nvSpPr>
          <p:spPr bwMode="auto">
            <a:xfrm>
              <a:off x="4144963" y="4210050"/>
              <a:ext cx="149225" cy="60325"/>
            </a:xfrm>
            <a:custGeom>
              <a:avLst/>
              <a:gdLst>
                <a:gd name="T0" fmla="*/ 38 w 40"/>
                <a:gd name="T1" fmla="*/ 0 h 16"/>
                <a:gd name="T2" fmla="*/ 2 w 40"/>
                <a:gd name="T3" fmla="*/ 0 h 16"/>
                <a:gd name="T4" fmla="*/ 0 w 40"/>
                <a:gd name="T5" fmla="*/ 2 h 16"/>
                <a:gd name="T6" fmla="*/ 0 w 40"/>
                <a:gd name="T7" fmla="*/ 14 h 16"/>
                <a:gd name="T8" fmla="*/ 2 w 40"/>
                <a:gd name="T9" fmla="*/ 16 h 16"/>
                <a:gd name="T10" fmla="*/ 38 w 40"/>
                <a:gd name="T11" fmla="*/ 16 h 16"/>
                <a:gd name="T12" fmla="*/ 40 w 40"/>
                <a:gd name="T13" fmla="*/ 14 h 16"/>
                <a:gd name="T14" fmla="*/ 40 w 40"/>
                <a:gd name="T15" fmla="*/ 2 h 16"/>
                <a:gd name="T16" fmla="*/ 38 w 40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6">
                  <a:moveTo>
                    <a:pt x="3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782130" y="4901151"/>
            <a:ext cx="304709" cy="306726"/>
            <a:chOff x="9344026" y="2587626"/>
            <a:chExt cx="239713" cy="241300"/>
          </a:xfrm>
          <a:solidFill>
            <a:schemeClr val="bg1">
              <a:lumMod val="85000"/>
            </a:schemeClr>
          </a:solidFill>
        </p:grpSpPr>
        <p:sp>
          <p:nvSpPr>
            <p:cNvPr id="35" name="Oval 339"/>
            <p:cNvSpPr>
              <a:spLocks noChangeArrowheads="1"/>
            </p:cNvSpPr>
            <p:nvPr/>
          </p:nvSpPr>
          <p:spPr bwMode="auto">
            <a:xfrm>
              <a:off x="9380538" y="2614613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Oval 340"/>
            <p:cNvSpPr>
              <a:spLocks noChangeArrowheads="1"/>
            </p:cNvSpPr>
            <p:nvPr/>
          </p:nvSpPr>
          <p:spPr bwMode="auto">
            <a:xfrm>
              <a:off x="9410701" y="2614613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Oval 341"/>
            <p:cNvSpPr>
              <a:spLocks noChangeArrowheads="1"/>
            </p:cNvSpPr>
            <p:nvPr/>
          </p:nvSpPr>
          <p:spPr bwMode="auto">
            <a:xfrm>
              <a:off x="9440863" y="2614613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342"/>
            <p:cNvSpPr>
              <a:spLocks noEditPoints="1"/>
            </p:cNvSpPr>
            <p:nvPr/>
          </p:nvSpPr>
          <p:spPr bwMode="auto">
            <a:xfrm>
              <a:off x="9344026" y="2587626"/>
              <a:ext cx="239713" cy="241300"/>
            </a:xfrm>
            <a:custGeom>
              <a:avLst/>
              <a:gdLst>
                <a:gd name="T0" fmla="*/ 56 w 64"/>
                <a:gd name="T1" fmla="*/ 12 h 64"/>
                <a:gd name="T2" fmla="*/ 52 w 64"/>
                <a:gd name="T3" fmla="*/ 12 h 64"/>
                <a:gd name="T4" fmla="*/ 52 w 64"/>
                <a:gd name="T5" fmla="*/ 8 h 64"/>
                <a:gd name="T6" fmla="*/ 44 w 64"/>
                <a:gd name="T7" fmla="*/ 0 h 64"/>
                <a:gd name="T8" fmla="*/ 8 w 64"/>
                <a:gd name="T9" fmla="*/ 0 h 64"/>
                <a:gd name="T10" fmla="*/ 0 w 64"/>
                <a:gd name="T11" fmla="*/ 8 h 64"/>
                <a:gd name="T12" fmla="*/ 0 w 64"/>
                <a:gd name="T13" fmla="*/ 44 h 64"/>
                <a:gd name="T14" fmla="*/ 8 w 64"/>
                <a:gd name="T15" fmla="*/ 52 h 64"/>
                <a:gd name="T16" fmla="*/ 12 w 64"/>
                <a:gd name="T17" fmla="*/ 52 h 64"/>
                <a:gd name="T18" fmla="*/ 12 w 64"/>
                <a:gd name="T19" fmla="*/ 56 h 64"/>
                <a:gd name="T20" fmla="*/ 20 w 64"/>
                <a:gd name="T21" fmla="*/ 64 h 64"/>
                <a:gd name="T22" fmla="*/ 56 w 64"/>
                <a:gd name="T23" fmla="*/ 64 h 64"/>
                <a:gd name="T24" fmla="*/ 64 w 64"/>
                <a:gd name="T25" fmla="*/ 56 h 64"/>
                <a:gd name="T26" fmla="*/ 64 w 64"/>
                <a:gd name="T27" fmla="*/ 20 h 64"/>
                <a:gd name="T28" fmla="*/ 56 w 64"/>
                <a:gd name="T29" fmla="*/ 12 h 64"/>
                <a:gd name="T30" fmla="*/ 4 w 64"/>
                <a:gd name="T31" fmla="*/ 8 h 64"/>
                <a:gd name="T32" fmla="*/ 8 w 64"/>
                <a:gd name="T33" fmla="*/ 4 h 64"/>
                <a:gd name="T34" fmla="*/ 44 w 64"/>
                <a:gd name="T35" fmla="*/ 4 h 64"/>
                <a:gd name="T36" fmla="*/ 48 w 64"/>
                <a:gd name="T37" fmla="*/ 8 h 64"/>
                <a:gd name="T38" fmla="*/ 48 w 64"/>
                <a:gd name="T39" fmla="*/ 16 h 64"/>
                <a:gd name="T40" fmla="*/ 4 w 64"/>
                <a:gd name="T41" fmla="*/ 16 h 64"/>
                <a:gd name="T42" fmla="*/ 4 w 64"/>
                <a:gd name="T43" fmla="*/ 8 h 64"/>
                <a:gd name="T44" fmla="*/ 8 w 64"/>
                <a:gd name="T45" fmla="*/ 48 h 64"/>
                <a:gd name="T46" fmla="*/ 4 w 64"/>
                <a:gd name="T47" fmla="*/ 44 h 64"/>
                <a:gd name="T48" fmla="*/ 4 w 64"/>
                <a:gd name="T49" fmla="*/ 20 h 64"/>
                <a:gd name="T50" fmla="*/ 48 w 64"/>
                <a:gd name="T51" fmla="*/ 20 h 64"/>
                <a:gd name="T52" fmla="*/ 48 w 64"/>
                <a:gd name="T53" fmla="*/ 44 h 64"/>
                <a:gd name="T54" fmla="*/ 44 w 64"/>
                <a:gd name="T55" fmla="*/ 48 h 64"/>
                <a:gd name="T56" fmla="*/ 8 w 64"/>
                <a:gd name="T57" fmla="*/ 48 h 64"/>
                <a:gd name="T58" fmla="*/ 60 w 64"/>
                <a:gd name="T59" fmla="*/ 56 h 64"/>
                <a:gd name="T60" fmla="*/ 56 w 64"/>
                <a:gd name="T61" fmla="*/ 60 h 64"/>
                <a:gd name="T62" fmla="*/ 20 w 64"/>
                <a:gd name="T63" fmla="*/ 60 h 64"/>
                <a:gd name="T64" fmla="*/ 16 w 64"/>
                <a:gd name="T65" fmla="*/ 56 h 64"/>
                <a:gd name="T66" fmla="*/ 16 w 64"/>
                <a:gd name="T67" fmla="*/ 52 h 64"/>
                <a:gd name="T68" fmla="*/ 44 w 64"/>
                <a:gd name="T69" fmla="*/ 52 h 64"/>
                <a:gd name="T70" fmla="*/ 52 w 64"/>
                <a:gd name="T71" fmla="*/ 44 h 64"/>
                <a:gd name="T72" fmla="*/ 52 w 64"/>
                <a:gd name="T73" fmla="*/ 28 h 64"/>
                <a:gd name="T74" fmla="*/ 60 w 64"/>
                <a:gd name="T75" fmla="*/ 28 h 64"/>
                <a:gd name="T76" fmla="*/ 60 w 64"/>
                <a:gd name="T77" fmla="*/ 56 h 64"/>
                <a:gd name="T78" fmla="*/ 60 w 64"/>
                <a:gd name="T79" fmla="*/ 24 h 64"/>
                <a:gd name="T80" fmla="*/ 52 w 64"/>
                <a:gd name="T81" fmla="*/ 24 h 64"/>
                <a:gd name="T82" fmla="*/ 52 w 64"/>
                <a:gd name="T83" fmla="*/ 16 h 64"/>
                <a:gd name="T84" fmla="*/ 56 w 64"/>
                <a:gd name="T85" fmla="*/ 16 h 64"/>
                <a:gd name="T86" fmla="*/ 60 w 64"/>
                <a:gd name="T87" fmla="*/ 20 h 64"/>
                <a:gd name="T88" fmla="*/ 60 w 64"/>
                <a:gd name="T89" fmla="*/ 2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" h="64">
                  <a:moveTo>
                    <a:pt x="56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4"/>
                    <a:pt x="48" y="0"/>
                    <a:pt x="4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4" y="52"/>
                    <a:pt x="8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60"/>
                    <a:pt x="16" y="64"/>
                    <a:pt x="20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60" y="64"/>
                    <a:pt x="64" y="60"/>
                    <a:pt x="64" y="5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6"/>
                    <a:pt x="60" y="12"/>
                    <a:pt x="56" y="12"/>
                  </a:cubicBezTo>
                  <a:close/>
                  <a:moveTo>
                    <a:pt x="4" y="8"/>
                  </a:moveTo>
                  <a:cubicBezTo>
                    <a:pt x="4" y="6"/>
                    <a:pt x="6" y="4"/>
                    <a:pt x="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4"/>
                    <a:pt x="48" y="6"/>
                    <a:pt x="48" y="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4" y="8"/>
                  </a:lnTo>
                  <a:close/>
                  <a:moveTo>
                    <a:pt x="8" y="48"/>
                  </a:moveTo>
                  <a:cubicBezTo>
                    <a:pt x="6" y="48"/>
                    <a:pt x="4" y="46"/>
                    <a:pt x="4" y="4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8" y="46"/>
                    <a:pt x="46" y="48"/>
                    <a:pt x="44" y="48"/>
                  </a:cubicBezTo>
                  <a:lnTo>
                    <a:pt x="8" y="48"/>
                  </a:lnTo>
                  <a:close/>
                  <a:moveTo>
                    <a:pt x="60" y="56"/>
                  </a:moveTo>
                  <a:cubicBezTo>
                    <a:pt x="60" y="58"/>
                    <a:pt x="58" y="60"/>
                    <a:pt x="5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8" y="60"/>
                    <a:pt x="16" y="58"/>
                    <a:pt x="16" y="56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8" y="52"/>
                    <a:pt x="52" y="48"/>
                    <a:pt x="52" y="44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60" y="28"/>
                    <a:pt x="60" y="28"/>
                    <a:pt x="60" y="28"/>
                  </a:cubicBezTo>
                  <a:lnTo>
                    <a:pt x="60" y="56"/>
                  </a:lnTo>
                  <a:close/>
                  <a:moveTo>
                    <a:pt x="60" y="24"/>
                  </a:moveTo>
                  <a:cubicBezTo>
                    <a:pt x="52" y="24"/>
                    <a:pt x="52" y="24"/>
                    <a:pt x="52" y="24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8" y="16"/>
                    <a:pt x="60" y="18"/>
                    <a:pt x="60" y="20"/>
                  </a:cubicBezTo>
                  <a:lnTo>
                    <a:pt x="6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Freeform 60"/>
          <p:cNvSpPr>
            <a:spLocks noEditPoints="1"/>
          </p:cNvSpPr>
          <p:nvPr/>
        </p:nvSpPr>
        <p:spPr bwMode="auto">
          <a:xfrm>
            <a:off x="5653425" y="4914217"/>
            <a:ext cx="280595" cy="280595"/>
          </a:xfrm>
          <a:custGeom>
            <a:avLst/>
            <a:gdLst>
              <a:gd name="T0" fmla="*/ 55 w 64"/>
              <a:gd name="T1" fmla="*/ 26 h 64"/>
              <a:gd name="T2" fmla="*/ 36 w 64"/>
              <a:gd name="T3" fmla="*/ 46 h 64"/>
              <a:gd name="T4" fmla="*/ 18 w 64"/>
              <a:gd name="T5" fmla="*/ 46 h 64"/>
              <a:gd name="T6" fmla="*/ 18 w 64"/>
              <a:gd name="T7" fmla="*/ 28 h 64"/>
              <a:gd name="T8" fmla="*/ 38 w 64"/>
              <a:gd name="T9" fmla="*/ 9 h 64"/>
              <a:gd name="T10" fmla="*/ 29 w 64"/>
              <a:gd name="T11" fmla="*/ 0 h 64"/>
              <a:gd name="T12" fmla="*/ 10 w 64"/>
              <a:gd name="T13" fmla="*/ 20 h 64"/>
              <a:gd name="T14" fmla="*/ 10 w 64"/>
              <a:gd name="T15" fmla="*/ 54 h 64"/>
              <a:gd name="T16" fmla="*/ 44 w 64"/>
              <a:gd name="T17" fmla="*/ 54 h 64"/>
              <a:gd name="T18" fmla="*/ 64 w 64"/>
              <a:gd name="T19" fmla="*/ 35 h 64"/>
              <a:gd name="T20" fmla="*/ 55 w 64"/>
              <a:gd name="T21" fmla="*/ 26 h 64"/>
              <a:gd name="T22" fmla="*/ 29 w 64"/>
              <a:gd name="T23" fmla="*/ 4 h 64"/>
              <a:gd name="T24" fmla="*/ 33 w 64"/>
              <a:gd name="T25" fmla="*/ 9 h 64"/>
              <a:gd name="T26" fmla="*/ 27 w 64"/>
              <a:gd name="T27" fmla="*/ 15 h 64"/>
              <a:gd name="T28" fmla="*/ 23 w 64"/>
              <a:gd name="T29" fmla="*/ 11 h 64"/>
              <a:gd name="T30" fmla="*/ 29 w 64"/>
              <a:gd name="T31" fmla="*/ 4 h 64"/>
              <a:gd name="T32" fmla="*/ 49 w 64"/>
              <a:gd name="T33" fmla="*/ 37 h 64"/>
              <a:gd name="T34" fmla="*/ 55 w 64"/>
              <a:gd name="T35" fmla="*/ 31 h 64"/>
              <a:gd name="T36" fmla="*/ 60 w 64"/>
              <a:gd name="T37" fmla="*/ 35 h 64"/>
              <a:gd name="T38" fmla="*/ 53 w 64"/>
              <a:gd name="T39" fmla="*/ 41 h 64"/>
              <a:gd name="T40" fmla="*/ 49 w 64"/>
              <a:gd name="T41" fmla="*/ 3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4" h="64">
                <a:moveTo>
                  <a:pt x="55" y="26"/>
                </a:moveTo>
                <a:cubicBezTo>
                  <a:pt x="36" y="46"/>
                  <a:pt x="36" y="46"/>
                  <a:pt x="36" y="46"/>
                </a:cubicBezTo>
                <a:cubicBezTo>
                  <a:pt x="31" y="51"/>
                  <a:pt x="23" y="51"/>
                  <a:pt x="18" y="46"/>
                </a:cubicBezTo>
                <a:cubicBezTo>
                  <a:pt x="13" y="41"/>
                  <a:pt x="13" y="33"/>
                  <a:pt x="18" y="28"/>
                </a:cubicBezTo>
                <a:cubicBezTo>
                  <a:pt x="38" y="9"/>
                  <a:pt x="38" y="9"/>
                  <a:pt x="38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10" y="20"/>
                  <a:pt x="10" y="20"/>
                  <a:pt x="10" y="20"/>
                </a:cubicBezTo>
                <a:cubicBezTo>
                  <a:pt x="0" y="29"/>
                  <a:pt x="0" y="45"/>
                  <a:pt x="10" y="54"/>
                </a:cubicBezTo>
                <a:cubicBezTo>
                  <a:pt x="19" y="64"/>
                  <a:pt x="35" y="64"/>
                  <a:pt x="44" y="54"/>
                </a:cubicBezTo>
                <a:cubicBezTo>
                  <a:pt x="64" y="35"/>
                  <a:pt x="64" y="35"/>
                  <a:pt x="64" y="35"/>
                </a:cubicBezTo>
                <a:lnTo>
                  <a:pt x="55" y="26"/>
                </a:lnTo>
                <a:close/>
                <a:moveTo>
                  <a:pt x="29" y="4"/>
                </a:moveTo>
                <a:cubicBezTo>
                  <a:pt x="33" y="9"/>
                  <a:pt x="33" y="9"/>
                  <a:pt x="33" y="9"/>
                </a:cubicBezTo>
                <a:cubicBezTo>
                  <a:pt x="27" y="15"/>
                  <a:pt x="27" y="15"/>
                  <a:pt x="27" y="15"/>
                </a:cubicBezTo>
                <a:cubicBezTo>
                  <a:pt x="23" y="11"/>
                  <a:pt x="23" y="11"/>
                  <a:pt x="23" y="11"/>
                </a:cubicBezTo>
                <a:lnTo>
                  <a:pt x="29" y="4"/>
                </a:lnTo>
                <a:close/>
                <a:moveTo>
                  <a:pt x="49" y="37"/>
                </a:moveTo>
                <a:cubicBezTo>
                  <a:pt x="55" y="31"/>
                  <a:pt x="55" y="31"/>
                  <a:pt x="55" y="31"/>
                </a:cubicBezTo>
                <a:cubicBezTo>
                  <a:pt x="60" y="35"/>
                  <a:pt x="60" y="35"/>
                  <a:pt x="60" y="35"/>
                </a:cubicBezTo>
                <a:cubicBezTo>
                  <a:pt x="53" y="41"/>
                  <a:pt x="53" y="41"/>
                  <a:pt x="53" y="41"/>
                </a:cubicBezTo>
                <a:lnTo>
                  <a:pt x="49" y="37"/>
                </a:lnTo>
                <a:close/>
              </a:path>
            </a:pathLst>
          </a:custGeom>
          <a:solidFill>
            <a:srgbClr val="B770E5"/>
          </a:solidFill>
          <a:ln>
            <a:noFill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64"/>
          <p:cNvSpPr>
            <a:spLocks noEditPoints="1"/>
          </p:cNvSpPr>
          <p:nvPr/>
        </p:nvSpPr>
        <p:spPr bwMode="auto">
          <a:xfrm>
            <a:off x="8266787" y="1119338"/>
            <a:ext cx="277279" cy="260752"/>
          </a:xfrm>
          <a:custGeom>
            <a:avLst/>
            <a:gdLst>
              <a:gd name="T0" fmla="*/ 36 w 64"/>
              <a:gd name="T1" fmla="*/ 0 h 60"/>
              <a:gd name="T2" fmla="*/ 0 w 64"/>
              <a:gd name="T3" fmla="*/ 40 h 60"/>
              <a:gd name="T4" fmla="*/ 12 w 64"/>
              <a:gd name="T5" fmla="*/ 40 h 60"/>
              <a:gd name="T6" fmla="*/ 24 w 64"/>
              <a:gd name="T7" fmla="*/ 44 h 60"/>
              <a:gd name="T8" fmla="*/ 36 w 64"/>
              <a:gd name="T9" fmla="*/ 60 h 60"/>
              <a:gd name="T10" fmla="*/ 64 w 64"/>
              <a:gd name="T11" fmla="*/ 28 h 60"/>
              <a:gd name="T12" fmla="*/ 36 w 64"/>
              <a:gd name="T13" fmla="*/ 0 h 60"/>
              <a:gd name="T14" fmla="*/ 16 w 64"/>
              <a:gd name="T15" fmla="*/ 29 h 60"/>
              <a:gd name="T16" fmla="*/ 11 w 64"/>
              <a:gd name="T17" fmla="*/ 24 h 60"/>
              <a:gd name="T18" fmla="*/ 16 w 64"/>
              <a:gd name="T19" fmla="*/ 19 h 60"/>
              <a:gd name="T20" fmla="*/ 21 w 64"/>
              <a:gd name="T21" fmla="*/ 24 h 60"/>
              <a:gd name="T22" fmla="*/ 16 w 64"/>
              <a:gd name="T23" fmla="*/ 29 h 60"/>
              <a:gd name="T24" fmla="*/ 25 w 64"/>
              <a:gd name="T25" fmla="*/ 14 h 60"/>
              <a:gd name="T26" fmla="*/ 30 w 64"/>
              <a:gd name="T27" fmla="*/ 9 h 60"/>
              <a:gd name="T28" fmla="*/ 35 w 64"/>
              <a:gd name="T29" fmla="*/ 14 h 60"/>
              <a:gd name="T30" fmla="*/ 30 w 64"/>
              <a:gd name="T31" fmla="*/ 19 h 60"/>
              <a:gd name="T32" fmla="*/ 25 w 64"/>
              <a:gd name="T33" fmla="*/ 14 h 60"/>
              <a:gd name="T34" fmla="*/ 38 w 64"/>
              <a:gd name="T35" fmla="*/ 49 h 60"/>
              <a:gd name="T36" fmla="*/ 31 w 64"/>
              <a:gd name="T37" fmla="*/ 42 h 60"/>
              <a:gd name="T38" fmla="*/ 38 w 64"/>
              <a:gd name="T39" fmla="*/ 35 h 60"/>
              <a:gd name="T40" fmla="*/ 45 w 64"/>
              <a:gd name="T41" fmla="*/ 42 h 60"/>
              <a:gd name="T42" fmla="*/ 38 w 64"/>
              <a:gd name="T43" fmla="*/ 49 h 60"/>
              <a:gd name="T44" fmla="*/ 50 w 64"/>
              <a:gd name="T45" fmla="*/ 37 h 60"/>
              <a:gd name="T46" fmla="*/ 47 w 64"/>
              <a:gd name="T47" fmla="*/ 34 h 60"/>
              <a:gd name="T48" fmla="*/ 50 w 64"/>
              <a:gd name="T49" fmla="*/ 31 h 60"/>
              <a:gd name="T50" fmla="*/ 53 w 64"/>
              <a:gd name="T51" fmla="*/ 34 h 60"/>
              <a:gd name="T52" fmla="*/ 50 w 64"/>
              <a:gd name="T53" fmla="*/ 37 h 60"/>
              <a:gd name="T54" fmla="*/ 46 w 64"/>
              <a:gd name="T55" fmla="*/ 25 h 60"/>
              <a:gd name="T56" fmla="*/ 39 w 64"/>
              <a:gd name="T57" fmla="*/ 18 h 60"/>
              <a:gd name="T58" fmla="*/ 46 w 64"/>
              <a:gd name="T59" fmla="*/ 11 h 60"/>
              <a:gd name="T60" fmla="*/ 53 w 64"/>
              <a:gd name="T61" fmla="*/ 18 h 60"/>
              <a:gd name="T62" fmla="*/ 46 w 64"/>
              <a:gd name="T63" fmla="*/ 2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4" h="60">
                <a:moveTo>
                  <a:pt x="36" y="0"/>
                </a:moveTo>
                <a:cubicBezTo>
                  <a:pt x="12" y="0"/>
                  <a:pt x="0" y="24"/>
                  <a:pt x="0" y="40"/>
                </a:cubicBezTo>
                <a:cubicBezTo>
                  <a:pt x="0" y="44"/>
                  <a:pt x="8" y="52"/>
                  <a:pt x="12" y="40"/>
                </a:cubicBezTo>
                <a:cubicBezTo>
                  <a:pt x="14" y="35"/>
                  <a:pt x="24" y="36"/>
                  <a:pt x="24" y="44"/>
                </a:cubicBezTo>
                <a:cubicBezTo>
                  <a:pt x="24" y="53"/>
                  <a:pt x="28" y="60"/>
                  <a:pt x="36" y="60"/>
                </a:cubicBezTo>
                <a:cubicBezTo>
                  <a:pt x="60" y="60"/>
                  <a:pt x="64" y="40"/>
                  <a:pt x="64" y="28"/>
                </a:cubicBezTo>
                <a:cubicBezTo>
                  <a:pt x="64" y="16"/>
                  <a:pt x="60" y="0"/>
                  <a:pt x="36" y="0"/>
                </a:cubicBezTo>
                <a:close/>
                <a:moveTo>
                  <a:pt x="16" y="29"/>
                </a:moveTo>
                <a:cubicBezTo>
                  <a:pt x="13" y="29"/>
                  <a:pt x="11" y="27"/>
                  <a:pt x="11" y="24"/>
                </a:cubicBezTo>
                <a:cubicBezTo>
                  <a:pt x="11" y="21"/>
                  <a:pt x="13" y="19"/>
                  <a:pt x="16" y="19"/>
                </a:cubicBezTo>
                <a:cubicBezTo>
                  <a:pt x="19" y="19"/>
                  <a:pt x="21" y="21"/>
                  <a:pt x="21" y="24"/>
                </a:cubicBezTo>
                <a:cubicBezTo>
                  <a:pt x="21" y="27"/>
                  <a:pt x="19" y="29"/>
                  <a:pt x="16" y="29"/>
                </a:cubicBezTo>
                <a:close/>
                <a:moveTo>
                  <a:pt x="25" y="14"/>
                </a:moveTo>
                <a:cubicBezTo>
                  <a:pt x="25" y="11"/>
                  <a:pt x="27" y="9"/>
                  <a:pt x="30" y="9"/>
                </a:cubicBezTo>
                <a:cubicBezTo>
                  <a:pt x="33" y="9"/>
                  <a:pt x="35" y="11"/>
                  <a:pt x="35" y="14"/>
                </a:cubicBezTo>
                <a:cubicBezTo>
                  <a:pt x="35" y="17"/>
                  <a:pt x="33" y="19"/>
                  <a:pt x="30" y="19"/>
                </a:cubicBezTo>
                <a:cubicBezTo>
                  <a:pt x="27" y="19"/>
                  <a:pt x="25" y="17"/>
                  <a:pt x="25" y="14"/>
                </a:cubicBezTo>
                <a:close/>
                <a:moveTo>
                  <a:pt x="38" y="49"/>
                </a:moveTo>
                <a:cubicBezTo>
                  <a:pt x="34" y="49"/>
                  <a:pt x="31" y="46"/>
                  <a:pt x="31" y="42"/>
                </a:cubicBezTo>
                <a:cubicBezTo>
                  <a:pt x="31" y="38"/>
                  <a:pt x="34" y="35"/>
                  <a:pt x="38" y="35"/>
                </a:cubicBezTo>
                <a:cubicBezTo>
                  <a:pt x="42" y="35"/>
                  <a:pt x="45" y="38"/>
                  <a:pt x="45" y="42"/>
                </a:cubicBezTo>
                <a:cubicBezTo>
                  <a:pt x="45" y="46"/>
                  <a:pt x="42" y="49"/>
                  <a:pt x="38" y="49"/>
                </a:cubicBezTo>
                <a:close/>
                <a:moveTo>
                  <a:pt x="50" y="37"/>
                </a:moveTo>
                <a:cubicBezTo>
                  <a:pt x="48" y="37"/>
                  <a:pt x="47" y="36"/>
                  <a:pt x="47" y="34"/>
                </a:cubicBezTo>
                <a:cubicBezTo>
                  <a:pt x="47" y="32"/>
                  <a:pt x="48" y="31"/>
                  <a:pt x="50" y="31"/>
                </a:cubicBezTo>
                <a:cubicBezTo>
                  <a:pt x="52" y="31"/>
                  <a:pt x="53" y="32"/>
                  <a:pt x="53" y="34"/>
                </a:cubicBezTo>
                <a:cubicBezTo>
                  <a:pt x="53" y="36"/>
                  <a:pt x="52" y="37"/>
                  <a:pt x="50" y="37"/>
                </a:cubicBezTo>
                <a:close/>
                <a:moveTo>
                  <a:pt x="46" y="25"/>
                </a:moveTo>
                <a:cubicBezTo>
                  <a:pt x="42" y="25"/>
                  <a:pt x="39" y="22"/>
                  <a:pt x="39" y="18"/>
                </a:cubicBezTo>
                <a:cubicBezTo>
                  <a:pt x="39" y="14"/>
                  <a:pt x="42" y="11"/>
                  <a:pt x="46" y="11"/>
                </a:cubicBezTo>
                <a:cubicBezTo>
                  <a:pt x="50" y="11"/>
                  <a:pt x="53" y="14"/>
                  <a:pt x="53" y="18"/>
                </a:cubicBezTo>
                <a:cubicBezTo>
                  <a:pt x="53" y="22"/>
                  <a:pt x="50" y="25"/>
                  <a:pt x="46" y="2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05452" y="1400804"/>
            <a:ext cx="708882" cy="346522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r>
              <a:rPr lang="id-ID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id-ID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42" name="Rectangle 41"/>
          <p:cNvSpPr/>
          <p:nvPr/>
        </p:nvSpPr>
        <p:spPr>
          <a:xfrm>
            <a:off x="2961718" y="1622496"/>
            <a:ext cx="1782600" cy="737911"/>
          </a:xfrm>
          <a:prstGeom prst="rect">
            <a:avLst/>
          </a:prstGeom>
        </p:spPr>
        <p:txBody>
          <a:bodyPr wrap="square" lIns="86694" tIns="43347" rIns="86694" bIns="4334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000974" y="5240240"/>
            <a:ext cx="708882" cy="346522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r>
              <a:rPr lang="id-ID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id-ID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457241" y="5483421"/>
            <a:ext cx="1782600" cy="737911"/>
          </a:xfrm>
          <a:prstGeom prst="rect">
            <a:avLst/>
          </a:prstGeom>
        </p:spPr>
        <p:txBody>
          <a:bodyPr wrap="square" lIns="86694" tIns="43347" rIns="86694" bIns="4334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45" name="Group 44"/>
          <p:cNvGrpSpPr/>
          <p:nvPr/>
        </p:nvGrpSpPr>
        <p:grpSpPr>
          <a:xfrm rot="21545399">
            <a:off x="3243215" y="4863304"/>
            <a:ext cx="253357" cy="382424"/>
            <a:chOff x="2289175" y="1751013"/>
            <a:chExt cx="168275" cy="254001"/>
          </a:xfrm>
          <a:solidFill>
            <a:srgbClr val="73A43A"/>
          </a:solidFill>
        </p:grpSpPr>
        <p:sp>
          <p:nvSpPr>
            <p:cNvPr id="46" name="Freeform 110"/>
            <p:cNvSpPr>
              <a:spLocks noEditPoints="1"/>
            </p:cNvSpPr>
            <p:nvPr/>
          </p:nvSpPr>
          <p:spPr bwMode="auto">
            <a:xfrm>
              <a:off x="2289175" y="1812926"/>
              <a:ext cx="168275" cy="192088"/>
            </a:xfrm>
            <a:custGeom>
              <a:avLst/>
              <a:gdLst>
                <a:gd name="T0" fmla="*/ 32 w 63"/>
                <a:gd name="T1" fmla="*/ 56 h 72"/>
                <a:gd name="T2" fmla="*/ 48 w 63"/>
                <a:gd name="T3" fmla="*/ 72 h 72"/>
                <a:gd name="T4" fmla="*/ 63 w 63"/>
                <a:gd name="T5" fmla="*/ 72 h 72"/>
                <a:gd name="T6" fmla="*/ 33 w 63"/>
                <a:gd name="T7" fmla="*/ 15 h 72"/>
                <a:gd name="T8" fmla="*/ 39 w 63"/>
                <a:gd name="T9" fmla="*/ 7 h 72"/>
                <a:gd name="T10" fmla="*/ 32 w 63"/>
                <a:gd name="T11" fmla="*/ 0 h 72"/>
                <a:gd name="T12" fmla="*/ 24 w 63"/>
                <a:gd name="T13" fmla="*/ 7 h 72"/>
                <a:gd name="T14" fmla="*/ 31 w 63"/>
                <a:gd name="T15" fmla="*/ 15 h 72"/>
                <a:gd name="T16" fmla="*/ 0 w 63"/>
                <a:gd name="T17" fmla="*/ 72 h 72"/>
                <a:gd name="T18" fmla="*/ 16 w 63"/>
                <a:gd name="T19" fmla="*/ 72 h 72"/>
                <a:gd name="T20" fmla="*/ 32 w 63"/>
                <a:gd name="T21" fmla="*/ 56 h 72"/>
                <a:gd name="T22" fmla="*/ 32 w 63"/>
                <a:gd name="T23" fmla="*/ 33 h 72"/>
                <a:gd name="T24" fmla="*/ 32 w 63"/>
                <a:gd name="T25" fmla="*/ 32 h 72"/>
                <a:gd name="T26" fmla="*/ 32 w 63"/>
                <a:gd name="T27" fmla="*/ 33 h 72"/>
                <a:gd name="T28" fmla="*/ 41 w 63"/>
                <a:gd name="T29" fmla="*/ 52 h 72"/>
                <a:gd name="T30" fmla="*/ 32 w 63"/>
                <a:gd name="T31" fmla="*/ 50 h 72"/>
                <a:gd name="T32" fmla="*/ 23 w 63"/>
                <a:gd name="T33" fmla="*/ 52 h 72"/>
                <a:gd name="T34" fmla="*/ 32 w 63"/>
                <a:gd name="T35" fmla="*/ 3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72">
                  <a:moveTo>
                    <a:pt x="32" y="56"/>
                  </a:moveTo>
                  <a:cubicBezTo>
                    <a:pt x="41" y="56"/>
                    <a:pt x="48" y="63"/>
                    <a:pt x="48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44" y="51"/>
                    <a:pt x="36" y="26"/>
                    <a:pt x="33" y="15"/>
                  </a:cubicBezTo>
                  <a:cubicBezTo>
                    <a:pt x="37" y="14"/>
                    <a:pt x="39" y="11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ubicBezTo>
                    <a:pt x="28" y="0"/>
                    <a:pt x="24" y="3"/>
                    <a:pt x="24" y="7"/>
                  </a:cubicBezTo>
                  <a:cubicBezTo>
                    <a:pt x="24" y="11"/>
                    <a:pt x="27" y="14"/>
                    <a:pt x="31" y="15"/>
                  </a:cubicBezTo>
                  <a:cubicBezTo>
                    <a:pt x="28" y="26"/>
                    <a:pt x="20" y="51"/>
                    <a:pt x="0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63"/>
                    <a:pt x="23" y="56"/>
                    <a:pt x="32" y="56"/>
                  </a:cubicBezTo>
                  <a:close/>
                  <a:moveTo>
                    <a:pt x="32" y="33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3"/>
                  </a:cubicBezTo>
                  <a:cubicBezTo>
                    <a:pt x="35" y="39"/>
                    <a:pt x="38" y="46"/>
                    <a:pt x="41" y="52"/>
                  </a:cubicBezTo>
                  <a:cubicBezTo>
                    <a:pt x="38" y="50"/>
                    <a:pt x="35" y="50"/>
                    <a:pt x="32" y="50"/>
                  </a:cubicBezTo>
                  <a:cubicBezTo>
                    <a:pt x="29" y="50"/>
                    <a:pt x="26" y="50"/>
                    <a:pt x="23" y="52"/>
                  </a:cubicBezTo>
                  <a:cubicBezTo>
                    <a:pt x="26" y="46"/>
                    <a:pt x="29" y="39"/>
                    <a:pt x="32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111"/>
            <p:cNvSpPr>
              <a:spLocks/>
            </p:cNvSpPr>
            <p:nvPr/>
          </p:nvSpPr>
          <p:spPr bwMode="auto">
            <a:xfrm>
              <a:off x="2290763" y="1751013"/>
              <a:ext cx="166687" cy="155575"/>
            </a:xfrm>
            <a:custGeom>
              <a:avLst/>
              <a:gdLst>
                <a:gd name="T0" fmla="*/ 15 w 62"/>
                <a:gd name="T1" fmla="*/ 57 h 58"/>
                <a:gd name="T2" fmla="*/ 18 w 62"/>
                <a:gd name="T3" fmla="*/ 57 h 58"/>
                <a:gd name="T4" fmla="*/ 17 w 62"/>
                <a:gd name="T5" fmla="*/ 54 h 58"/>
                <a:gd name="T6" fmla="*/ 3 w 62"/>
                <a:gd name="T7" fmla="*/ 30 h 58"/>
                <a:gd name="T8" fmla="*/ 31 w 62"/>
                <a:gd name="T9" fmla="*/ 3 h 58"/>
                <a:gd name="T10" fmla="*/ 59 w 62"/>
                <a:gd name="T11" fmla="*/ 30 h 58"/>
                <a:gd name="T12" fmla="*/ 45 w 62"/>
                <a:gd name="T13" fmla="*/ 54 h 58"/>
                <a:gd name="T14" fmla="*/ 44 w 62"/>
                <a:gd name="T15" fmla="*/ 57 h 58"/>
                <a:gd name="T16" fmla="*/ 45 w 62"/>
                <a:gd name="T17" fmla="*/ 57 h 58"/>
                <a:gd name="T18" fmla="*/ 46 w 62"/>
                <a:gd name="T19" fmla="*/ 57 h 58"/>
                <a:gd name="T20" fmla="*/ 57 w 62"/>
                <a:gd name="T21" fmla="*/ 46 h 58"/>
                <a:gd name="T22" fmla="*/ 62 w 62"/>
                <a:gd name="T23" fmla="*/ 30 h 58"/>
                <a:gd name="T24" fmla="*/ 31 w 62"/>
                <a:gd name="T25" fmla="*/ 0 h 58"/>
                <a:gd name="T26" fmla="*/ 0 w 62"/>
                <a:gd name="T27" fmla="*/ 30 h 58"/>
                <a:gd name="T28" fmla="*/ 4 w 62"/>
                <a:gd name="T29" fmla="*/ 46 h 58"/>
                <a:gd name="T30" fmla="*/ 15 w 62"/>
                <a:gd name="T3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8">
                  <a:moveTo>
                    <a:pt x="15" y="57"/>
                  </a:moveTo>
                  <a:cubicBezTo>
                    <a:pt x="16" y="58"/>
                    <a:pt x="17" y="57"/>
                    <a:pt x="18" y="57"/>
                  </a:cubicBezTo>
                  <a:cubicBezTo>
                    <a:pt x="18" y="56"/>
                    <a:pt x="18" y="55"/>
                    <a:pt x="17" y="54"/>
                  </a:cubicBezTo>
                  <a:cubicBezTo>
                    <a:pt x="8" y="50"/>
                    <a:pt x="3" y="40"/>
                    <a:pt x="3" y="30"/>
                  </a:cubicBezTo>
                  <a:cubicBezTo>
                    <a:pt x="3" y="15"/>
                    <a:pt x="16" y="3"/>
                    <a:pt x="31" y="3"/>
                  </a:cubicBezTo>
                  <a:cubicBezTo>
                    <a:pt x="46" y="3"/>
                    <a:pt x="59" y="15"/>
                    <a:pt x="59" y="30"/>
                  </a:cubicBezTo>
                  <a:cubicBezTo>
                    <a:pt x="59" y="40"/>
                    <a:pt x="53" y="50"/>
                    <a:pt x="45" y="54"/>
                  </a:cubicBezTo>
                  <a:cubicBezTo>
                    <a:pt x="44" y="55"/>
                    <a:pt x="44" y="56"/>
                    <a:pt x="44" y="57"/>
                  </a:cubicBezTo>
                  <a:cubicBezTo>
                    <a:pt x="44" y="57"/>
                    <a:pt x="45" y="57"/>
                    <a:pt x="45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1" y="54"/>
                    <a:pt x="55" y="51"/>
                    <a:pt x="57" y="46"/>
                  </a:cubicBezTo>
                  <a:cubicBezTo>
                    <a:pt x="60" y="41"/>
                    <a:pt x="62" y="36"/>
                    <a:pt x="62" y="30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36"/>
                    <a:pt x="2" y="41"/>
                    <a:pt x="4" y="46"/>
                  </a:cubicBezTo>
                  <a:cubicBezTo>
                    <a:pt x="7" y="51"/>
                    <a:pt x="11" y="54"/>
                    <a:pt x="15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auto">
            <a:xfrm>
              <a:off x="2309813" y="1770063"/>
              <a:ext cx="125412" cy="117475"/>
            </a:xfrm>
            <a:custGeom>
              <a:avLst/>
              <a:gdLst>
                <a:gd name="T0" fmla="*/ 36 w 47"/>
                <a:gd name="T1" fmla="*/ 44 h 44"/>
                <a:gd name="T2" fmla="*/ 44 w 47"/>
                <a:gd name="T3" fmla="*/ 35 h 44"/>
                <a:gd name="T4" fmla="*/ 47 w 47"/>
                <a:gd name="T5" fmla="*/ 23 h 44"/>
                <a:gd name="T6" fmla="*/ 24 w 47"/>
                <a:gd name="T7" fmla="*/ 0 h 44"/>
                <a:gd name="T8" fmla="*/ 0 w 47"/>
                <a:gd name="T9" fmla="*/ 23 h 44"/>
                <a:gd name="T10" fmla="*/ 3 w 47"/>
                <a:gd name="T11" fmla="*/ 35 h 44"/>
                <a:gd name="T12" fmla="*/ 11 w 47"/>
                <a:gd name="T13" fmla="*/ 44 h 44"/>
                <a:gd name="T14" fmla="*/ 12 w 47"/>
                <a:gd name="T15" fmla="*/ 44 h 44"/>
                <a:gd name="T16" fmla="*/ 14 w 47"/>
                <a:gd name="T17" fmla="*/ 43 h 44"/>
                <a:gd name="T18" fmla="*/ 13 w 47"/>
                <a:gd name="T19" fmla="*/ 41 h 44"/>
                <a:gd name="T20" fmla="*/ 3 w 47"/>
                <a:gd name="T21" fmla="*/ 23 h 44"/>
                <a:gd name="T22" fmla="*/ 24 w 47"/>
                <a:gd name="T23" fmla="*/ 3 h 44"/>
                <a:gd name="T24" fmla="*/ 44 w 47"/>
                <a:gd name="T25" fmla="*/ 23 h 44"/>
                <a:gd name="T26" fmla="*/ 35 w 47"/>
                <a:gd name="T27" fmla="*/ 41 h 44"/>
                <a:gd name="T28" fmla="*/ 34 w 47"/>
                <a:gd name="T29" fmla="*/ 43 h 44"/>
                <a:gd name="T30" fmla="*/ 36 w 47"/>
                <a:gd name="T3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" h="44">
                  <a:moveTo>
                    <a:pt x="36" y="44"/>
                  </a:moveTo>
                  <a:cubicBezTo>
                    <a:pt x="40" y="41"/>
                    <a:pt x="42" y="39"/>
                    <a:pt x="44" y="35"/>
                  </a:cubicBezTo>
                  <a:cubicBezTo>
                    <a:pt x="46" y="32"/>
                    <a:pt x="47" y="28"/>
                    <a:pt x="47" y="23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28"/>
                    <a:pt x="1" y="32"/>
                    <a:pt x="3" y="35"/>
                  </a:cubicBezTo>
                  <a:cubicBezTo>
                    <a:pt x="5" y="39"/>
                    <a:pt x="8" y="41"/>
                    <a:pt x="11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3"/>
                    <a:pt x="14" y="43"/>
                  </a:cubicBezTo>
                  <a:cubicBezTo>
                    <a:pt x="14" y="42"/>
                    <a:pt x="14" y="41"/>
                    <a:pt x="13" y="41"/>
                  </a:cubicBezTo>
                  <a:cubicBezTo>
                    <a:pt x="7" y="37"/>
                    <a:pt x="3" y="31"/>
                    <a:pt x="3" y="23"/>
                  </a:cubicBezTo>
                  <a:cubicBezTo>
                    <a:pt x="3" y="12"/>
                    <a:pt x="13" y="3"/>
                    <a:pt x="24" y="3"/>
                  </a:cubicBezTo>
                  <a:cubicBezTo>
                    <a:pt x="35" y="3"/>
                    <a:pt x="44" y="12"/>
                    <a:pt x="44" y="23"/>
                  </a:cubicBezTo>
                  <a:cubicBezTo>
                    <a:pt x="44" y="31"/>
                    <a:pt x="41" y="37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4"/>
                    <a:pt x="35" y="44"/>
                    <a:pt x="3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113"/>
            <p:cNvSpPr>
              <a:spLocks/>
            </p:cNvSpPr>
            <p:nvPr/>
          </p:nvSpPr>
          <p:spPr bwMode="auto">
            <a:xfrm>
              <a:off x="2332038" y="1789113"/>
              <a:ext cx="85725" cy="79375"/>
            </a:xfrm>
            <a:custGeom>
              <a:avLst/>
              <a:gdLst>
                <a:gd name="T0" fmla="*/ 24 w 32"/>
                <a:gd name="T1" fmla="*/ 27 h 30"/>
                <a:gd name="T2" fmla="*/ 23 w 32"/>
                <a:gd name="T3" fmla="*/ 29 h 30"/>
                <a:gd name="T4" fmla="*/ 25 w 32"/>
                <a:gd name="T5" fmla="*/ 30 h 30"/>
                <a:gd name="T6" fmla="*/ 25 w 32"/>
                <a:gd name="T7" fmla="*/ 30 h 30"/>
                <a:gd name="T8" fmla="*/ 32 w 32"/>
                <a:gd name="T9" fmla="*/ 16 h 30"/>
                <a:gd name="T10" fmla="*/ 16 w 32"/>
                <a:gd name="T11" fmla="*/ 0 h 30"/>
                <a:gd name="T12" fmla="*/ 0 w 32"/>
                <a:gd name="T13" fmla="*/ 16 h 30"/>
                <a:gd name="T14" fmla="*/ 6 w 32"/>
                <a:gd name="T15" fmla="*/ 30 h 30"/>
                <a:gd name="T16" fmla="*/ 8 w 32"/>
                <a:gd name="T17" fmla="*/ 29 h 30"/>
                <a:gd name="T18" fmla="*/ 8 w 32"/>
                <a:gd name="T19" fmla="*/ 27 h 30"/>
                <a:gd name="T20" fmla="*/ 3 w 32"/>
                <a:gd name="T21" fmla="*/ 16 h 30"/>
                <a:gd name="T22" fmla="*/ 16 w 32"/>
                <a:gd name="T23" fmla="*/ 3 h 30"/>
                <a:gd name="T24" fmla="*/ 29 w 32"/>
                <a:gd name="T25" fmla="*/ 16 h 30"/>
                <a:gd name="T26" fmla="*/ 24 w 32"/>
                <a:gd name="T27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0">
                  <a:moveTo>
                    <a:pt x="24" y="27"/>
                  </a:moveTo>
                  <a:cubicBezTo>
                    <a:pt x="23" y="28"/>
                    <a:pt x="23" y="29"/>
                    <a:pt x="23" y="29"/>
                  </a:cubicBezTo>
                  <a:cubicBezTo>
                    <a:pt x="24" y="30"/>
                    <a:pt x="24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30" y="27"/>
                    <a:pt x="32" y="22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2" y="27"/>
                    <a:pt x="6" y="30"/>
                  </a:cubicBezTo>
                  <a:cubicBezTo>
                    <a:pt x="7" y="30"/>
                    <a:pt x="8" y="30"/>
                    <a:pt x="8" y="29"/>
                  </a:cubicBezTo>
                  <a:cubicBezTo>
                    <a:pt x="9" y="29"/>
                    <a:pt x="9" y="28"/>
                    <a:pt x="8" y="27"/>
                  </a:cubicBezTo>
                  <a:cubicBezTo>
                    <a:pt x="5" y="25"/>
                    <a:pt x="3" y="21"/>
                    <a:pt x="3" y="16"/>
                  </a:cubicBezTo>
                  <a:cubicBezTo>
                    <a:pt x="3" y="9"/>
                    <a:pt x="9" y="3"/>
                    <a:pt x="16" y="3"/>
                  </a:cubicBezTo>
                  <a:cubicBezTo>
                    <a:pt x="23" y="3"/>
                    <a:pt x="29" y="9"/>
                    <a:pt x="29" y="16"/>
                  </a:cubicBezTo>
                  <a:cubicBezTo>
                    <a:pt x="29" y="21"/>
                    <a:pt x="27" y="25"/>
                    <a:pt x="2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0" name="Freeform 165"/>
          <p:cNvSpPr>
            <a:spLocks noEditPoints="1"/>
          </p:cNvSpPr>
          <p:nvPr/>
        </p:nvSpPr>
        <p:spPr bwMode="auto">
          <a:xfrm>
            <a:off x="3709397" y="1096045"/>
            <a:ext cx="305312" cy="307334"/>
          </a:xfrm>
          <a:custGeom>
            <a:avLst/>
            <a:gdLst>
              <a:gd name="T0" fmla="*/ 76 w 151"/>
              <a:gd name="T1" fmla="*/ 0 h 152"/>
              <a:gd name="T2" fmla="*/ 9 w 151"/>
              <a:gd name="T3" fmla="*/ 142 h 152"/>
              <a:gd name="T4" fmla="*/ 0 w 151"/>
              <a:gd name="T5" fmla="*/ 152 h 152"/>
              <a:gd name="T6" fmla="*/ 151 w 151"/>
              <a:gd name="T7" fmla="*/ 38 h 152"/>
              <a:gd name="T8" fmla="*/ 57 w 151"/>
              <a:gd name="T9" fmla="*/ 142 h 152"/>
              <a:gd name="T10" fmla="*/ 28 w 151"/>
              <a:gd name="T11" fmla="*/ 123 h 152"/>
              <a:gd name="T12" fmla="*/ 57 w 151"/>
              <a:gd name="T13" fmla="*/ 142 h 152"/>
              <a:gd name="T14" fmla="*/ 19 w 151"/>
              <a:gd name="T15" fmla="*/ 104 h 152"/>
              <a:gd name="T16" fmla="*/ 66 w 151"/>
              <a:gd name="T17" fmla="*/ 95 h 152"/>
              <a:gd name="T18" fmla="*/ 66 w 151"/>
              <a:gd name="T19" fmla="*/ 85 h 152"/>
              <a:gd name="T20" fmla="*/ 19 w 151"/>
              <a:gd name="T21" fmla="*/ 76 h 152"/>
              <a:gd name="T22" fmla="*/ 66 w 151"/>
              <a:gd name="T23" fmla="*/ 85 h 152"/>
              <a:gd name="T24" fmla="*/ 19 w 151"/>
              <a:gd name="T25" fmla="*/ 66 h 152"/>
              <a:gd name="T26" fmla="*/ 66 w 151"/>
              <a:gd name="T27" fmla="*/ 57 h 152"/>
              <a:gd name="T28" fmla="*/ 66 w 151"/>
              <a:gd name="T29" fmla="*/ 47 h 152"/>
              <a:gd name="T30" fmla="*/ 19 w 151"/>
              <a:gd name="T31" fmla="*/ 38 h 152"/>
              <a:gd name="T32" fmla="*/ 66 w 151"/>
              <a:gd name="T33" fmla="*/ 47 h 152"/>
              <a:gd name="T34" fmla="*/ 19 w 151"/>
              <a:gd name="T35" fmla="*/ 29 h 152"/>
              <a:gd name="T36" fmla="*/ 66 w 151"/>
              <a:gd name="T37" fmla="*/ 19 h 152"/>
              <a:gd name="T38" fmla="*/ 113 w 151"/>
              <a:gd name="T39" fmla="*/ 133 h 152"/>
              <a:gd name="T40" fmla="*/ 95 w 151"/>
              <a:gd name="T41" fmla="*/ 114 h 152"/>
              <a:gd name="T42" fmla="*/ 113 w 151"/>
              <a:gd name="T43" fmla="*/ 133 h 152"/>
              <a:gd name="T44" fmla="*/ 95 w 151"/>
              <a:gd name="T45" fmla="*/ 104 h 152"/>
              <a:gd name="T46" fmla="*/ 113 w 151"/>
              <a:gd name="T47" fmla="*/ 85 h 152"/>
              <a:gd name="T48" fmla="*/ 113 w 151"/>
              <a:gd name="T49" fmla="*/ 76 h 152"/>
              <a:gd name="T50" fmla="*/ 95 w 151"/>
              <a:gd name="T51" fmla="*/ 57 h 152"/>
              <a:gd name="T52" fmla="*/ 113 w 151"/>
              <a:gd name="T53" fmla="*/ 76 h 152"/>
              <a:gd name="T54" fmla="*/ 123 w 151"/>
              <a:gd name="T55" fmla="*/ 133 h 152"/>
              <a:gd name="T56" fmla="*/ 142 w 151"/>
              <a:gd name="T57" fmla="*/ 114 h 152"/>
              <a:gd name="T58" fmla="*/ 142 w 151"/>
              <a:gd name="T59" fmla="*/ 104 h 152"/>
              <a:gd name="T60" fmla="*/ 123 w 151"/>
              <a:gd name="T61" fmla="*/ 85 h 152"/>
              <a:gd name="T62" fmla="*/ 142 w 151"/>
              <a:gd name="T63" fmla="*/ 104 h 152"/>
              <a:gd name="T64" fmla="*/ 123 w 151"/>
              <a:gd name="T65" fmla="*/ 76 h 152"/>
              <a:gd name="T66" fmla="*/ 142 w 151"/>
              <a:gd name="T67" fmla="*/ 5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1" h="152">
                <a:moveTo>
                  <a:pt x="76" y="38"/>
                </a:moveTo>
                <a:lnTo>
                  <a:pt x="76" y="0"/>
                </a:lnTo>
                <a:lnTo>
                  <a:pt x="9" y="0"/>
                </a:lnTo>
                <a:lnTo>
                  <a:pt x="9" y="142"/>
                </a:lnTo>
                <a:lnTo>
                  <a:pt x="0" y="142"/>
                </a:lnTo>
                <a:lnTo>
                  <a:pt x="0" y="152"/>
                </a:lnTo>
                <a:lnTo>
                  <a:pt x="151" y="152"/>
                </a:lnTo>
                <a:lnTo>
                  <a:pt x="151" y="38"/>
                </a:lnTo>
                <a:lnTo>
                  <a:pt x="76" y="38"/>
                </a:lnTo>
                <a:close/>
                <a:moveTo>
                  <a:pt x="57" y="142"/>
                </a:moveTo>
                <a:lnTo>
                  <a:pt x="28" y="142"/>
                </a:lnTo>
                <a:lnTo>
                  <a:pt x="28" y="123"/>
                </a:lnTo>
                <a:lnTo>
                  <a:pt x="57" y="123"/>
                </a:lnTo>
                <a:lnTo>
                  <a:pt x="57" y="142"/>
                </a:lnTo>
                <a:close/>
                <a:moveTo>
                  <a:pt x="66" y="104"/>
                </a:moveTo>
                <a:lnTo>
                  <a:pt x="19" y="104"/>
                </a:lnTo>
                <a:lnTo>
                  <a:pt x="19" y="95"/>
                </a:lnTo>
                <a:lnTo>
                  <a:pt x="66" y="95"/>
                </a:lnTo>
                <a:lnTo>
                  <a:pt x="66" y="104"/>
                </a:lnTo>
                <a:close/>
                <a:moveTo>
                  <a:pt x="66" y="85"/>
                </a:moveTo>
                <a:lnTo>
                  <a:pt x="19" y="85"/>
                </a:lnTo>
                <a:lnTo>
                  <a:pt x="19" y="76"/>
                </a:lnTo>
                <a:lnTo>
                  <a:pt x="66" y="76"/>
                </a:lnTo>
                <a:lnTo>
                  <a:pt x="66" y="85"/>
                </a:lnTo>
                <a:close/>
                <a:moveTo>
                  <a:pt x="66" y="66"/>
                </a:moveTo>
                <a:lnTo>
                  <a:pt x="19" y="66"/>
                </a:lnTo>
                <a:lnTo>
                  <a:pt x="19" y="57"/>
                </a:lnTo>
                <a:lnTo>
                  <a:pt x="66" y="57"/>
                </a:lnTo>
                <a:lnTo>
                  <a:pt x="66" y="66"/>
                </a:lnTo>
                <a:close/>
                <a:moveTo>
                  <a:pt x="66" y="47"/>
                </a:moveTo>
                <a:lnTo>
                  <a:pt x="19" y="47"/>
                </a:lnTo>
                <a:lnTo>
                  <a:pt x="19" y="38"/>
                </a:lnTo>
                <a:lnTo>
                  <a:pt x="66" y="38"/>
                </a:lnTo>
                <a:lnTo>
                  <a:pt x="66" y="47"/>
                </a:lnTo>
                <a:close/>
                <a:moveTo>
                  <a:pt x="66" y="29"/>
                </a:moveTo>
                <a:lnTo>
                  <a:pt x="19" y="29"/>
                </a:lnTo>
                <a:lnTo>
                  <a:pt x="19" y="19"/>
                </a:lnTo>
                <a:lnTo>
                  <a:pt x="66" y="19"/>
                </a:lnTo>
                <a:lnTo>
                  <a:pt x="66" y="29"/>
                </a:lnTo>
                <a:close/>
                <a:moveTo>
                  <a:pt x="113" y="133"/>
                </a:moveTo>
                <a:lnTo>
                  <a:pt x="95" y="133"/>
                </a:lnTo>
                <a:lnTo>
                  <a:pt x="95" y="114"/>
                </a:lnTo>
                <a:lnTo>
                  <a:pt x="113" y="114"/>
                </a:lnTo>
                <a:lnTo>
                  <a:pt x="113" y="133"/>
                </a:lnTo>
                <a:close/>
                <a:moveTo>
                  <a:pt x="113" y="104"/>
                </a:moveTo>
                <a:lnTo>
                  <a:pt x="95" y="104"/>
                </a:lnTo>
                <a:lnTo>
                  <a:pt x="95" y="85"/>
                </a:lnTo>
                <a:lnTo>
                  <a:pt x="113" y="85"/>
                </a:lnTo>
                <a:lnTo>
                  <a:pt x="113" y="104"/>
                </a:lnTo>
                <a:close/>
                <a:moveTo>
                  <a:pt x="113" y="76"/>
                </a:moveTo>
                <a:lnTo>
                  <a:pt x="95" y="76"/>
                </a:lnTo>
                <a:lnTo>
                  <a:pt x="95" y="57"/>
                </a:lnTo>
                <a:lnTo>
                  <a:pt x="113" y="57"/>
                </a:lnTo>
                <a:lnTo>
                  <a:pt x="113" y="76"/>
                </a:lnTo>
                <a:close/>
                <a:moveTo>
                  <a:pt x="142" y="133"/>
                </a:moveTo>
                <a:lnTo>
                  <a:pt x="123" y="133"/>
                </a:lnTo>
                <a:lnTo>
                  <a:pt x="123" y="114"/>
                </a:lnTo>
                <a:lnTo>
                  <a:pt x="142" y="114"/>
                </a:lnTo>
                <a:lnTo>
                  <a:pt x="142" y="133"/>
                </a:lnTo>
                <a:close/>
                <a:moveTo>
                  <a:pt x="142" y="104"/>
                </a:moveTo>
                <a:lnTo>
                  <a:pt x="123" y="104"/>
                </a:lnTo>
                <a:lnTo>
                  <a:pt x="123" y="85"/>
                </a:lnTo>
                <a:lnTo>
                  <a:pt x="142" y="85"/>
                </a:lnTo>
                <a:lnTo>
                  <a:pt x="142" y="104"/>
                </a:lnTo>
                <a:close/>
                <a:moveTo>
                  <a:pt x="142" y="76"/>
                </a:moveTo>
                <a:lnTo>
                  <a:pt x="123" y="76"/>
                </a:lnTo>
                <a:lnTo>
                  <a:pt x="123" y="57"/>
                </a:lnTo>
                <a:lnTo>
                  <a:pt x="142" y="57"/>
                </a:lnTo>
                <a:lnTo>
                  <a:pt x="142" y="76"/>
                </a:lnTo>
                <a:close/>
              </a:path>
            </a:pathLst>
          </a:custGeom>
          <a:solidFill>
            <a:srgbClr val="F5C722"/>
          </a:solidFill>
          <a:ln>
            <a:noFill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269135" y="159941"/>
            <a:ext cx="5281229" cy="516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i="1" dirty="0">
                <a:solidFill>
                  <a:schemeClr val="tx1"/>
                </a:solidFill>
                <a:latin typeface="+mn-ea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9704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PASSING_SCORE" val="100.000000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E:\PPT\十二月份\12-10"/>
  <p:tag name="ISPRING_PRESENTATION_TITLE" val="简约教师学期工作汇报总结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51PPT模板网   www.51pptmoban.com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ofduwxhr">
      <a:majorFont>
        <a:latin typeface="阿里巴巴普惠体 2.0 45 Light"/>
        <a:ea typeface="站酷快乐体2016修订版"/>
        <a:cs typeface=""/>
      </a:majorFont>
      <a:minorFont>
        <a:latin typeface="阿里巴巴普惠体 2.0 45 Light"/>
        <a:ea typeface="站酷快乐体2016修订版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2057</Words>
  <Application>Microsoft Office PowerPoint</Application>
  <PresentationFormat>自定义</PresentationFormat>
  <Paragraphs>246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阿里巴巴普惠体 2.0 45 Light</vt:lpstr>
      <vt:lpstr>阿里巴巴普惠体 2.0 55 Regular</vt:lpstr>
      <vt:lpstr>江西拙楷</vt:lpstr>
      <vt:lpstr>站酷快乐体2016修订版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六一儿童节</dc:title>
  <dc:subject>儿童节</dc:subject>
  <dc:creator>51PPT模板网</dc:creator>
  <cp:keywords>www.51pptmoban.com</cp:keywords>
  <dc:description>www.51pptmoban.com</dc:description>
  <cp:lastModifiedBy>Win user</cp:lastModifiedBy>
  <cp:revision>5</cp:revision>
  <dcterms:created xsi:type="dcterms:W3CDTF">2017-04-05T10:58:25Z</dcterms:created>
  <dcterms:modified xsi:type="dcterms:W3CDTF">2022-10-22T07:30:42Z</dcterms:modified>
</cp:coreProperties>
</file>