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58" r:id="rId5"/>
    <p:sldId id="259" r:id="rId6"/>
    <p:sldId id="27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7" r:id="rId16"/>
    <p:sldId id="270" r:id="rId17"/>
    <p:sldId id="271" r:id="rId18"/>
    <p:sldId id="272" r:id="rId19"/>
    <p:sldId id="273" r:id="rId20"/>
    <p:sldId id="274" r:id="rId21"/>
    <p:sldId id="275" r:id="rId22"/>
    <p:sldId id="279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77E0"/>
    <a:srgbClr val="021F65"/>
    <a:srgbClr val="012C88"/>
    <a:srgbClr val="7892E6"/>
    <a:srgbClr val="0182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54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0">
              <a:srgbClr val="012C88"/>
            </a:gs>
            <a:gs pos="0">
              <a:srgbClr val="021F65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A4A3A4"/>
          </p15:clr>
        </p15:guide>
        <p15:guide id="2" pos="3840">
          <p15:clr>
            <a:srgbClr val="A4A3A4"/>
          </p15:clr>
        </p15:guide>
        <p15:guide id="3" pos="192">
          <p15:clr>
            <a:srgbClr val="9FCC3B"/>
          </p15:clr>
        </p15:guide>
        <p15:guide id="4" pos="7488">
          <p15:clr>
            <a:srgbClr val="9FCC3B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9FCC3B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18" Type="http://schemas.openxmlformats.org/officeDocument/2006/relationships/tags" Target="../tags/tag36.xml"/><Relationship Id="rId26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1" Type="http://schemas.openxmlformats.org/officeDocument/2006/relationships/tags" Target="../tags/tag39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tags" Target="../tags/tag35.xml"/><Relationship Id="rId25" Type="http://schemas.openxmlformats.org/officeDocument/2006/relationships/tags" Target="../tags/tag43.xml"/><Relationship Id="rId2" Type="http://schemas.openxmlformats.org/officeDocument/2006/relationships/tags" Target="../tags/tag20.xml"/><Relationship Id="rId16" Type="http://schemas.openxmlformats.org/officeDocument/2006/relationships/tags" Target="../tags/tag34.xml"/><Relationship Id="rId20" Type="http://schemas.openxmlformats.org/officeDocument/2006/relationships/tags" Target="../tags/tag38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24" Type="http://schemas.openxmlformats.org/officeDocument/2006/relationships/tags" Target="../tags/tag42.xml"/><Relationship Id="rId5" Type="http://schemas.openxmlformats.org/officeDocument/2006/relationships/tags" Target="../tags/tag23.xml"/><Relationship Id="rId15" Type="http://schemas.openxmlformats.org/officeDocument/2006/relationships/tags" Target="../tags/tag33.xml"/><Relationship Id="rId23" Type="http://schemas.openxmlformats.org/officeDocument/2006/relationships/tags" Target="../tags/tag41.xml"/><Relationship Id="rId10" Type="http://schemas.openxmlformats.org/officeDocument/2006/relationships/tags" Target="../tags/tag28.xml"/><Relationship Id="rId19" Type="http://schemas.openxmlformats.org/officeDocument/2006/relationships/tags" Target="../tags/tag37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Relationship Id="rId22" Type="http://schemas.openxmlformats.org/officeDocument/2006/relationships/tags" Target="../tags/tag40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tags" Target="../tags/tag56.xml"/><Relationship Id="rId18" Type="http://schemas.openxmlformats.org/officeDocument/2006/relationships/tags" Target="../tags/tag61.xml"/><Relationship Id="rId26" Type="http://schemas.openxmlformats.org/officeDocument/2006/relationships/tags" Target="../tags/tag69.xml"/><Relationship Id="rId39" Type="http://schemas.openxmlformats.org/officeDocument/2006/relationships/tags" Target="../tags/tag82.xml"/><Relationship Id="rId21" Type="http://schemas.openxmlformats.org/officeDocument/2006/relationships/tags" Target="../tags/tag64.xml"/><Relationship Id="rId34" Type="http://schemas.openxmlformats.org/officeDocument/2006/relationships/tags" Target="../tags/tag77.xml"/><Relationship Id="rId42" Type="http://schemas.openxmlformats.org/officeDocument/2006/relationships/tags" Target="../tags/tag85.xml"/><Relationship Id="rId7" Type="http://schemas.openxmlformats.org/officeDocument/2006/relationships/tags" Target="../tags/tag50.xml"/><Relationship Id="rId2" Type="http://schemas.openxmlformats.org/officeDocument/2006/relationships/tags" Target="../tags/tag45.xml"/><Relationship Id="rId16" Type="http://schemas.openxmlformats.org/officeDocument/2006/relationships/tags" Target="../tags/tag59.xml"/><Relationship Id="rId29" Type="http://schemas.openxmlformats.org/officeDocument/2006/relationships/tags" Target="../tags/tag72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24" Type="http://schemas.openxmlformats.org/officeDocument/2006/relationships/tags" Target="../tags/tag67.xml"/><Relationship Id="rId32" Type="http://schemas.openxmlformats.org/officeDocument/2006/relationships/tags" Target="../tags/tag75.xml"/><Relationship Id="rId37" Type="http://schemas.openxmlformats.org/officeDocument/2006/relationships/tags" Target="../tags/tag80.xml"/><Relationship Id="rId40" Type="http://schemas.openxmlformats.org/officeDocument/2006/relationships/tags" Target="../tags/tag83.xml"/><Relationship Id="rId45" Type="http://schemas.openxmlformats.org/officeDocument/2006/relationships/tags" Target="../tags/tag88.xml"/><Relationship Id="rId5" Type="http://schemas.openxmlformats.org/officeDocument/2006/relationships/tags" Target="../tags/tag48.xml"/><Relationship Id="rId15" Type="http://schemas.openxmlformats.org/officeDocument/2006/relationships/tags" Target="../tags/tag58.xml"/><Relationship Id="rId23" Type="http://schemas.openxmlformats.org/officeDocument/2006/relationships/tags" Target="../tags/tag66.xml"/><Relationship Id="rId28" Type="http://schemas.openxmlformats.org/officeDocument/2006/relationships/tags" Target="../tags/tag71.xml"/><Relationship Id="rId36" Type="http://schemas.openxmlformats.org/officeDocument/2006/relationships/tags" Target="../tags/tag79.xml"/><Relationship Id="rId10" Type="http://schemas.openxmlformats.org/officeDocument/2006/relationships/tags" Target="../tags/tag53.xml"/><Relationship Id="rId19" Type="http://schemas.openxmlformats.org/officeDocument/2006/relationships/tags" Target="../tags/tag62.xml"/><Relationship Id="rId31" Type="http://schemas.openxmlformats.org/officeDocument/2006/relationships/tags" Target="../tags/tag74.xml"/><Relationship Id="rId44" Type="http://schemas.openxmlformats.org/officeDocument/2006/relationships/tags" Target="../tags/tag87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tags" Target="../tags/tag57.xml"/><Relationship Id="rId22" Type="http://schemas.openxmlformats.org/officeDocument/2006/relationships/tags" Target="../tags/tag65.xml"/><Relationship Id="rId27" Type="http://schemas.openxmlformats.org/officeDocument/2006/relationships/tags" Target="../tags/tag70.xml"/><Relationship Id="rId30" Type="http://schemas.openxmlformats.org/officeDocument/2006/relationships/tags" Target="../tags/tag73.xml"/><Relationship Id="rId35" Type="http://schemas.openxmlformats.org/officeDocument/2006/relationships/tags" Target="../tags/tag78.xml"/><Relationship Id="rId43" Type="http://schemas.openxmlformats.org/officeDocument/2006/relationships/tags" Target="../tags/tag86.xml"/><Relationship Id="rId8" Type="http://schemas.openxmlformats.org/officeDocument/2006/relationships/tags" Target="../tags/tag51.xml"/><Relationship Id="rId3" Type="http://schemas.openxmlformats.org/officeDocument/2006/relationships/tags" Target="../tags/tag46.xml"/><Relationship Id="rId12" Type="http://schemas.openxmlformats.org/officeDocument/2006/relationships/tags" Target="../tags/tag55.xml"/><Relationship Id="rId17" Type="http://schemas.openxmlformats.org/officeDocument/2006/relationships/tags" Target="../tags/tag60.xml"/><Relationship Id="rId25" Type="http://schemas.openxmlformats.org/officeDocument/2006/relationships/tags" Target="../tags/tag68.xml"/><Relationship Id="rId33" Type="http://schemas.openxmlformats.org/officeDocument/2006/relationships/tags" Target="../tags/tag76.xml"/><Relationship Id="rId38" Type="http://schemas.openxmlformats.org/officeDocument/2006/relationships/tags" Target="../tags/tag81.xml"/><Relationship Id="rId46" Type="http://schemas.openxmlformats.org/officeDocument/2006/relationships/slideLayout" Target="../slideLayouts/slideLayout1.xml"/><Relationship Id="rId20" Type="http://schemas.openxmlformats.org/officeDocument/2006/relationships/tags" Target="../tags/tag63.xml"/><Relationship Id="rId41" Type="http://schemas.openxmlformats.org/officeDocument/2006/relationships/tags" Target="../tags/tag84.xml"/></Relationships>
</file>

<file path=ppt/slides/_rels/slide18.xml.rels><?xml version="1.0" encoding="UTF-8" standalone="yes"?>
<Relationships xmlns="http://schemas.openxmlformats.org/package/2006/relationships"><Relationship Id="rId117" Type="http://schemas.openxmlformats.org/officeDocument/2006/relationships/tags" Target="../tags/tag205.xml"/><Relationship Id="rId21" Type="http://schemas.openxmlformats.org/officeDocument/2006/relationships/tags" Target="../tags/tag109.xml"/><Relationship Id="rId42" Type="http://schemas.openxmlformats.org/officeDocument/2006/relationships/tags" Target="../tags/tag130.xml"/><Relationship Id="rId47" Type="http://schemas.openxmlformats.org/officeDocument/2006/relationships/tags" Target="../tags/tag135.xml"/><Relationship Id="rId63" Type="http://schemas.openxmlformats.org/officeDocument/2006/relationships/tags" Target="../tags/tag151.xml"/><Relationship Id="rId68" Type="http://schemas.openxmlformats.org/officeDocument/2006/relationships/tags" Target="../tags/tag156.xml"/><Relationship Id="rId84" Type="http://schemas.openxmlformats.org/officeDocument/2006/relationships/tags" Target="../tags/tag172.xml"/><Relationship Id="rId89" Type="http://schemas.openxmlformats.org/officeDocument/2006/relationships/tags" Target="../tags/tag177.xml"/><Relationship Id="rId112" Type="http://schemas.openxmlformats.org/officeDocument/2006/relationships/tags" Target="../tags/tag200.xml"/><Relationship Id="rId16" Type="http://schemas.openxmlformats.org/officeDocument/2006/relationships/tags" Target="../tags/tag104.xml"/><Relationship Id="rId107" Type="http://schemas.openxmlformats.org/officeDocument/2006/relationships/tags" Target="../tags/tag195.xml"/><Relationship Id="rId11" Type="http://schemas.openxmlformats.org/officeDocument/2006/relationships/tags" Target="../tags/tag99.xml"/><Relationship Id="rId32" Type="http://schemas.openxmlformats.org/officeDocument/2006/relationships/tags" Target="../tags/tag120.xml"/><Relationship Id="rId37" Type="http://schemas.openxmlformats.org/officeDocument/2006/relationships/tags" Target="../tags/tag125.xml"/><Relationship Id="rId53" Type="http://schemas.openxmlformats.org/officeDocument/2006/relationships/tags" Target="../tags/tag141.xml"/><Relationship Id="rId58" Type="http://schemas.openxmlformats.org/officeDocument/2006/relationships/tags" Target="../tags/tag146.xml"/><Relationship Id="rId74" Type="http://schemas.openxmlformats.org/officeDocument/2006/relationships/tags" Target="../tags/tag162.xml"/><Relationship Id="rId79" Type="http://schemas.openxmlformats.org/officeDocument/2006/relationships/tags" Target="../tags/tag167.xml"/><Relationship Id="rId102" Type="http://schemas.openxmlformats.org/officeDocument/2006/relationships/tags" Target="../tags/tag190.xml"/><Relationship Id="rId123" Type="http://schemas.openxmlformats.org/officeDocument/2006/relationships/tags" Target="../tags/tag211.xml"/><Relationship Id="rId128" Type="http://schemas.openxmlformats.org/officeDocument/2006/relationships/tags" Target="../tags/tag216.xml"/><Relationship Id="rId5" Type="http://schemas.openxmlformats.org/officeDocument/2006/relationships/tags" Target="../tags/tag93.xml"/><Relationship Id="rId90" Type="http://schemas.openxmlformats.org/officeDocument/2006/relationships/tags" Target="../tags/tag178.xml"/><Relationship Id="rId95" Type="http://schemas.openxmlformats.org/officeDocument/2006/relationships/tags" Target="../tags/tag183.xml"/><Relationship Id="rId22" Type="http://schemas.openxmlformats.org/officeDocument/2006/relationships/tags" Target="../tags/tag110.xml"/><Relationship Id="rId27" Type="http://schemas.openxmlformats.org/officeDocument/2006/relationships/tags" Target="../tags/tag115.xml"/><Relationship Id="rId43" Type="http://schemas.openxmlformats.org/officeDocument/2006/relationships/tags" Target="../tags/tag131.xml"/><Relationship Id="rId48" Type="http://schemas.openxmlformats.org/officeDocument/2006/relationships/tags" Target="../tags/tag136.xml"/><Relationship Id="rId64" Type="http://schemas.openxmlformats.org/officeDocument/2006/relationships/tags" Target="../tags/tag152.xml"/><Relationship Id="rId69" Type="http://schemas.openxmlformats.org/officeDocument/2006/relationships/tags" Target="../tags/tag157.xml"/><Relationship Id="rId113" Type="http://schemas.openxmlformats.org/officeDocument/2006/relationships/tags" Target="../tags/tag201.xml"/><Relationship Id="rId118" Type="http://schemas.openxmlformats.org/officeDocument/2006/relationships/tags" Target="../tags/tag206.xml"/><Relationship Id="rId80" Type="http://schemas.openxmlformats.org/officeDocument/2006/relationships/tags" Target="../tags/tag168.xml"/><Relationship Id="rId85" Type="http://schemas.openxmlformats.org/officeDocument/2006/relationships/tags" Target="../tags/tag173.xml"/><Relationship Id="rId12" Type="http://schemas.openxmlformats.org/officeDocument/2006/relationships/tags" Target="../tags/tag100.xml"/><Relationship Id="rId17" Type="http://schemas.openxmlformats.org/officeDocument/2006/relationships/tags" Target="../tags/tag105.xml"/><Relationship Id="rId33" Type="http://schemas.openxmlformats.org/officeDocument/2006/relationships/tags" Target="../tags/tag121.xml"/><Relationship Id="rId38" Type="http://schemas.openxmlformats.org/officeDocument/2006/relationships/tags" Target="../tags/tag126.xml"/><Relationship Id="rId59" Type="http://schemas.openxmlformats.org/officeDocument/2006/relationships/tags" Target="../tags/tag147.xml"/><Relationship Id="rId103" Type="http://schemas.openxmlformats.org/officeDocument/2006/relationships/tags" Target="../tags/tag191.xml"/><Relationship Id="rId108" Type="http://schemas.openxmlformats.org/officeDocument/2006/relationships/tags" Target="../tags/tag196.xml"/><Relationship Id="rId124" Type="http://schemas.openxmlformats.org/officeDocument/2006/relationships/tags" Target="../tags/tag212.xml"/><Relationship Id="rId129" Type="http://schemas.openxmlformats.org/officeDocument/2006/relationships/tags" Target="../tags/tag217.xml"/><Relationship Id="rId54" Type="http://schemas.openxmlformats.org/officeDocument/2006/relationships/tags" Target="../tags/tag142.xml"/><Relationship Id="rId70" Type="http://schemas.openxmlformats.org/officeDocument/2006/relationships/tags" Target="../tags/tag158.xml"/><Relationship Id="rId75" Type="http://schemas.openxmlformats.org/officeDocument/2006/relationships/tags" Target="../tags/tag163.xml"/><Relationship Id="rId91" Type="http://schemas.openxmlformats.org/officeDocument/2006/relationships/tags" Target="../tags/tag179.xml"/><Relationship Id="rId96" Type="http://schemas.openxmlformats.org/officeDocument/2006/relationships/tags" Target="../tags/tag184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23" Type="http://schemas.openxmlformats.org/officeDocument/2006/relationships/tags" Target="../tags/tag111.xml"/><Relationship Id="rId28" Type="http://schemas.openxmlformats.org/officeDocument/2006/relationships/tags" Target="../tags/tag116.xml"/><Relationship Id="rId49" Type="http://schemas.openxmlformats.org/officeDocument/2006/relationships/tags" Target="../tags/tag137.xml"/><Relationship Id="rId114" Type="http://schemas.openxmlformats.org/officeDocument/2006/relationships/tags" Target="../tags/tag202.xml"/><Relationship Id="rId119" Type="http://schemas.openxmlformats.org/officeDocument/2006/relationships/tags" Target="../tags/tag207.xml"/><Relationship Id="rId44" Type="http://schemas.openxmlformats.org/officeDocument/2006/relationships/tags" Target="../tags/tag132.xml"/><Relationship Id="rId60" Type="http://schemas.openxmlformats.org/officeDocument/2006/relationships/tags" Target="../tags/tag148.xml"/><Relationship Id="rId65" Type="http://schemas.openxmlformats.org/officeDocument/2006/relationships/tags" Target="../tags/tag153.xml"/><Relationship Id="rId81" Type="http://schemas.openxmlformats.org/officeDocument/2006/relationships/tags" Target="../tags/tag169.xml"/><Relationship Id="rId86" Type="http://schemas.openxmlformats.org/officeDocument/2006/relationships/tags" Target="../tags/tag174.xml"/><Relationship Id="rId130" Type="http://schemas.openxmlformats.org/officeDocument/2006/relationships/tags" Target="../tags/tag218.xml"/><Relationship Id="rId13" Type="http://schemas.openxmlformats.org/officeDocument/2006/relationships/tags" Target="../tags/tag101.xml"/><Relationship Id="rId18" Type="http://schemas.openxmlformats.org/officeDocument/2006/relationships/tags" Target="../tags/tag106.xml"/><Relationship Id="rId39" Type="http://schemas.openxmlformats.org/officeDocument/2006/relationships/tags" Target="../tags/tag127.xml"/><Relationship Id="rId109" Type="http://schemas.openxmlformats.org/officeDocument/2006/relationships/tags" Target="../tags/tag197.xml"/><Relationship Id="rId34" Type="http://schemas.openxmlformats.org/officeDocument/2006/relationships/tags" Target="../tags/tag122.xml"/><Relationship Id="rId50" Type="http://schemas.openxmlformats.org/officeDocument/2006/relationships/tags" Target="../tags/tag138.xml"/><Relationship Id="rId55" Type="http://schemas.openxmlformats.org/officeDocument/2006/relationships/tags" Target="../tags/tag143.xml"/><Relationship Id="rId76" Type="http://schemas.openxmlformats.org/officeDocument/2006/relationships/tags" Target="../tags/tag164.xml"/><Relationship Id="rId97" Type="http://schemas.openxmlformats.org/officeDocument/2006/relationships/tags" Target="../tags/tag185.xml"/><Relationship Id="rId104" Type="http://schemas.openxmlformats.org/officeDocument/2006/relationships/tags" Target="../tags/tag192.xml"/><Relationship Id="rId120" Type="http://schemas.openxmlformats.org/officeDocument/2006/relationships/tags" Target="../tags/tag208.xml"/><Relationship Id="rId125" Type="http://schemas.openxmlformats.org/officeDocument/2006/relationships/tags" Target="../tags/tag213.xml"/><Relationship Id="rId7" Type="http://schemas.openxmlformats.org/officeDocument/2006/relationships/tags" Target="../tags/tag95.xml"/><Relationship Id="rId71" Type="http://schemas.openxmlformats.org/officeDocument/2006/relationships/tags" Target="../tags/tag159.xml"/><Relationship Id="rId92" Type="http://schemas.openxmlformats.org/officeDocument/2006/relationships/tags" Target="../tags/tag180.xml"/><Relationship Id="rId2" Type="http://schemas.openxmlformats.org/officeDocument/2006/relationships/tags" Target="../tags/tag90.xml"/><Relationship Id="rId29" Type="http://schemas.openxmlformats.org/officeDocument/2006/relationships/tags" Target="../tags/tag117.xml"/><Relationship Id="rId24" Type="http://schemas.openxmlformats.org/officeDocument/2006/relationships/tags" Target="../tags/tag112.xml"/><Relationship Id="rId40" Type="http://schemas.openxmlformats.org/officeDocument/2006/relationships/tags" Target="../tags/tag128.xml"/><Relationship Id="rId45" Type="http://schemas.openxmlformats.org/officeDocument/2006/relationships/tags" Target="../tags/tag133.xml"/><Relationship Id="rId66" Type="http://schemas.openxmlformats.org/officeDocument/2006/relationships/tags" Target="../tags/tag154.xml"/><Relationship Id="rId87" Type="http://schemas.openxmlformats.org/officeDocument/2006/relationships/tags" Target="../tags/tag175.xml"/><Relationship Id="rId110" Type="http://schemas.openxmlformats.org/officeDocument/2006/relationships/tags" Target="../tags/tag198.xml"/><Relationship Id="rId115" Type="http://schemas.openxmlformats.org/officeDocument/2006/relationships/tags" Target="../tags/tag203.xml"/><Relationship Id="rId131" Type="http://schemas.openxmlformats.org/officeDocument/2006/relationships/slideLayout" Target="../slideLayouts/slideLayout1.xml"/><Relationship Id="rId61" Type="http://schemas.openxmlformats.org/officeDocument/2006/relationships/tags" Target="../tags/tag149.xml"/><Relationship Id="rId82" Type="http://schemas.openxmlformats.org/officeDocument/2006/relationships/tags" Target="../tags/tag170.xml"/><Relationship Id="rId19" Type="http://schemas.openxmlformats.org/officeDocument/2006/relationships/tags" Target="../tags/tag107.xml"/><Relationship Id="rId14" Type="http://schemas.openxmlformats.org/officeDocument/2006/relationships/tags" Target="../tags/tag102.xml"/><Relationship Id="rId30" Type="http://schemas.openxmlformats.org/officeDocument/2006/relationships/tags" Target="../tags/tag118.xml"/><Relationship Id="rId35" Type="http://schemas.openxmlformats.org/officeDocument/2006/relationships/tags" Target="../tags/tag123.xml"/><Relationship Id="rId56" Type="http://schemas.openxmlformats.org/officeDocument/2006/relationships/tags" Target="../tags/tag144.xml"/><Relationship Id="rId77" Type="http://schemas.openxmlformats.org/officeDocument/2006/relationships/tags" Target="../tags/tag165.xml"/><Relationship Id="rId100" Type="http://schemas.openxmlformats.org/officeDocument/2006/relationships/tags" Target="../tags/tag188.xml"/><Relationship Id="rId105" Type="http://schemas.openxmlformats.org/officeDocument/2006/relationships/tags" Target="../tags/tag193.xml"/><Relationship Id="rId126" Type="http://schemas.openxmlformats.org/officeDocument/2006/relationships/tags" Target="../tags/tag214.xml"/><Relationship Id="rId8" Type="http://schemas.openxmlformats.org/officeDocument/2006/relationships/tags" Target="../tags/tag96.xml"/><Relationship Id="rId51" Type="http://schemas.openxmlformats.org/officeDocument/2006/relationships/tags" Target="../tags/tag139.xml"/><Relationship Id="rId72" Type="http://schemas.openxmlformats.org/officeDocument/2006/relationships/tags" Target="../tags/tag160.xml"/><Relationship Id="rId93" Type="http://schemas.openxmlformats.org/officeDocument/2006/relationships/tags" Target="../tags/tag181.xml"/><Relationship Id="rId98" Type="http://schemas.openxmlformats.org/officeDocument/2006/relationships/tags" Target="../tags/tag186.xml"/><Relationship Id="rId121" Type="http://schemas.openxmlformats.org/officeDocument/2006/relationships/tags" Target="../tags/tag209.xml"/><Relationship Id="rId3" Type="http://schemas.openxmlformats.org/officeDocument/2006/relationships/tags" Target="../tags/tag91.xml"/><Relationship Id="rId25" Type="http://schemas.openxmlformats.org/officeDocument/2006/relationships/tags" Target="../tags/tag113.xml"/><Relationship Id="rId46" Type="http://schemas.openxmlformats.org/officeDocument/2006/relationships/tags" Target="../tags/tag134.xml"/><Relationship Id="rId67" Type="http://schemas.openxmlformats.org/officeDocument/2006/relationships/tags" Target="../tags/tag155.xml"/><Relationship Id="rId116" Type="http://schemas.openxmlformats.org/officeDocument/2006/relationships/tags" Target="../tags/tag204.xml"/><Relationship Id="rId20" Type="http://schemas.openxmlformats.org/officeDocument/2006/relationships/tags" Target="../tags/tag108.xml"/><Relationship Id="rId41" Type="http://schemas.openxmlformats.org/officeDocument/2006/relationships/tags" Target="../tags/tag129.xml"/><Relationship Id="rId62" Type="http://schemas.openxmlformats.org/officeDocument/2006/relationships/tags" Target="../tags/tag150.xml"/><Relationship Id="rId83" Type="http://schemas.openxmlformats.org/officeDocument/2006/relationships/tags" Target="../tags/tag171.xml"/><Relationship Id="rId88" Type="http://schemas.openxmlformats.org/officeDocument/2006/relationships/tags" Target="../tags/tag176.xml"/><Relationship Id="rId111" Type="http://schemas.openxmlformats.org/officeDocument/2006/relationships/tags" Target="../tags/tag199.xml"/><Relationship Id="rId15" Type="http://schemas.openxmlformats.org/officeDocument/2006/relationships/tags" Target="../tags/tag103.xml"/><Relationship Id="rId36" Type="http://schemas.openxmlformats.org/officeDocument/2006/relationships/tags" Target="../tags/tag124.xml"/><Relationship Id="rId57" Type="http://schemas.openxmlformats.org/officeDocument/2006/relationships/tags" Target="../tags/tag145.xml"/><Relationship Id="rId106" Type="http://schemas.openxmlformats.org/officeDocument/2006/relationships/tags" Target="../tags/tag194.xml"/><Relationship Id="rId127" Type="http://schemas.openxmlformats.org/officeDocument/2006/relationships/tags" Target="../tags/tag215.xml"/><Relationship Id="rId10" Type="http://schemas.openxmlformats.org/officeDocument/2006/relationships/tags" Target="../tags/tag98.xml"/><Relationship Id="rId31" Type="http://schemas.openxmlformats.org/officeDocument/2006/relationships/tags" Target="../tags/tag119.xml"/><Relationship Id="rId52" Type="http://schemas.openxmlformats.org/officeDocument/2006/relationships/tags" Target="../tags/tag140.xml"/><Relationship Id="rId73" Type="http://schemas.openxmlformats.org/officeDocument/2006/relationships/tags" Target="../tags/tag161.xml"/><Relationship Id="rId78" Type="http://schemas.openxmlformats.org/officeDocument/2006/relationships/tags" Target="../tags/tag166.xml"/><Relationship Id="rId94" Type="http://schemas.openxmlformats.org/officeDocument/2006/relationships/tags" Target="../tags/tag182.xml"/><Relationship Id="rId99" Type="http://schemas.openxmlformats.org/officeDocument/2006/relationships/tags" Target="../tags/tag187.xml"/><Relationship Id="rId101" Type="http://schemas.openxmlformats.org/officeDocument/2006/relationships/tags" Target="../tags/tag189.xml"/><Relationship Id="rId122" Type="http://schemas.openxmlformats.org/officeDocument/2006/relationships/tags" Target="../tags/tag210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26" Type="http://schemas.openxmlformats.org/officeDocument/2006/relationships/tags" Target="../tags/tag114.xml"/></Relationships>
</file>

<file path=ppt/slides/_rels/slide19.xml.rels><?xml version="1.0" encoding="UTF-8" standalone="yes"?>
<Relationships xmlns="http://schemas.openxmlformats.org/package/2006/relationships"><Relationship Id="rId117" Type="http://schemas.openxmlformats.org/officeDocument/2006/relationships/tags" Target="../tags/tag335.xml"/><Relationship Id="rId21" Type="http://schemas.openxmlformats.org/officeDocument/2006/relationships/tags" Target="../tags/tag239.xml"/><Relationship Id="rId42" Type="http://schemas.openxmlformats.org/officeDocument/2006/relationships/tags" Target="../tags/tag260.xml"/><Relationship Id="rId47" Type="http://schemas.openxmlformats.org/officeDocument/2006/relationships/tags" Target="../tags/tag265.xml"/><Relationship Id="rId63" Type="http://schemas.openxmlformats.org/officeDocument/2006/relationships/tags" Target="../tags/tag281.xml"/><Relationship Id="rId68" Type="http://schemas.openxmlformats.org/officeDocument/2006/relationships/tags" Target="../tags/tag286.xml"/><Relationship Id="rId84" Type="http://schemas.openxmlformats.org/officeDocument/2006/relationships/tags" Target="../tags/tag302.xml"/><Relationship Id="rId89" Type="http://schemas.openxmlformats.org/officeDocument/2006/relationships/tags" Target="../tags/tag307.xml"/><Relationship Id="rId112" Type="http://schemas.openxmlformats.org/officeDocument/2006/relationships/tags" Target="../tags/tag330.xml"/><Relationship Id="rId16" Type="http://schemas.openxmlformats.org/officeDocument/2006/relationships/tags" Target="../tags/tag234.xml"/><Relationship Id="rId107" Type="http://schemas.openxmlformats.org/officeDocument/2006/relationships/tags" Target="../tags/tag325.xml"/><Relationship Id="rId11" Type="http://schemas.openxmlformats.org/officeDocument/2006/relationships/tags" Target="../tags/tag229.xml"/><Relationship Id="rId32" Type="http://schemas.openxmlformats.org/officeDocument/2006/relationships/tags" Target="../tags/tag250.xml"/><Relationship Id="rId37" Type="http://schemas.openxmlformats.org/officeDocument/2006/relationships/tags" Target="../tags/tag255.xml"/><Relationship Id="rId53" Type="http://schemas.openxmlformats.org/officeDocument/2006/relationships/tags" Target="../tags/tag271.xml"/><Relationship Id="rId58" Type="http://schemas.openxmlformats.org/officeDocument/2006/relationships/tags" Target="../tags/tag276.xml"/><Relationship Id="rId74" Type="http://schemas.openxmlformats.org/officeDocument/2006/relationships/tags" Target="../tags/tag292.xml"/><Relationship Id="rId79" Type="http://schemas.openxmlformats.org/officeDocument/2006/relationships/tags" Target="../tags/tag297.xml"/><Relationship Id="rId102" Type="http://schemas.openxmlformats.org/officeDocument/2006/relationships/tags" Target="../tags/tag320.xml"/><Relationship Id="rId123" Type="http://schemas.openxmlformats.org/officeDocument/2006/relationships/tags" Target="../tags/tag341.xml"/><Relationship Id="rId128" Type="http://schemas.openxmlformats.org/officeDocument/2006/relationships/tags" Target="../tags/tag346.xml"/><Relationship Id="rId5" Type="http://schemas.openxmlformats.org/officeDocument/2006/relationships/tags" Target="../tags/tag223.xml"/><Relationship Id="rId90" Type="http://schemas.openxmlformats.org/officeDocument/2006/relationships/tags" Target="../tags/tag308.xml"/><Relationship Id="rId95" Type="http://schemas.openxmlformats.org/officeDocument/2006/relationships/tags" Target="../tags/tag313.xml"/><Relationship Id="rId22" Type="http://schemas.openxmlformats.org/officeDocument/2006/relationships/tags" Target="../tags/tag240.xml"/><Relationship Id="rId27" Type="http://schemas.openxmlformats.org/officeDocument/2006/relationships/tags" Target="../tags/tag245.xml"/><Relationship Id="rId43" Type="http://schemas.openxmlformats.org/officeDocument/2006/relationships/tags" Target="../tags/tag261.xml"/><Relationship Id="rId48" Type="http://schemas.openxmlformats.org/officeDocument/2006/relationships/tags" Target="../tags/tag266.xml"/><Relationship Id="rId64" Type="http://schemas.openxmlformats.org/officeDocument/2006/relationships/tags" Target="../tags/tag282.xml"/><Relationship Id="rId69" Type="http://schemas.openxmlformats.org/officeDocument/2006/relationships/tags" Target="../tags/tag287.xml"/><Relationship Id="rId113" Type="http://schemas.openxmlformats.org/officeDocument/2006/relationships/tags" Target="../tags/tag331.xml"/><Relationship Id="rId118" Type="http://schemas.openxmlformats.org/officeDocument/2006/relationships/tags" Target="../tags/tag336.xml"/><Relationship Id="rId80" Type="http://schemas.openxmlformats.org/officeDocument/2006/relationships/tags" Target="../tags/tag298.xml"/><Relationship Id="rId85" Type="http://schemas.openxmlformats.org/officeDocument/2006/relationships/tags" Target="../tags/tag303.xml"/><Relationship Id="rId12" Type="http://schemas.openxmlformats.org/officeDocument/2006/relationships/tags" Target="../tags/tag230.xml"/><Relationship Id="rId17" Type="http://schemas.openxmlformats.org/officeDocument/2006/relationships/tags" Target="../tags/tag235.xml"/><Relationship Id="rId33" Type="http://schemas.openxmlformats.org/officeDocument/2006/relationships/tags" Target="../tags/tag251.xml"/><Relationship Id="rId38" Type="http://schemas.openxmlformats.org/officeDocument/2006/relationships/tags" Target="../tags/tag256.xml"/><Relationship Id="rId59" Type="http://schemas.openxmlformats.org/officeDocument/2006/relationships/tags" Target="../tags/tag277.xml"/><Relationship Id="rId103" Type="http://schemas.openxmlformats.org/officeDocument/2006/relationships/tags" Target="../tags/tag321.xml"/><Relationship Id="rId108" Type="http://schemas.openxmlformats.org/officeDocument/2006/relationships/tags" Target="../tags/tag326.xml"/><Relationship Id="rId124" Type="http://schemas.openxmlformats.org/officeDocument/2006/relationships/tags" Target="../tags/tag342.xml"/><Relationship Id="rId129" Type="http://schemas.openxmlformats.org/officeDocument/2006/relationships/tags" Target="../tags/tag347.xml"/><Relationship Id="rId54" Type="http://schemas.openxmlformats.org/officeDocument/2006/relationships/tags" Target="../tags/tag272.xml"/><Relationship Id="rId70" Type="http://schemas.openxmlformats.org/officeDocument/2006/relationships/tags" Target="../tags/tag288.xml"/><Relationship Id="rId75" Type="http://schemas.openxmlformats.org/officeDocument/2006/relationships/tags" Target="../tags/tag293.xml"/><Relationship Id="rId91" Type="http://schemas.openxmlformats.org/officeDocument/2006/relationships/tags" Target="../tags/tag309.xml"/><Relationship Id="rId96" Type="http://schemas.openxmlformats.org/officeDocument/2006/relationships/tags" Target="../tags/tag314.xml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23" Type="http://schemas.openxmlformats.org/officeDocument/2006/relationships/tags" Target="../tags/tag241.xml"/><Relationship Id="rId28" Type="http://schemas.openxmlformats.org/officeDocument/2006/relationships/tags" Target="../tags/tag246.xml"/><Relationship Id="rId49" Type="http://schemas.openxmlformats.org/officeDocument/2006/relationships/tags" Target="../tags/tag267.xml"/><Relationship Id="rId114" Type="http://schemas.openxmlformats.org/officeDocument/2006/relationships/tags" Target="../tags/tag332.xml"/><Relationship Id="rId119" Type="http://schemas.openxmlformats.org/officeDocument/2006/relationships/tags" Target="../tags/tag337.xml"/><Relationship Id="rId44" Type="http://schemas.openxmlformats.org/officeDocument/2006/relationships/tags" Target="../tags/tag262.xml"/><Relationship Id="rId60" Type="http://schemas.openxmlformats.org/officeDocument/2006/relationships/tags" Target="../tags/tag278.xml"/><Relationship Id="rId65" Type="http://schemas.openxmlformats.org/officeDocument/2006/relationships/tags" Target="../tags/tag283.xml"/><Relationship Id="rId81" Type="http://schemas.openxmlformats.org/officeDocument/2006/relationships/tags" Target="../tags/tag299.xml"/><Relationship Id="rId86" Type="http://schemas.openxmlformats.org/officeDocument/2006/relationships/tags" Target="../tags/tag304.xml"/><Relationship Id="rId130" Type="http://schemas.openxmlformats.org/officeDocument/2006/relationships/tags" Target="../tags/tag348.xml"/><Relationship Id="rId13" Type="http://schemas.openxmlformats.org/officeDocument/2006/relationships/tags" Target="../tags/tag231.xml"/><Relationship Id="rId18" Type="http://schemas.openxmlformats.org/officeDocument/2006/relationships/tags" Target="../tags/tag236.xml"/><Relationship Id="rId39" Type="http://schemas.openxmlformats.org/officeDocument/2006/relationships/tags" Target="../tags/tag257.xml"/><Relationship Id="rId109" Type="http://schemas.openxmlformats.org/officeDocument/2006/relationships/tags" Target="../tags/tag327.xml"/><Relationship Id="rId34" Type="http://schemas.openxmlformats.org/officeDocument/2006/relationships/tags" Target="../tags/tag252.xml"/><Relationship Id="rId50" Type="http://schemas.openxmlformats.org/officeDocument/2006/relationships/tags" Target="../tags/tag268.xml"/><Relationship Id="rId55" Type="http://schemas.openxmlformats.org/officeDocument/2006/relationships/tags" Target="../tags/tag273.xml"/><Relationship Id="rId76" Type="http://schemas.openxmlformats.org/officeDocument/2006/relationships/tags" Target="../tags/tag294.xml"/><Relationship Id="rId97" Type="http://schemas.openxmlformats.org/officeDocument/2006/relationships/tags" Target="../tags/tag315.xml"/><Relationship Id="rId104" Type="http://schemas.openxmlformats.org/officeDocument/2006/relationships/tags" Target="../tags/tag322.xml"/><Relationship Id="rId120" Type="http://schemas.openxmlformats.org/officeDocument/2006/relationships/tags" Target="../tags/tag338.xml"/><Relationship Id="rId125" Type="http://schemas.openxmlformats.org/officeDocument/2006/relationships/tags" Target="../tags/tag343.xml"/><Relationship Id="rId7" Type="http://schemas.openxmlformats.org/officeDocument/2006/relationships/tags" Target="../tags/tag225.xml"/><Relationship Id="rId71" Type="http://schemas.openxmlformats.org/officeDocument/2006/relationships/tags" Target="../tags/tag289.xml"/><Relationship Id="rId92" Type="http://schemas.openxmlformats.org/officeDocument/2006/relationships/tags" Target="../tags/tag310.xml"/><Relationship Id="rId2" Type="http://schemas.openxmlformats.org/officeDocument/2006/relationships/tags" Target="../tags/tag220.xml"/><Relationship Id="rId29" Type="http://schemas.openxmlformats.org/officeDocument/2006/relationships/tags" Target="../tags/tag247.xml"/><Relationship Id="rId24" Type="http://schemas.openxmlformats.org/officeDocument/2006/relationships/tags" Target="../tags/tag242.xml"/><Relationship Id="rId40" Type="http://schemas.openxmlformats.org/officeDocument/2006/relationships/tags" Target="../tags/tag258.xml"/><Relationship Id="rId45" Type="http://schemas.openxmlformats.org/officeDocument/2006/relationships/tags" Target="../tags/tag263.xml"/><Relationship Id="rId66" Type="http://schemas.openxmlformats.org/officeDocument/2006/relationships/tags" Target="../tags/tag284.xml"/><Relationship Id="rId87" Type="http://schemas.openxmlformats.org/officeDocument/2006/relationships/tags" Target="../tags/tag305.xml"/><Relationship Id="rId110" Type="http://schemas.openxmlformats.org/officeDocument/2006/relationships/tags" Target="../tags/tag328.xml"/><Relationship Id="rId115" Type="http://schemas.openxmlformats.org/officeDocument/2006/relationships/tags" Target="../tags/tag333.xml"/><Relationship Id="rId131" Type="http://schemas.openxmlformats.org/officeDocument/2006/relationships/slideLayout" Target="../slideLayouts/slideLayout1.xml"/><Relationship Id="rId61" Type="http://schemas.openxmlformats.org/officeDocument/2006/relationships/tags" Target="../tags/tag279.xml"/><Relationship Id="rId82" Type="http://schemas.openxmlformats.org/officeDocument/2006/relationships/tags" Target="../tags/tag300.xml"/><Relationship Id="rId19" Type="http://schemas.openxmlformats.org/officeDocument/2006/relationships/tags" Target="../tags/tag237.xml"/><Relationship Id="rId14" Type="http://schemas.openxmlformats.org/officeDocument/2006/relationships/tags" Target="../tags/tag232.xml"/><Relationship Id="rId30" Type="http://schemas.openxmlformats.org/officeDocument/2006/relationships/tags" Target="../tags/tag248.xml"/><Relationship Id="rId35" Type="http://schemas.openxmlformats.org/officeDocument/2006/relationships/tags" Target="../tags/tag253.xml"/><Relationship Id="rId56" Type="http://schemas.openxmlformats.org/officeDocument/2006/relationships/tags" Target="../tags/tag274.xml"/><Relationship Id="rId77" Type="http://schemas.openxmlformats.org/officeDocument/2006/relationships/tags" Target="../tags/tag295.xml"/><Relationship Id="rId100" Type="http://schemas.openxmlformats.org/officeDocument/2006/relationships/tags" Target="../tags/tag318.xml"/><Relationship Id="rId105" Type="http://schemas.openxmlformats.org/officeDocument/2006/relationships/tags" Target="../tags/tag323.xml"/><Relationship Id="rId126" Type="http://schemas.openxmlformats.org/officeDocument/2006/relationships/tags" Target="../tags/tag344.xml"/><Relationship Id="rId8" Type="http://schemas.openxmlformats.org/officeDocument/2006/relationships/tags" Target="../tags/tag226.xml"/><Relationship Id="rId51" Type="http://schemas.openxmlformats.org/officeDocument/2006/relationships/tags" Target="../tags/tag269.xml"/><Relationship Id="rId72" Type="http://schemas.openxmlformats.org/officeDocument/2006/relationships/tags" Target="../tags/tag290.xml"/><Relationship Id="rId93" Type="http://schemas.openxmlformats.org/officeDocument/2006/relationships/tags" Target="../tags/tag311.xml"/><Relationship Id="rId98" Type="http://schemas.openxmlformats.org/officeDocument/2006/relationships/tags" Target="../tags/tag316.xml"/><Relationship Id="rId121" Type="http://schemas.openxmlformats.org/officeDocument/2006/relationships/tags" Target="../tags/tag339.xml"/><Relationship Id="rId3" Type="http://schemas.openxmlformats.org/officeDocument/2006/relationships/tags" Target="../tags/tag221.xml"/><Relationship Id="rId25" Type="http://schemas.openxmlformats.org/officeDocument/2006/relationships/tags" Target="../tags/tag243.xml"/><Relationship Id="rId46" Type="http://schemas.openxmlformats.org/officeDocument/2006/relationships/tags" Target="../tags/tag264.xml"/><Relationship Id="rId67" Type="http://schemas.openxmlformats.org/officeDocument/2006/relationships/tags" Target="../tags/tag285.xml"/><Relationship Id="rId116" Type="http://schemas.openxmlformats.org/officeDocument/2006/relationships/tags" Target="../tags/tag334.xml"/><Relationship Id="rId20" Type="http://schemas.openxmlformats.org/officeDocument/2006/relationships/tags" Target="../tags/tag238.xml"/><Relationship Id="rId41" Type="http://schemas.openxmlformats.org/officeDocument/2006/relationships/tags" Target="../tags/tag259.xml"/><Relationship Id="rId62" Type="http://schemas.openxmlformats.org/officeDocument/2006/relationships/tags" Target="../tags/tag280.xml"/><Relationship Id="rId83" Type="http://schemas.openxmlformats.org/officeDocument/2006/relationships/tags" Target="../tags/tag301.xml"/><Relationship Id="rId88" Type="http://schemas.openxmlformats.org/officeDocument/2006/relationships/tags" Target="../tags/tag306.xml"/><Relationship Id="rId111" Type="http://schemas.openxmlformats.org/officeDocument/2006/relationships/tags" Target="../tags/tag329.xml"/><Relationship Id="rId15" Type="http://schemas.openxmlformats.org/officeDocument/2006/relationships/tags" Target="../tags/tag233.xml"/><Relationship Id="rId36" Type="http://schemas.openxmlformats.org/officeDocument/2006/relationships/tags" Target="../tags/tag254.xml"/><Relationship Id="rId57" Type="http://schemas.openxmlformats.org/officeDocument/2006/relationships/tags" Target="../tags/tag275.xml"/><Relationship Id="rId106" Type="http://schemas.openxmlformats.org/officeDocument/2006/relationships/tags" Target="../tags/tag324.xml"/><Relationship Id="rId127" Type="http://schemas.openxmlformats.org/officeDocument/2006/relationships/tags" Target="../tags/tag345.xml"/><Relationship Id="rId10" Type="http://schemas.openxmlformats.org/officeDocument/2006/relationships/tags" Target="../tags/tag228.xml"/><Relationship Id="rId31" Type="http://schemas.openxmlformats.org/officeDocument/2006/relationships/tags" Target="../tags/tag249.xml"/><Relationship Id="rId52" Type="http://schemas.openxmlformats.org/officeDocument/2006/relationships/tags" Target="../tags/tag270.xml"/><Relationship Id="rId73" Type="http://schemas.openxmlformats.org/officeDocument/2006/relationships/tags" Target="../tags/tag291.xml"/><Relationship Id="rId78" Type="http://schemas.openxmlformats.org/officeDocument/2006/relationships/tags" Target="../tags/tag296.xml"/><Relationship Id="rId94" Type="http://schemas.openxmlformats.org/officeDocument/2006/relationships/tags" Target="../tags/tag312.xml"/><Relationship Id="rId99" Type="http://schemas.openxmlformats.org/officeDocument/2006/relationships/tags" Target="../tags/tag317.xml"/><Relationship Id="rId101" Type="http://schemas.openxmlformats.org/officeDocument/2006/relationships/tags" Target="../tags/tag319.xml"/><Relationship Id="rId122" Type="http://schemas.openxmlformats.org/officeDocument/2006/relationships/tags" Target="../tags/tag340.xml"/><Relationship Id="rId4" Type="http://schemas.openxmlformats.org/officeDocument/2006/relationships/tags" Target="../tags/tag222.xml"/><Relationship Id="rId9" Type="http://schemas.openxmlformats.org/officeDocument/2006/relationships/tags" Target="../tags/tag227.xml"/><Relationship Id="rId26" Type="http://schemas.openxmlformats.org/officeDocument/2006/relationships/tags" Target="../tags/tag24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17" Type="http://schemas.openxmlformats.org/officeDocument/2006/relationships/tags" Target="../tags/tag465.xml"/><Relationship Id="rId21" Type="http://schemas.openxmlformats.org/officeDocument/2006/relationships/tags" Target="../tags/tag369.xml"/><Relationship Id="rId42" Type="http://schemas.openxmlformats.org/officeDocument/2006/relationships/tags" Target="../tags/tag390.xml"/><Relationship Id="rId47" Type="http://schemas.openxmlformats.org/officeDocument/2006/relationships/tags" Target="../tags/tag395.xml"/><Relationship Id="rId63" Type="http://schemas.openxmlformats.org/officeDocument/2006/relationships/tags" Target="../tags/tag411.xml"/><Relationship Id="rId68" Type="http://schemas.openxmlformats.org/officeDocument/2006/relationships/tags" Target="../tags/tag416.xml"/><Relationship Id="rId84" Type="http://schemas.openxmlformats.org/officeDocument/2006/relationships/tags" Target="../tags/tag432.xml"/><Relationship Id="rId89" Type="http://schemas.openxmlformats.org/officeDocument/2006/relationships/tags" Target="../tags/tag437.xml"/><Relationship Id="rId112" Type="http://schemas.openxmlformats.org/officeDocument/2006/relationships/tags" Target="../tags/tag460.xml"/><Relationship Id="rId16" Type="http://schemas.openxmlformats.org/officeDocument/2006/relationships/tags" Target="../tags/tag364.xml"/><Relationship Id="rId107" Type="http://schemas.openxmlformats.org/officeDocument/2006/relationships/tags" Target="../tags/tag455.xml"/><Relationship Id="rId11" Type="http://schemas.openxmlformats.org/officeDocument/2006/relationships/tags" Target="../tags/tag359.xml"/><Relationship Id="rId32" Type="http://schemas.openxmlformats.org/officeDocument/2006/relationships/tags" Target="../tags/tag380.xml"/><Relationship Id="rId37" Type="http://schemas.openxmlformats.org/officeDocument/2006/relationships/tags" Target="../tags/tag385.xml"/><Relationship Id="rId53" Type="http://schemas.openxmlformats.org/officeDocument/2006/relationships/tags" Target="../tags/tag401.xml"/><Relationship Id="rId58" Type="http://schemas.openxmlformats.org/officeDocument/2006/relationships/tags" Target="../tags/tag406.xml"/><Relationship Id="rId74" Type="http://schemas.openxmlformats.org/officeDocument/2006/relationships/tags" Target="../tags/tag422.xml"/><Relationship Id="rId79" Type="http://schemas.openxmlformats.org/officeDocument/2006/relationships/tags" Target="../tags/tag427.xml"/><Relationship Id="rId102" Type="http://schemas.openxmlformats.org/officeDocument/2006/relationships/tags" Target="../tags/tag450.xml"/><Relationship Id="rId123" Type="http://schemas.openxmlformats.org/officeDocument/2006/relationships/tags" Target="../tags/tag471.xml"/><Relationship Id="rId128" Type="http://schemas.openxmlformats.org/officeDocument/2006/relationships/tags" Target="../tags/tag476.xml"/><Relationship Id="rId5" Type="http://schemas.openxmlformats.org/officeDocument/2006/relationships/tags" Target="../tags/tag353.xml"/><Relationship Id="rId90" Type="http://schemas.openxmlformats.org/officeDocument/2006/relationships/tags" Target="../tags/tag438.xml"/><Relationship Id="rId95" Type="http://schemas.openxmlformats.org/officeDocument/2006/relationships/tags" Target="../tags/tag443.xml"/><Relationship Id="rId22" Type="http://schemas.openxmlformats.org/officeDocument/2006/relationships/tags" Target="../tags/tag370.xml"/><Relationship Id="rId27" Type="http://schemas.openxmlformats.org/officeDocument/2006/relationships/tags" Target="../tags/tag375.xml"/><Relationship Id="rId43" Type="http://schemas.openxmlformats.org/officeDocument/2006/relationships/tags" Target="../tags/tag391.xml"/><Relationship Id="rId48" Type="http://schemas.openxmlformats.org/officeDocument/2006/relationships/tags" Target="../tags/tag396.xml"/><Relationship Id="rId64" Type="http://schemas.openxmlformats.org/officeDocument/2006/relationships/tags" Target="../tags/tag412.xml"/><Relationship Id="rId69" Type="http://schemas.openxmlformats.org/officeDocument/2006/relationships/tags" Target="../tags/tag417.xml"/><Relationship Id="rId113" Type="http://schemas.openxmlformats.org/officeDocument/2006/relationships/tags" Target="../tags/tag461.xml"/><Relationship Id="rId118" Type="http://schemas.openxmlformats.org/officeDocument/2006/relationships/tags" Target="../tags/tag466.xml"/><Relationship Id="rId80" Type="http://schemas.openxmlformats.org/officeDocument/2006/relationships/tags" Target="../tags/tag428.xml"/><Relationship Id="rId85" Type="http://schemas.openxmlformats.org/officeDocument/2006/relationships/tags" Target="../tags/tag433.xml"/><Relationship Id="rId12" Type="http://schemas.openxmlformats.org/officeDocument/2006/relationships/tags" Target="../tags/tag360.xml"/><Relationship Id="rId17" Type="http://schemas.openxmlformats.org/officeDocument/2006/relationships/tags" Target="../tags/tag365.xml"/><Relationship Id="rId33" Type="http://schemas.openxmlformats.org/officeDocument/2006/relationships/tags" Target="../tags/tag381.xml"/><Relationship Id="rId38" Type="http://schemas.openxmlformats.org/officeDocument/2006/relationships/tags" Target="../tags/tag386.xml"/><Relationship Id="rId59" Type="http://schemas.openxmlformats.org/officeDocument/2006/relationships/tags" Target="../tags/tag407.xml"/><Relationship Id="rId103" Type="http://schemas.openxmlformats.org/officeDocument/2006/relationships/tags" Target="../tags/tag451.xml"/><Relationship Id="rId108" Type="http://schemas.openxmlformats.org/officeDocument/2006/relationships/tags" Target="../tags/tag456.xml"/><Relationship Id="rId124" Type="http://schemas.openxmlformats.org/officeDocument/2006/relationships/tags" Target="../tags/tag472.xml"/><Relationship Id="rId129" Type="http://schemas.openxmlformats.org/officeDocument/2006/relationships/tags" Target="../tags/tag477.xml"/><Relationship Id="rId54" Type="http://schemas.openxmlformats.org/officeDocument/2006/relationships/tags" Target="../tags/tag402.xml"/><Relationship Id="rId70" Type="http://schemas.openxmlformats.org/officeDocument/2006/relationships/tags" Target="../tags/tag418.xml"/><Relationship Id="rId75" Type="http://schemas.openxmlformats.org/officeDocument/2006/relationships/tags" Target="../tags/tag423.xml"/><Relationship Id="rId91" Type="http://schemas.openxmlformats.org/officeDocument/2006/relationships/tags" Target="../tags/tag439.xml"/><Relationship Id="rId96" Type="http://schemas.openxmlformats.org/officeDocument/2006/relationships/tags" Target="../tags/tag444.xml"/><Relationship Id="rId1" Type="http://schemas.openxmlformats.org/officeDocument/2006/relationships/tags" Target="../tags/tag349.xml"/><Relationship Id="rId6" Type="http://schemas.openxmlformats.org/officeDocument/2006/relationships/tags" Target="../tags/tag354.xml"/><Relationship Id="rId23" Type="http://schemas.openxmlformats.org/officeDocument/2006/relationships/tags" Target="../tags/tag371.xml"/><Relationship Id="rId28" Type="http://schemas.openxmlformats.org/officeDocument/2006/relationships/tags" Target="../tags/tag376.xml"/><Relationship Id="rId49" Type="http://schemas.openxmlformats.org/officeDocument/2006/relationships/tags" Target="../tags/tag397.xml"/><Relationship Id="rId114" Type="http://schemas.openxmlformats.org/officeDocument/2006/relationships/tags" Target="../tags/tag462.xml"/><Relationship Id="rId119" Type="http://schemas.openxmlformats.org/officeDocument/2006/relationships/tags" Target="../tags/tag467.xml"/><Relationship Id="rId44" Type="http://schemas.openxmlformats.org/officeDocument/2006/relationships/tags" Target="../tags/tag392.xml"/><Relationship Id="rId60" Type="http://schemas.openxmlformats.org/officeDocument/2006/relationships/tags" Target="../tags/tag408.xml"/><Relationship Id="rId65" Type="http://schemas.openxmlformats.org/officeDocument/2006/relationships/tags" Target="../tags/tag413.xml"/><Relationship Id="rId81" Type="http://schemas.openxmlformats.org/officeDocument/2006/relationships/tags" Target="../tags/tag429.xml"/><Relationship Id="rId86" Type="http://schemas.openxmlformats.org/officeDocument/2006/relationships/tags" Target="../tags/tag434.xml"/><Relationship Id="rId130" Type="http://schemas.openxmlformats.org/officeDocument/2006/relationships/tags" Target="../tags/tag478.xml"/><Relationship Id="rId13" Type="http://schemas.openxmlformats.org/officeDocument/2006/relationships/tags" Target="../tags/tag361.xml"/><Relationship Id="rId18" Type="http://schemas.openxmlformats.org/officeDocument/2006/relationships/tags" Target="../tags/tag366.xml"/><Relationship Id="rId39" Type="http://schemas.openxmlformats.org/officeDocument/2006/relationships/tags" Target="../tags/tag387.xml"/><Relationship Id="rId109" Type="http://schemas.openxmlformats.org/officeDocument/2006/relationships/tags" Target="../tags/tag457.xml"/><Relationship Id="rId34" Type="http://schemas.openxmlformats.org/officeDocument/2006/relationships/tags" Target="../tags/tag382.xml"/><Relationship Id="rId50" Type="http://schemas.openxmlformats.org/officeDocument/2006/relationships/tags" Target="../tags/tag398.xml"/><Relationship Id="rId55" Type="http://schemas.openxmlformats.org/officeDocument/2006/relationships/tags" Target="../tags/tag403.xml"/><Relationship Id="rId76" Type="http://schemas.openxmlformats.org/officeDocument/2006/relationships/tags" Target="../tags/tag424.xml"/><Relationship Id="rId97" Type="http://schemas.openxmlformats.org/officeDocument/2006/relationships/tags" Target="../tags/tag445.xml"/><Relationship Id="rId104" Type="http://schemas.openxmlformats.org/officeDocument/2006/relationships/tags" Target="../tags/tag452.xml"/><Relationship Id="rId120" Type="http://schemas.openxmlformats.org/officeDocument/2006/relationships/tags" Target="../tags/tag468.xml"/><Relationship Id="rId125" Type="http://schemas.openxmlformats.org/officeDocument/2006/relationships/tags" Target="../tags/tag473.xml"/><Relationship Id="rId7" Type="http://schemas.openxmlformats.org/officeDocument/2006/relationships/tags" Target="../tags/tag355.xml"/><Relationship Id="rId71" Type="http://schemas.openxmlformats.org/officeDocument/2006/relationships/tags" Target="../tags/tag419.xml"/><Relationship Id="rId92" Type="http://schemas.openxmlformats.org/officeDocument/2006/relationships/tags" Target="../tags/tag440.xml"/><Relationship Id="rId2" Type="http://schemas.openxmlformats.org/officeDocument/2006/relationships/tags" Target="../tags/tag350.xml"/><Relationship Id="rId29" Type="http://schemas.openxmlformats.org/officeDocument/2006/relationships/tags" Target="../tags/tag377.xml"/><Relationship Id="rId24" Type="http://schemas.openxmlformats.org/officeDocument/2006/relationships/tags" Target="../tags/tag372.xml"/><Relationship Id="rId40" Type="http://schemas.openxmlformats.org/officeDocument/2006/relationships/tags" Target="../tags/tag388.xml"/><Relationship Id="rId45" Type="http://schemas.openxmlformats.org/officeDocument/2006/relationships/tags" Target="../tags/tag393.xml"/><Relationship Id="rId66" Type="http://schemas.openxmlformats.org/officeDocument/2006/relationships/tags" Target="../tags/tag414.xml"/><Relationship Id="rId87" Type="http://schemas.openxmlformats.org/officeDocument/2006/relationships/tags" Target="../tags/tag435.xml"/><Relationship Id="rId110" Type="http://schemas.openxmlformats.org/officeDocument/2006/relationships/tags" Target="../tags/tag458.xml"/><Relationship Id="rId115" Type="http://schemas.openxmlformats.org/officeDocument/2006/relationships/tags" Target="../tags/tag463.xml"/><Relationship Id="rId131" Type="http://schemas.openxmlformats.org/officeDocument/2006/relationships/slideLayout" Target="../slideLayouts/slideLayout1.xml"/><Relationship Id="rId61" Type="http://schemas.openxmlformats.org/officeDocument/2006/relationships/tags" Target="../tags/tag409.xml"/><Relationship Id="rId82" Type="http://schemas.openxmlformats.org/officeDocument/2006/relationships/tags" Target="../tags/tag430.xml"/><Relationship Id="rId19" Type="http://schemas.openxmlformats.org/officeDocument/2006/relationships/tags" Target="../tags/tag367.xml"/><Relationship Id="rId14" Type="http://schemas.openxmlformats.org/officeDocument/2006/relationships/tags" Target="../tags/tag362.xml"/><Relationship Id="rId30" Type="http://schemas.openxmlformats.org/officeDocument/2006/relationships/tags" Target="../tags/tag378.xml"/><Relationship Id="rId35" Type="http://schemas.openxmlformats.org/officeDocument/2006/relationships/tags" Target="../tags/tag383.xml"/><Relationship Id="rId56" Type="http://schemas.openxmlformats.org/officeDocument/2006/relationships/tags" Target="../tags/tag404.xml"/><Relationship Id="rId77" Type="http://schemas.openxmlformats.org/officeDocument/2006/relationships/tags" Target="../tags/tag425.xml"/><Relationship Id="rId100" Type="http://schemas.openxmlformats.org/officeDocument/2006/relationships/tags" Target="../tags/tag448.xml"/><Relationship Id="rId105" Type="http://schemas.openxmlformats.org/officeDocument/2006/relationships/tags" Target="../tags/tag453.xml"/><Relationship Id="rId126" Type="http://schemas.openxmlformats.org/officeDocument/2006/relationships/tags" Target="../tags/tag474.xml"/><Relationship Id="rId8" Type="http://schemas.openxmlformats.org/officeDocument/2006/relationships/tags" Target="../tags/tag356.xml"/><Relationship Id="rId51" Type="http://schemas.openxmlformats.org/officeDocument/2006/relationships/tags" Target="../tags/tag399.xml"/><Relationship Id="rId72" Type="http://schemas.openxmlformats.org/officeDocument/2006/relationships/tags" Target="../tags/tag420.xml"/><Relationship Id="rId93" Type="http://schemas.openxmlformats.org/officeDocument/2006/relationships/tags" Target="../tags/tag441.xml"/><Relationship Id="rId98" Type="http://schemas.openxmlformats.org/officeDocument/2006/relationships/tags" Target="../tags/tag446.xml"/><Relationship Id="rId121" Type="http://schemas.openxmlformats.org/officeDocument/2006/relationships/tags" Target="../tags/tag469.xml"/><Relationship Id="rId3" Type="http://schemas.openxmlformats.org/officeDocument/2006/relationships/tags" Target="../tags/tag351.xml"/><Relationship Id="rId25" Type="http://schemas.openxmlformats.org/officeDocument/2006/relationships/tags" Target="../tags/tag373.xml"/><Relationship Id="rId46" Type="http://schemas.openxmlformats.org/officeDocument/2006/relationships/tags" Target="../tags/tag394.xml"/><Relationship Id="rId67" Type="http://schemas.openxmlformats.org/officeDocument/2006/relationships/tags" Target="../tags/tag415.xml"/><Relationship Id="rId116" Type="http://schemas.openxmlformats.org/officeDocument/2006/relationships/tags" Target="../tags/tag464.xml"/><Relationship Id="rId20" Type="http://schemas.openxmlformats.org/officeDocument/2006/relationships/tags" Target="../tags/tag368.xml"/><Relationship Id="rId41" Type="http://schemas.openxmlformats.org/officeDocument/2006/relationships/tags" Target="../tags/tag389.xml"/><Relationship Id="rId62" Type="http://schemas.openxmlformats.org/officeDocument/2006/relationships/tags" Target="../tags/tag410.xml"/><Relationship Id="rId83" Type="http://schemas.openxmlformats.org/officeDocument/2006/relationships/tags" Target="../tags/tag431.xml"/><Relationship Id="rId88" Type="http://schemas.openxmlformats.org/officeDocument/2006/relationships/tags" Target="../tags/tag436.xml"/><Relationship Id="rId111" Type="http://schemas.openxmlformats.org/officeDocument/2006/relationships/tags" Target="../tags/tag459.xml"/><Relationship Id="rId15" Type="http://schemas.openxmlformats.org/officeDocument/2006/relationships/tags" Target="../tags/tag363.xml"/><Relationship Id="rId36" Type="http://schemas.openxmlformats.org/officeDocument/2006/relationships/tags" Target="../tags/tag384.xml"/><Relationship Id="rId57" Type="http://schemas.openxmlformats.org/officeDocument/2006/relationships/tags" Target="../tags/tag405.xml"/><Relationship Id="rId106" Type="http://schemas.openxmlformats.org/officeDocument/2006/relationships/tags" Target="../tags/tag454.xml"/><Relationship Id="rId127" Type="http://schemas.openxmlformats.org/officeDocument/2006/relationships/tags" Target="../tags/tag475.xml"/><Relationship Id="rId10" Type="http://schemas.openxmlformats.org/officeDocument/2006/relationships/tags" Target="../tags/tag358.xml"/><Relationship Id="rId31" Type="http://schemas.openxmlformats.org/officeDocument/2006/relationships/tags" Target="../tags/tag379.xml"/><Relationship Id="rId52" Type="http://schemas.openxmlformats.org/officeDocument/2006/relationships/tags" Target="../tags/tag400.xml"/><Relationship Id="rId73" Type="http://schemas.openxmlformats.org/officeDocument/2006/relationships/tags" Target="../tags/tag421.xml"/><Relationship Id="rId78" Type="http://schemas.openxmlformats.org/officeDocument/2006/relationships/tags" Target="../tags/tag426.xml"/><Relationship Id="rId94" Type="http://schemas.openxmlformats.org/officeDocument/2006/relationships/tags" Target="../tags/tag442.xml"/><Relationship Id="rId99" Type="http://schemas.openxmlformats.org/officeDocument/2006/relationships/tags" Target="../tags/tag447.xml"/><Relationship Id="rId101" Type="http://schemas.openxmlformats.org/officeDocument/2006/relationships/tags" Target="../tags/tag449.xml"/><Relationship Id="rId122" Type="http://schemas.openxmlformats.org/officeDocument/2006/relationships/tags" Target="../tags/tag470.xml"/><Relationship Id="rId4" Type="http://schemas.openxmlformats.org/officeDocument/2006/relationships/tags" Target="../tags/tag352.xml"/><Relationship Id="rId9" Type="http://schemas.openxmlformats.org/officeDocument/2006/relationships/tags" Target="../tags/tag357.xml"/><Relationship Id="rId26" Type="http://schemas.openxmlformats.org/officeDocument/2006/relationships/tags" Target="../tags/tag374.xml"/></Relationships>
</file>

<file path=ppt/slides/_rels/slide21.xml.rels><?xml version="1.0" encoding="UTF-8" standalone="yes"?>
<Relationships xmlns="http://schemas.openxmlformats.org/package/2006/relationships"><Relationship Id="rId117" Type="http://schemas.openxmlformats.org/officeDocument/2006/relationships/tags" Target="../tags/tag595.xml"/><Relationship Id="rId21" Type="http://schemas.openxmlformats.org/officeDocument/2006/relationships/tags" Target="../tags/tag499.xml"/><Relationship Id="rId42" Type="http://schemas.openxmlformats.org/officeDocument/2006/relationships/tags" Target="../tags/tag520.xml"/><Relationship Id="rId63" Type="http://schemas.openxmlformats.org/officeDocument/2006/relationships/tags" Target="../tags/tag541.xml"/><Relationship Id="rId84" Type="http://schemas.openxmlformats.org/officeDocument/2006/relationships/tags" Target="../tags/tag562.xml"/><Relationship Id="rId16" Type="http://schemas.openxmlformats.org/officeDocument/2006/relationships/tags" Target="../tags/tag494.xml"/><Relationship Id="rId107" Type="http://schemas.openxmlformats.org/officeDocument/2006/relationships/tags" Target="../tags/tag585.xml"/><Relationship Id="rId11" Type="http://schemas.openxmlformats.org/officeDocument/2006/relationships/tags" Target="../tags/tag489.xml"/><Relationship Id="rId32" Type="http://schemas.openxmlformats.org/officeDocument/2006/relationships/tags" Target="../tags/tag510.xml"/><Relationship Id="rId37" Type="http://schemas.openxmlformats.org/officeDocument/2006/relationships/tags" Target="../tags/tag515.xml"/><Relationship Id="rId53" Type="http://schemas.openxmlformats.org/officeDocument/2006/relationships/tags" Target="../tags/tag531.xml"/><Relationship Id="rId58" Type="http://schemas.openxmlformats.org/officeDocument/2006/relationships/tags" Target="../tags/tag536.xml"/><Relationship Id="rId74" Type="http://schemas.openxmlformats.org/officeDocument/2006/relationships/tags" Target="../tags/tag552.xml"/><Relationship Id="rId79" Type="http://schemas.openxmlformats.org/officeDocument/2006/relationships/tags" Target="../tags/tag557.xml"/><Relationship Id="rId102" Type="http://schemas.openxmlformats.org/officeDocument/2006/relationships/tags" Target="../tags/tag580.xml"/><Relationship Id="rId123" Type="http://schemas.openxmlformats.org/officeDocument/2006/relationships/tags" Target="../tags/tag601.xml"/><Relationship Id="rId128" Type="http://schemas.openxmlformats.org/officeDocument/2006/relationships/tags" Target="../tags/tag606.xml"/><Relationship Id="rId5" Type="http://schemas.openxmlformats.org/officeDocument/2006/relationships/tags" Target="../tags/tag483.xml"/><Relationship Id="rId90" Type="http://schemas.openxmlformats.org/officeDocument/2006/relationships/tags" Target="../tags/tag568.xml"/><Relationship Id="rId95" Type="http://schemas.openxmlformats.org/officeDocument/2006/relationships/tags" Target="../tags/tag573.xml"/><Relationship Id="rId22" Type="http://schemas.openxmlformats.org/officeDocument/2006/relationships/tags" Target="../tags/tag500.xml"/><Relationship Id="rId27" Type="http://schemas.openxmlformats.org/officeDocument/2006/relationships/tags" Target="../tags/tag505.xml"/><Relationship Id="rId43" Type="http://schemas.openxmlformats.org/officeDocument/2006/relationships/tags" Target="../tags/tag521.xml"/><Relationship Id="rId48" Type="http://schemas.openxmlformats.org/officeDocument/2006/relationships/tags" Target="../tags/tag526.xml"/><Relationship Id="rId64" Type="http://schemas.openxmlformats.org/officeDocument/2006/relationships/tags" Target="../tags/tag542.xml"/><Relationship Id="rId69" Type="http://schemas.openxmlformats.org/officeDocument/2006/relationships/tags" Target="../tags/tag547.xml"/><Relationship Id="rId113" Type="http://schemas.openxmlformats.org/officeDocument/2006/relationships/tags" Target="../tags/tag591.xml"/><Relationship Id="rId118" Type="http://schemas.openxmlformats.org/officeDocument/2006/relationships/tags" Target="../tags/tag596.xml"/><Relationship Id="rId80" Type="http://schemas.openxmlformats.org/officeDocument/2006/relationships/tags" Target="../tags/tag558.xml"/><Relationship Id="rId85" Type="http://schemas.openxmlformats.org/officeDocument/2006/relationships/tags" Target="../tags/tag563.xml"/><Relationship Id="rId12" Type="http://schemas.openxmlformats.org/officeDocument/2006/relationships/tags" Target="../tags/tag490.xml"/><Relationship Id="rId17" Type="http://schemas.openxmlformats.org/officeDocument/2006/relationships/tags" Target="../tags/tag495.xml"/><Relationship Id="rId33" Type="http://schemas.openxmlformats.org/officeDocument/2006/relationships/tags" Target="../tags/tag511.xml"/><Relationship Id="rId38" Type="http://schemas.openxmlformats.org/officeDocument/2006/relationships/tags" Target="../tags/tag516.xml"/><Relationship Id="rId59" Type="http://schemas.openxmlformats.org/officeDocument/2006/relationships/tags" Target="../tags/tag537.xml"/><Relationship Id="rId103" Type="http://schemas.openxmlformats.org/officeDocument/2006/relationships/tags" Target="../tags/tag581.xml"/><Relationship Id="rId108" Type="http://schemas.openxmlformats.org/officeDocument/2006/relationships/tags" Target="../tags/tag586.xml"/><Relationship Id="rId124" Type="http://schemas.openxmlformats.org/officeDocument/2006/relationships/tags" Target="../tags/tag602.xml"/><Relationship Id="rId129" Type="http://schemas.openxmlformats.org/officeDocument/2006/relationships/tags" Target="../tags/tag607.xml"/><Relationship Id="rId54" Type="http://schemas.openxmlformats.org/officeDocument/2006/relationships/tags" Target="../tags/tag532.xml"/><Relationship Id="rId70" Type="http://schemas.openxmlformats.org/officeDocument/2006/relationships/tags" Target="../tags/tag548.xml"/><Relationship Id="rId75" Type="http://schemas.openxmlformats.org/officeDocument/2006/relationships/tags" Target="../tags/tag553.xml"/><Relationship Id="rId91" Type="http://schemas.openxmlformats.org/officeDocument/2006/relationships/tags" Target="../tags/tag569.xml"/><Relationship Id="rId96" Type="http://schemas.openxmlformats.org/officeDocument/2006/relationships/tags" Target="../tags/tag574.xml"/><Relationship Id="rId1" Type="http://schemas.openxmlformats.org/officeDocument/2006/relationships/tags" Target="../tags/tag479.xml"/><Relationship Id="rId6" Type="http://schemas.openxmlformats.org/officeDocument/2006/relationships/tags" Target="../tags/tag484.xml"/><Relationship Id="rId23" Type="http://schemas.openxmlformats.org/officeDocument/2006/relationships/tags" Target="../tags/tag501.xml"/><Relationship Id="rId28" Type="http://schemas.openxmlformats.org/officeDocument/2006/relationships/tags" Target="../tags/tag506.xml"/><Relationship Id="rId49" Type="http://schemas.openxmlformats.org/officeDocument/2006/relationships/tags" Target="../tags/tag527.xml"/><Relationship Id="rId114" Type="http://schemas.openxmlformats.org/officeDocument/2006/relationships/tags" Target="../tags/tag592.xml"/><Relationship Id="rId119" Type="http://schemas.openxmlformats.org/officeDocument/2006/relationships/tags" Target="../tags/tag597.xml"/><Relationship Id="rId44" Type="http://schemas.openxmlformats.org/officeDocument/2006/relationships/tags" Target="../tags/tag522.xml"/><Relationship Id="rId60" Type="http://schemas.openxmlformats.org/officeDocument/2006/relationships/tags" Target="../tags/tag538.xml"/><Relationship Id="rId65" Type="http://schemas.openxmlformats.org/officeDocument/2006/relationships/tags" Target="../tags/tag543.xml"/><Relationship Id="rId81" Type="http://schemas.openxmlformats.org/officeDocument/2006/relationships/tags" Target="../tags/tag559.xml"/><Relationship Id="rId86" Type="http://schemas.openxmlformats.org/officeDocument/2006/relationships/tags" Target="../tags/tag564.xml"/><Relationship Id="rId130" Type="http://schemas.openxmlformats.org/officeDocument/2006/relationships/tags" Target="../tags/tag608.xml"/><Relationship Id="rId13" Type="http://schemas.openxmlformats.org/officeDocument/2006/relationships/tags" Target="../tags/tag491.xml"/><Relationship Id="rId18" Type="http://schemas.openxmlformats.org/officeDocument/2006/relationships/tags" Target="../tags/tag496.xml"/><Relationship Id="rId39" Type="http://schemas.openxmlformats.org/officeDocument/2006/relationships/tags" Target="../tags/tag517.xml"/><Relationship Id="rId109" Type="http://schemas.openxmlformats.org/officeDocument/2006/relationships/tags" Target="../tags/tag587.xml"/><Relationship Id="rId34" Type="http://schemas.openxmlformats.org/officeDocument/2006/relationships/tags" Target="../tags/tag512.xml"/><Relationship Id="rId50" Type="http://schemas.openxmlformats.org/officeDocument/2006/relationships/tags" Target="../tags/tag528.xml"/><Relationship Id="rId55" Type="http://schemas.openxmlformats.org/officeDocument/2006/relationships/tags" Target="../tags/tag533.xml"/><Relationship Id="rId76" Type="http://schemas.openxmlformats.org/officeDocument/2006/relationships/tags" Target="../tags/tag554.xml"/><Relationship Id="rId97" Type="http://schemas.openxmlformats.org/officeDocument/2006/relationships/tags" Target="../tags/tag575.xml"/><Relationship Id="rId104" Type="http://schemas.openxmlformats.org/officeDocument/2006/relationships/tags" Target="../tags/tag582.xml"/><Relationship Id="rId120" Type="http://schemas.openxmlformats.org/officeDocument/2006/relationships/tags" Target="../tags/tag598.xml"/><Relationship Id="rId125" Type="http://schemas.openxmlformats.org/officeDocument/2006/relationships/tags" Target="../tags/tag603.xml"/><Relationship Id="rId7" Type="http://schemas.openxmlformats.org/officeDocument/2006/relationships/tags" Target="../tags/tag485.xml"/><Relationship Id="rId71" Type="http://schemas.openxmlformats.org/officeDocument/2006/relationships/tags" Target="../tags/tag549.xml"/><Relationship Id="rId92" Type="http://schemas.openxmlformats.org/officeDocument/2006/relationships/tags" Target="../tags/tag570.xml"/><Relationship Id="rId2" Type="http://schemas.openxmlformats.org/officeDocument/2006/relationships/tags" Target="../tags/tag480.xml"/><Relationship Id="rId29" Type="http://schemas.openxmlformats.org/officeDocument/2006/relationships/tags" Target="../tags/tag507.xml"/><Relationship Id="rId24" Type="http://schemas.openxmlformats.org/officeDocument/2006/relationships/tags" Target="../tags/tag502.xml"/><Relationship Id="rId40" Type="http://schemas.openxmlformats.org/officeDocument/2006/relationships/tags" Target="../tags/tag518.xml"/><Relationship Id="rId45" Type="http://schemas.openxmlformats.org/officeDocument/2006/relationships/tags" Target="../tags/tag523.xml"/><Relationship Id="rId66" Type="http://schemas.openxmlformats.org/officeDocument/2006/relationships/tags" Target="../tags/tag544.xml"/><Relationship Id="rId87" Type="http://schemas.openxmlformats.org/officeDocument/2006/relationships/tags" Target="../tags/tag565.xml"/><Relationship Id="rId110" Type="http://schemas.openxmlformats.org/officeDocument/2006/relationships/tags" Target="../tags/tag588.xml"/><Relationship Id="rId115" Type="http://schemas.openxmlformats.org/officeDocument/2006/relationships/tags" Target="../tags/tag593.xml"/><Relationship Id="rId131" Type="http://schemas.openxmlformats.org/officeDocument/2006/relationships/slideLayout" Target="../slideLayouts/slideLayout1.xml"/><Relationship Id="rId61" Type="http://schemas.openxmlformats.org/officeDocument/2006/relationships/tags" Target="../tags/tag539.xml"/><Relationship Id="rId82" Type="http://schemas.openxmlformats.org/officeDocument/2006/relationships/tags" Target="../tags/tag560.xml"/><Relationship Id="rId19" Type="http://schemas.openxmlformats.org/officeDocument/2006/relationships/tags" Target="../tags/tag497.xml"/><Relationship Id="rId14" Type="http://schemas.openxmlformats.org/officeDocument/2006/relationships/tags" Target="../tags/tag492.xml"/><Relationship Id="rId30" Type="http://schemas.openxmlformats.org/officeDocument/2006/relationships/tags" Target="../tags/tag508.xml"/><Relationship Id="rId35" Type="http://schemas.openxmlformats.org/officeDocument/2006/relationships/tags" Target="../tags/tag513.xml"/><Relationship Id="rId56" Type="http://schemas.openxmlformats.org/officeDocument/2006/relationships/tags" Target="../tags/tag534.xml"/><Relationship Id="rId77" Type="http://schemas.openxmlformats.org/officeDocument/2006/relationships/tags" Target="../tags/tag555.xml"/><Relationship Id="rId100" Type="http://schemas.openxmlformats.org/officeDocument/2006/relationships/tags" Target="../tags/tag578.xml"/><Relationship Id="rId105" Type="http://schemas.openxmlformats.org/officeDocument/2006/relationships/tags" Target="../tags/tag583.xml"/><Relationship Id="rId126" Type="http://schemas.openxmlformats.org/officeDocument/2006/relationships/tags" Target="../tags/tag604.xml"/><Relationship Id="rId8" Type="http://schemas.openxmlformats.org/officeDocument/2006/relationships/tags" Target="../tags/tag486.xml"/><Relationship Id="rId51" Type="http://schemas.openxmlformats.org/officeDocument/2006/relationships/tags" Target="../tags/tag529.xml"/><Relationship Id="rId72" Type="http://schemas.openxmlformats.org/officeDocument/2006/relationships/tags" Target="../tags/tag550.xml"/><Relationship Id="rId93" Type="http://schemas.openxmlformats.org/officeDocument/2006/relationships/tags" Target="../tags/tag571.xml"/><Relationship Id="rId98" Type="http://schemas.openxmlformats.org/officeDocument/2006/relationships/tags" Target="../tags/tag576.xml"/><Relationship Id="rId121" Type="http://schemas.openxmlformats.org/officeDocument/2006/relationships/tags" Target="../tags/tag599.xml"/><Relationship Id="rId3" Type="http://schemas.openxmlformats.org/officeDocument/2006/relationships/tags" Target="../tags/tag481.xml"/><Relationship Id="rId25" Type="http://schemas.openxmlformats.org/officeDocument/2006/relationships/tags" Target="../tags/tag503.xml"/><Relationship Id="rId46" Type="http://schemas.openxmlformats.org/officeDocument/2006/relationships/tags" Target="../tags/tag524.xml"/><Relationship Id="rId67" Type="http://schemas.openxmlformats.org/officeDocument/2006/relationships/tags" Target="../tags/tag545.xml"/><Relationship Id="rId116" Type="http://schemas.openxmlformats.org/officeDocument/2006/relationships/tags" Target="../tags/tag594.xml"/><Relationship Id="rId20" Type="http://schemas.openxmlformats.org/officeDocument/2006/relationships/tags" Target="../tags/tag498.xml"/><Relationship Id="rId41" Type="http://schemas.openxmlformats.org/officeDocument/2006/relationships/tags" Target="../tags/tag519.xml"/><Relationship Id="rId62" Type="http://schemas.openxmlformats.org/officeDocument/2006/relationships/tags" Target="../tags/tag540.xml"/><Relationship Id="rId83" Type="http://schemas.openxmlformats.org/officeDocument/2006/relationships/tags" Target="../tags/tag561.xml"/><Relationship Id="rId88" Type="http://schemas.openxmlformats.org/officeDocument/2006/relationships/tags" Target="../tags/tag566.xml"/><Relationship Id="rId111" Type="http://schemas.openxmlformats.org/officeDocument/2006/relationships/tags" Target="../tags/tag589.xml"/><Relationship Id="rId132" Type="http://schemas.openxmlformats.org/officeDocument/2006/relationships/image" Target="../media/image2.png"/><Relationship Id="rId15" Type="http://schemas.openxmlformats.org/officeDocument/2006/relationships/tags" Target="../tags/tag493.xml"/><Relationship Id="rId36" Type="http://schemas.openxmlformats.org/officeDocument/2006/relationships/tags" Target="../tags/tag514.xml"/><Relationship Id="rId57" Type="http://schemas.openxmlformats.org/officeDocument/2006/relationships/tags" Target="../tags/tag535.xml"/><Relationship Id="rId106" Type="http://schemas.openxmlformats.org/officeDocument/2006/relationships/tags" Target="../tags/tag584.xml"/><Relationship Id="rId127" Type="http://schemas.openxmlformats.org/officeDocument/2006/relationships/tags" Target="../tags/tag605.xml"/><Relationship Id="rId10" Type="http://schemas.openxmlformats.org/officeDocument/2006/relationships/tags" Target="../tags/tag488.xml"/><Relationship Id="rId31" Type="http://schemas.openxmlformats.org/officeDocument/2006/relationships/tags" Target="../tags/tag509.xml"/><Relationship Id="rId52" Type="http://schemas.openxmlformats.org/officeDocument/2006/relationships/tags" Target="../tags/tag530.xml"/><Relationship Id="rId73" Type="http://schemas.openxmlformats.org/officeDocument/2006/relationships/tags" Target="../tags/tag551.xml"/><Relationship Id="rId78" Type="http://schemas.openxmlformats.org/officeDocument/2006/relationships/tags" Target="../tags/tag556.xml"/><Relationship Id="rId94" Type="http://schemas.openxmlformats.org/officeDocument/2006/relationships/tags" Target="../tags/tag572.xml"/><Relationship Id="rId99" Type="http://schemas.openxmlformats.org/officeDocument/2006/relationships/tags" Target="../tags/tag577.xml"/><Relationship Id="rId101" Type="http://schemas.openxmlformats.org/officeDocument/2006/relationships/tags" Target="../tags/tag579.xml"/><Relationship Id="rId122" Type="http://schemas.openxmlformats.org/officeDocument/2006/relationships/tags" Target="../tags/tag600.xml"/><Relationship Id="rId4" Type="http://schemas.openxmlformats.org/officeDocument/2006/relationships/tags" Target="../tags/tag482.xml"/><Relationship Id="rId9" Type="http://schemas.openxmlformats.org/officeDocument/2006/relationships/tags" Target="../tags/tag487.xml"/><Relationship Id="rId26" Type="http://schemas.openxmlformats.org/officeDocument/2006/relationships/tags" Target="../tags/tag504.xml"/><Relationship Id="rId47" Type="http://schemas.openxmlformats.org/officeDocument/2006/relationships/tags" Target="../tags/tag525.xml"/><Relationship Id="rId68" Type="http://schemas.openxmlformats.org/officeDocument/2006/relationships/tags" Target="../tags/tag546.xml"/><Relationship Id="rId89" Type="http://schemas.openxmlformats.org/officeDocument/2006/relationships/tags" Target="../tags/tag567.xml"/><Relationship Id="rId112" Type="http://schemas.openxmlformats.org/officeDocument/2006/relationships/tags" Target="../tags/tag590.xml"/><Relationship Id="rId133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daren/yinglv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>
            <a:off x="5727699" y="905140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>
            <a:off x="5727699" y="5578739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633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chemeClr val="bg2"/>
                </a:solidFill>
              </a:rPr>
              <a:t>其他内容</a:t>
            </a:r>
          </a:p>
        </p:txBody>
      </p:sp>
    </p:spTree>
    <p:extLst>
      <p:ext uri="{BB962C8B-B14F-4D97-AF65-F5344CB8AC3E}">
        <p14:creationId xmlns:p14="http://schemas.microsoft.com/office/powerpoint/2010/main" val="292781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215406E-08 C 0.00489665 -0.01229422 0.03060898 0.005108723 0.05743005 0.0388707 C 0.08425112 0.07263267 0.1020243 0.1099687 0.09712769 0.122263 C 0.09223099 0.1345572 0.06651869 0.1171543 0.03969763 0.08339235 C 0.01287655 0.04963036 -0.004896657 0.01229432 0 5.215406E-08 L 0 5.215406E-08" pathEditMode="relative">
                                      <p:cBhvr from="" to="">
                                        <p:cTn id="6" dur="4000" spd="-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chemeClr val="bg2"/>
                </a:solidFill>
              </a:rPr>
              <a:t>其他内容</a:t>
            </a:r>
          </a:p>
        </p:txBody>
      </p:sp>
    </p:spTree>
    <p:extLst>
      <p:ext uri="{BB962C8B-B14F-4D97-AF65-F5344CB8AC3E}">
        <p14:creationId xmlns:p14="http://schemas.microsoft.com/office/powerpoint/2010/main" val="389141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215406E-08 C 0.00489665 -0.01229422 0.03060898 0.005108723 0.05743005 0.0388707 C 0.08425112 0.07263267 0.1020243 0.1099687 0.09712769 0.122263 C 0.09223099 0.1345572 0.06651869 0.1171543 0.03969763 0.08339235 C 0.01287655 0.04963036 -0.004896657 0.01229432 0 5.215406E-08 L 0 5.215406E-08" pathEditMode="relative">
                                      <p:cBhvr from="" to="">
                                        <p:cTn id="12" dur="4000" spd="-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8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chemeClr val="bg2"/>
                </a:solidFill>
              </a:rPr>
              <a:t>其他内容</a:t>
            </a:r>
          </a:p>
        </p:txBody>
      </p:sp>
    </p:spTree>
    <p:extLst>
      <p:ext uri="{BB962C8B-B14F-4D97-AF65-F5344CB8AC3E}">
        <p14:creationId xmlns:p14="http://schemas.microsoft.com/office/powerpoint/2010/main" val="174003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" dur="1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1000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" dur="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chemeClr val="bg2"/>
                </a:solidFill>
              </a:rPr>
              <a:t>其他内容</a:t>
            </a:r>
          </a:p>
        </p:txBody>
      </p:sp>
    </p:spTree>
    <p:extLst>
      <p:ext uri="{BB962C8B-B14F-4D97-AF65-F5344CB8AC3E}">
        <p14:creationId xmlns:p14="http://schemas.microsoft.com/office/powerpoint/2010/main" val="336596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素材整合</a:t>
            </a:r>
          </a:p>
        </p:txBody>
      </p:sp>
      <p:sp>
        <p:nvSpPr>
          <p:cNvPr id="14" name="PA-文本框 10">
            <a:extLst>
              <a:ext uri="{FF2B5EF4-FFF2-40B4-BE49-F238E27FC236}">
                <a16:creationId xmlns:a16="http://schemas.microsoft.com/office/drawing/2014/main" xmlns="" id="{BACCE842-0BCF-47F2-924D-A78D76E2A0D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宣传漫画</a:t>
            </a:r>
          </a:p>
        </p:txBody>
      </p:sp>
    </p:spTree>
    <p:extLst>
      <p:ext uri="{BB962C8B-B14F-4D97-AF65-F5344CB8AC3E}">
        <p14:creationId xmlns:p14="http://schemas.microsoft.com/office/powerpoint/2010/main" val="54392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2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素材整合</a:t>
            </a:r>
          </a:p>
        </p:txBody>
      </p:sp>
      <p:sp>
        <p:nvSpPr>
          <p:cNvPr id="14" name="PA-文本框 10">
            <a:extLst>
              <a:ext uri="{FF2B5EF4-FFF2-40B4-BE49-F238E27FC236}">
                <a16:creationId xmlns:a16="http://schemas.microsoft.com/office/drawing/2014/main" xmlns="" id="{BACCE842-0BCF-47F2-924D-A78D76E2A0D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宣传漫画</a:t>
            </a:r>
          </a:p>
        </p:txBody>
      </p:sp>
      <p:sp>
        <p:nvSpPr>
          <p:cNvPr id="17" name="PA-文本框 10">
            <a:extLst>
              <a:ext uri="{FF2B5EF4-FFF2-40B4-BE49-F238E27FC236}">
                <a16:creationId xmlns:a16="http://schemas.microsoft.com/office/drawing/2014/main" xmlns="" id="{2C6D83B0-DB3D-49A9-A077-6BF73A890A4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宏</a:t>
            </a:r>
          </a:p>
        </p:txBody>
      </p:sp>
      <p:sp>
        <p:nvSpPr>
          <p:cNvPr id="19" name="PA-文本框 10">
            <a:extLst>
              <a:ext uri="{FF2B5EF4-FFF2-40B4-BE49-F238E27FC236}">
                <a16:creationId xmlns:a16="http://schemas.microsoft.com/office/drawing/2014/main" xmlns="" id="{BC512468-FE61-421B-BAFF-8650EF4E37C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其他插件</a:t>
            </a:r>
          </a:p>
        </p:txBody>
      </p:sp>
      <p:sp>
        <p:nvSpPr>
          <p:cNvPr id="21" name="PA-文本框 10">
            <a:extLst>
              <a:ext uri="{FF2B5EF4-FFF2-40B4-BE49-F238E27FC236}">
                <a16:creationId xmlns:a16="http://schemas.microsoft.com/office/drawing/2014/main" xmlns="" id="{36E194DD-260D-41FA-A571-39B390E8A4B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新手问题</a:t>
            </a:r>
          </a:p>
        </p:txBody>
      </p:sp>
      <p:sp>
        <p:nvSpPr>
          <p:cNvPr id="22" name="PA-文本框 10">
            <a:extLst>
              <a:ext uri="{FF2B5EF4-FFF2-40B4-BE49-F238E27FC236}">
                <a16:creationId xmlns:a16="http://schemas.microsoft.com/office/drawing/2014/main" xmlns="" id="{7B1BD8CE-F97E-4B18-8C63-5A91F64B47B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色彩渐变</a:t>
            </a:r>
          </a:p>
        </p:txBody>
      </p:sp>
      <p:sp>
        <p:nvSpPr>
          <p:cNvPr id="23" name="PA-文本框 10">
            <a:extLst>
              <a:ext uri="{FF2B5EF4-FFF2-40B4-BE49-F238E27FC236}">
                <a16:creationId xmlns:a16="http://schemas.microsoft.com/office/drawing/2014/main" xmlns="" id="{B25926C2-5966-4339-AF3E-61526C1EF60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视频元素</a:t>
            </a:r>
          </a:p>
        </p:txBody>
      </p:sp>
      <p:sp>
        <p:nvSpPr>
          <p:cNvPr id="24" name="PA-文本框 10">
            <a:extLst>
              <a:ext uri="{FF2B5EF4-FFF2-40B4-BE49-F238E27FC236}">
                <a16:creationId xmlns:a16="http://schemas.microsoft.com/office/drawing/2014/main" xmlns="" id="{29E48F35-FFD6-4B83-BFDF-B9272F87645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黑金风</a:t>
            </a:r>
          </a:p>
        </p:txBody>
      </p:sp>
      <p:sp>
        <p:nvSpPr>
          <p:cNvPr id="25" name="PA-文本框 10">
            <a:extLst>
              <a:ext uri="{FF2B5EF4-FFF2-40B4-BE49-F238E27FC236}">
                <a16:creationId xmlns:a16="http://schemas.microsoft.com/office/drawing/2014/main" xmlns="" id="{F081D118-345C-4A22-8626-5A6EFD1C868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个人简历</a:t>
            </a:r>
          </a:p>
        </p:txBody>
      </p:sp>
      <p:sp>
        <p:nvSpPr>
          <p:cNvPr id="26" name="PA-文本框 10">
            <a:extLst>
              <a:ext uri="{FF2B5EF4-FFF2-40B4-BE49-F238E27FC236}">
                <a16:creationId xmlns:a16="http://schemas.microsoft.com/office/drawing/2014/main" xmlns="" id="{F4F58ED8-BF10-4D99-AD1F-60BC7275FA8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其他技能</a:t>
            </a:r>
          </a:p>
        </p:txBody>
      </p:sp>
    </p:spTree>
    <p:extLst>
      <p:ext uri="{BB962C8B-B14F-4D97-AF65-F5344CB8AC3E}">
        <p14:creationId xmlns:p14="http://schemas.microsoft.com/office/powerpoint/2010/main" val="426147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2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3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4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5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6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7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8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9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repeatCount="indefinite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0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4" grpId="1"/>
      <p:bldP spid="17" grpId="0"/>
      <p:bldP spid="17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素材整合</a:t>
            </a:r>
          </a:p>
        </p:txBody>
      </p:sp>
      <p:sp>
        <p:nvSpPr>
          <p:cNvPr id="14" name="PA-文本框 10">
            <a:extLst>
              <a:ext uri="{FF2B5EF4-FFF2-40B4-BE49-F238E27FC236}">
                <a16:creationId xmlns:a16="http://schemas.microsoft.com/office/drawing/2014/main" xmlns="" id="{BACCE842-0BCF-47F2-924D-A78D76E2A0D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宣传漫画</a:t>
            </a:r>
          </a:p>
        </p:txBody>
      </p:sp>
      <p:sp>
        <p:nvSpPr>
          <p:cNvPr id="17" name="PA-文本框 10">
            <a:extLst>
              <a:ext uri="{FF2B5EF4-FFF2-40B4-BE49-F238E27FC236}">
                <a16:creationId xmlns:a16="http://schemas.microsoft.com/office/drawing/2014/main" xmlns="" id="{2C6D83B0-DB3D-49A9-A077-6BF73A890A4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宏</a:t>
            </a:r>
          </a:p>
        </p:txBody>
      </p:sp>
      <p:sp>
        <p:nvSpPr>
          <p:cNvPr id="19" name="PA-文本框 10">
            <a:extLst>
              <a:ext uri="{FF2B5EF4-FFF2-40B4-BE49-F238E27FC236}">
                <a16:creationId xmlns:a16="http://schemas.microsoft.com/office/drawing/2014/main" xmlns="" id="{BC512468-FE61-421B-BAFF-8650EF4E37C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其他插件</a:t>
            </a:r>
          </a:p>
        </p:txBody>
      </p:sp>
      <p:sp>
        <p:nvSpPr>
          <p:cNvPr id="21" name="PA-文本框 10">
            <a:extLst>
              <a:ext uri="{FF2B5EF4-FFF2-40B4-BE49-F238E27FC236}">
                <a16:creationId xmlns:a16="http://schemas.microsoft.com/office/drawing/2014/main" xmlns="" id="{36E194DD-260D-41FA-A571-39B390E8A4B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新手问题</a:t>
            </a:r>
          </a:p>
        </p:txBody>
      </p:sp>
      <p:sp>
        <p:nvSpPr>
          <p:cNvPr id="22" name="PA-文本框 10">
            <a:extLst>
              <a:ext uri="{FF2B5EF4-FFF2-40B4-BE49-F238E27FC236}">
                <a16:creationId xmlns:a16="http://schemas.microsoft.com/office/drawing/2014/main" xmlns="" id="{7B1BD8CE-F97E-4B18-8C63-5A91F64B47B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色彩渐变</a:t>
            </a:r>
          </a:p>
        </p:txBody>
      </p:sp>
      <p:sp>
        <p:nvSpPr>
          <p:cNvPr id="23" name="PA-文本框 10">
            <a:extLst>
              <a:ext uri="{FF2B5EF4-FFF2-40B4-BE49-F238E27FC236}">
                <a16:creationId xmlns:a16="http://schemas.microsoft.com/office/drawing/2014/main" xmlns="" id="{B25926C2-5966-4339-AF3E-61526C1EF60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视频元素</a:t>
            </a:r>
          </a:p>
        </p:txBody>
      </p:sp>
      <p:sp>
        <p:nvSpPr>
          <p:cNvPr id="24" name="PA-文本框 10">
            <a:extLst>
              <a:ext uri="{FF2B5EF4-FFF2-40B4-BE49-F238E27FC236}">
                <a16:creationId xmlns:a16="http://schemas.microsoft.com/office/drawing/2014/main" xmlns="" id="{29E48F35-FFD6-4B83-BFDF-B9272F87645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黑金风</a:t>
            </a:r>
          </a:p>
        </p:txBody>
      </p:sp>
      <p:sp>
        <p:nvSpPr>
          <p:cNvPr id="25" name="PA-文本框 10">
            <a:extLst>
              <a:ext uri="{FF2B5EF4-FFF2-40B4-BE49-F238E27FC236}">
                <a16:creationId xmlns:a16="http://schemas.microsoft.com/office/drawing/2014/main" xmlns="" id="{F081D118-345C-4A22-8626-5A6EFD1C868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个人简历</a:t>
            </a:r>
          </a:p>
        </p:txBody>
      </p:sp>
      <p:sp>
        <p:nvSpPr>
          <p:cNvPr id="26" name="PA-文本框 10">
            <a:extLst>
              <a:ext uri="{FF2B5EF4-FFF2-40B4-BE49-F238E27FC236}">
                <a16:creationId xmlns:a16="http://schemas.microsoft.com/office/drawing/2014/main" xmlns="" id="{F4F58ED8-BF10-4D99-AD1F-60BC7275FA8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其他技能</a:t>
            </a:r>
          </a:p>
        </p:txBody>
      </p:sp>
      <p:sp>
        <p:nvSpPr>
          <p:cNvPr id="29" name="PA-文本框 10">
            <a:extLst>
              <a:ext uri="{FF2B5EF4-FFF2-40B4-BE49-F238E27FC236}">
                <a16:creationId xmlns:a16="http://schemas.microsoft.com/office/drawing/2014/main" xmlns="" id="{CF8E7096-92AD-4469-87F8-F0F69EC2D26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3D</a:t>
            </a:r>
            <a:r>
              <a:rPr lang="zh-CN" altLang="en-US" sz="1000">
                <a:solidFill>
                  <a:srgbClr val="7892E6"/>
                </a:solidFill>
              </a:rPr>
              <a:t>立体</a:t>
            </a:r>
          </a:p>
        </p:txBody>
      </p:sp>
      <p:sp>
        <p:nvSpPr>
          <p:cNvPr id="30" name="PA-文本框 10">
            <a:extLst>
              <a:ext uri="{FF2B5EF4-FFF2-40B4-BE49-F238E27FC236}">
                <a16:creationId xmlns:a16="http://schemas.microsoft.com/office/drawing/2014/main" xmlns="" id="{4D71B19E-3648-4497-B03F-47EB1F0FD0A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缩放定位</a:t>
            </a:r>
          </a:p>
        </p:txBody>
      </p:sp>
      <p:sp>
        <p:nvSpPr>
          <p:cNvPr id="31" name="PA-文本框 10">
            <a:extLst>
              <a:ext uri="{FF2B5EF4-FFF2-40B4-BE49-F238E27FC236}">
                <a16:creationId xmlns:a16="http://schemas.microsoft.com/office/drawing/2014/main" xmlns="" id="{60D88C82-0926-4879-859C-617A769B9FB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母版</a:t>
            </a:r>
          </a:p>
        </p:txBody>
      </p:sp>
      <p:sp>
        <p:nvSpPr>
          <p:cNvPr id="32" name="PA-文本框 10">
            <a:extLst>
              <a:ext uri="{FF2B5EF4-FFF2-40B4-BE49-F238E27FC236}">
                <a16:creationId xmlns:a16="http://schemas.microsoft.com/office/drawing/2014/main" xmlns="" id="{A3D88E0C-AC93-4832-A6D5-5E85F2C71C2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动态图表</a:t>
            </a:r>
          </a:p>
        </p:txBody>
      </p:sp>
      <p:sp>
        <p:nvSpPr>
          <p:cNvPr id="33" name="PA-文本框 10">
            <a:extLst>
              <a:ext uri="{FF2B5EF4-FFF2-40B4-BE49-F238E27FC236}">
                <a16:creationId xmlns:a16="http://schemas.microsoft.com/office/drawing/2014/main" xmlns="" id="{E8A90477-9C81-46BA-92A5-7B8445F24186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素材分享</a:t>
            </a:r>
          </a:p>
        </p:txBody>
      </p:sp>
      <p:sp>
        <p:nvSpPr>
          <p:cNvPr id="34" name="PA-文本框 10">
            <a:extLst>
              <a:ext uri="{FF2B5EF4-FFF2-40B4-BE49-F238E27FC236}">
                <a16:creationId xmlns:a16="http://schemas.microsoft.com/office/drawing/2014/main" xmlns="" id="{C7D0992D-34CF-4141-B50F-206CE911A50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设计灵感</a:t>
            </a:r>
          </a:p>
        </p:txBody>
      </p:sp>
      <p:sp>
        <p:nvSpPr>
          <p:cNvPr id="35" name="PA-文本框 10">
            <a:extLst>
              <a:ext uri="{FF2B5EF4-FFF2-40B4-BE49-F238E27FC236}">
                <a16:creationId xmlns:a16="http://schemas.microsoft.com/office/drawing/2014/main" xmlns="" id="{D4B021C2-378C-4258-89C8-2E956E0C231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其他风格</a:t>
            </a:r>
          </a:p>
        </p:txBody>
      </p:sp>
      <p:sp>
        <p:nvSpPr>
          <p:cNvPr id="36" name="PA-文本框 10">
            <a:extLst>
              <a:ext uri="{FF2B5EF4-FFF2-40B4-BE49-F238E27FC236}">
                <a16:creationId xmlns:a16="http://schemas.microsoft.com/office/drawing/2014/main" xmlns="" id="{CE05EF2C-F368-42CF-A0D6-90A05751FBA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WPS</a:t>
            </a:r>
          </a:p>
        </p:txBody>
      </p:sp>
      <p:sp>
        <p:nvSpPr>
          <p:cNvPr id="37" name="PA-文本框 10">
            <a:extLst>
              <a:ext uri="{FF2B5EF4-FFF2-40B4-BE49-F238E27FC236}">
                <a16:creationId xmlns:a16="http://schemas.microsoft.com/office/drawing/2014/main" xmlns="" id="{CEDC0A2D-1C83-480C-8165-8E4BAEA15B5A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EXCEL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38" name="PA-文本框 10">
            <a:extLst>
              <a:ext uri="{FF2B5EF4-FFF2-40B4-BE49-F238E27FC236}">
                <a16:creationId xmlns:a16="http://schemas.microsoft.com/office/drawing/2014/main" xmlns="" id="{BCBBA377-667F-4E0E-93BE-FD2A8EDACA3E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WORD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39" name="PA-文本框 10">
            <a:extLst>
              <a:ext uri="{FF2B5EF4-FFF2-40B4-BE49-F238E27FC236}">
                <a16:creationId xmlns:a16="http://schemas.microsoft.com/office/drawing/2014/main" xmlns="" id="{A544CBEA-CB03-4476-AC55-CBD43CA0BF91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学习方法</a:t>
            </a:r>
          </a:p>
        </p:txBody>
      </p:sp>
      <p:sp>
        <p:nvSpPr>
          <p:cNvPr id="40" name="PA-文本框 10">
            <a:extLst>
              <a:ext uri="{FF2B5EF4-FFF2-40B4-BE49-F238E27FC236}">
                <a16:creationId xmlns:a16="http://schemas.microsoft.com/office/drawing/2014/main" xmlns="" id="{8193CDBA-79D2-42EB-AB23-C472EFB92177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演讲技巧</a:t>
            </a:r>
          </a:p>
        </p:txBody>
      </p:sp>
      <p:sp>
        <p:nvSpPr>
          <p:cNvPr id="41" name="PA-文本框 10">
            <a:extLst>
              <a:ext uri="{FF2B5EF4-FFF2-40B4-BE49-F238E27FC236}">
                <a16:creationId xmlns:a16="http://schemas.microsoft.com/office/drawing/2014/main" xmlns="" id="{78C09335-AAEC-4EC2-8126-D3BE517ED3BF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媒体运营</a:t>
            </a:r>
          </a:p>
        </p:txBody>
      </p:sp>
      <p:sp>
        <p:nvSpPr>
          <p:cNvPr id="42" name="PA-文本框 10">
            <a:extLst>
              <a:ext uri="{FF2B5EF4-FFF2-40B4-BE49-F238E27FC236}">
                <a16:creationId xmlns:a16="http://schemas.microsoft.com/office/drawing/2014/main" xmlns="" id="{E777404E-BF72-43BC-885B-FAAED37BDD20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职场办公</a:t>
            </a:r>
          </a:p>
        </p:txBody>
      </p:sp>
      <p:sp>
        <p:nvSpPr>
          <p:cNvPr id="43" name="PA-文本框 10">
            <a:extLst>
              <a:ext uri="{FF2B5EF4-FFF2-40B4-BE49-F238E27FC236}">
                <a16:creationId xmlns:a16="http://schemas.microsoft.com/office/drawing/2014/main" xmlns="" id="{A3FB014C-322B-4BEB-BCE8-5173715E51A9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活动赛事</a:t>
            </a:r>
          </a:p>
        </p:txBody>
      </p:sp>
    </p:spTree>
    <p:extLst>
      <p:ext uri="{BB962C8B-B14F-4D97-AF65-F5344CB8AC3E}">
        <p14:creationId xmlns:p14="http://schemas.microsoft.com/office/powerpoint/2010/main" val="23140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2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3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4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5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6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7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8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9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repeatCount="indefinite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0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9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0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4" grpId="1"/>
      <p:bldP spid="17" grpId="0"/>
      <p:bldP spid="17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素材整合</a:t>
            </a:r>
          </a:p>
        </p:txBody>
      </p:sp>
      <p:sp>
        <p:nvSpPr>
          <p:cNvPr id="14" name="PA-文本框 10">
            <a:extLst>
              <a:ext uri="{FF2B5EF4-FFF2-40B4-BE49-F238E27FC236}">
                <a16:creationId xmlns:a16="http://schemas.microsoft.com/office/drawing/2014/main" xmlns="" id="{BACCE842-0BCF-47F2-924D-A78D76E2A0D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宣传漫画</a:t>
            </a:r>
          </a:p>
        </p:txBody>
      </p:sp>
      <p:sp>
        <p:nvSpPr>
          <p:cNvPr id="17" name="PA-文本框 10">
            <a:extLst>
              <a:ext uri="{FF2B5EF4-FFF2-40B4-BE49-F238E27FC236}">
                <a16:creationId xmlns:a16="http://schemas.microsoft.com/office/drawing/2014/main" xmlns="" id="{2C6D83B0-DB3D-49A9-A077-6BF73A890A4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宏</a:t>
            </a:r>
          </a:p>
        </p:txBody>
      </p:sp>
      <p:sp>
        <p:nvSpPr>
          <p:cNvPr id="19" name="PA-文本框 10">
            <a:extLst>
              <a:ext uri="{FF2B5EF4-FFF2-40B4-BE49-F238E27FC236}">
                <a16:creationId xmlns:a16="http://schemas.microsoft.com/office/drawing/2014/main" xmlns="" id="{BC512468-FE61-421B-BAFF-8650EF4E37C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其他插件</a:t>
            </a:r>
          </a:p>
        </p:txBody>
      </p:sp>
      <p:sp>
        <p:nvSpPr>
          <p:cNvPr id="21" name="PA-文本框 10">
            <a:extLst>
              <a:ext uri="{FF2B5EF4-FFF2-40B4-BE49-F238E27FC236}">
                <a16:creationId xmlns:a16="http://schemas.microsoft.com/office/drawing/2014/main" xmlns="" id="{36E194DD-260D-41FA-A571-39B390E8A4B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新手问题</a:t>
            </a:r>
          </a:p>
        </p:txBody>
      </p:sp>
      <p:sp>
        <p:nvSpPr>
          <p:cNvPr id="22" name="PA-文本框 10">
            <a:extLst>
              <a:ext uri="{FF2B5EF4-FFF2-40B4-BE49-F238E27FC236}">
                <a16:creationId xmlns:a16="http://schemas.microsoft.com/office/drawing/2014/main" xmlns="" id="{7B1BD8CE-F97E-4B18-8C63-5A91F64B47B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色彩渐变</a:t>
            </a:r>
          </a:p>
        </p:txBody>
      </p:sp>
      <p:sp>
        <p:nvSpPr>
          <p:cNvPr id="23" name="PA-文本框 10">
            <a:extLst>
              <a:ext uri="{FF2B5EF4-FFF2-40B4-BE49-F238E27FC236}">
                <a16:creationId xmlns:a16="http://schemas.microsoft.com/office/drawing/2014/main" xmlns="" id="{B25926C2-5966-4339-AF3E-61526C1EF60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视频元素</a:t>
            </a:r>
          </a:p>
        </p:txBody>
      </p:sp>
      <p:sp>
        <p:nvSpPr>
          <p:cNvPr id="24" name="PA-文本框 10">
            <a:extLst>
              <a:ext uri="{FF2B5EF4-FFF2-40B4-BE49-F238E27FC236}">
                <a16:creationId xmlns:a16="http://schemas.microsoft.com/office/drawing/2014/main" xmlns="" id="{29E48F35-FFD6-4B83-BFDF-B9272F87645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黑金风</a:t>
            </a:r>
          </a:p>
        </p:txBody>
      </p:sp>
      <p:sp>
        <p:nvSpPr>
          <p:cNvPr id="25" name="PA-文本框 10">
            <a:extLst>
              <a:ext uri="{FF2B5EF4-FFF2-40B4-BE49-F238E27FC236}">
                <a16:creationId xmlns:a16="http://schemas.microsoft.com/office/drawing/2014/main" xmlns="" id="{F081D118-345C-4A22-8626-5A6EFD1C868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个人简历</a:t>
            </a:r>
          </a:p>
        </p:txBody>
      </p:sp>
      <p:sp>
        <p:nvSpPr>
          <p:cNvPr id="26" name="PA-文本框 10">
            <a:extLst>
              <a:ext uri="{FF2B5EF4-FFF2-40B4-BE49-F238E27FC236}">
                <a16:creationId xmlns:a16="http://schemas.microsoft.com/office/drawing/2014/main" xmlns="" id="{F4F58ED8-BF10-4D99-AD1F-60BC7275FA8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其他技能</a:t>
            </a:r>
          </a:p>
        </p:txBody>
      </p:sp>
      <p:sp>
        <p:nvSpPr>
          <p:cNvPr id="29" name="PA-文本框 10">
            <a:extLst>
              <a:ext uri="{FF2B5EF4-FFF2-40B4-BE49-F238E27FC236}">
                <a16:creationId xmlns:a16="http://schemas.microsoft.com/office/drawing/2014/main" xmlns="" id="{CF8E7096-92AD-4469-87F8-F0F69EC2D26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3D</a:t>
            </a:r>
            <a:r>
              <a:rPr lang="zh-CN" altLang="en-US" sz="1000">
                <a:solidFill>
                  <a:srgbClr val="7892E6"/>
                </a:solidFill>
              </a:rPr>
              <a:t>立体</a:t>
            </a:r>
          </a:p>
        </p:txBody>
      </p:sp>
      <p:sp>
        <p:nvSpPr>
          <p:cNvPr id="30" name="PA-文本框 10">
            <a:extLst>
              <a:ext uri="{FF2B5EF4-FFF2-40B4-BE49-F238E27FC236}">
                <a16:creationId xmlns:a16="http://schemas.microsoft.com/office/drawing/2014/main" xmlns="" id="{4D71B19E-3648-4497-B03F-47EB1F0FD0A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缩放定位</a:t>
            </a:r>
          </a:p>
        </p:txBody>
      </p:sp>
      <p:sp>
        <p:nvSpPr>
          <p:cNvPr id="31" name="PA-文本框 10">
            <a:extLst>
              <a:ext uri="{FF2B5EF4-FFF2-40B4-BE49-F238E27FC236}">
                <a16:creationId xmlns:a16="http://schemas.microsoft.com/office/drawing/2014/main" xmlns="" id="{60D88C82-0926-4879-859C-617A769B9FB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母版</a:t>
            </a:r>
          </a:p>
        </p:txBody>
      </p:sp>
      <p:sp>
        <p:nvSpPr>
          <p:cNvPr id="32" name="PA-文本框 10">
            <a:extLst>
              <a:ext uri="{FF2B5EF4-FFF2-40B4-BE49-F238E27FC236}">
                <a16:creationId xmlns:a16="http://schemas.microsoft.com/office/drawing/2014/main" xmlns="" id="{A3D88E0C-AC93-4832-A6D5-5E85F2C71C2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动态图表</a:t>
            </a:r>
          </a:p>
        </p:txBody>
      </p:sp>
      <p:sp>
        <p:nvSpPr>
          <p:cNvPr id="33" name="PA-文本框 10">
            <a:extLst>
              <a:ext uri="{FF2B5EF4-FFF2-40B4-BE49-F238E27FC236}">
                <a16:creationId xmlns:a16="http://schemas.microsoft.com/office/drawing/2014/main" xmlns="" id="{E8A90477-9C81-46BA-92A5-7B8445F24186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素材分享</a:t>
            </a:r>
          </a:p>
        </p:txBody>
      </p:sp>
      <p:sp>
        <p:nvSpPr>
          <p:cNvPr id="34" name="PA-文本框 10">
            <a:extLst>
              <a:ext uri="{FF2B5EF4-FFF2-40B4-BE49-F238E27FC236}">
                <a16:creationId xmlns:a16="http://schemas.microsoft.com/office/drawing/2014/main" xmlns="" id="{C7D0992D-34CF-4141-B50F-206CE911A50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设计灵感</a:t>
            </a:r>
          </a:p>
        </p:txBody>
      </p:sp>
      <p:sp>
        <p:nvSpPr>
          <p:cNvPr id="35" name="PA-文本框 10">
            <a:extLst>
              <a:ext uri="{FF2B5EF4-FFF2-40B4-BE49-F238E27FC236}">
                <a16:creationId xmlns:a16="http://schemas.microsoft.com/office/drawing/2014/main" xmlns="" id="{D4B021C2-378C-4258-89C8-2E956E0C231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其他风格</a:t>
            </a:r>
          </a:p>
        </p:txBody>
      </p:sp>
      <p:sp>
        <p:nvSpPr>
          <p:cNvPr id="36" name="PA-文本框 10">
            <a:extLst>
              <a:ext uri="{FF2B5EF4-FFF2-40B4-BE49-F238E27FC236}">
                <a16:creationId xmlns:a16="http://schemas.microsoft.com/office/drawing/2014/main" xmlns="" id="{CE05EF2C-F368-42CF-A0D6-90A05751FBA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WPS</a:t>
            </a:r>
          </a:p>
        </p:txBody>
      </p:sp>
      <p:sp>
        <p:nvSpPr>
          <p:cNvPr id="37" name="PA-文本框 10">
            <a:extLst>
              <a:ext uri="{FF2B5EF4-FFF2-40B4-BE49-F238E27FC236}">
                <a16:creationId xmlns:a16="http://schemas.microsoft.com/office/drawing/2014/main" xmlns="" id="{CEDC0A2D-1C83-480C-8165-8E4BAEA15B5A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EXCEL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38" name="PA-文本框 10">
            <a:extLst>
              <a:ext uri="{FF2B5EF4-FFF2-40B4-BE49-F238E27FC236}">
                <a16:creationId xmlns:a16="http://schemas.microsoft.com/office/drawing/2014/main" xmlns="" id="{BCBBA377-667F-4E0E-93BE-FD2A8EDACA3E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WORD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39" name="PA-文本框 10">
            <a:extLst>
              <a:ext uri="{FF2B5EF4-FFF2-40B4-BE49-F238E27FC236}">
                <a16:creationId xmlns:a16="http://schemas.microsoft.com/office/drawing/2014/main" xmlns="" id="{A544CBEA-CB03-4476-AC55-CBD43CA0BF91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学习方法</a:t>
            </a:r>
          </a:p>
        </p:txBody>
      </p:sp>
      <p:sp>
        <p:nvSpPr>
          <p:cNvPr id="40" name="PA-文本框 10">
            <a:extLst>
              <a:ext uri="{FF2B5EF4-FFF2-40B4-BE49-F238E27FC236}">
                <a16:creationId xmlns:a16="http://schemas.microsoft.com/office/drawing/2014/main" xmlns="" id="{8193CDBA-79D2-42EB-AB23-C472EFB92177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演讲技巧</a:t>
            </a:r>
          </a:p>
        </p:txBody>
      </p:sp>
      <p:sp>
        <p:nvSpPr>
          <p:cNvPr id="41" name="PA-文本框 10">
            <a:extLst>
              <a:ext uri="{FF2B5EF4-FFF2-40B4-BE49-F238E27FC236}">
                <a16:creationId xmlns:a16="http://schemas.microsoft.com/office/drawing/2014/main" xmlns="" id="{78C09335-AAEC-4EC2-8126-D3BE517ED3BF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媒体运营</a:t>
            </a:r>
          </a:p>
        </p:txBody>
      </p:sp>
      <p:sp>
        <p:nvSpPr>
          <p:cNvPr id="42" name="PA-文本框 10">
            <a:extLst>
              <a:ext uri="{FF2B5EF4-FFF2-40B4-BE49-F238E27FC236}">
                <a16:creationId xmlns:a16="http://schemas.microsoft.com/office/drawing/2014/main" xmlns="" id="{E777404E-BF72-43BC-885B-FAAED37BDD20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职场办公</a:t>
            </a:r>
          </a:p>
        </p:txBody>
      </p:sp>
      <p:sp>
        <p:nvSpPr>
          <p:cNvPr id="43" name="PA-文本框 10">
            <a:extLst>
              <a:ext uri="{FF2B5EF4-FFF2-40B4-BE49-F238E27FC236}">
                <a16:creationId xmlns:a16="http://schemas.microsoft.com/office/drawing/2014/main" xmlns="" id="{A3FB014C-322B-4BEB-BCE8-5173715E51A9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活动赛事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27FF59C5-BF0F-4295-A7C5-841ACF100DC9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custGeom>
            <a:avLst/>
            <a:gdLst>
              <a:gd name="connsiteX0" fmla="*/ 0 w 4441826"/>
              <a:gd name="connsiteY0" fmla="*/ 572641 h 1145282"/>
              <a:gd name="connsiteX1" fmla="*/ 2220913 w 4441826"/>
              <a:gd name="connsiteY1" fmla="*/ 0 h 1145282"/>
              <a:gd name="connsiteX2" fmla="*/ 4441826 w 4441826"/>
              <a:gd name="connsiteY2" fmla="*/ 572641 h 1145282"/>
              <a:gd name="connsiteX3" fmla="*/ 2220913 w 4441826"/>
              <a:gd name="connsiteY3" fmla="*/ 1145282 h 1145282"/>
              <a:gd name="connsiteX4" fmla="*/ 0 w 4441826"/>
              <a:gd name="connsiteY4" fmla="*/ 572641 h 1145282"/>
              <a:gd name="connsiteX0" fmla="*/ 3653543 w 8095369"/>
              <a:gd name="connsiteY0" fmla="*/ 4246339 h 4818980"/>
              <a:gd name="connsiteX1" fmla="*/ 0 w 8095369"/>
              <a:gd name="connsiteY1" fmla="*/ 0 h 4818980"/>
              <a:gd name="connsiteX2" fmla="*/ 5874456 w 8095369"/>
              <a:gd name="connsiteY2" fmla="*/ 3673698 h 4818980"/>
              <a:gd name="connsiteX3" fmla="*/ 8095369 w 8095369"/>
              <a:gd name="connsiteY3" fmla="*/ 4246339 h 4818980"/>
              <a:gd name="connsiteX4" fmla="*/ 5874456 w 8095369"/>
              <a:gd name="connsiteY4" fmla="*/ 4818980 h 4818980"/>
              <a:gd name="connsiteX5" fmla="*/ 3653543 w 8095369"/>
              <a:gd name="connsiteY5" fmla="*/ 4246339 h 4818980"/>
              <a:gd name="connsiteX0" fmla="*/ 0 w 4441826"/>
              <a:gd name="connsiteY0" fmla="*/ 572641 h 1145282"/>
              <a:gd name="connsiteX1" fmla="*/ 2220913 w 4441826"/>
              <a:gd name="connsiteY1" fmla="*/ 0 h 1145282"/>
              <a:gd name="connsiteX2" fmla="*/ 4441826 w 4441826"/>
              <a:gd name="connsiteY2" fmla="*/ 572641 h 1145282"/>
              <a:gd name="connsiteX3" fmla="*/ 2220913 w 4441826"/>
              <a:gd name="connsiteY3" fmla="*/ 1145282 h 1145282"/>
              <a:gd name="connsiteX4" fmla="*/ 0 w 4441826"/>
              <a:gd name="connsiteY4" fmla="*/ 572641 h 114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1826" h="1145282">
                <a:moveTo>
                  <a:pt x="0" y="572641"/>
                </a:moveTo>
                <a:cubicBezTo>
                  <a:pt x="0" y="256380"/>
                  <a:pt x="994337" y="0"/>
                  <a:pt x="2220913" y="0"/>
                </a:cubicBezTo>
                <a:cubicBezTo>
                  <a:pt x="3447489" y="0"/>
                  <a:pt x="4441826" y="256380"/>
                  <a:pt x="4441826" y="572641"/>
                </a:cubicBezTo>
                <a:cubicBezTo>
                  <a:pt x="4441826" y="888902"/>
                  <a:pt x="3447489" y="1145282"/>
                  <a:pt x="2220913" y="1145282"/>
                </a:cubicBezTo>
                <a:cubicBezTo>
                  <a:pt x="994337" y="1145282"/>
                  <a:pt x="0" y="888902"/>
                  <a:pt x="0" y="572641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7" name="PA-文本框 10">
            <a:extLst>
              <a:ext uri="{FF2B5EF4-FFF2-40B4-BE49-F238E27FC236}">
                <a16:creationId xmlns:a16="http://schemas.microsoft.com/office/drawing/2014/main" xmlns="" id="{09409115-73B5-466F-B12A-952489ADB36A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故事思考</a:t>
            </a:r>
          </a:p>
        </p:txBody>
      </p:sp>
      <p:sp>
        <p:nvSpPr>
          <p:cNvPr id="48" name="PA-文本框 10">
            <a:extLst>
              <a:ext uri="{FF2B5EF4-FFF2-40B4-BE49-F238E27FC236}">
                <a16:creationId xmlns:a16="http://schemas.microsoft.com/office/drawing/2014/main" xmlns="" id="{40CA7F45-D38E-4240-93DF-9E8E50137492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整改复盘</a:t>
            </a:r>
          </a:p>
        </p:txBody>
      </p:sp>
      <p:sp>
        <p:nvSpPr>
          <p:cNvPr id="49" name="PA-文本框 10">
            <a:extLst>
              <a:ext uri="{FF2B5EF4-FFF2-40B4-BE49-F238E27FC236}">
                <a16:creationId xmlns:a16="http://schemas.microsoft.com/office/drawing/2014/main" xmlns="" id="{FAF12C1E-88E8-4CA1-A64F-0877E3D2AF0B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知识问答</a:t>
            </a:r>
          </a:p>
        </p:txBody>
      </p:sp>
      <p:sp>
        <p:nvSpPr>
          <p:cNvPr id="50" name="PA-文本框 10">
            <a:extLst>
              <a:ext uri="{FF2B5EF4-FFF2-40B4-BE49-F238E27FC236}">
                <a16:creationId xmlns:a16="http://schemas.microsoft.com/office/drawing/2014/main" xmlns="" id="{39D44BC0-4141-4BA9-883F-687E5CE5C477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模仿训练</a:t>
            </a:r>
          </a:p>
        </p:txBody>
      </p:sp>
      <p:sp>
        <p:nvSpPr>
          <p:cNvPr id="51" name="PA-文本框 10">
            <a:extLst>
              <a:ext uri="{FF2B5EF4-FFF2-40B4-BE49-F238E27FC236}">
                <a16:creationId xmlns:a16="http://schemas.microsoft.com/office/drawing/2014/main" xmlns="" id="{659B0473-14D2-449C-8E9A-DA1DB4C56B30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美化训练</a:t>
            </a:r>
          </a:p>
        </p:txBody>
      </p:sp>
      <p:sp>
        <p:nvSpPr>
          <p:cNvPr id="52" name="PA-文本框 10">
            <a:extLst>
              <a:ext uri="{FF2B5EF4-FFF2-40B4-BE49-F238E27FC236}">
                <a16:creationId xmlns:a16="http://schemas.microsoft.com/office/drawing/2014/main" xmlns="" id="{D783D87F-A39D-47FF-A3B3-17E928D41457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代做定制</a:t>
            </a:r>
          </a:p>
        </p:txBody>
      </p:sp>
      <p:sp>
        <p:nvSpPr>
          <p:cNvPr id="53" name="PA-文本框 10">
            <a:extLst>
              <a:ext uri="{FF2B5EF4-FFF2-40B4-BE49-F238E27FC236}">
                <a16:creationId xmlns:a16="http://schemas.microsoft.com/office/drawing/2014/main" xmlns="" id="{49F9B223-1865-4D77-85BA-6285AF7B4917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国外作品</a:t>
            </a:r>
          </a:p>
        </p:txBody>
      </p:sp>
      <p:sp>
        <p:nvSpPr>
          <p:cNvPr id="54" name="PA-文本框 10">
            <a:extLst>
              <a:ext uri="{FF2B5EF4-FFF2-40B4-BE49-F238E27FC236}">
                <a16:creationId xmlns:a16="http://schemas.microsoft.com/office/drawing/2014/main" xmlns="" id="{D423875C-AAB5-43E7-8858-111C49EBE484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国内作品</a:t>
            </a:r>
          </a:p>
        </p:txBody>
      </p:sp>
      <p:sp>
        <p:nvSpPr>
          <p:cNvPr id="55" name="PA-文本框 10">
            <a:extLst>
              <a:ext uri="{FF2B5EF4-FFF2-40B4-BE49-F238E27FC236}">
                <a16:creationId xmlns:a16="http://schemas.microsoft.com/office/drawing/2014/main" xmlns="" id="{5050141C-5CD5-43A4-8218-D5B40FC2B1A5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网站推荐</a:t>
            </a:r>
          </a:p>
        </p:txBody>
      </p:sp>
      <p:sp>
        <p:nvSpPr>
          <p:cNvPr id="56" name="PA-文本框 10">
            <a:extLst>
              <a:ext uri="{FF2B5EF4-FFF2-40B4-BE49-F238E27FC236}">
                <a16:creationId xmlns:a16="http://schemas.microsoft.com/office/drawing/2014/main" xmlns="" id="{23A018B9-C11B-4514-A464-97D18882893C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素材来源</a:t>
            </a:r>
          </a:p>
        </p:txBody>
      </p:sp>
      <p:sp>
        <p:nvSpPr>
          <p:cNvPr id="57" name="PA-文本框 10">
            <a:extLst>
              <a:ext uri="{FF2B5EF4-FFF2-40B4-BE49-F238E27FC236}">
                <a16:creationId xmlns:a16="http://schemas.microsoft.com/office/drawing/2014/main" xmlns="" id="{2240C36A-DDED-47C4-BC00-7D3C8AFA7C74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搜索技巧</a:t>
            </a:r>
          </a:p>
        </p:txBody>
      </p:sp>
      <p:sp>
        <p:nvSpPr>
          <p:cNvPr id="58" name="PA-文本框 10">
            <a:extLst>
              <a:ext uri="{FF2B5EF4-FFF2-40B4-BE49-F238E27FC236}">
                <a16:creationId xmlns:a16="http://schemas.microsoft.com/office/drawing/2014/main" xmlns="" id="{8E3592F4-8A06-402D-91EA-105CBEFF98AC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PPT</a:t>
            </a:r>
            <a:r>
              <a:rPr lang="zh-CN" altLang="en-US" sz="1000">
                <a:solidFill>
                  <a:srgbClr val="7892E6"/>
                </a:solidFill>
              </a:rPr>
              <a:t>模板</a:t>
            </a:r>
          </a:p>
        </p:txBody>
      </p:sp>
      <p:sp>
        <p:nvSpPr>
          <p:cNvPr id="59" name="PA-文本框 10">
            <a:extLst>
              <a:ext uri="{FF2B5EF4-FFF2-40B4-BE49-F238E27FC236}">
                <a16:creationId xmlns:a16="http://schemas.microsoft.com/office/drawing/2014/main" xmlns="" id="{8906B01D-9D69-4E47-8EF2-7D19FA8AF140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神器种草</a:t>
            </a:r>
          </a:p>
        </p:txBody>
      </p:sp>
      <p:sp>
        <p:nvSpPr>
          <p:cNvPr id="60" name="PA-文本框 10">
            <a:extLst>
              <a:ext uri="{FF2B5EF4-FFF2-40B4-BE49-F238E27FC236}">
                <a16:creationId xmlns:a16="http://schemas.microsoft.com/office/drawing/2014/main" xmlns="" id="{B3C1AA1D-4348-4A58-A5E6-3C503C997B55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工具软件</a:t>
            </a:r>
          </a:p>
        </p:txBody>
      </p:sp>
      <p:sp>
        <p:nvSpPr>
          <p:cNvPr id="61" name="PA-文本框 10">
            <a:extLst>
              <a:ext uri="{FF2B5EF4-FFF2-40B4-BE49-F238E27FC236}">
                <a16:creationId xmlns:a16="http://schemas.microsoft.com/office/drawing/2014/main" xmlns="" id="{7C83B047-3829-4B30-8277-68D44304283F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Qingtools</a:t>
            </a:r>
          </a:p>
        </p:txBody>
      </p:sp>
      <p:sp>
        <p:nvSpPr>
          <p:cNvPr id="62" name="PA-文本框 10">
            <a:extLst>
              <a:ext uri="{FF2B5EF4-FFF2-40B4-BE49-F238E27FC236}">
                <a16:creationId xmlns:a16="http://schemas.microsoft.com/office/drawing/2014/main" xmlns="" id="{626413C6-D6EA-4BF1-A7B8-79D7392637E4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英豪插件</a:t>
            </a:r>
          </a:p>
        </p:txBody>
      </p:sp>
      <p:sp>
        <p:nvSpPr>
          <p:cNvPr id="63" name="PA-文本框 10">
            <a:extLst>
              <a:ext uri="{FF2B5EF4-FFF2-40B4-BE49-F238E27FC236}">
                <a16:creationId xmlns:a16="http://schemas.microsoft.com/office/drawing/2014/main" xmlns="" id="{59722932-FD5C-4CCD-9341-B65D26265C69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口袋动画</a:t>
            </a:r>
          </a:p>
        </p:txBody>
      </p:sp>
      <p:sp>
        <p:nvSpPr>
          <p:cNvPr id="64" name="PA-文本框 10">
            <a:extLst>
              <a:ext uri="{FF2B5EF4-FFF2-40B4-BE49-F238E27FC236}">
                <a16:creationId xmlns:a16="http://schemas.microsoft.com/office/drawing/2014/main" xmlns="" id="{CE1BAC3D-480C-4BEF-87E4-305C1AB77CC3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ThreeD</a:t>
            </a:r>
          </a:p>
        </p:txBody>
      </p:sp>
      <p:sp>
        <p:nvSpPr>
          <p:cNvPr id="65" name="PA-文本框 10">
            <a:extLst>
              <a:ext uri="{FF2B5EF4-FFF2-40B4-BE49-F238E27FC236}">
                <a16:creationId xmlns:a16="http://schemas.microsoft.com/office/drawing/2014/main" xmlns="" id="{D01D1FC4-08DF-47E5-9811-655DE909F069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OneKey</a:t>
            </a:r>
          </a:p>
        </p:txBody>
      </p:sp>
      <p:sp>
        <p:nvSpPr>
          <p:cNvPr id="66" name="PA-文本框 10">
            <a:extLst>
              <a:ext uri="{FF2B5EF4-FFF2-40B4-BE49-F238E27FC236}">
                <a16:creationId xmlns:a16="http://schemas.microsoft.com/office/drawing/2014/main" xmlns="" id="{1A72FE1D-474C-4CB7-8D73-217FA5951733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Nordri</a:t>
            </a:r>
          </a:p>
        </p:txBody>
      </p:sp>
    </p:spTree>
    <p:extLst>
      <p:ext uri="{BB962C8B-B14F-4D97-AF65-F5344CB8AC3E}">
        <p14:creationId xmlns:p14="http://schemas.microsoft.com/office/powerpoint/2010/main" val="46746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2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3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4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5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6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7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8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9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repeatCount="indefinite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0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9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0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5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5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6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6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7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7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8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8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9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9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9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0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0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1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1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1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2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2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3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3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repeatCount="indefinite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4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4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5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5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repeatCount="indefinite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6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6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6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repeatCount="indefinite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7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7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7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1" presetClass="entr" presetSubtype="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repeatCount="indefinite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8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8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repeatCount="indefinite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9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9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repeatCount="indefinite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0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0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1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1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1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1" presetClass="entr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repeatCount="indefinite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2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2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1" presetClass="entr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repeatCount="indefinite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3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3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" presetClass="entr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repeatCount="indefinite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4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4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4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4" grpId="1"/>
      <p:bldP spid="17" grpId="0"/>
      <p:bldP spid="17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7" grpId="0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素材整合</a:t>
            </a:r>
          </a:p>
        </p:txBody>
      </p:sp>
      <p:sp>
        <p:nvSpPr>
          <p:cNvPr id="14" name="PA-文本框 10">
            <a:extLst>
              <a:ext uri="{FF2B5EF4-FFF2-40B4-BE49-F238E27FC236}">
                <a16:creationId xmlns:a16="http://schemas.microsoft.com/office/drawing/2014/main" xmlns="" id="{BACCE842-0BCF-47F2-924D-A78D76E2A0D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宣传漫画</a:t>
            </a:r>
          </a:p>
        </p:txBody>
      </p:sp>
      <p:sp>
        <p:nvSpPr>
          <p:cNvPr id="17" name="PA-文本框 10">
            <a:extLst>
              <a:ext uri="{FF2B5EF4-FFF2-40B4-BE49-F238E27FC236}">
                <a16:creationId xmlns:a16="http://schemas.microsoft.com/office/drawing/2014/main" xmlns="" id="{2C6D83B0-DB3D-49A9-A077-6BF73A890A4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宏</a:t>
            </a:r>
          </a:p>
        </p:txBody>
      </p:sp>
      <p:sp>
        <p:nvSpPr>
          <p:cNvPr id="19" name="PA-文本框 10">
            <a:extLst>
              <a:ext uri="{FF2B5EF4-FFF2-40B4-BE49-F238E27FC236}">
                <a16:creationId xmlns:a16="http://schemas.microsoft.com/office/drawing/2014/main" xmlns="" id="{BC512468-FE61-421B-BAFF-8650EF4E37C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其他插件</a:t>
            </a:r>
          </a:p>
        </p:txBody>
      </p:sp>
      <p:sp>
        <p:nvSpPr>
          <p:cNvPr id="21" name="PA-文本框 10">
            <a:extLst>
              <a:ext uri="{FF2B5EF4-FFF2-40B4-BE49-F238E27FC236}">
                <a16:creationId xmlns:a16="http://schemas.microsoft.com/office/drawing/2014/main" xmlns="" id="{36E194DD-260D-41FA-A571-39B390E8A4B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新手问题</a:t>
            </a:r>
          </a:p>
        </p:txBody>
      </p:sp>
      <p:sp>
        <p:nvSpPr>
          <p:cNvPr id="22" name="PA-文本框 10">
            <a:extLst>
              <a:ext uri="{FF2B5EF4-FFF2-40B4-BE49-F238E27FC236}">
                <a16:creationId xmlns:a16="http://schemas.microsoft.com/office/drawing/2014/main" xmlns="" id="{7B1BD8CE-F97E-4B18-8C63-5A91F64B47B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色彩渐变</a:t>
            </a:r>
          </a:p>
        </p:txBody>
      </p:sp>
      <p:sp>
        <p:nvSpPr>
          <p:cNvPr id="23" name="PA-文本框 10">
            <a:extLst>
              <a:ext uri="{FF2B5EF4-FFF2-40B4-BE49-F238E27FC236}">
                <a16:creationId xmlns:a16="http://schemas.microsoft.com/office/drawing/2014/main" xmlns="" id="{B25926C2-5966-4339-AF3E-61526C1EF60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视频元素</a:t>
            </a:r>
          </a:p>
        </p:txBody>
      </p:sp>
      <p:sp>
        <p:nvSpPr>
          <p:cNvPr id="24" name="PA-文本框 10">
            <a:extLst>
              <a:ext uri="{FF2B5EF4-FFF2-40B4-BE49-F238E27FC236}">
                <a16:creationId xmlns:a16="http://schemas.microsoft.com/office/drawing/2014/main" xmlns="" id="{29E48F35-FFD6-4B83-BFDF-B9272F87645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黑金风</a:t>
            </a:r>
          </a:p>
        </p:txBody>
      </p:sp>
      <p:sp>
        <p:nvSpPr>
          <p:cNvPr id="25" name="PA-文本框 10">
            <a:extLst>
              <a:ext uri="{FF2B5EF4-FFF2-40B4-BE49-F238E27FC236}">
                <a16:creationId xmlns:a16="http://schemas.microsoft.com/office/drawing/2014/main" xmlns="" id="{F081D118-345C-4A22-8626-5A6EFD1C868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个人简历</a:t>
            </a:r>
          </a:p>
        </p:txBody>
      </p:sp>
      <p:sp>
        <p:nvSpPr>
          <p:cNvPr id="26" name="PA-文本框 10">
            <a:extLst>
              <a:ext uri="{FF2B5EF4-FFF2-40B4-BE49-F238E27FC236}">
                <a16:creationId xmlns:a16="http://schemas.microsoft.com/office/drawing/2014/main" xmlns="" id="{F4F58ED8-BF10-4D99-AD1F-60BC7275FA8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其他技能</a:t>
            </a:r>
          </a:p>
        </p:txBody>
      </p:sp>
      <p:sp>
        <p:nvSpPr>
          <p:cNvPr id="29" name="PA-文本框 10">
            <a:extLst>
              <a:ext uri="{FF2B5EF4-FFF2-40B4-BE49-F238E27FC236}">
                <a16:creationId xmlns:a16="http://schemas.microsoft.com/office/drawing/2014/main" xmlns="" id="{CF8E7096-92AD-4469-87F8-F0F69EC2D26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3D</a:t>
            </a:r>
            <a:r>
              <a:rPr lang="zh-CN" altLang="en-US" sz="1000">
                <a:solidFill>
                  <a:srgbClr val="7892E6"/>
                </a:solidFill>
              </a:rPr>
              <a:t>立体</a:t>
            </a:r>
          </a:p>
        </p:txBody>
      </p:sp>
      <p:sp>
        <p:nvSpPr>
          <p:cNvPr id="30" name="PA-文本框 10">
            <a:extLst>
              <a:ext uri="{FF2B5EF4-FFF2-40B4-BE49-F238E27FC236}">
                <a16:creationId xmlns:a16="http://schemas.microsoft.com/office/drawing/2014/main" xmlns="" id="{4D71B19E-3648-4497-B03F-47EB1F0FD0A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缩放定位</a:t>
            </a:r>
          </a:p>
        </p:txBody>
      </p:sp>
      <p:sp>
        <p:nvSpPr>
          <p:cNvPr id="31" name="PA-文本框 10">
            <a:extLst>
              <a:ext uri="{FF2B5EF4-FFF2-40B4-BE49-F238E27FC236}">
                <a16:creationId xmlns:a16="http://schemas.microsoft.com/office/drawing/2014/main" xmlns="" id="{60D88C82-0926-4879-859C-617A769B9FB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母版</a:t>
            </a:r>
          </a:p>
        </p:txBody>
      </p:sp>
      <p:sp>
        <p:nvSpPr>
          <p:cNvPr id="32" name="PA-文本框 10">
            <a:extLst>
              <a:ext uri="{FF2B5EF4-FFF2-40B4-BE49-F238E27FC236}">
                <a16:creationId xmlns:a16="http://schemas.microsoft.com/office/drawing/2014/main" xmlns="" id="{A3D88E0C-AC93-4832-A6D5-5E85F2C71C2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动态图表</a:t>
            </a:r>
          </a:p>
        </p:txBody>
      </p:sp>
      <p:sp>
        <p:nvSpPr>
          <p:cNvPr id="33" name="PA-文本框 10">
            <a:extLst>
              <a:ext uri="{FF2B5EF4-FFF2-40B4-BE49-F238E27FC236}">
                <a16:creationId xmlns:a16="http://schemas.microsoft.com/office/drawing/2014/main" xmlns="" id="{E8A90477-9C81-46BA-92A5-7B8445F24186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素材分享</a:t>
            </a:r>
          </a:p>
        </p:txBody>
      </p:sp>
      <p:sp>
        <p:nvSpPr>
          <p:cNvPr id="34" name="PA-文本框 10">
            <a:extLst>
              <a:ext uri="{FF2B5EF4-FFF2-40B4-BE49-F238E27FC236}">
                <a16:creationId xmlns:a16="http://schemas.microsoft.com/office/drawing/2014/main" xmlns="" id="{C7D0992D-34CF-4141-B50F-206CE911A50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设计灵感</a:t>
            </a:r>
          </a:p>
        </p:txBody>
      </p:sp>
      <p:sp>
        <p:nvSpPr>
          <p:cNvPr id="35" name="PA-文本框 10">
            <a:extLst>
              <a:ext uri="{FF2B5EF4-FFF2-40B4-BE49-F238E27FC236}">
                <a16:creationId xmlns:a16="http://schemas.microsoft.com/office/drawing/2014/main" xmlns="" id="{D4B021C2-378C-4258-89C8-2E956E0C231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其他风格</a:t>
            </a:r>
          </a:p>
        </p:txBody>
      </p:sp>
      <p:sp>
        <p:nvSpPr>
          <p:cNvPr id="36" name="PA-文本框 10">
            <a:extLst>
              <a:ext uri="{FF2B5EF4-FFF2-40B4-BE49-F238E27FC236}">
                <a16:creationId xmlns:a16="http://schemas.microsoft.com/office/drawing/2014/main" xmlns="" id="{CE05EF2C-F368-42CF-A0D6-90A05751FBA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WPS</a:t>
            </a:r>
          </a:p>
        </p:txBody>
      </p:sp>
      <p:sp>
        <p:nvSpPr>
          <p:cNvPr id="37" name="PA-文本框 10">
            <a:extLst>
              <a:ext uri="{FF2B5EF4-FFF2-40B4-BE49-F238E27FC236}">
                <a16:creationId xmlns:a16="http://schemas.microsoft.com/office/drawing/2014/main" xmlns="" id="{CEDC0A2D-1C83-480C-8165-8E4BAEA15B5A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EXCEL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38" name="PA-文本框 10">
            <a:extLst>
              <a:ext uri="{FF2B5EF4-FFF2-40B4-BE49-F238E27FC236}">
                <a16:creationId xmlns:a16="http://schemas.microsoft.com/office/drawing/2014/main" xmlns="" id="{BCBBA377-667F-4E0E-93BE-FD2A8EDACA3E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WORD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39" name="PA-文本框 10">
            <a:extLst>
              <a:ext uri="{FF2B5EF4-FFF2-40B4-BE49-F238E27FC236}">
                <a16:creationId xmlns:a16="http://schemas.microsoft.com/office/drawing/2014/main" xmlns="" id="{A544CBEA-CB03-4476-AC55-CBD43CA0BF91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学习方法</a:t>
            </a:r>
          </a:p>
        </p:txBody>
      </p:sp>
      <p:sp>
        <p:nvSpPr>
          <p:cNvPr id="40" name="PA-文本框 10">
            <a:extLst>
              <a:ext uri="{FF2B5EF4-FFF2-40B4-BE49-F238E27FC236}">
                <a16:creationId xmlns:a16="http://schemas.microsoft.com/office/drawing/2014/main" xmlns="" id="{8193CDBA-79D2-42EB-AB23-C472EFB92177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演讲技巧</a:t>
            </a:r>
          </a:p>
        </p:txBody>
      </p:sp>
      <p:sp>
        <p:nvSpPr>
          <p:cNvPr id="41" name="PA-文本框 10">
            <a:extLst>
              <a:ext uri="{FF2B5EF4-FFF2-40B4-BE49-F238E27FC236}">
                <a16:creationId xmlns:a16="http://schemas.microsoft.com/office/drawing/2014/main" xmlns="" id="{78C09335-AAEC-4EC2-8126-D3BE517ED3BF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媒体运营</a:t>
            </a:r>
          </a:p>
        </p:txBody>
      </p:sp>
      <p:sp>
        <p:nvSpPr>
          <p:cNvPr id="42" name="PA-文本框 10">
            <a:extLst>
              <a:ext uri="{FF2B5EF4-FFF2-40B4-BE49-F238E27FC236}">
                <a16:creationId xmlns:a16="http://schemas.microsoft.com/office/drawing/2014/main" xmlns="" id="{E777404E-BF72-43BC-885B-FAAED37BDD20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职场办公</a:t>
            </a:r>
          </a:p>
        </p:txBody>
      </p:sp>
      <p:sp>
        <p:nvSpPr>
          <p:cNvPr id="43" name="PA-文本框 10">
            <a:extLst>
              <a:ext uri="{FF2B5EF4-FFF2-40B4-BE49-F238E27FC236}">
                <a16:creationId xmlns:a16="http://schemas.microsoft.com/office/drawing/2014/main" xmlns="" id="{A3FB014C-322B-4BEB-BCE8-5173715E51A9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活动赛事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27FF59C5-BF0F-4295-A7C5-841ACF100DC9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custGeom>
            <a:avLst/>
            <a:gdLst>
              <a:gd name="connsiteX0" fmla="*/ 0 w 4441826"/>
              <a:gd name="connsiteY0" fmla="*/ 572641 h 1145282"/>
              <a:gd name="connsiteX1" fmla="*/ 2220913 w 4441826"/>
              <a:gd name="connsiteY1" fmla="*/ 0 h 1145282"/>
              <a:gd name="connsiteX2" fmla="*/ 4441826 w 4441826"/>
              <a:gd name="connsiteY2" fmla="*/ 572641 h 1145282"/>
              <a:gd name="connsiteX3" fmla="*/ 2220913 w 4441826"/>
              <a:gd name="connsiteY3" fmla="*/ 1145282 h 1145282"/>
              <a:gd name="connsiteX4" fmla="*/ 0 w 4441826"/>
              <a:gd name="connsiteY4" fmla="*/ 572641 h 1145282"/>
              <a:gd name="connsiteX0" fmla="*/ 3653543 w 8095369"/>
              <a:gd name="connsiteY0" fmla="*/ 4246339 h 4818980"/>
              <a:gd name="connsiteX1" fmla="*/ 0 w 8095369"/>
              <a:gd name="connsiteY1" fmla="*/ 0 h 4818980"/>
              <a:gd name="connsiteX2" fmla="*/ 5874456 w 8095369"/>
              <a:gd name="connsiteY2" fmla="*/ 3673698 h 4818980"/>
              <a:gd name="connsiteX3" fmla="*/ 8095369 w 8095369"/>
              <a:gd name="connsiteY3" fmla="*/ 4246339 h 4818980"/>
              <a:gd name="connsiteX4" fmla="*/ 5874456 w 8095369"/>
              <a:gd name="connsiteY4" fmla="*/ 4818980 h 4818980"/>
              <a:gd name="connsiteX5" fmla="*/ 3653543 w 8095369"/>
              <a:gd name="connsiteY5" fmla="*/ 4246339 h 4818980"/>
              <a:gd name="connsiteX0" fmla="*/ 0 w 4441826"/>
              <a:gd name="connsiteY0" fmla="*/ 572641 h 1145282"/>
              <a:gd name="connsiteX1" fmla="*/ 2220913 w 4441826"/>
              <a:gd name="connsiteY1" fmla="*/ 0 h 1145282"/>
              <a:gd name="connsiteX2" fmla="*/ 4441826 w 4441826"/>
              <a:gd name="connsiteY2" fmla="*/ 572641 h 1145282"/>
              <a:gd name="connsiteX3" fmla="*/ 2220913 w 4441826"/>
              <a:gd name="connsiteY3" fmla="*/ 1145282 h 1145282"/>
              <a:gd name="connsiteX4" fmla="*/ 0 w 4441826"/>
              <a:gd name="connsiteY4" fmla="*/ 572641 h 114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1826" h="1145282">
                <a:moveTo>
                  <a:pt x="0" y="572641"/>
                </a:moveTo>
                <a:cubicBezTo>
                  <a:pt x="0" y="256380"/>
                  <a:pt x="994337" y="0"/>
                  <a:pt x="2220913" y="0"/>
                </a:cubicBezTo>
                <a:cubicBezTo>
                  <a:pt x="3447489" y="0"/>
                  <a:pt x="4441826" y="256380"/>
                  <a:pt x="4441826" y="572641"/>
                </a:cubicBezTo>
                <a:cubicBezTo>
                  <a:pt x="4441826" y="888902"/>
                  <a:pt x="3447489" y="1145282"/>
                  <a:pt x="2220913" y="1145282"/>
                </a:cubicBezTo>
                <a:cubicBezTo>
                  <a:pt x="994337" y="1145282"/>
                  <a:pt x="0" y="888902"/>
                  <a:pt x="0" y="572641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7" name="PA-文本框 10">
            <a:extLst>
              <a:ext uri="{FF2B5EF4-FFF2-40B4-BE49-F238E27FC236}">
                <a16:creationId xmlns:a16="http://schemas.microsoft.com/office/drawing/2014/main" xmlns="" id="{09409115-73B5-466F-B12A-952489ADB36A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故事思考</a:t>
            </a:r>
          </a:p>
        </p:txBody>
      </p:sp>
      <p:sp>
        <p:nvSpPr>
          <p:cNvPr id="48" name="PA-文本框 10">
            <a:extLst>
              <a:ext uri="{FF2B5EF4-FFF2-40B4-BE49-F238E27FC236}">
                <a16:creationId xmlns:a16="http://schemas.microsoft.com/office/drawing/2014/main" xmlns="" id="{40CA7F45-D38E-4240-93DF-9E8E50137492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整改复盘</a:t>
            </a:r>
          </a:p>
        </p:txBody>
      </p:sp>
      <p:sp>
        <p:nvSpPr>
          <p:cNvPr id="49" name="PA-文本框 10">
            <a:extLst>
              <a:ext uri="{FF2B5EF4-FFF2-40B4-BE49-F238E27FC236}">
                <a16:creationId xmlns:a16="http://schemas.microsoft.com/office/drawing/2014/main" xmlns="" id="{FAF12C1E-88E8-4CA1-A64F-0877E3D2AF0B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知识问答</a:t>
            </a:r>
          </a:p>
        </p:txBody>
      </p:sp>
      <p:sp>
        <p:nvSpPr>
          <p:cNvPr id="50" name="PA-文本框 10">
            <a:extLst>
              <a:ext uri="{FF2B5EF4-FFF2-40B4-BE49-F238E27FC236}">
                <a16:creationId xmlns:a16="http://schemas.microsoft.com/office/drawing/2014/main" xmlns="" id="{39D44BC0-4141-4BA9-883F-687E5CE5C477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模仿训练</a:t>
            </a:r>
          </a:p>
        </p:txBody>
      </p:sp>
      <p:sp>
        <p:nvSpPr>
          <p:cNvPr id="51" name="PA-文本框 10">
            <a:extLst>
              <a:ext uri="{FF2B5EF4-FFF2-40B4-BE49-F238E27FC236}">
                <a16:creationId xmlns:a16="http://schemas.microsoft.com/office/drawing/2014/main" xmlns="" id="{659B0473-14D2-449C-8E9A-DA1DB4C56B30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美化训练</a:t>
            </a:r>
          </a:p>
        </p:txBody>
      </p:sp>
      <p:sp>
        <p:nvSpPr>
          <p:cNvPr id="52" name="PA-文本框 10">
            <a:extLst>
              <a:ext uri="{FF2B5EF4-FFF2-40B4-BE49-F238E27FC236}">
                <a16:creationId xmlns:a16="http://schemas.microsoft.com/office/drawing/2014/main" xmlns="" id="{D783D87F-A39D-47FF-A3B3-17E928D41457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代做定制</a:t>
            </a:r>
          </a:p>
        </p:txBody>
      </p:sp>
      <p:sp>
        <p:nvSpPr>
          <p:cNvPr id="53" name="PA-文本框 10">
            <a:extLst>
              <a:ext uri="{FF2B5EF4-FFF2-40B4-BE49-F238E27FC236}">
                <a16:creationId xmlns:a16="http://schemas.microsoft.com/office/drawing/2014/main" xmlns="" id="{49F9B223-1865-4D77-85BA-6285AF7B4917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国外作品</a:t>
            </a:r>
          </a:p>
        </p:txBody>
      </p:sp>
      <p:sp>
        <p:nvSpPr>
          <p:cNvPr id="54" name="PA-文本框 10">
            <a:extLst>
              <a:ext uri="{FF2B5EF4-FFF2-40B4-BE49-F238E27FC236}">
                <a16:creationId xmlns:a16="http://schemas.microsoft.com/office/drawing/2014/main" xmlns="" id="{D423875C-AAB5-43E7-8858-111C49EBE484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国内作品</a:t>
            </a:r>
          </a:p>
        </p:txBody>
      </p:sp>
      <p:sp>
        <p:nvSpPr>
          <p:cNvPr id="55" name="PA-文本框 10">
            <a:extLst>
              <a:ext uri="{FF2B5EF4-FFF2-40B4-BE49-F238E27FC236}">
                <a16:creationId xmlns:a16="http://schemas.microsoft.com/office/drawing/2014/main" xmlns="" id="{5050141C-5CD5-43A4-8218-D5B40FC2B1A5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网站推荐</a:t>
            </a:r>
          </a:p>
        </p:txBody>
      </p:sp>
      <p:sp>
        <p:nvSpPr>
          <p:cNvPr id="56" name="PA-文本框 10">
            <a:extLst>
              <a:ext uri="{FF2B5EF4-FFF2-40B4-BE49-F238E27FC236}">
                <a16:creationId xmlns:a16="http://schemas.microsoft.com/office/drawing/2014/main" xmlns="" id="{23A018B9-C11B-4514-A464-97D18882893C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素材来源</a:t>
            </a:r>
          </a:p>
        </p:txBody>
      </p:sp>
      <p:sp>
        <p:nvSpPr>
          <p:cNvPr id="57" name="PA-文本框 10">
            <a:extLst>
              <a:ext uri="{FF2B5EF4-FFF2-40B4-BE49-F238E27FC236}">
                <a16:creationId xmlns:a16="http://schemas.microsoft.com/office/drawing/2014/main" xmlns="" id="{2240C36A-DDED-47C4-BC00-7D3C8AFA7C74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搜索技巧</a:t>
            </a:r>
          </a:p>
        </p:txBody>
      </p:sp>
      <p:sp>
        <p:nvSpPr>
          <p:cNvPr id="58" name="PA-文本框 10">
            <a:extLst>
              <a:ext uri="{FF2B5EF4-FFF2-40B4-BE49-F238E27FC236}">
                <a16:creationId xmlns:a16="http://schemas.microsoft.com/office/drawing/2014/main" xmlns="" id="{8E3592F4-8A06-402D-91EA-105CBEFF98AC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PPT</a:t>
            </a:r>
            <a:r>
              <a:rPr lang="zh-CN" altLang="en-US" sz="1000">
                <a:solidFill>
                  <a:srgbClr val="7892E6"/>
                </a:solidFill>
              </a:rPr>
              <a:t>模板</a:t>
            </a:r>
          </a:p>
        </p:txBody>
      </p:sp>
      <p:sp>
        <p:nvSpPr>
          <p:cNvPr id="59" name="PA-文本框 10">
            <a:extLst>
              <a:ext uri="{FF2B5EF4-FFF2-40B4-BE49-F238E27FC236}">
                <a16:creationId xmlns:a16="http://schemas.microsoft.com/office/drawing/2014/main" xmlns="" id="{8906B01D-9D69-4E47-8EF2-7D19FA8AF140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神器种草</a:t>
            </a:r>
          </a:p>
        </p:txBody>
      </p:sp>
      <p:sp>
        <p:nvSpPr>
          <p:cNvPr id="60" name="PA-文本框 10">
            <a:extLst>
              <a:ext uri="{FF2B5EF4-FFF2-40B4-BE49-F238E27FC236}">
                <a16:creationId xmlns:a16="http://schemas.microsoft.com/office/drawing/2014/main" xmlns="" id="{B3C1AA1D-4348-4A58-A5E6-3C503C997B55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工具软件</a:t>
            </a:r>
          </a:p>
        </p:txBody>
      </p:sp>
      <p:sp>
        <p:nvSpPr>
          <p:cNvPr id="61" name="PA-文本框 10">
            <a:extLst>
              <a:ext uri="{FF2B5EF4-FFF2-40B4-BE49-F238E27FC236}">
                <a16:creationId xmlns:a16="http://schemas.microsoft.com/office/drawing/2014/main" xmlns="" id="{7C83B047-3829-4B30-8277-68D44304283F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Qingtools</a:t>
            </a:r>
          </a:p>
        </p:txBody>
      </p:sp>
      <p:sp>
        <p:nvSpPr>
          <p:cNvPr id="62" name="PA-文本框 10">
            <a:extLst>
              <a:ext uri="{FF2B5EF4-FFF2-40B4-BE49-F238E27FC236}">
                <a16:creationId xmlns:a16="http://schemas.microsoft.com/office/drawing/2014/main" xmlns="" id="{626413C6-D6EA-4BF1-A7B8-79D7392637E4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英豪插件</a:t>
            </a:r>
          </a:p>
        </p:txBody>
      </p:sp>
      <p:sp>
        <p:nvSpPr>
          <p:cNvPr id="63" name="PA-文本框 10">
            <a:extLst>
              <a:ext uri="{FF2B5EF4-FFF2-40B4-BE49-F238E27FC236}">
                <a16:creationId xmlns:a16="http://schemas.microsoft.com/office/drawing/2014/main" xmlns="" id="{59722932-FD5C-4CCD-9341-B65D26265C69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口袋动画</a:t>
            </a:r>
          </a:p>
        </p:txBody>
      </p:sp>
      <p:sp>
        <p:nvSpPr>
          <p:cNvPr id="64" name="PA-文本框 10">
            <a:extLst>
              <a:ext uri="{FF2B5EF4-FFF2-40B4-BE49-F238E27FC236}">
                <a16:creationId xmlns:a16="http://schemas.microsoft.com/office/drawing/2014/main" xmlns="" id="{CE1BAC3D-480C-4BEF-87E4-305C1AB77CC3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ThreeD</a:t>
            </a:r>
          </a:p>
        </p:txBody>
      </p:sp>
      <p:sp>
        <p:nvSpPr>
          <p:cNvPr id="65" name="PA-文本框 10">
            <a:extLst>
              <a:ext uri="{FF2B5EF4-FFF2-40B4-BE49-F238E27FC236}">
                <a16:creationId xmlns:a16="http://schemas.microsoft.com/office/drawing/2014/main" xmlns="" id="{D01D1FC4-08DF-47E5-9811-655DE909F069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OneKey</a:t>
            </a:r>
          </a:p>
        </p:txBody>
      </p:sp>
      <p:sp>
        <p:nvSpPr>
          <p:cNvPr id="66" name="PA-文本框 10">
            <a:extLst>
              <a:ext uri="{FF2B5EF4-FFF2-40B4-BE49-F238E27FC236}">
                <a16:creationId xmlns:a16="http://schemas.microsoft.com/office/drawing/2014/main" xmlns="" id="{1A72FE1D-474C-4CB7-8D73-217FA5951733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Nordri</a:t>
            </a: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74789B4E-C08A-49A3-8C2C-EACCD1B6AE8A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custGeom>
            <a:avLst/>
            <a:gdLst>
              <a:gd name="connsiteX0" fmla="*/ 0 w 4829176"/>
              <a:gd name="connsiteY0" fmla="*/ 622578 h 1245156"/>
              <a:gd name="connsiteX1" fmla="*/ 2414588 w 4829176"/>
              <a:gd name="connsiteY1" fmla="*/ 0 h 1245156"/>
              <a:gd name="connsiteX2" fmla="*/ 4829176 w 4829176"/>
              <a:gd name="connsiteY2" fmla="*/ 622578 h 1245156"/>
              <a:gd name="connsiteX3" fmla="*/ 2414588 w 4829176"/>
              <a:gd name="connsiteY3" fmla="*/ 1245156 h 1245156"/>
              <a:gd name="connsiteX4" fmla="*/ 0 w 4829176"/>
              <a:gd name="connsiteY4" fmla="*/ 622578 h 1245156"/>
              <a:gd name="connsiteX0" fmla="*/ 3845689 w 8674865"/>
              <a:gd name="connsiteY0" fmla="*/ 3701446 h 4324024"/>
              <a:gd name="connsiteX1" fmla="*/ 0 w 8674865"/>
              <a:gd name="connsiteY1" fmla="*/ 0 h 4324024"/>
              <a:gd name="connsiteX2" fmla="*/ 6260277 w 8674865"/>
              <a:gd name="connsiteY2" fmla="*/ 3078868 h 4324024"/>
              <a:gd name="connsiteX3" fmla="*/ 8674865 w 8674865"/>
              <a:gd name="connsiteY3" fmla="*/ 3701446 h 4324024"/>
              <a:gd name="connsiteX4" fmla="*/ 6260277 w 8674865"/>
              <a:gd name="connsiteY4" fmla="*/ 4324024 h 4324024"/>
              <a:gd name="connsiteX5" fmla="*/ 3845689 w 8674865"/>
              <a:gd name="connsiteY5" fmla="*/ 3701446 h 4324024"/>
              <a:gd name="connsiteX0" fmla="*/ 0 w 4829176"/>
              <a:gd name="connsiteY0" fmla="*/ 622578 h 1245156"/>
              <a:gd name="connsiteX1" fmla="*/ 2414588 w 4829176"/>
              <a:gd name="connsiteY1" fmla="*/ 0 h 1245156"/>
              <a:gd name="connsiteX2" fmla="*/ 4829176 w 4829176"/>
              <a:gd name="connsiteY2" fmla="*/ 622578 h 1245156"/>
              <a:gd name="connsiteX3" fmla="*/ 2414588 w 4829176"/>
              <a:gd name="connsiteY3" fmla="*/ 1245156 h 1245156"/>
              <a:gd name="connsiteX4" fmla="*/ 0 w 4829176"/>
              <a:gd name="connsiteY4" fmla="*/ 622578 h 124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9176" h="1245156">
                <a:moveTo>
                  <a:pt x="0" y="622578"/>
                </a:moveTo>
                <a:cubicBezTo>
                  <a:pt x="0" y="278738"/>
                  <a:pt x="1081048" y="0"/>
                  <a:pt x="2414588" y="0"/>
                </a:cubicBezTo>
                <a:cubicBezTo>
                  <a:pt x="3748128" y="0"/>
                  <a:pt x="4829176" y="278738"/>
                  <a:pt x="4829176" y="622578"/>
                </a:cubicBezTo>
                <a:cubicBezTo>
                  <a:pt x="4829176" y="966418"/>
                  <a:pt x="3748128" y="1245156"/>
                  <a:pt x="2414588" y="1245156"/>
                </a:cubicBezTo>
                <a:cubicBezTo>
                  <a:pt x="1081048" y="1245156"/>
                  <a:pt x="0" y="966418"/>
                  <a:pt x="0" y="62257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0" name="PA-文本框 10">
            <a:extLst>
              <a:ext uri="{FF2B5EF4-FFF2-40B4-BE49-F238E27FC236}">
                <a16:creationId xmlns:a16="http://schemas.microsoft.com/office/drawing/2014/main" xmlns="" id="{F18218AA-85D8-4061-8A3C-6F2DD44BB145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iSlide</a:t>
            </a:r>
          </a:p>
        </p:txBody>
      </p:sp>
      <p:sp>
        <p:nvSpPr>
          <p:cNvPr id="71" name="PA-文本框 10">
            <a:extLst>
              <a:ext uri="{FF2B5EF4-FFF2-40B4-BE49-F238E27FC236}">
                <a16:creationId xmlns:a16="http://schemas.microsoft.com/office/drawing/2014/main" xmlns="" id="{59AFFD7D-75A4-4225-BEDE-8D1D791A42D4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加密保护</a:t>
            </a:r>
          </a:p>
        </p:txBody>
      </p:sp>
      <p:sp>
        <p:nvSpPr>
          <p:cNvPr id="72" name="PA-文本框 10">
            <a:extLst>
              <a:ext uri="{FF2B5EF4-FFF2-40B4-BE49-F238E27FC236}">
                <a16:creationId xmlns:a16="http://schemas.microsoft.com/office/drawing/2014/main" xmlns="" id="{AEA263CA-5046-4B24-809E-A4FCA0172140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管理保存</a:t>
            </a:r>
          </a:p>
        </p:txBody>
      </p:sp>
      <p:sp>
        <p:nvSpPr>
          <p:cNvPr id="73" name="PA-文本框 10">
            <a:extLst>
              <a:ext uri="{FF2B5EF4-FFF2-40B4-BE49-F238E27FC236}">
                <a16:creationId xmlns:a16="http://schemas.microsoft.com/office/drawing/2014/main" xmlns="" id="{ECB421FB-8861-42AE-85A1-87DD6F06CA4E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格式转换</a:t>
            </a:r>
          </a:p>
        </p:txBody>
      </p:sp>
      <p:sp>
        <p:nvSpPr>
          <p:cNvPr id="74" name="PA-文本框 10">
            <a:extLst>
              <a:ext uri="{FF2B5EF4-FFF2-40B4-BE49-F238E27FC236}">
                <a16:creationId xmlns:a16="http://schemas.microsoft.com/office/drawing/2014/main" xmlns="" id="{519F8AD6-7D10-4756-A77A-1AAD80347F8A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打印输出</a:t>
            </a:r>
          </a:p>
        </p:txBody>
      </p:sp>
      <p:sp>
        <p:nvSpPr>
          <p:cNvPr id="75" name="PA-文本框 10">
            <a:extLst>
              <a:ext uri="{FF2B5EF4-FFF2-40B4-BE49-F238E27FC236}">
                <a16:creationId xmlns:a16="http://schemas.microsoft.com/office/drawing/2014/main" xmlns="" id="{A097366C-3D31-4E21-8614-A5C10C99523C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格式设置</a:t>
            </a:r>
          </a:p>
        </p:txBody>
      </p:sp>
      <p:sp>
        <p:nvSpPr>
          <p:cNvPr id="76" name="PA-文本框 10">
            <a:extLst>
              <a:ext uri="{FF2B5EF4-FFF2-40B4-BE49-F238E27FC236}">
                <a16:creationId xmlns:a16="http://schemas.microsoft.com/office/drawing/2014/main" xmlns="" id="{D81AA952-9AAE-4C15-8F07-C86FA07769FF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嵌入打包</a:t>
            </a:r>
          </a:p>
        </p:txBody>
      </p:sp>
      <p:sp>
        <p:nvSpPr>
          <p:cNvPr id="77" name="PA-文本框 10">
            <a:extLst>
              <a:ext uri="{FF2B5EF4-FFF2-40B4-BE49-F238E27FC236}">
                <a16:creationId xmlns:a16="http://schemas.microsoft.com/office/drawing/2014/main" xmlns="" id="{427A07A9-4BC1-4817-B11A-D886325CEAD9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视频交互</a:t>
            </a:r>
          </a:p>
        </p:txBody>
      </p:sp>
      <p:sp>
        <p:nvSpPr>
          <p:cNvPr id="78" name="PA-文本框 10">
            <a:extLst>
              <a:ext uri="{FF2B5EF4-FFF2-40B4-BE49-F238E27FC236}">
                <a16:creationId xmlns:a16="http://schemas.microsoft.com/office/drawing/2014/main" xmlns="" id="{4528A226-3C1D-4338-9631-632E9E680911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片头制作</a:t>
            </a:r>
          </a:p>
        </p:txBody>
      </p:sp>
      <p:sp>
        <p:nvSpPr>
          <p:cNvPr id="79" name="PA-文本框 10">
            <a:extLst>
              <a:ext uri="{FF2B5EF4-FFF2-40B4-BE49-F238E27FC236}">
                <a16:creationId xmlns:a16="http://schemas.microsoft.com/office/drawing/2014/main" xmlns="" id="{D9FDAA28-E166-49E7-9BA6-746ABB8B32B2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音频合成</a:t>
            </a:r>
          </a:p>
        </p:txBody>
      </p:sp>
      <p:sp>
        <p:nvSpPr>
          <p:cNvPr id="80" name="PA-文本框 10">
            <a:extLst>
              <a:ext uri="{FF2B5EF4-FFF2-40B4-BE49-F238E27FC236}">
                <a16:creationId xmlns:a16="http://schemas.microsoft.com/office/drawing/2014/main" xmlns="" id="{D8D4FD29-ABE4-4D7E-A5DD-6A93B84229E8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配音同步</a:t>
            </a:r>
          </a:p>
        </p:txBody>
      </p:sp>
      <p:sp>
        <p:nvSpPr>
          <p:cNvPr id="81" name="PA-文本框 10">
            <a:extLst>
              <a:ext uri="{FF2B5EF4-FFF2-40B4-BE49-F238E27FC236}">
                <a16:creationId xmlns:a16="http://schemas.microsoft.com/office/drawing/2014/main" xmlns="" id="{A79B04D0-3C83-4F30-A142-BE0FD95CB3E9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特殊音效</a:t>
            </a:r>
          </a:p>
        </p:txBody>
      </p:sp>
      <p:sp>
        <p:nvSpPr>
          <p:cNvPr id="82" name="PA-文本框 10">
            <a:extLst>
              <a:ext uri="{FF2B5EF4-FFF2-40B4-BE49-F238E27FC236}">
                <a16:creationId xmlns:a16="http://schemas.microsoft.com/office/drawing/2014/main" xmlns="" id="{F57034D9-43E2-4409-BDC0-8D2F3E6AE14D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背景音乐</a:t>
            </a:r>
          </a:p>
        </p:txBody>
      </p:sp>
      <p:sp>
        <p:nvSpPr>
          <p:cNvPr id="83" name="PA-文本框 10">
            <a:extLst>
              <a:ext uri="{FF2B5EF4-FFF2-40B4-BE49-F238E27FC236}">
                <a16:creationId xmlns:a16="http://schemas.microsoft.com/office/drawing/2014/main" xmlns="" id="{D92D6D55-6BE5-4E03-9039-3A36EE1D8650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MG</a:t>
            </a:r>
            <a:r>
              <a:rPr lang="zh-CN" altLang="en-US" sz="1000">
                <a:solidFill>
                  <a:srgbClr val="7892E6"/>
                </a:solidFill>
              </a:rPr>
              <a:t>动画</a:t>
            </a:r>
          </a:p>
        </p:txBody>
      </p:sp>
      <p:sp>
        <p:nvSpPr>
          <p:cNvPr id="84" name="PA-文本框 10">
            <a:extLst>
              <a:ext uri="{FF2B5EF4-FFF2-40B4-BE49-F238E27FC236}">
                <a16:creationId xmlns:a16="http://schemas.microsoft.com/office/drawing/2014/main" xmlns="" id="{F38A327B-FD9F-4457-97CA-BC6DE1B6A8D8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页面切换</a:t>
            </a:r>
          </a:p>
        </p:txBody>
      </p:sp>
      <p:sp>
        <p:nvSpPr>
          <p:cNvPr id="85" name="PA-文本框 10">
            <a:extLst>
              <a:ext uri="{FF2B5EF4-FFF2-40B4-BE49-F238E27FC236}">
                <a16:creationId xmlns:a16="http://schemas.microsoft.com/office/drawing/2014/main" xmlns="" id="{8A47BBC6-E842-4B5A-A500-74A36318D9ED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交互触发</a:t>
            </a:r>
          </a:p>
        </p:txBody>
      </p:sp>
      <p:sp>
        <p:nvSpPr>
          <p:cNvPr id="86" name="PA-文本框 10">
            <a:extLst>
              <a:ext uri="{FF2B5EF4-FFF2-40B4-BE49-F238E27FC236}">
                <a16:creationId xmlns:a16="http://schemas.microsoft.com/office/drawing/2014/main" xmlns="" id="{58D1B734-EE52-455C-AF7F-C14BE5889A62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动画作品</a:t>
            </a:r>
          </a:p>
        </p:txBody>
      </p:sp>
      <p:sp>
        <p:nvSpPr>
          <p:cNvPr id="87" name="PA-文本框 10">
            <a:extLst>
              <a:ext uri="{FF2B5EF4-FFF2-40B4-BE49-F238E27FC236}">
                <a16:creationId xmlns:a16="http://schemas.microsoft.com/office/drawing/2014/main" xmlns="" id="{CFC918D5-1862-4AAC-8574-C969D15D122E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动画教程</a:t>
            </a:r>
          </a:p>
        </p:txBody>
      </p:sp>
      <p:sp>
        <p:nvSpPr>
          <p:cNvPr id="88" name="PA-文本框 10">
            <a:extLst>
              <a:ext uri="{FF2B5EF4-FFF2-40B4-BE49-F238E27FC236}">
                <a16:creationId xmlns:a16="http://schemas.microsoft.com/office/drawing/2014/main" xmlns="" id="{0A6E7A2D-F33D-4588-9AD0-7F06ED937AD0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主题配色</a:t>
            </a:r>
          </a:p>
        </p:txBody>
      </p:sp>
      <p:sp>
        <p:nvSpPr>
          <p:cNvPr id="89" name="PA-文本框 10">
            <a:extLst>
              <a:ext uri="{FF2B5EF4-FFF2-40B4-BE49-F238E27FC236}">
                <a16:creationId xmlns:a16="http://schemas.microsoft.com/office/drawing/2014/main" xmlns="" id="{D267BD8D-7CBF-4FFF-A19C-2660A06256DB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配色方案</a:t>
            </a:r>
          </a:p>
        </p:txBody>
      </p:sp>
      <p:sp>
        <p:nvSpPr>
          <p:cNvPr id="91" name="椭圆 67">
            <a:extLst>
              <a:ext uri="{FF2B5EF4-FFF2-40B4-BE49-F238E27FC236}">
                <a16:creationId xmlns:a16="http://schemas.microsoft.com/office/drawing/2014/main" xmlns="" id="{B72849B5-AB97-462D-9BC9-D8F04C5FD874}"/>
              </a:ext>
            </a:extLst>
          </p:cNvPr>
          <p:cNvSpPr/>
          <p:nvPr/>
        </p:nvSpPr>
        <p:spPr>
          <a:xfrm rot="2118063">
            <a:off x="4229519" y="2533976"/>
            <a:ext cx="4829176" cy="1245156"/>
          </a:xfrm>
          <a:custGeom>
            <a:avLst/>
            <a:gdLst>
              <a:gd name="connsiteX0" fmla="*/ 0 w 4829176"/>
              <a:gd name="connsiteY0" fmla="*/ 622578 h 1245156"/>
              <a:gd name="connsiteX1" fmla="*/ 2414588 w 4829176"/>
              <a:gd name="connsiteY1" fmla="*/ 0 h 1245156"/>
              <a:gd name="connsiteX2" fmla="*/ 4829176 w 4829176"/>
              <a:gd name="connsiteY2" fmla="*/ 622578 h 1245156"/>
              <a:gd name="connsiteX3" fmla="*/ 2414588 w 4829176"/>
              <a:gd name="connsiteY3" fmla="*/ 1245156 h 1245156"/>
              <a:gd name="connsiteX4" fmla="*/ 0 w 4829176"/>
              <a:gd name="connsiteY4" fmla="*/ 622578 h 1245156"/>
              <a:gd name="connsiteX0" fmla="*/ 3845689 w 8674865"/>
              <a:gd name="connsiteY0" fmla="*/ 3701446 h 4324024"/>
              <a:gd name="connsiteX1" fmla="*/ 0 w 8674865"/>
              <a:gd name="connsiteY1" fmla="*/ 0 h 4324024"/>
              <a:gd name="connsiteX2" fmla="*/ 6260277 w 8674865"/>
              <a:gd name="connsiteY2" fmla="*/ 3078868 h 4324024"/>
              <a:gd name="connsiteX3" fmla="*/ 8674865 w 8674865"/>
              <a:gd name="connsiteY3" fmla="*/ 3701446 h 4324024"/>
              <a:gd name="connsiteX4" fmla="*/ 6260277 w 8674865"/>
              <a:gd name="connsiteY4" fmla="*/ 4324024 h 4324024"/>
              <a:gd name="connsiteX5" fmla="*/ 3845689 w 8674865"/>
              <a:gd name="connsiteY5" fmla="*/ 3701446 h 4324024"/>
              <a:gd name="connsiteX0" fmla="*/ 0 w 4829176"/>
              <a:gd name="connsiteY0" fmla="*/ 622578 h 1245156"/>
              <a:gd name="connsiteX1" fmla="*/ 2414588 w 4829176"/>
              <a:gd name="connsiteY1" fmla="*/ 0 h 1245156"/>
              <a:gd name="connsiteX2" fmla="*/ 4829176 w 4829176"/>
              <a:gd name="connsiteY2" fmla="*/ 622578 h 1245156"/>
              <a:gd name="connsiteX3" fmla="*/ 2414588 w 4829176"/>
              <a:gd name="connsiteY3" fmla="*/ 1245156 h 1245156"/>
              <a:gd name="connsiteX4" fmla="*/ 0 w 4829176"/>
              <a:gd name="connsiteY4" fmla="*/ 622578 h 124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9176" h="1245156">
                <a:moveTo>
                  <a:pt x="0" y="622578"/>
                </a:moveTo>
                <a:cubicBezTo>
                  <a:pt x="0" y="278738"/>
                  <a:pt x="1081048" y="0"/>
                  <a:pt x="2414588" y="0"/>
                </a:cubicBezTo>
                <a:cubicBezTo>
                  <a:pt x="3748128" y="0"/>
                  <a:pt x="4829176" y="278738"/>
                  <a:pt x="4829176" y="622578"/>
                </a:cubicBezTo>
                <a:cubicBezTo>
                  <a:pt x="4829176" y="966418"/>
                  <a:pt x="3748128" y="1245156"/>
                  <a:pt x="2414588" y="1245156"/>
                </a:cubicBezTo>
                <a:cubicBezTo>
                  <a:pt x="1081048" y="1245156"/>
                  <a:pt x="0" y="966418"/>
                  <a:pt x="0" y="62257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2" name="PA-文本框 10">
            <a:extLst>
              <a:ext uri="{FF2B5EF4-FFF2-40B4-BE49-F238E27FC236}">
                <a16:creationId xmlns:a16="http://schemas.microsoft.com/office/drawing/2014/main" xmlns="" id="{43F83A24-89C2-4B2A-B413-15F34214BB0B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iSlide</a:t>
            </a:r>
          </a:p>
        </p:txBody>
      </p:sp>
      <p:sp>
        <p:nvSpPr>
          <p:cNvPr id="93" name="PA-文本框 10">
            <a:extLst>
              <a:ext uri="{FF2B5EF4-FFF2-40B4-BE49-F238E27FC236}">
                <a16:creationId xmlns:a16="http://schemas.microsoft.com/office/drawing/2014/main" xmlns="" id="{967A487C-CD0C-4220-ACF8-4FECAAB043DB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加密保护</a:t>
            </a:r>
          </a:p>
        </p:txBody>
      </p:sp>
      <p:sp>
        <p:nvSpPr>
          <p:cNvPr id="94" name="PA-文本框 10">
            <a:extLst>
              <a:ext uri="{FF2B5EF4-FFF2-40B4-BE49-F238E27FC236}">
                <a16:creationId xmlns:a16="http://schemas.microsoft.com/office/drawing/2014/main" xmlns="" id="{4976E6A8-1572-4E09-8A01-0CFFE7566B86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管理保存</a:t>
            </a:r>
          </a:p>
        </p:txBody>
      </p:sp>
      <p:sp>
        <p:nvSpPr>
          <p:cNvPr id="95" name="PA-文本框 10">
            <a:extLst>
              <a:ext uri="{FF2B5EF4-FFF2-40B4-BE49-F238E27FC236}">
                <a16:creationId xmlns:a16="http://schemas.microsoft.com/office/drawing/2014/main" xmlns="" id="{95DFA5F3-49CB-4D62-B80A-DC0545B3D5A9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格式转换</a:t>
            </a:r>
          </a:p>
        </p:txBody>
      </p:sp>
      <p:sp>
        <p:nvSpPr>
          <p:cNvPr id="96" name="PA-文本框 10">
            <a:extLst>
              <a:ext uri="{FF2B5EF4-FFF2-40B4-BE49-F238E27FC236}">
                <a16:creationId xmlns:a16="http://schemas.microsoft.com/office/drawing/2014/main" xmlns="" id="{1A3E3B0B-2BAE-4B9F-8783-356B5F529A79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打印输出</a:t>
            </a:r>
          </a:p>
        </p:txBody>
      </p:sp>
      <p:sp>
        <p:nvSpPr>
          <p:cNvPr id="97" name="PA-文本框 10">
            <a:extLst>
              <a:ext uri="{FF2B5EF4-FFF2-40B4-BE49-F238E27FC236}">
                <a16:creationId xmlns:a16="http://schemas.microsoft.com/office/drawing/2014/main" xmlns="" id="{06DD555F-4DC7-496D-BCBE-1C09CA46B923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格式设置</a:t>
            </a:r>
          </a:p>
        </p:txBody>
      </p:sp>
      <p:sp>
        <p:nvSpPr>
          <p:cNvPr id="98" name="PA-文本框 10">
            <a:extLst>
              <a:ext uri="{FF2B5EF4-FFF2-40B4-BE49-F238E27FC236}">
                <a16:creationId xmlns:a16="http://schemas.microsoft.com/office/drawing/2014/main" xmlns="" id="{D14AAC6F-A58F-4CF2-96C5-D91388A681E8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嵌入打包</a:t>
            </a:r>
          </a:p>
        </p:txBody>
      </p:sp>
      <p:sp>
        <p:nvSpPr>
          <p:cNvPr id="99" name="PA-文本框 10">
            <a:extLst>
              <a:ext uri="{FF2B5EF4-FFF2-40B4-BE49-F238E27FC236}">
                <a16:creationId xmlns:a16="http://schemas.microsoft.com/office/drawing/2014/main" xmlns="" id="{6FC7CD03-729A-455E-9A79-3CEF7A5AECC5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视频交互</a:t>
            </a:r>
          </a:p>
        </p:txBody>
      </p:sp>
      <p:sp>
        <p:nvSpPr>
          <p:cNvPr id="100" name="PA-文本框 10">
            <a:extLst>
              <a:ext uri="{FF2B5EF4-FFF2-40B4-BE49-F238E27FC236}">
                <a16:creationId xmlns:a16="http://schemas.microsoft.com/office/drawing/2014/main" xmlns="" id="{F15D4C60-CE34-4088-9D7B-E6F12343E6C4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片头制作</a:t>
            </a:r>
          </a:p>
        </p:txBody>
      </p:sp>
      <p:sp>
        <p:nvSpPr>
          <p:cNvPr id="101" name="PA-文本框 10">
            <a:extLst>
              <a:ext uri="{FF2B5EF4-FFF2-40B4-BE49-F238E27FC236}">
                <a16:creationId xmlns:a16="http://schemas.microsoft.com/office/drawing/2014/main" xmlns="" id="{1EE7A85B-010D-4B72-AAF9-673C42593E9A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音频合成</a:t>
            </a:r>
          </a:p>
        </p:txBody>
      </p:sp>
      <p:sp>
        <p:nvSpPr>
          <p:cNvPr id="102" name="PA-文本框 10">
            <a:extLst>
              <a:ext uri="{FF2B5EF4-FFF2-40B4-BE49-F238E27FC236}">
                <a16:creationId xmlns:a16="http://schemas.microsoft.com/office/drawing/2014/main" xmlns="" id="{229456BD-565B-4B3C-A674-C318ADC33FB1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配音同步</a:t>
            </a:r>
          </a:p>
        </p:txBody>
      </p:sp>
      <p:sp>
        <p:nvSpPr>
          <p:cNvPr id="103" name="PA-文本框 10">
            <a:extLst>
              <a:ext uri="{FF2B5EF4-FFF2-40B4-BE49-F238E27FC236}">
                <a16:creationId xmlns:a16="http://schemas.microsoft.com/office/drawing/2014/main" xmlns="" id="{9A579F8A-5C8B-46B4-A431-1486519D2D24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特殊音效</a:t>
            </a:r>
          </a:p>
        </p:txBody>
      </p:sp>
      <p:sp>
        <p:nvSpPr>
          <p:cNvPr id="104" name="PA-文本框 10">
            <a:extLst>
              <a:ext uri="{FF2B5EF4-FFF2-40B4-BE49-F238E27FC236}">
                <a16:creationId xmlns:a16="http://schemas.microsoft.com/office/drawing/2014/main" xmlns="" id="{A0EB07AE-B08D-4D62-9893-F16FD3D16CDA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背景音乐</a:t>
            </a:r>
          </a:p>
        </p:txBody>
      </p:sp>
      <p:sp>
        <p:nvSpPr>
          <p:cNvPr id="105" name="PA-文本框 10">
            <a:extLst>
              <a:ext uri="{FF2B5EF4-FFF2-40B4-BE49-F238E27FC236}">
                <a16:creationId xmlns:a16="http://schemas.microsoft.com/office/drawing/2014/main" xmlns="" id="{808A8DBB-0C1F-4285-BD68-A15F98F6BFB7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MG</a:t>
            </a:r>
            <a:r>
              <a:rPr lang="zh-CN" altLang="en-US" sz="1000">
                <a:solidFill>
                  <a:srgbClr val="7892E6"/>
                </a:solidFill>
              </a:rPr>
              <a:t>动画</a:t>
            </a:r>
          </a:p>
        </p:txBody>
      </p:sp>
      <p:sp>
        <p:nvSpPr>
          <p:cNvPr id="106" name="PA-文本框 10">
            <a:extLst>
              <a:ext uri="{FF2B5EF4-FFF2-40B4-BE49-F238E27FC236}">
                <a16:creationId xmlns:a16="http://schemas.microsoft.com/office/drawing/2014/main" xmlns="" id="{78A822B0-6FF0-4302-A268-1D28180A4F1A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页面切换</a:t>
            </a:r>
          </a:p>
        </p:txBody>
      </p:sp>
      <p:sp>
        <p:nvSpPr>
          <p:cNvPr id="107" name="PA-文本框 10">
            <a:extLst>
              <a:ext uri="{FF2B5EF4-FFF2-40B4-BE49-F238E27FC236}">
                <a16:creationId xmlns:a16="http://schemas.microsoft.com/office/drawing/2014/main" xmlns="" id="{C25E6001-C499-443B-8490-B03070E50956}"/>
              </a:ext>
            </a:extLst>
          </p:cNvPr>
          <p:cNvSpPr txBox="1"/>
          <p:nvPr>
            <p:custDataLst>
              <p:tags r:id="rId81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交互触发</a:t>
            </a:r>
          </a:p>
        </p:txBody>
      </p:sp>
      <p:sp>
        <p:nvSpPr>
          <p:cNvPr id="108" name="PA-文本框 10">
            <a:extLst>
              <a:ext uri="{FF2B5EF4-FFF2-40B4-BE49-F238E27FC236}">
                <a16:creationId xmlns:a16="http://schemas.microsoft.com/office/drawing/2014/main" xmlns="" id="{97EBD42D-FC8B-4644-9D27-67867F89A0E6}"/>
              </a:ext>
            </a:extLst>
          </p:cNvPr>
          <p:cNvSpPr txBox="1"/>
          <p:nvPr>
            <p:custDataLst>
              <p:tags r:id="rId82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动画作品</a:t>
            </a:r>
          </a:p>
        </p:txBody>
      </p:sp>
      <p:sp>
        <p:nvSpPr>
          <p:cNvPr id="109" name="PA-文本框 10">
            <a:extLst>
              <a:ext uri="{FF2B5EF4-FFF2-40B4-BE49-F238E27FC236}">
                <a16:creationId xmlns:a16="http://schemas.microsoft.com/office/drawing/2014/main" xmlns="" id="{E057B3E6-9479-469A-8EB9-2FEB0AE04215}"/>
              </a:ext>
            </a:extLst>
          </p:cNvPr>
          <p:cNvSpPr txBox="1"/>
          <p:nvPr>
            <p:custDataLst>
              <p:tags r:id="rId83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动画教程</a:t>
            </a:r>
          </a:p>
        </p:txBody>
      </p:sp>
      <p:sp>
        <p:nvSpPr>
          <p:cNvPr id="110" name="PA-文本框 10">
            <a:extLst>
              <a:ext uri="{FF2B5EF4-FFF2-40B4-BE49-F238E27FC236}">
                <a16:creationId xmlns:a16="http://schemas.microsoft.com/office/drawing/2014/main" xmlns="" id="{F767E583-F879-4222-8331-12C279F880D7}"/>
              </a:ext>
            </a:extLst>
          </p:cNvPr>
          <p:cNvSpPr txBox="1"/>
          <p:nvPr>
            <p:custDataLst>
              <p:tags r:id="rId84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主题配色</a:t>
            </a:r>
          </a:p>
        </p:txBody>
      </p:sp>
      <p:sp>
        <p:nvSpPr>
          <p:cNvPr id="111" name="PA-文本框 10">
            <a:extLst>
              <a:ext uri="{FF2B5EF4-FFF2-40B4-BE49-F238E27FC236}">
                <a16:creationId xmlns:a16="http://schemas.microsoft.com/office/drawing/2014/main" xmlns="" id="{0AB9721A-1D82-46DC-AE5E-57B5F907494A}"/>
              </a:ext>
            </a:extLst>
          </p:cNvPr>
          <p:cNvSpPr txBox="1"/>
          <p:nvPr>
            <p:custDataLst>
              <p:tags r:id="rId85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配色方案</a:t>
            </a:r>
          </a:p>
        </p:txBody>
      </p:sp>
      <p:sp>
        <p:nvSpPr>
          <p:cNvPr id="128" name="椭圆 44">
            <a:extLst>
              <a:ext uri="{FF2B5EF4-FFF2-40B4-BE49-F238E27FC236}">
                <a16:creationId xmlns:a16="http://schemas.microsoft.com/office/drawing/2014/main" xmlns="" id="{B97EC043-2CA3-436D-9255-29BE18C7AB30}"/>
              </a:ext>
            </a:extLst>
          </p:cNvPr>
          <p:cNvSpPr/>
          <p:nvPr/>
        </p:nvSpPr>
        <p:spPr>
          <a:xfrm rot="2118063" flipV="1">
            <a:off x="4804302" y="2039156"/>
            <a:ext cx="4441826" cy="1145282"/>
          </a:xfrm>
          <a:custGeom>
            <a:avLst/>
            <a:gdLst>
              <a:gd name="connsiteX0" fmla="*/ 0 w 4441826"/>
              <a:gd name="connsiteY0" fmla="*/ 572641 h 1145282"/>
              <a:gd name="connsiteX1" fmla="*/ 2220913 w 4441826"/>
              <a:gd name="connsiteY1" fmla="*/ 0 h 1145282"/>
              <a:gd name="connsiteX2" fmla="*/ 4441826 w 4441826"/>
              <a:gd name="connsiteY2" fmla="*/ 572641 h 1145282"/>
              <a:gd name="connsiteX3" fmla="*/ 2220913 w 4441826"/>
              <a:gd name="connsiteY3" fmla="*/ 1145282 h 1145282"/>
              <a:gd name="connsiteX4" fmla="*/ 0 w 4441826"/>
              <a:gd name="connsiteY4" fmla="*/ 572641 h 1145282"/>
              <a:gd name="connsiteX0" fmla="*/ 3653543 w 8095369"/>
              <a:gd name="connsiteY0" fmla="*/ 4246339 h 4818980"/>
              <a:gd name="connsiteX1" fmla="*/ 0 w 8095369"/>
              <a:gd name="connsiteY1" fmla="*/ 0 h 4818980"/>
              <a:gd name="connsiteX2" fmla="*/ 5874456 w 8095369"/>
              <a:gd name="connsiteY2" fmla="*/ 3673698 h 4818980"/>
              <a:gd name="connsiteX3" fmla="*/ 8095369 w 8095369"/>
              <a:gd name="connsiteY3" fmla="*/ 4246339 h 4818980"/>
              <a:gd name="connsiteX4" fmla="*/ 5874456 w 8095369"/>
              <a:gd name="connsiteY4" fmla="*/ 4818980 h 4818980"/>
              <a:gd name="connsiteX5" fmla="*/ 3653543 w 8095369"/>
              <a:gd name="connsiteY5" fmla="*/ 4246339 h 4818980"/>
              <a:gd name="connsiteX0" fmla="*/ 0 w 4441826"/>
              <a:gd name="connsiteY0" fmla="*/ 572641 h 1145282"/>
              <a:gd name="connsiteX1" fmla="*/ 2220913 w 4441826"/>
              <a:gd name="connsiteY1" fmla="*/ 0 h 1145282"/>
              <a:gd name="connsiteX2" fmla="*/ 4441826 w 4441826"/>
              <a:gd name="connsiteY2" fmla="*/ 572641 h 1145282"/>
              <a:gd name="connsiteX3" fmla="*/ 2220913 w 4441826"/>
              <a:gd name="connsiteY3" fmla="*/ 1145282 h 1145282"/>
              <a:gd name="connsiteX4" fmla="*/ 0 w 4441826"/>
              <a:gd name="connsiteY4" fmla="*/ 572641 h 114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1826" h="1145282">
                <a:moveTo>
                  <a:pt x="0" y="572641"/>
                </a:moveTo>
                <a:cubicBezTo>
                  <a:pt x="0" y="256380"/>
                  <a:pt x="994337" y="0"/>
                  <a:pt x="2220913" y="0"/>
                </a:cubicBezTo>
                <a:cubicBezTo>
                  <a:pt x="3447489" y="0"/>
                  <a:pt x="4441826" y="256380"/>
                  <a:pt x="4441826" y="572641"/>
                </a:cubicBezTo>
                <a:cubicBezTo>
                  <a:pt x="4441826" y="888902"/>
                  <a:pt x="3447489" y="1145282"/>
                  <a:pt x="2220913" y="1145282"/>
                </a:cubicBezTo>
                <a:cubicBezTo>
                  <a:pt x="994337" y="1145282"/>
                  <a:pt x="0" y="888902"/>
                  <a:pt x="0" y="572641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29" name="PA-文本框 10">
            <a:extLst>
              <a:ext uri="{FF2B5EF4-FFF2-40B4-BE49-F238E27FC236}">
                <a16:creationId xmlns:a16="http://schemas.microsoft.com/office/drawing/2014/main" xmlns="" id="{38F129FF-705E-42A6-831B-904AD14F90A9}"/>
              </a:ext>
            </a:extLst>
          </p:cNvPr>
          <p:cNvSpPr txBox="1"/>
          <p:nvPr>
            <p:custDataLst>
              <p:tags r:id="rId86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故事思考</a:t>
            </a:r>
          </a:p>
        </p:txBody>
      </p:sp>
      <p:sp>
        <p:nvSpPr>
          <p:cNvPr id="130" name="PA-文本框 10">
            <a:extLst>
              <a:ext uri="{FF2B5EF4-FFF2-40B4-BE49-F238E27FC236}">
                <a16:creationId xmlns:a16="http://schemas.microsoft.com/office/drawing/2014/main" xmlns="" id="{591D8444-26AA-4537-828E-60C01B8B8101}"/>
              </a:ext>
            </a:extLst>
          </p:cNvPr>
          <p:cNvSpPr txBox="1"/>
          <p:nvPr>
            <p:custDataLst>
              <p:tags r:id="rId87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整改复盘</a:t>
            </a:r>
          </a:p>
        </p:txBody>
      </p:sp>
      <p:sp>
        <p:nvSpPr>
          <p:cNvPr id="131" name="PA-文本框 10">
            <a:extLst>
              <a:ext uri="{FF2B5EF4-FFF2-40B4-BE49-F238E27FC236}">
                <a16:creationId xmlns:a16="http://schemas.microsoft.com/office/drawing/2014/main" xmlns="" id="{B154E7D1-077B-4B3A-A972-3B408BAE0F27}"/>
              </a:ext>
            </a:extLst>
          </p:cNvPr>
          <p:cNvSpPr txBox="1"/>
          <p:nvPr>
            <p:custDataLst>
              <p:tags r:id="rId88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知识问答</a:t>
            </a:r>
          </a:p>
        </p:txBody>
      </p:sp>
      <p:sp>
        <p:nvSpPr>
          <p:cNvPr id="132" name="PA-文本框 10">
            <a:extLst>
              <a:ext uri="{FF2B5EF4-FFF2-40B4-BE49-F238E27FC236}">
                <a16:creationId xmlns:a16="http://schemas.microsoft.com/office/drawing/2014/main" xmlns="" id="{3B43E0AD-607A-45C4-9C42-A1DFE4D834F3}"/>
              </a:ext>
            </a:extLst>
          </p:cNvPr>
          <p:cNvSpPr txBox="1"/>
          <p:nvPr>
            <p:custDataLst>
              <p:tags r:id="rId89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模仿训练</a:t>
            </a:r>
          </a:p>
        </p:txBody>
      </p:sp>
      <p:sp>
        <p:nvSpPr>
          <p:cNvPr id="133" name="PA-文本框 10">
            <a:extLst>
              <a:ext uri="{FF2B5EF4-FFF2-40B4-BE49-F238E27FC236}">
                <a16:creationId xmlns:a16="http://schemas.microsoft.com/office/drawing/2014/main" xmlns="" id="{DE2F1FC8-C896-4D04-B24C-FB41EFE7EB84}"/>
              </a:ext>
            </a:extLst>
          </p:cNvPr>
          <p:cNvSpPr txBox="1"/>
          <p:nvPr>
            <p:custDataLst>
              <p:tags r:id="rId90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美化训练</a:t>
            </a:r>
          </a:p>
        </p:txBody>
      </p:sp>
      <p:sp>
        <p:nvSpPr>
          <p:cNvPr id="134" name="PA-文本框 10">
            <a:extLst>
              <a:ext uri="{FF2B5EF4-FFF2-40B4-BE49-F238E27FC236}">
                <a16:creationId xmlns:a16="http://schemas.microsoft.com/office/drawing/2014/main" xmlns="" id="{B42745DE-44DC-40FD-B767-36AD93299E55}"/>
              </a:ext>
            </a:extLst>
          </p:cNvPr>
          <p:cNvSpPr txBox="1"/>
          <p:nvPr>
            <p:custDataLst>
              <p:tags r:id="rId91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代做定制</a:t>
            </a:r>
          </a:p>
        </p:txBody>
      </p:sp>
      <p:sp>
        <p:nvSpPr>
          <p:cNvPr id="135" name="PA-文本框 10">
            <a:extLst>
              <a:ext uri="{FF2B5EF4-FFF2-40B4-BE49-F238E27FC236}">
                <a16:creationId xmlns:a16="http://schemas.microsoft.com/office/drawing/2014/main" xmlns="" id="{6965487F-9291-4DD9-B2E8-4D34C9217CD3}"/>
              </a:ext>
            </a:extLst>
          </p:cNvPr>
          <p:cNvSpPr txBox="1"/>
          <p:nvPr>
            <p:custDataLst>
              <p:tags r:id="rId92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国外作品</a:t>
            </a:r>
          </a:p>
        </p:txBody>
      </p:sp>
      <p:sp>
        <p:nvSpPr>
          <p:cNvPr id="136" name="PA-文本框 10">
            <a:extLst>
              <a:ext uri="{FF2B5EF4-FFF2-40B4-BE49-F238E27FC236}">
                <a16:creationId xmlns:a16="http://schemas.microsoft.com/office/drawing/2014/main" xmlns="" id="{490A5A66-A62E-45EE-82BF-BE80CF43CF56}"/>
              </a:ext>
            </a:extLst>
          </p:cNvPr>
          <p:cNvSpPr txBox="1"/>
          <p:nvPr>
            <p:custDataLst>
              <p:tags r:id="rId93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国内作品</a:t>
            </a:r>
          </a:p>
        </p:txBody>
      </p:sp>
      <p:sp>
        <p:nvSpPr>
          <p:cNvPr id="137" name="PA-文本框 10">
            <a:extLst>
              <a:ext uri="{FF2B5EF4-FFF2-40B4-BE49-F238E27FC236}">
                <a16:creationId xmlns:a16="http://schemas.microsoft.com/office/drawing/2014/main" xmlns="" id="{8BE315AA-2969-464E-9E56-DF0F2E05F626}"/>
              </a:ext>
            </a:extLst>
          </p:cNvPr>
          <p:cNvSpPr txBox="1"/>
          <p:nvPr>
            <p:custDataLst>
              <p:tags r:id="rId94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网站推荐</a:t>
            </a:r>
          </a:p>
        </p:txBody>
      </p:sp>
      <p:sp>
        <p:nvSpPr>
          <p:cNvPr id="138" name="PA-文本框 10">
            <a:extLst>
              <a:ext uri="{FF2B5EF4-FFF2-40B4-BE49-F238E27FC236}">
                <a16:creationId xmlns:a16="http://schemas.microsoft.com/office/drawing/2014/main" xmlns="" id="{736CC085-C746-4C75-B042-7C846D485B79}"/>
              </a:ext>
            </a:extLst>
          </p:cNvPr>
          <p:cNvSpPr txBox="1"/>
          <p:nvPr>
            <p:custDataLst>
              <p:tags r:id="rId95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素材来源</a:t>
            </a:r>
          </a:p>
        </p:txBody>
      </p:sp>
      <p:sp>
        <p:nvSpPr>
          <p:cNvPr id="139" name="PA-文本框 10">
            <a:extLst>
              <a:ext uri="{FF2B5EF4-FFF2-40B4-BE49-F238E27FC236}">
                <a16:creationId xmlns:a16="http://schemas.microsoft.com/office/drawing/2014/main" xmlns="" id="{E52899A8-215C-41F8-BB59-34C1956C5A1D}"/>
              </a:ext>
            </a:extLst>
          </p:cNvPr>
          <p:cNvSpPr txBox="1"/>
          <p:nvPr>
            <p:custDataLst>
              <p:tags r:id="rId96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搜索技巧</a:t>
            </a:r>
          </a:p>
        </p:txBody>
      </p:sp>
      <p:sp>
        <p:nvSpPr>
          <p:cNvPr id="140" name="PA-文本框 10">
            <a:extLst>
              <a:ext uri="{FF2B5EF4-FFF2-40B4-BE49-F238E27FC236}">
                <a16:creationId xmlns:a16="http://schemas.microsoft.com/office/drawing/2014/main" xmlns="" id="{D8A65E73-3C6F-4107-9271-29E49276E17D}"/>
              </a:ext>
            </a:extLst>
          </p:cNvPr>
          <p:cNvSpPr txBox="1"/>
          <p:nvPr>
            <p:custDataLst>
              <p:tags r:id="rId97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PPT</a:t>
            </a:r>
            <a:r>
              <a:rPr lang="zh-CN" altLang="en-US" sz="1000">
                <a:solidFill>
                  <a:srgbClr val="7892E6"/>
                </a:solidFill>
              </a:rPr>
              <a:t>模板</a:t>
            </a:r>
          </a:p>
        </p:txBody>
      </p:sp>
      <p:sp>
        <p:nvSpPr>
          <p:cNvPr id="141" name="PA-文本框 10">
            <a:extLst>
              <a:ext uri="{FF2B5EF4-FFF2-40B4-BE49-F238E27FC236}">
                <a16:creationId xmlns:a16="http://schemas.microsoft.com/office/drawing/2014/main" xmlns="" id="{9E1C82C2-BB42-48AA-B684-6B55E73B6C79}"/>
              </a:ext>
            </a:extLst>
          </p:cNvPr>
          <p:cNvSpPr txBox="1"/>
          <p:nvPr>
            <p:custDataLst>
              <p:tags r:id="rId98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神器种草</a:t>
            </a:r>
          </a:p>
        </p:txBody>
      </p:sp>
      <p:sp>
        <p:nvSpPr>
          <p:cNvPr id="142" name="PA-文本框 10">
            <a:extLst>
              <a:ext uri="{FF2B5EF4-FFF2-40B4-BE49-F238E27FC236}">
                <a16:creationId xmlns:a16="http://schemas.microsoft.com/office/drawing/2014/main" xmlns="" id="{CD11E3BB-341A-4439-BCAB-6D9DE1B7EDDF}"/>
              </a:ext>
            </a:extLst>
          </p:cNvPr>
          <p:cNvSpPr txBox="1"/>
          <p:nvPr>
            <p:custDataLst>
              <p:tags r:id="rId99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工具软件</a:t>
            </a:r>
          </a:p>
        </p:txBody>
      </p:sp>
      <p:sp>
        <p:nvSpPr>
          <p:cNvPr id="143" name="PA-文本框 10">
            <a:extLst>
              <a:ext uri="{FF2B5EF4-FFF2-40B4-BE49-F238E27FC236}">
                <a16:creationId xmlns:a16="http://schemas.microsoft.com/office/drawing/2014/main" xmlns="" id="{6FA107B9-45B2-46A7-BD8E-BDB8CAAFB0DC}"/>
              </a:ext>
            </a:extLst>
          </p:cNvPr>
          <p:cNvSpPr txBox="1"/>
          <p:nvPr>
            <p:custDataLst>
              <p:tags r:id="rId100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Qingtools</a:t>
            </a:r>
          </a:p>
        </p:txBody>
      </p:sp>
      <p:sp>
        <p:nvSpPr>
          <p:cNvPr id="144" name="PA-文本框 10">
            <a:extLst>
              <a:ext uri="{FF2B5EF4-FFF2-40B4-BE49-F238E27FC236}">
                <a16:creationId xmlns:a16="http://schemas.microsoft.com/office/drawing/2014/main" xmlns="" id="{8CAF9AD9-BB9F-4E1D-8890-BA5A0D6686F9}"/>
              </a:ext>
            </a:extLst>
          </p:cNvPr>
          <p:cNvSpPr txBox="1"/>
          <p:nvPr>
            <p:custDataLst>
              <p:tags r:id="rId101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英豪插件</a:t>
            </a:r>
          </a:p>
        </p:txBody>
      </p:sp>
      <p:sp>
        <p:nvSpPr>
          <p:cNvPr id="145" name="PA-文本框 10">
            <a:extLst>
              <a:ext uri="{FF2B5EF4-FFF2-40B4-BE49-F238E27FC236}">
                <a16:creationId xmlns:a16="http://schemas.microsoft.com/office/drawing/2014/main" xmlns="" id="{F10A53D4-FEF3-4F2F-BA25-0798044E89EC}"/>
              </a:ext>
            </a:extLst>
          </p:cNvPr>
          <p:cNvSpPr txBox="1"/>
          <p:nvPr>
            <p:custDataLst>
              <p:tags r:id="rId102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口袋动画</a:t>
            </a:r>
          </a:p>
        </p:txBody>
      </p:sp>
      <p:sp>
        <p:nvSpPr>
          <p:cNvPr id="146" name="PA-文本框 10">
            <a:extLst>
              <a:ext uri="{FF2B5EF4-FFF2-40B4-BE49-F238E27FC236}">
                <a16:creationId xmlns:a16="http://schemas.microsoft.com/office/drawing/2014/main" xmlns="" id="{6B263041-283D-4A2F-B95F-DC35468F10FB}"/>
              </a:ext>
            </a:extLst>
          </p:cNvPr>
          <p:cNvSpPr txBox="1"/>
          <p:nvPr>
            <p:custDataLst>
              <p:tags r:id="rId103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ThreeD</a:t>
            </a:r>
          </a:p>
        </p:txBody>
      </p:sp>
      <p:sp>
        <p:nvSpPr>
          <p:cNvPr id="147" name="PA-文本框 10">
            <a:extLst>
              <a:ext uri="{FF2B5EF4-FFF2-40B4-BE49-F238E27FC236}">
                <a16:creationId xmlns:a16="http://schemas.microsoft.com/office/drawing/2014/main" xmlns="" id="{CABB83B9-E053-4AB0-99F8-F79FC7EE066E}"/>
              </a:ext>
            </a:extLst>
          </p:cNvPr>
          <p:cNvSpPr txBox="1"/>
          <p:nvPr>
            <p:custDataLst>
              <p:tags r:id="rId104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OneKey</a:t>
            </a:r>
          </a:p>
        </p:txBody>
      </p:sp>
      <p:sp>
        <p:nvSpPr>
          <p:cNvPr id="148" name="PA-文本框 10">
            <a:extLst>
              <a:ext uri="{FF2B5EF4-FFF2-40B4-BE49-F238E27FC236}">
                <a16:creationId xmlns:a16="http://schemas.microsoft.com/office/drawing/2014/main" xmlns="" id="{4A50BA42-E459-4256-B65E-EBBE652BF0DD}"/>
              </a:ext>
            </a:extLst>
          </p:cNvPr>
          <p:cNvSpPr txBox="1"/>
          <p:nvPr>
            <p:custDataLst>
              <p:tags r:id="rId105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Nordri</a:t>
            </a:r>
          </a:p>
        </p:txBody>
      </p:sp>
      <p:sp>
        <p:nvSpPr>
          <p:cNvPr id="149" name="椭圆 11">
            <a:extLst>
              <a:ext uri="{FF2B5EF4-FFF2-40B4-BE49-F238E27FC236}">
                <a16:creationId xmlns:a16="http://schemas.microsoft.com/office/drawing/2014/main" xmlns="" id="{042E0382-9D78-4466-AEA2-47431EE91C5C}"/>
              </a:ext>
            </a:extLst>
          </p:cNvPr>
          <p:cNvSpPr/>
          <p:nvPr/>
        </p:nvSpPr>
        <p:spPr>
          <a:xfrm rot="2118063">
            <a:off x="5634864" y="1612992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50" name="PA-文本框 10">
            <a:extLst>
              <a:ext uri="{FF2B5EF4-FFF2-40B4-BE49-F238E27FC236}">
                <a16:creationId xmlns:a16="http://schemas.microsoft.com/office/drawing/2014/main" xmlns="" id="{E12FCA7D-5B2D-45B2-A458-9928222D1355}"/>
              </a:ext>
            </a:extLst>
          </p:cNvPr>
          <p:cNvSpPr txBox="1"/>
          <p:nvPr>
            <p:custDataLst>
              <p:tags r:id="rId106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3D</a:t>
            </a:r>
            <a:r>
              <a:rPr lang="zh-CN" altLang="en-US" sz="1000">
                <a:solidFill>
                  <a:srgbClr val="7892E6"/>
                </a:solidFill>
              </a:rPr>
              <a:t>立体</a:t>
            </a:r>
          </a:p>
        </p:txBody>
      </p:sp>
      <p:sp>
        <p:nvSpPr>
          <p:cNvPr id="151" name="PA-文本框 10">
            <a:extLst>
              <a:ext uri="{FF2B5EF4-FFF2-40B4-BE49-F238E27FC236}">
                <a16:creationId xmlns:a16="http://schemas.microsoft.com/office/drawing/2014/main" xmlns="" id="{599F29DA-FB8E-4199-BF4C-CDAC735F29E7}"/>
              </a:ext>
            </a:extLst>
          </p:cNvPr>
          <p:cNvSpPr txBox="1"/>
          <p:nvPr>
            <p:custDataLst>
              <p:tags r:id="rId107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缩放定位</a:t>
            </a:r>
          </a:p>
        </p:txBody>
      </p:sp>
      <p:sp>
        <p:nvSpPr>
          <p:cNvPr id="152" name="PA-文本框 10">
            <a:extLst>
              <a:ext uri="{FF2B5EF4-FFF2-40B4-BE49-F238E27FC236}">
                <a16:creationId xmlns:a16="http://schemas.microsoft.com/office/drawing/2014/main" xmlns="" id="{7ED4F863-DE93-49C1-A754-DD000FBFD099}"/>
              </a:ext>
            </a:extLst>
          </p:cNvPr>
          <p:cNvSpPr txBox="1"/>
          <p:nvPr>
            <p:custDataLst>
              <p:tags r:id="rId108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母版</a:t>
            </a:r>
          </a:p>
        </p:txBody>
      </p:sp>
      <p:sp>
        <p:nvSpPr>
          <p:cNvPr id="153" name="PA-文本框 10">
            <a:extLst>
              <a:ext uri="{FF2B5EF4-FFF2-40B4-BE49-F238E27FC236}">
                <a16:creationId xmlns:a16="http://schemas.microsoft.com/office/drawing/2014/main" xmlns="" id="{BA288877-4283-46C5-9668-3E66E4AB42BA}"/>
              </a:ext>
            </a:extLst>
          </p:cNvPr>
          <p:cNvSpPr txBox="1"/>
          <p:nvPr>
            <p:custDataLst>
              <p:tags r:id="rId109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动态图表</a:t>
            </a:r>
          </a:p>
        </p:txBody>
      </p:sp>
      <p:sp>
        <p:nvSpPr>
          <p:cNvPr id="154" name="PA-文本框 10">
            <a:extLst>
              <a:ext uri="{FF2B5EF4-FFF2-40B4-BE49-F238E27FC236}">
                <a16:creationId xmlns:a16="http://schemas.microsoft.com/office/drawing/2014/main" xmlns="" id="{1081E74C-C8E8-4448-B0AF-96A751B8AED8}"/>
              </a:ext>
            </a:extLst>
          </p:cNvPr>
          <p:cNvSpPr txBox="1"/>
          <p:nvPr>
            <p:custDataLst>
              <p:tags r:id="rId110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素材分享</a:t>
            </a:r>
          </a:p>
        </p:txBody>
      </p:sp>
      <p:sp>
        <p:nvSpPr>
          <p:cNvPr id="155" name="PA-文本框 10">
            <a:extLst>
              <a:ext uri="{FF2B5EF4-FFF2-40B4-BE49-F238E27FC236}">
                <a16:creationId xmlns:a16="http://schemas.microsoft.com/office/drawing/2014/main" xmlns="" id="{C6968D5C-EEF7-4A5D-A022-4EBDDAF13293}"/>
              </a:ext>
            </a:extLst>
          </p:cNvPr>
          <p:cNvSpPr txBox="1"/>
          <p:nvPr>
            <p:custDataLst>
              <p:tags r:id="rId111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设计灵感</a:t>
            </a:r>
          </a:p>
        </p:txBody>
      </p:sp>
      <p:sp>
        <p:nvSpPr>
          <p:cNvPr id="156" name="PA-文本框 10">
            <a:extLst>
              <a:ext uri="{FF2B5EF4-FFF2-40B4-BE49-F238E27FC236}">
                <a16:creationId xmlns:a16="http://schemas.microsoft.com/office/drawing/2014/main" xmlns="" id="{EA28BD8E-9387-4B6E-A1DE-63AB206AA8D0}"/>
              </a:ext>
            </a:extLst>
          </p:cNvPr>
          <p:cNvSpPr txBox="1"/>
          <p:nvPr>
            <p:custDataLst>
              <p:tags r:id="rId112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其他风格</a:t>
            </a:r>
          </a:p>
        </p:txBody>
      </p:sp>
      <p:sp>
        <p:nvSpPr>
          <p:cNvPr id="157" name="PA-文本框 10">
            <a:extLst>
              <a:ext uri="{FF2B5EF4-FFF2-40B4-BE49-F238E27FC236}">
                <a16:creationId xmlns:a16="http://schemas.microsoft.com/office/drawing/2014/main" xmlns="" id="{A13471E0-E355-4B0F-8636-1357110BBBC0}"/>
              </a:ext>
            </a:extLst>
          </p:cNvPr>
          <p:cNvSpPr txBox="1"/>
          <p:nvPr>
            <p:custDataLst>
              <p:tags r:id="rId113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WPS</a:t>
            </a:r>
          </a:p>
        </p:txBody>
      </p:sp>
      <p:sp>
        <p:nvSpPr>
          <p:cNvPr id="158" name="PA-文本框 10">
            <a:extLst>
              <a:ext uri="{FF2B5EF4-FFF2-40B4-BE49-F238E27FC236}">
                <a16:creationId xmlns:a16="http://schemas.microsoft.com/office/drawing/2014/main" xmlns="" id="{2687E619-863D-431D-A573-8C50C626906A}"/>
              </a:ext>
            </a:extLst>
          </p:cNvPr>
          <p:cNvSpPr txBox="1"/>
          <p:nvPr>
            <p:custDataLst>
              <p:tags r:id="rId114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EXCEL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159" name="PA-文本框 10">
            <a:extLst>
              <a:ext uri="{FF2B5EF4-FFF2-40B4-BE49-F238E27FC236}">
                <a16:creationId xmlns:a16="http://schemas.microsoft.com/office/drawing/2014/main" xmlns="" id="{FBD607FA-B8D6-4CC8-9141-52C415750A63}"/>
              </a:ext>
            </a:extLst>
          </p:cNvPr>
          <p:cNvSpPr txBox="1"/>
          <p:nvPr>
            <p:custDataLst>
              <p:tags r:id="rId115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WORD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160" name="PA-文本框 10">
            <a:extLst>
              <a:ext uri="{FF2B5EF4-FFF2-40B4-BE49-F238E27FC236}">
                <a16:creationId xmlns:a16="http://schemas.microsoft.com/office/drawing/2014/main" xmlns="" id="{B6458A2A-44D7-42C6-A062-1F57DB828666}"/>
              </a:ext>
            </a:extLst>
          </p:cNvPr>
          <p:cNvSpPr txBox="1"/>
          <p:nvPr>
            <p:custDataLst>
              <p:tags r:id="rId116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学习方法</a:t>
            </a:r>
          </a:p>
        </p:txBody>
      </p:sp>
      <p:sp>
        <p:nvSpPr>
          <p:cNvPr id="161" name="PA-文本框 10">
            <a:extLst>
              <a:ext uri="{FF2B5EF4-FFF2-40B4-BE49-F238E27FC236}">
                <a16:creationId xmlns:a16="http://schemas.microsoft.com/office/drawing/2014/main" xmlns="" id="{CA70B600-AFEC-4503-B0CF-919C82A50D9B}"/>
              </a:ext>
            </a:extLst>
          </p:cNvPr>
          <p:cNvSpPr txBox="1"/>
          <p:nvPr>
            <p:custDataLst>
              <p:tags r:id="rId117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演讲技巧</a:t>
            </a:r>
          </a:p>
        </p:txBody>
      </p:sp>
      <p:sp>
        <p:nvSpPr>
          <p:cNvPr id="162" name="PA-文本框 10">
            <a:extLst>
              <a:ext uri="{FF2B5EF4-FFF2-40B4-BE49-F238E27FC236}">
                <a16:creationId xmlns:a16="http://schemas.microsoft.com/office/drawing/2014/main" xmlns="" id="{3B7ECB23-707E-4497-8623-7A240044C0FC}"/>
              </a:ext>
            </a:extLst>
          </p:cNvPr>
          <p:cNvSpPr txBox="1"/>
          <p:nvPr>
            <p:custDataLst>
              <p:tags r:id="rId118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媒体运营</a:t>
            </a:r>
          </a:p>
        </p:txBody>
      </p:sp>
      <p:sp>
        <p:nvSpPr>
          <p:cNvPr id="163" name="PA-文本框 10">
            <a:extLst>
              <a:ext uri="{FF2B5EF4-FFF2-40B4-BE49-F238E27FC236}">
                <a16:creationId xmlns:a16="http://schemas.microsoft.com/office/drawing/2014/main" xmlns="" id="{4C2B3DEC-1CE9-4141-B8A2-7B86E76F6A48}"/>
              </a:ext>
            </a:extLst>
          </p:cNvPr>
          <p:cNvSpPr txBox="1"/>
          <p:nvPr>
            <p:custDataLst>
              <p:tags r:id="rId119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职场办公</a:t>
            </a:r>
          </a:p>
        </p:txBody>
      </p:sp>
      <p:sp>
        <p:nvSpPr>
          <p:cNvPr id="164" name="PA-文本框 10">
            <a:extLst>
              <a:ext uri="{FF2B5EF4-FFF2-40B4-BE49-F238E27FC236}">
                <a16:creationId xmlns:a16="http://schemas.microsoft.com/office/drawing/2014/main" xmlns="" id="{8037B7A4-48C0-40C5-9624-E602E2034C7F}"/>
              </a:ext>
            </a:extLst>
          </p:cNvPr>
          <p:cNvSpPr txBox="1"/>
          <p:nvPr>
            <p:custDataLst>
              <p:tags r:id="rId120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活动赛事</a:t>
            </a:r>
          </a:p>
        </p:txBody>
      </p:sp>
      <p:sp>
        <p:nvSpPr>
          <p:cNvPr id="165" name="椭圆 19">
            <a:extLst>
              <a:ext uri="{FF2B5EF4-FFF2-40B4-BE49-F238E27FC236}">
                <a16:creationId xmlns:a16="http://schemas.microsoft.com/office/drawing/2014/main" xmlns="" id="{2E07E065-7F76-46E1-A76A-BA6E1EC7F3DE}"/>
              </a:ext>
            </a:extLst>
          </p:cNvPr>
          <p:cNvSpPr/>
          <p:nvPr/>
        </p:nvSpPr>
        <p:spPr>
          <a:xfrm rot="2118063">
            <a:off x="7079119" y="1344403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PA-文本框 10">
            <a:extLst>
              <a:ext uri="{FF2B5EF4-FFF2-40B4-BE49-F238E27FC236}">
                <a16:creationId xmlns:a16="http://schemas.microsoft.com/office/drawing/2014/main" xmlns="" id="{3A15F1EE-48D1-4435-9AD6-6F841B49A41A}"/>
              </a:ext>
            </a:extLst>
          </p:cNvPr>
          <p:cNvSpPr txBox="1"/>
          <p:nvPr>
            <p:custDataLst>
              <p:tags r:id="rId121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素材整合</a:t>
            </a:r>
          </a:p>
        </p:txBody>
      </p:sp>
      <p:sp>
        <p:nvSpPr>
          <p:cNvPr id="167" name="PA-文本框 10">
            <a:extLst>
              <a:ext uri="{FF2B5EF4-FFF2-40B4-BE49-F238E27FC236}">
                <a16:creationId xmlns:a16="http://schemas.microsoft.com/office/drawing/2014/main" xmlns="" id="{15F671D4-850C-4C44-88EB-34E92C37B3E7}"/>
              </a:ext>
            </a:extLst>
          </p:cNvPr>
          <p:cNvSpPr txBox="1"/>
          <p:nvPr>
            <p:custDataLst>
              <p:tags r:id="rId122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宣传漫画</a:t>
            </a:r>
          </a:p>
        </p:txBody>
      </p:sp>
      <p:sp>
        <p:nvSpPr>
          <p:cNvPr id="168" name="PA-文本框 10">
            <a:extLst>
              <a:ext uri="{FF2B5EF4-FFF2-40B4-BE49-F238E27FC236}">
                <a16:creationId xmlns:a16="http://schemas.microsoft.com/office/drawing/2014/main" xmlns="" id="{94BA2388-5B02-4F83-96C2-EDF27CE74348}"/>
              </a:ext>
            </a:extLst>
          </p:cNvPr>
          <p:cNvSpPr txBox="1"/>
          <p:nvPr>
            <p:custDataLst>
              <p:tags r:id="rId123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宏</a:t>
            </a:r>
          </a:p>
        </p:txBody>
      </p:sp>
      <p:sp>
        <p:nvSpPr>
          <p:cNvPr id="169" name="PA-文本框 10">
            <a:extLst>
              <a:ext uri="{FF2B5EF4-FFF2-40B4-BE49-F238E27FC236}">
                <a16:creationId xmlns:a16="http://schemas.microsoft.com/office/drawing/2014/main" xmlns="" id="{9D5E4263-27C8-449E-B7F2-0F697F23DADB}"/>
              </a:ext>
            </a:extLst>
          </p:cNvPr>
          <p:cNvSpPr txBox="1"/>
          <p:nvPr>
            <p:custDataLst>
              <p:tags r:id="rId124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其他插件</a:t>
            </a:r>
          </a:p>
        </p:txBody>
      </p:sp>
      <p:sp>
        <p:nvSpPr>
          <p:cNvPr id="170" name="PA-文本框 10">
            <a:extLst>
              <a:ext uri="{FF2B5EF4-FFF2-40B4-BE49-F238E27FC236}">
                <a16:creationId xmlns:a16="http://schemas.microsoft.com/office/drawing/2014/main" xmlns="" id="{8619E30B-878D-4C1D-BA54-9CBBDB0C01A2}"/>
              </a:ext>
            </a:extLst>
          </p:cNvPr>
          <p:cNvSpPr txBox="1"/>
          <p:nvPr>
            <p:custDataLst>
              <p:tags r:id="rId125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新手问题</a:t>
            </a:r>
          </a:p>
        </p:txBody>
      </p:sp>
      <p:sp>
        <p:nvSpPr>
          <p:cNvPr id="171" name="PA-文本框 10">
            <a:extLst>
              <a:ext uri="{FF2B5EF4-FFF2-40B4-BE49-F238E27FC236}">
                <a16:creationId xmlns:a16="http://schemas.microsoft.com/office/drawing/2014/main" xmlns="" id="{7D42DA03-A853-49C2-A6E1-CAA7667710EB}"/>
              </a:ext>
            </a:extLst>
          </p:cNvPr>
          <p:cNvSpPr txBox="1"/>
          <p:nvPr>
            <p:custDataLst>
              <p:tags r:id="rId126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色彩渐变</a:t>
            </a:r>
          </a:p>
        </p:txBody>
      </p:sp>
      <p:sp>
        <p:nvSpPr>
          <p:cNvPr id="172" name="PA-文本框 10">
            <a:extLst>
              <a:ext uri="{FF2B5EF4-FFF2-40B4-BE49-F238E27FC236}">
                <a16:creationId xmlns:a16="http://schemas.microsoft.com/office/drawing/2014/main" xmlns="" id="{5E4C16B6-7022-44A2-AFFD-87CE21FDE94A}"/>
              </a:ext>
            </a:extLst>
          </p:cNvPr>
          <p:cNvSpPr txBox="1"/>
          <p:nvPr>
            <p:custDataLst>
              <p:tags r:id="rId127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视频元素</a:t>
            </a:r>
          </a:p>
        </p:txBody>
      </p:sp>
      <p:sp>
        <p:nvSpPr>
          <p:cNvPr id="173" name="PA-文本框 10">
            <a:extLst>
              <a:ext uri="{FF2B5EF4-FFF2-40B4-BE49-F238E27FC236}">
                <a16:creationId xmlns:a16="http://schemas.microsoft.com/office/drawing/2014/main" xmlns="" id="{5965A65D-D7D3-4D59-A6B7-AE76D26C4A9E}"/>
              </a:ext>
            </a:extLst>
          </p:cNvPr>
          <p:cNvSpPr txBox="1"/>
          <p:nvPr>
            <p:custDataLst>
              <p:tags r:id="rId128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黑金风</a:t>
            </a:r>
          </a:p>
        </p:txBody>
      </p:sp>
      <p:sp>
        <p:nvSpPr>
          <p:cNvPr id="174" name="PA-文本框 10">
            <a:extLst>
              <a:ext uri="{FF2B5EF4-FFF2-40B4-BE49-F238E27FC236}">
                <a16:creationId xmlns:a16="http://schemas.microsoft.com/office/drawing/2014/main" xmlns="" id="{1AD29FCE-2692-4B2E-A29F-59E67DBC276B}"/>
              </a:ext>
            </a:extLst>
          </p:cNvPr>
          <p:cNvSpPr txBox="1"/>
          <p:nvPr>
            <p:custDataLst>
              <p:tags r:id="rId129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个人简历</a:t>
            </a:r>
          </a:p>
        </p:txBody>
      </p:sp>
      <p:sp>
        <p:nvSpPr>
          <p:cNvPr id="175" name="PA-文本框 10">
            <a:extLst>
              <a:ext uri="{FF2B5EF4-FFF2-40B4-BE49-F238E27FC236}">
                <a16:creationId xmlns:a16="http://schemas.microsoft.com/office/drawing/2014/main" xmlns="" id="{0FD54D64-8C57-4D8D-B1CC-1D517D367F09}"/>
              </a:ext>
            </a:extLst>
          </p:cNvPr>
          <p:cNvSpPr txBox="1"/>
          <p:nvPr>
            <p:custDataLst>
              <p:tags r:id="rId130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其他技能</a:t>
            </a:r>
          </a:p>
        </p:txBody>
      </p:sp>
    </p:spTree>
    <p:extLst>
      <p:ext uri="{BB962C8B-B14F-4D97-AF65-F5344CB8AC3E}">
        <p14:creationId xmlns:p14="http://schemas.microsoft.com/office/powerpoint/2010/main" val="225932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2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3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4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5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6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7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8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9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repeatCount="indefinite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0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9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0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5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5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6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6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7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7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8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8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9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9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9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0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0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1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1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1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2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2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3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3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repeatCount="indefinite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4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4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5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5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repeatCount="indefinite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6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6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6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repeatCount="indefinite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7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7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7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1" presetClass="entr" presetSubtype="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repeatCount="indefinite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8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8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repeatCount="indefinite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9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9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repeatCount="indefinite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0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0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1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1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1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1" presetClass="entr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repeatCount="indefinite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2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2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1" presetClass="entr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repeatCount="indefinite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3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3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" presetClass="entr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repeatCount="indefinite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4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4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4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5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5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5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6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6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6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7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7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7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7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7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8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8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8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9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9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9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0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0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1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1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1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2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2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2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3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3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3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4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4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4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7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5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5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5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7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6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6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6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7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7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7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8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8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8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7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9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9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9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7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0" presetClass="exit" presetSubtype="0" repeatCount="indefinite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0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0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1" presetClass="entr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0" presetClass="exit" presetSubtype="0" repeatCount="indefinite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1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1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1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" presetClass="entr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0" presetClass="exit" presetSubtype="0" repeatCount="indefinite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2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2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2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1" presetClass="entr" presetSubtype="0" fill="hold" grpId="1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0" presetClass="exit" presetSubtype="0" repeatCount="indefinite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3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3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3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1" presetClass="entr" presetSubtype="0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10" presetClass="exit" presetSubtype="0" repeatCount="indefinite" fill="hold" grpId="0" nodeType="withEffect">
                                  <p:stCondLst>
                                    <p:cond delay="1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4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4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4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5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5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5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6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6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6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7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7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7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5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8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8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8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9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9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9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5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0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0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1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1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1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5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2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2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2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5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3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3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3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4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4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4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5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5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5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5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6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6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6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5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7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7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7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8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8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8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9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9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9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5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10" presetClass="exit" presetSubtype="0" repeatCount="indefinite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0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0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1" presetClass="entr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0" presetClass="exit" presetSubtype="0" repeatCount="indefinite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1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1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1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5" presetID="1" presetClass="entr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10" presetClass="exit" presetSubtype="0" repeatCount="indefinite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2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2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2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1" presetClass="entr" presetSubtype="0" fill="hold" grpId="1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10" presetClass="exit" presetSubtype="0" repeatCount="indefinite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3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3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3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5" presetID="1" presetClass="entr" presetSubtype="0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0" presetClass="exit" presetSubtype="0" repeatCount="indefinite" fill="hold" grpId="0" nodeType="withEffect">
                                  <p:stCondLst>
                                    <p:cond delay="1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4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4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4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4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5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5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3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0" presetClass="exit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5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6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6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3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0" presetClass="exit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6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7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7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3" presetID="1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10" presetClass="exit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7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8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8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3" presetID="1" presetClass="entr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5" presetID="10" presetClass="exit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8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9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9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3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5" presetID="10" presetClass="exit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9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0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3" presetID="1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5" presetID="10" presetClass="exit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0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1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1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3" presetID="1" presetClass="entr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5" presetID="10" presetClass="exit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1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2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2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3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5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2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3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3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3" presetID="1" presetClass="entr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5" presetID="10" presetClass="exit" presetSubtype="0" repeatCount="indefinite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3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4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4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3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4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5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5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3" presetID="1" presetClass="entr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5" presetID="10" presetClass="exit" presetSubtype="0" repeatCount="indefinite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5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6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6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3" presetID="1" presetClass="entr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5" presetID="10" presetClass="exit" presetSubtype="0" repeatCount="indefinite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6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7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7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3" presetID="1" presetClass="entr" presetSubtype="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5" presetID="10" presetClass="exit" presetSubtype="0" repeatCount="indefinite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7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8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8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3" presetID="1" presetClass="entr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5" presetID="10" presetClass="exit" presetSubtype="0" repeatCount="indefinite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8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9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9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3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10" presetClass="exit" presetSubtype="0" repeatCount="indefinite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9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0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3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5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0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1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1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3" presetID="1" presetClass="entr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10" presetClass="exit" presetSubtype="0" repeatCount="indefinite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1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2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2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3" presetID="1" presetClass="entr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0" presetClass="exit" presetSubtype="0" repeatCount="indefinite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2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3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3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3" presetID="1" presetClass="entr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10" presetClass="exit" presetSubtype="0" repeatCount="indefinite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3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4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4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3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1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3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1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3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1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3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3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9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9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0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1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1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3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21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3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1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3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1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3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1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3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61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3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1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3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1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3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1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9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9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19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1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0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0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0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9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1" presetID="10" presetClass="exit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1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1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1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9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1" presetID="10" presetClass="exit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2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2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2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29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1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3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3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3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9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1" presetID="10" presetClass="exit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4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4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4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49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1" presetID="10" presetClass="exit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5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5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5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1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6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6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6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69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1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7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7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7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9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1" presetID="10" presetClass="exit" presetSubtype="0" repeatCount="indefinite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8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8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8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4" grpId="1"/>
      <p:bldP spid="17" grpId="0"/>
      <p:bldP spid="17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7" grpId="0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70" grpId="0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2" grpId="0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29" grpId="0"/>
      <p:bldP spid="130" grpId="0"/>
      <p:bldP spid="130" grpId="1"/>
      <p:bldP spid="131" grpId="0"/>
      <p:bldP spid="131" grpId="1"/>
      <p:bldP spid="132" grpId="0"/>
      <p:bldP spid="132" grpId="1"/>
      <p:bldP spid="133" grpId="0"/>
      <p:bldP spid="133" grpId="1"/>
      <p:bldP spid="134" grpId="0"/>
      <p:bldP spid="134" grpId="1"/>
      <p:bldP spid="135" grpId="0"/>
      <p:bldP spid="135" grpId="1"/>
      <p:bldP spid="136" grpId="0"/>
      <p:bldP spid="136" grpId="1"/>
      <p:bldP spid="137" grpId="0"/>
      <p:bldP spid="137" grpId="1"/>
      <p:bldP spid="138" grpId="0"/>
      <p:bldP spid="138" grpId="1"/>
      <p:bldP spid="139" grpId="0"/>
      <p:bldP spid="139" grpId="1"/>
      <p:bldP spid="140" grpId="0"/>
      <p:bldP spid="140" grpId="1"/>
      <p:bldP spid="141" grpId="0"/>
      <p:bldP spid="141" grpId="1"/>
      <p:bldP spid="142" grpId="0"/>
      <p:bldP spid="142" grpId="1"/>
      <p:bldP spid="143" grpId="0"/>
      <p:bldP spid="143" grpId="1"/>
      <p:bldP spid="144" grpId="0"/>
      <p:bldP spid="144" grpId="1"/>
      <p:bldP spid="145" grpId="0"/>
      <p:bldP spid="145" grpId="1"/>
      <p:bldP spid="146" grpId="0"/>
      <p:bldP spid="146" grpId="1"/>
      <p:bldP spid="147" grpId="0"/>
      <p:bldP spid="147" grpId="1"/>
      <p:bldP spid="148" grpId="0"/>
      <p:bldP spid="148" grpId="1"/>
      <p:bldP spid="150" grpId="0"/>
      <p:bldP spid="151" grpId="0"/>
      <p:bldP spid="151" grpId="1"/>
      <p:bldP spid="152" grpId="0"/>
      <p:bldP spid="152" grpId="1"/>
      <p:bldP spid="153" grpId="0"/>
      <p:bldP spid="153" grpId="1"/>
      <p:bldP spid="154" grpId="0"/>
      <p:bldP spid="154" grpId="1"/>
      <p:bldP spid="155" grpId="0"/>
      <p:bldP spid="155" grpId="1"/>
      <p:bldP spid="156" grpId="0"/>
      <p:bldP spid="156" grpId="1"/>
      <p:bldP spid="157" grpId="0"/>
      <p:bldP spid="157" grpId="1"/>
      <p:bldP spid="158" grpId="0"/>
      <p:bldP spid="158" grpId="1"/>
      <p:bldP spid="159" grpId="0"/>
      <p:bldP spid="159" grpId="1"/>
      <p:bldP spid="160" grpId="0"/>
      <p:bldP spid="160" grpId="1"/>
      <p:bldP spid="161" grpId="0"/>
      <p:bldP spid="161" grpId="1"/>
      <p:bldP spid="162" grpId="0"/>
      <p:bldP spid="162" grpId="1"/>
      <p:bldP spid="163" grpId="0"/>
      <p:bldP spid="163" grpId="1"/>
      <p:bldP spid="164" grpId="0"/>
      <p:bldP spid="164" grpId="1"/>
      <p:bldP spid="166" grpId="0"/>
      <p:bldP spid="167" grpId="0"/>
      <p:bldP spid="167" grpId="1"/>
      <p:bldP spid="168" grpId="0"/>
      <p:bldP spid="168" grpId="1"/>
      <p:bldP spid="169" grpId="0"/>
      <p:bldP spid="169" grpId="1"/>
      <p:bldP spid="170" grpId="0"/>
      <p:bldP spid="170" grpId="1"/>
      <p:bldP spid="171" grpId="0"/>
      <p:bldP spid="171" grpId="1"/>
      <p:bldP spid="172" grpId="0"/>
      <p:bldP spid="172" grpId="1"/>
      <p:bldP spid="173" grpId="0"/>
      <p:bldP spid="173" grpId="1"/>
      <p:bldP spid="174" grpId="0"/>
      <p:bldP spid="174" grpId="1"/>
      <p:bldP spid="175" grpId="0"/>
      <p:bldP spid="17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素材整合</a:t>
            </a:r>
          </a:p>
        </p:txBody>
      </p:sp>
      <p:sp>
        <p:nvSpPr>
          <p:cNvPr id="14" name="PA-文本框 10">
            <a:extLst>
              <a:ext uri="{FF2B5EF4-FFF2-40B4-BE49-F238E27FC236}">
                <a16:creationId xmlns:a16="http://schemas.microsoft.com/office/drawing/2014/main" xmlns="" id="{BACCE842-0BCF-47F2-924D-A78D76E2A0D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宣传漫画</a:t>
            </a:r>
          </a:p>
        </p:txBody>
      </p:sp>
      <p:sp>
        <p:nvSpPr>
          <p:cNvPr id="17" name="PA-文本框 10">
            <a:extLst>
              <a:ext uri="{FF2B5EF4-FFF2-40B4-BE49-F238E27FC236}">
                <a16:creationId xmlns:a16="http://schemas.microsoft.com/office/drawing/2014/main" xmlns="" id="{2C6D83B0-DB3D-49A9-A077-6BF73A890A4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宏</a:t>
            </a:r>
          </a:p>
        </p:txBody>
      </p:sp>
      <p:sp>
        <p:nvSpPr>
          <p:cNvPr id="19" name="PA-文本框 10">
            <a:extLst>
              <a:ext uri="{FF2B5EF4-FFF2-40B4-BE49-F238E27FC236}">
                <a16:creationId xmlns:a16="http://schemas.microsoft.com/office/drawing/2014/main" xmlns="" id="{BC512468-FE61-421B-BAFF-8650EF4E37C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其他插件</a:t>
            </a:r>
          </a:p>
        </p:txBody>
      </p:sp>
      <p:sp>
        <p:nvSpPr>
          <p:cNvPr id="21" name="PA-文本框 10">
            <a:extLst>
              <a:ext uri="{FF2B5EF4-FFF2-40B4-BE49-F238E27FC236}">
                <a16:creationId xmlns:a16="http://schemas.microsoft.com/office/drawing/2014/main" xmlns="" id="{36E194DD-260D-41FA-A571-39B390E8A4B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新手问题</a:t>
            </a:r>
          </a:p>
        </p:txBody>
      </p:sp>
      <p:sp>
        <p:nvSpPr>
          <p:cNvPr id="22" name="PA-文本框 10">
            <a:extLst>
              <a:ext uri="{FF2B5EF4-FFF2-40B4-BE49-F238E27FC236}">
                <a16:creationId xmlns:a16="http://schemas.microsoft.com/office/drawing/2014/main" xmlns="" id="{7B1BD8CE-F97E-4B18-8C63-5A91F64B47B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色彩渐变</a:t>
            </a:r>
          </a:p>
        </p:txBody>
      </p:sp>
      <p:sp>
        <p:nvSpPr>
          <p:cNvPr id="23" name="PA-文本框 10">
            <a:extLst>
              <a:ext uri="{FF2B5EF4-FFF2-40B4-BE49-F238E27FC236}">
                <a16:creationId xmlns:a16="http://schemas.microsoft.com/office/drawing/2014/main" xmlns="" id="{B25926C2-5966-4339-AF3E-61526C1EF60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视频元素</a:t>
            </a:r>
          </a:p>
        </p:txBody>
      </p:sp>
      <p:sp>
        <p:nvSpPr>
          <p:cNvPr id="24" name="PA-文本框 10">
            <a:extLst>
              <a:ext uri="{FF2B5EF4-FFF2-40B4-BE49-F238E27FC236}">
                <a16:creationId xmlns:a16="http://schemas.microsoft.com/office/drawing/2014/main" xmlns="" id="{29E48F35-FFD6-4B83-BFDF-B9272F87645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黑金风</a:t>
            </a:r>
          </a:p>
        </p:txBody>
      </p:sp>
      <p:sp>
        <p:nvSpPr>
          <p:cNvPr id="25" name="PA-文本框 10">
            <a:extLst>
              <a:ext uri="{FF2B5EF4-FFF2-40B4-BE49-F238E27FC236}">
                <a16:creationId xmlns:a16="http://schemas.microsoft.com/office/drawing/2014/main" xmlns="" id="{F081D118-345C-4A22-8626-5A6EFD1C868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个人简历</a:t>
            </a:r>
          </a:p>
        </p:txBody>
      </p:sp>
      <p:sp>
        <p:nvSpPr>
          <p:cNvPr id="26" name="PA-文本框 10">
            <a:extLst>
              <a:ext uri="{FF2B5EF4-FFF2-40B4-BE49-F238E27FC236}">
                <a16:creationId xmlns:a16="http://schemas.microsoft.com/office/drawing/2014/main" xmlns="" id="{F4F58ED8-BF10-4D99-AD1F-60BC7275FA8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其他技能</a:t>
            </a:r>
          </a:p>
        </p:txBody>
      </p:sp>
      <p:sp>
        <p:nvSpPr>
          <p:cNvPr id="29" name="PA-文本框 10">
            <a:extLst>
              <a:ext uri="{FF2B5EF4-FFF2-40B4-BE49-F238E27FC236}">
                <a16:creationId xmlns:a16="http://schemas.microsoft.com/office/drawing/2014/main" xmlns="" id="{CF8E7096-92AD-4469-87F8-F0F69EC2D26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3D</a:t>
            </a:r>
            <a:r>
              <a:rPr lang="zh-CN" altLang="en-US" sz="1000">
                <a:solidFill>
                  <a:srgbClr val="7892E6"/>
                </a:solidFill>
              </a:rPr>
              <a:t>立体</a:t>
            </a:r>
          </a:p>
        </p:txBody>
      </p:sp>
      <p:sp>
        <p:nvSpPr>
          <p:cNvPr id="30" name="PA-文本框 10">
            <a:extLst>
              <a:ext uri="{FF2B5EF4-FFF2-40B4-BE49-F238E27FC236}">
                <a16:creationId xmlns:a16="http://schemas.microsoft.com/office/drawing/2014/main" xmlns="" id="{4D71B19E-3648-4497-B03F-47EB1F0FD0A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缩放定位</a:t>
            </a:r>
          </a:p>
        </p:txBody>
      </p:sp>
      <p:sp>
        <p:nvSpPr>
          <p:cNvPr id="31" name="PA-文本框 10">
            <a:extLst>
              <a:ext uri="{FF2B5EF4-FFF2-40B4-BE49-F238E27FC236}">
                <a16:creationId xmlns:a16="http://schemas.microsoft.com/office/drawing/2014/main" xmlns="" id="{60D88C82-0926-4879-859C-617A769B9FB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母版</a:t>
            </a:r>
          </a:p>
        </p:txBody>
      </p:sp>
      <p:sp>
        <p:nvSpPr>
          <p:cNvPr id="32" name="PA-文本框 10">
            <a:extLst>
              <a:ext uri="{FF2B5EF4-FFF2-40B4-BE49-F238E27FC236}">
                <a16:creationId xmlns:a16="http://schemas.microsoft.com/office/drawing/2014/main" xmlns="" id="{A3D88E0C-AC93-4832-A6D5-5E85F2C71C2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动态图表</a:t>
            </a:r>
          </a:p>
        </p:txBody>
      </p:sp>
      <p:sp>
        <p:nvSpPr>
          <p:cNvPr id="33" name="PA-文本框 10">
            <a:extLst>
              <a:ext uri="{FF2B5EF4-FFF2-40B4-BE49-F238E27FC236}">
                <a16:creationId xmlns:a16="http://schemas.microsoft.com/office/drawing/2014/main" xmlns="" id="{E8A90477-9C81-46BA-92A5-7B8445F24186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素材分享</a:t>
            </a:r>
          </a:p>
        </p:txBody>
      </p:sp>
      <p:sp>
        <p:nvSpPr>
          <p:cNvPr id="34" name="PA-文本框 10">
            <a:extLst>
              <a:ext uri="{FF2B5EF4-FFF2-40B4-BE49-F238E27FC236}">
                <a16:creationId xmlns:a16="http://schemas.microsoft.com/office/drawing/2014/main" xmlns="" id="{C7D0992D-34CF-4141-B50F-206CE911A50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设计灵感</a:t>
            </a:r>
          </a:p>
        </p:txBody>
      </p:sp>
      <p:sp>
        <p:nvSpPr>
          <p:cNvPr id="35" name="PA-文本框 10">
            <a:extLst>
              <a:ext uri="{FF2B5EF4-FFF2-40B4-BE49-F238E27FC236}">
                <a16:creationId xmlns:a16="http://schemas.microsoft.com/office/drawing/2014/main" xmlns="" id="{D4B021C2-378C-4258-89C8-2E956E0C231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其他风格</a:t>
            </a:r>
          </a:p>
        </p:txBody>
      </p:sp>
      <p:sp>
        <p:nvSpPr>
          <p:cNvPr id="36" name="PA-文本框 10">
            <a:extLst>
              <a:ext uri="{FF2B5EF4-FFF2-40B4-BE49-F238E27FC236}">
                <a16:creationId xmlns:a16="http://schemas.microsoft.com/office/drawing/2014/main" xmlns="" id="{CE05EF2C-F368-42CF-A0D6-90A05751FBA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WPS</a:t>
            </a:r>
          </a:p>
        </p:txBody>
      </p:sp>
      <p:sp>
        <p:nvSpPr>
          <p:cNvPr id="37" name="PA-文本框 10">
            <a:extLst>
              <a:ext uri="{FF2B5EF4-FFF2-40B4-BE49-F238E27FC236}">
                <a16:creationId xmlns:a16="http://schemas.microsoft.com/office/drawing/2014/main" xmlns="" id="{CEDC0A2D-1C83-480C-8165-8E4BAEA15B5A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EXCEL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38" name="PA-文本框 10">
            <a:extLst>
              <a:ext uri="{FF2B5EF4-FFF2-40B4-BE49-F238E27FC236}">
                <a16:creationId xmlns:a16="http://schemas.microsoft.com/office/drawing/2014/main" xmlns="" id="{BCBBA377-667F-4E0E-93BE-FD2A8EDACA3E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WORD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39" name="PA-文本框 10">
            <a:extLst>
              <a:ext uri="{FF2B5EF4-FFF2-40B4-BE49-F238E27FC236}">
                <a16:creationId xmlns:a16="http://schemas.microsoft.com/office/drawing/2014/main" xmlns="" id="{A544CBEA-CB03-4476-AC55-CBD43CA0BF91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学习方法</a:t>
            </a:r>
          </a:p>
        </p:txBody>
      </p:sp>
      <p:sp>
        <p:nvSpPr>
          <p:cNvPr id="40" name="PA-文本框 10">
            <a:extLst>
              <a:ext uri="{FF2B5EF4-FFF2-40B4-BE49-F238E27FC236}">
                <a16:creationId xmlns:a16="http://schemas.microsoft.com/office/drawing/2014/main" xmlns="" id="{8193CDBA-79D2-42EB-AB23-C472EFB92177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演讲技巧</a:t>
            </a:r>
          </a:p>
        </p:txBody>
      </p:sp>
      <p:sp>
        <p:nvSpPr>
          <p:cNvPr id="41" name="PA-文本框 10">
            <a:extLst>
              <a:ext uri="{FF2B5EF4-FFF2-40B4-BE49-F238E27FC236}">
                <a16:creationId xmlns:a16="http://schemas.microsoft.com/office/drawing/2014/main" xmlns="" id="{78C09335-AAEC-4EC2-8126-D3BE517ED3BF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媒体运营</a:t>
            </a:r>
          </a:p>
        </p:txBody>
      </p:sp>
      <p:sp>
        <p:nvSpPr>
          <p:cNvPr id="42" name="PA-文本框 10">
            <a:extLst>
              <a:ext uri="{FF2B5EF4-FFF2-40B4-BE49-F238E27FC236}">
                <a16:creationId xmlns:a16="http://schemas.microsoft.com/office/drawing/2014/main" xmlns="" id="{E777404E-BF72-43BC-885B-FAAED37BDD20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职场办公</a:t>
            </a:r>
          </a:p>
        </p:txBody>
      </p:sp>
      <p:sp>
        <p:nvSpPr>
          <p:cNvPr id="43" name="PA-文本框 10">
            <a:extLst>
              <a:ext uri="{FF2B5EF4-FFF2-40B4-BE49-F238E27FC236}">
                <a16:creationId xmlns:a16="http://schemas.microsoft.com/office/drawing/2014/main" xmlns="" id="{A3FB014C-322B-4BEB-BCE8-5173715E51A9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活动赛事</a:t>
            </a:r>
          </a:p>
        </p:txBody>
      </p:sp>
      <p:sp>
        <p:nvSpPr>
          <p:cNvPr id="47" name="PA-文本框 10">
            <a:extLst>
              <a:ext uri="{FF2B5EF4-FFF2-40B4-BE49-F238E27FC236}">
                <a16:creationId xmlns:a16="http://schemas.microsoft.com/office/drawing/2014/main" xmlns="" id="{09409115-73B5-466F-B12A-952489ADB36A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故事思考</a:t>
            </a:r>
          </a:p>
        </p:txBody>
      </p:sp>
      <p:sp>
        <p:nvSpPr>
          <p:cNvPr id="48" name="PA-文本框 10">
            <a:extLst>
              <a:ext uri="{FF2B5EF4-FFF2-40B4-BE49-F238E27FC236}">
                <a16:creationId xmlns:a16="http://schemas.microsoft.com/office/drawing/2014/main" xmlns="" id="{40CA7F45-D38E-4240-93DF-9E8E50137492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整改复盘</a:t>
            </a:r>
          </a:p>
        </p:txBody>
      </p:sp>
      <p:sp>
        <p:nvSpPr>
          <p:cNvPr id="49" name="PA-文本框 10">
            <a:extLst>
              <a:ext uri="{FF2B5EF4-FFF2-40B4-BE49-F238E27FC236}">
                <a16:creationId xmlns:a16="http://schemas.microsoft.com/office/drawing/2014/main" xmlns="" id="{FAF12C1E-88E8-4CA1-A64F-0877E3D2AF0B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知识问答</a:t>
            </a:r>
          </a:p>
        </p:txBody>
      </p:sp>
      <p:sp>
        <p:nvSpPr>
          <p:cNvPr id="50" name="PA-文本框 10">
            <a:extLst>
              <a:ext uri="{FF2B5EF4-FFF2-40B4-BE49-F238E27FC236}">
                <a16:creationId xmlns:a16="http://schemas.microsoft.com/office/drawing/2014/main" xmlns="" id="{39D44BC0-4141-4BA9-883F-687E5CE5C477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模仿训练</a:t>
            </a:r>
          </a:p>
        </p:txBody>
      </p:sp>
      <p:sp>
        <p:nvSpPr>
          <p:cNvPr id="51" name="PA-文本框 10">
            <a:extLst>
              <a:ext uri="{FF2B5EF4-FFF2-40B4-BE49-F238E27FC236}">
                <a16:creationId xmlns:a16="http://schemas.microsoft.com/office/drawing/2014/main" xmlns="" id="{659B0473-14D2-449C-8E9A-DA1DB4C56B30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美化训练</a:t>
            </a:r>
          </a:p>
        </p:txBody>
      </p:sp>
      <p:sp>
        <p:nvSpPr>
          <p:cNvPr id="52" name="PA-文本框 10">
            <a:extLst>
              <a:ext uri="{FF2B5EF4-FFF2-40B4-BE49-F238E27FC236}">
                <a16:creationId xmlns:a16="http://schemas.microsoft.com/office/drawing/2014/main" xmlns="" id="{D783D87F-A39D-47FF-A3B3-17E928D41457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代做定制</a:t>
            </a:r>
          </a:p>
        </p:txBody>
      </p:sp>
      <p:sp>
        <p:nvSpPr>
          <p:cNvPr id="53" name="PA-文本框 10">
            <a:extLst>
              <a:ext uri="{FF2B5EF4-FFF2-40B4-BE49-F238E27FC236}">
                <a16:creationId xmlns:a16="http://schemas.microsoft.com/office/drawing/2014/main" xmlns="" id="{49F9B223-1865-4D77-85BA-6285AF7B4917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国外作品</a:t>
            </a:r>
          </a:p>
        </p:txBody>
      </p:sp>
      <p:sp>
        <p:nvSpPr>
          <p:cNvPr id="54" name="PA-文本框 10">
            <a:extLst>
              <a:ext uri="{FF2B5EF4-FFF2-40B4-BE49-F238E27FC236}">
                <a16:creationId xmlns:a16="http://schemas.microsoft.com/office/drawing/2014/main" xmlns="" id="{D423875C-AAB5-43E7-8858-111C49EBE484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国内作品</a:t>
            </a:r>
          </a:p>
        </p:txBody>
      </p:sp>
      <p:sp>
        <p:nvSpPr>
          <p:cNvPr id="55" name="PA-文本框 10">
            <a:extLst>
              <a:ext uri="{FF2B5EF4-FFF2-40B4-BE49-F238E27FC236}">
                <a16:creationId xmlns:a16="http://schemas.microsoft.com/office/drawing/2014/main" xmlns="" id="{5050141C-5CD5-43A4-8218-D5B40FC2B1A5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网站推荐</a:t>
            </a:r>
          </a:p>
        </p:txBody>
      </p:sp>
      <p:sp>
        <p:nvSpPr>
          <p:cNvPr id="56" name="PA-文本框 10">
            <a:extLst>
              <a:ext uri="{FF2B5EF4-FFF2-40B4-BE49-F238E27FC236}">
                <a16:creationId xmlns:a16="http://schemas.microsoft.com/office/drawing/2014/main" xmlns="" id="{23A018B9-C11B-4514-A464-97D18882893C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素材来源</a:t>
            </a:r>
          </a:p>
        </p:txBody>
      </p:sp>
      <p:sp>
        <p:nvSpPr>
          <p:cNvPr id="57" name="PA-文本框 10">
            <a:extLst>
              <a:ext uri="{FF2B5EF4-FFF2-40B4-BE49-F238E27FC236}">
                <a16:creationId xmlns:a16="http://schemas.microsoft.com/office/drawing/2014/main" xmlns="" id="{2240C36A-DDED-47C4-BC00-7D3C8AFA7C74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搜索技巧</a:t>
            </a:r>
          </a:p>
        </p:txBody>
      </p:sp>
      <p:sp>
        <p:nvSpPr>
          <p:cNvPr id="58" name="PA-文本框 10">
            <a:extLst>
              <a:ext uri="{FF2B5EF4-FFF2-40B4-BE49-F238E27FC236}">
                <a16:creationId xmlns:a16="http://schemas.microsoft.com/office/drawing/2014/main" xmlns="" id="{8E3592F4-8A06-402D-91EA-105CBEFF98AC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PPT</a:t>
            </a:r>
            <a:r>
              <a:rPr lang="zh-CN" altLang="en-US" sz="1000">
                <a:solidFill>
                  <a:srgbClr val="7892E6"/>
                </a:solidFill>
              </a:rPr>
              <a:t>模板</a:t>
            </a:r>
          </a:p>
        </p:txBody>
      </p:sp>
      <p:sp>
        <p:nvSpPr>
          <p:cNvPr id="59" name="PA-文本框 10">
            <a:extLst>
              <a:ext uri="{FF2B5EF4-FFF2-40B4-BE49-F238E27FC236}">
                <a16:creationId xmlns:a16="http://schemas.microsoft.com/office/drawing/2014/main" xmlns="" id="{8906B01D-9D69-4E47-8EF2-7D19FA8AF140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神器种草</a:t>
            </a:r>
          </a:p>
        </p:txBody>
      </p:sp>
      <p:sp>
        <p:nvSpPr>
          <p:cNvPr id="60" name="PA-文本框 10">
            <a:extLst>
              <a:ext uri="{FF2B5EF4-FFF2-40B4-BE49-F238E27FC236}">
                <a16:creationId xmlns:a16="http://schemas.microsoft.com/office/drawing/2014/main" xmlns="" id="{B3C1AA1D-4348-4A58-A5E6-3C503C997B55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工具软件</a:t>
            </a:r>
          </a:p>
        </p:txBody>
      </p:sp>
      <p:sp>
        <p:nvSpPr>
          <p:cNvPr id="61" name="PA-文本框 10">
            <a:extLst>
              <a:ext uri="{FF2B5EF4-FFF2-40B4-BE49-F238E27FC236}">
                <a16:creationId xmlns:a16="http://schemas.microsoft.com/office/drawing/2014/main" xmlns="" id="{7C83B047-3829-4B30-8277-68D44304283F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Qingtools</a:t>
            </a:r>
          </a:p>
        </p:txBody>
      </p:sp>
      <p:sp>
        <p:nvSpPr>
          <p:cNvPr id="62" name="PA-文本框 10">
            <a:extLst>
              <a:ext uri="{FF2B5EF4-FFF2-40B4-BE49-F238E27FC236}">
                <a16:creationId xmlns:a16="http://schemas.microsoft.com/office/drawing/2014/main" xmlns="" id="{626413C6-D6EA-4BF1-A7B8-79D7392637E4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英豪插件</a:t>
            </a:r>
          </a:p>
        </p:txBody>
      </p:sp>
      <p:sp>
        <p:nvSpPr>
          <p:cNvPr id="63" name="PA-文本框 10">
            <a:extLst>
              <a:ext uri="{FF2B5EF4-FFF2-40B4-BE49-F238E27FC236}">
                <a16:creationId xmlns:a16="http://schemas.microsoft.com/office/drawing/2014/main" xmlns="" id="{59722932-FD5C-4CCD-9341-B65D26265C69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口袋动画</a:t>
            </a:r>
          </a:p>
        </p:txBody>
      </p:sp>
      <p:sp>
        <p:nvSpPr>
          <p:cNvPr id="64" name="PA-文本框 10">
            <a:extLst>
              <a:ext uri="{FF2B5EF4-FFF2-40B4-BE49-F238E27FC236}">
                <a16:creationId xmlns:a16="http://schemas.microsoft.com/office/drawing/2014/main" xmlns="" id="{CE1BAC3D-480C-4BEF-87E4-305C1AB77CC3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ThreeD</a:t>
            </a:r>
          </a:p>
        </p:txBody>
      </p:sp>
      <p:sp>
        <p:nvSpPr>
          <p:cNvPr id="65" name="PA-文本框 10">
            <a:extLst>
              <a:ext uri="{FF2B5EF4-FFF2-40B4-BE49-F238E27FC236}">
                <a16:creationId xmlns:a16="http://schemas.microsoft.com/office/drawing/2014/main" xmlns="" id="{D01D1FC4-08DF-47E5-9811-655DE909F069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OneKey</a:t>
            </a:r>
          </a:p>
        </p:txBody>
      </p:sp>
      <p:sp>
        <p:nvSpPr>
          <p:cNvPr id="66" name="PA-文本框 10">
            <a:extLst>
              <a:ext uri="{FF2B5EF4-FFF2-40B4-BE49-F238E27FC236}">
                <a16:creationId xmlns:a16="http://schemas.microsoft.com/office/drawing/2014/main" xmlns="" id="{1A72FE1D-474C-4CB7-8D73-217FA5951733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Nordri</a:t>
            </a:r>
          </a:p>
        </p:txBody>
      </p:sp>
      <p:sp>
        <p:nvSpPr>
          <p:cNvPr id="70" name="PA-文本框 10">
            <a:extLst>
              <a:ext uri="{FF2B5EF4-FFF2-40B4-BE49-F238E27FC236}">
                <a16:creationId xmlns:a16="http://schemas.microsoft.com/office/drawing/2014/main" xmlns="" id="{F18218AA-85D8-4061-8A3C-6F2DD44BB145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iSlide</a:t>
            </a:r>
          </a:p>
        </p:txBody>
      </p:sp>
      <p:sp>
        <p:nvSpPr>
          <p:cNvPr id="71" name="PA-文本框 10">
            <a:extLst>
              <a:ext uri="{FF2B5EF4-FFF2-40B4-BE49-F238E27FC236}">
                <a16:creationId xmlns:a16="http://schemas.microsoft.com/office/drawing/2014/main" xmlns="" id="{59AFFD7D-75A4-4225-BEDE-8D1D791A42D4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加密保护</a:t>
            </a:r>
          </a:p>
        </p:txBody>
      </p:sp>
      <p:sp>
        <p:nvSpPr>
          <p:cNvPr id="72" name="PA-文本框 10">
            <a:extLst>
              <a:ext uri="{FF2B5EF4-FFF2-40B4-BE49-F238E27FC236}">
                <a16:creationId xmlns:a16="http://schemas.microsoft.com/office/drawing/2014/main" xmlns="" id="{AEA263CA-5046-4B24-809E-A4FCA0172140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管理保存</a:t>
            </a:r>
          </a:p>
        </p:txBody>
      </p:sp>
      <p:sp>
        <p:nvSpPr>
          <p:cNvPr id="73" name="PA-文本框 10">
            <a:extLst>
              <a:ext uri="{FF2B5EF4-FFF2-40B4-BE49-F238E27FC236}">
                <a16:creationId xmlns:a16="http://schemas.microsoft.com/office/drawing/2014/main" xmlns="" id="{ECB421FB-8861-42AE-85A1-87DD6F06CA4E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格式转换</a:t>
            </a:r>
          </a:p>
        </p:txBody>
      </p:sp>
      <p:sp>
        <p:nvSpPr>
          <p:cNvPr id="74" name="PA-文本框 10">
            <a:extLst>
              <a:ext uri="{FF2B5EF4-FFF2-40B4-BE49-F238E27FC236}">
                <a16:creationId xmlns:a16="http://schemas.microsoft.com/office/drawing/2014/main" xmlns="" id="{519F8AD6-7D10-4756-A77A-1AAD80347F8A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打印输出</a:t>
            </a:r>
          </a:p>
        </p:txBody>
      </p:sp>
      <p:sp>
        <p:nvSpPr>
          <p:cNvPr id="75" name="PA-文本框 10">
            <a:extLst>
              <a:ext uri="{FF2B5EF4-FFF2-40B4-BE49-F238E27FC236}">
                <a16:creationId xmlns:a16="http://schemas.microsoft.com/office/drawing/2014/main" xmlns="" id="{A097366C-3D31-4E21-8614-A5C10C99523C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格式设置</a:t>
            </a:r>
          </a:p>
        </p:txBody>
      </p:sp>
      <p:sp>
        <p:nvSpPr>
          <p:cNvPr id="76" name="PA-文本框 10">
            <a:extLst>
              <a:ext uri="{FF2B5EF4-FFF2-40B4-BE49-F238E27FC236}">
                <a16:creationId xmlns:a16="http://schemas.microsoft.com/office/drawing/2014/main" xmlns="" id="{D81AA952-9AAE-4C15-8F07-C86FA07769FF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嵌入打包</a:t>
            </a:r>
          </a:p>
        </p:txBody>
      </p:sp>
      <p:sp>
        <p:nvSpPr>
          <p:cNvPr id="77" name="PA-文本框 10">
            <a:extLst>
              <a:ext uri="{FF2B5EF4-FFF2-40B4-BE49-F238E27FC236}">
                <a16:creationId xmlns:a16="http://schemas.microsoft.com/office/drawing/2014/main" xmlns="" id="{427A07A9-4BC1-4817-B11A-D886325CEAD9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视频交互</a:t>
            </a:r>
          </a:p>
        </p:txBody>
      </p:sp>
      <p:sp>
        <p:nvSpPr>
          <p:cNvPr id="78" name="PA-文本框 10">
            <a:extLst>
              <a:ext uri="{FF2B5EF4-FFF2-40B4-BE49-F238E27FC236}">
                <a16:creationId xmlns:a16="http://schemas.microsoft.com/office/drawing/2014/main" xmlns="" id="{4528A226-3C1D-4338-9631-632E9E680911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片头制作</a:t>
            </a:r>
          </a:p>
        </p:txBody>
      </p:sp>
      <p:sp>
        <p:nvSpPr>
          <p:cNvPr id="79" name="PA-文本框 10">
            <a:extLst>
              <a:ext uri="{FF2B5EF4-FFF2-40B4-BE49-F238E27FC236}">
                <a16:creationId xmlns:a16="http://schemas.microsoft.com/office/drawing/2014/main" xmlns="" id="{D9FDAA28-E166-49E7-9BA6-746ABB8B32B2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音频合成</a:t>
            </a:r>
          </a:p>
        </p:txBody>
      </p:sp>
      <p:sp>
        <p:nvSpPr>
          <p:cNvPr id="80" name="PA-文本框 10">
            <a:extLst>
              <a:ext uri="{FF2B5EF4-FFF2-40B4-BE49-F238E27FC236}">
                <a16:creationId xmlns:a16="http://schemas.microsoft.com/office/drawing/2014/main" xmlns="" id="{D8D4FD29-ABE4-4D7E-A5DD-6A93B84229E8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配音同步</a:t>
            </a:r>
          </a:p>
        </p:txBody>
      </p:sp>
      <p:sp>
        <p:nvSpPr>
          <p:cNvPr id="81" name="PA-文本框 10">
            <a:extLst>
              <a:ext uri="{FF2B5EF4-FFF2-40B4-BE49-F238E27FC236}">
                <a16:creationId xmlns:a16="http://schemas.microsoft.com/office/drawing/2014/main" xmlns="" id="{A79B04D0-3C83-4F30-A142-BE0FD95CB3E9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特殊音效</a:t>
            </a:r>
          </a:p>
        </p:txBody>
      </p:sp>
      <p:sp>
        <p:nvSpPr>
          <p:cNvPr id="82" name="PA-文本框 10">
            <a:extLst>
              <a:ext uri="{FF2B5EF4-FFF2-40B4-BE49-F238E27FC236}">
                <a16:creationId xmlns:a16="http://schemas.microsoft.com/office/drawing/2014/main" xmlns="" id="{F57034D9-43E2-4409-BDC0-8D2F3E6AE14D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背景音乐</a:t>
            </a:r>
          </a:p>
        </p:txBody>
      </p:sp>
      <p:sp>
        <p:nvSpPr>
          <p:cNvPr id="83" name="PA-文本框 10">
            <a:extLst>
              <a:ext uri="{FF2B5EF4-FFF2-40B4-BE49-F238E27FC236}">
                <a16:creationId xmlns:a16="http://schemas.microsoft.com/office/drawing/2014/main" xmlns="" id="{D92D6D55-6BE5-4E03-9039-3A36EE1D8650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MG</a:t>
            </a:r>
            <a:r>
              <a:rPr lang="zh-CN" altLang="en-US" sz="1000">
                <a:solidFill>
                  <a:srgbClr val="7892E6"/>
                </a:solidFill>
              </a:rPr>
              <a:t>动画</a:t>
            </a:r>
          </a:p>
        </p:txBody>
      </p:sp>
      <p:sp>
        <p:nvSpPr>
          <p:cNvPr id="84" name="PA-文本框 10">
            <a:extLst>
              <a:ext uri="{FF2B5EF4-FFF2-40B4-BE49-F238E27FC236}">
                <a16:creationId xmlns:a16="http://schemas.microsoft.com/office/drawing/2014/main" xmlns="" id="{F38A327B-FD9F-4457-97CA-BC6DE1B6A8D8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页面切换</a:t>
            </a:r>
          </a:p>
        </p:txBody>
      </p:sp>
      <p:sp>
        <p:nvSpPr>
          <p:cNvPr id="85" name="PA-文本框 10">
            <a:extLst>
              <a:ext uri="{FF2B5EF4-FFF2-40B4-BE49-F238E27FC236}">
                <a16:creationId xmlns:a16="http://schemas.microsoft.com/office/drawing/2014/main" xmlns="" id="{8A47BBC6-E842-4B5A-A500-74A36318D9ED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交互触发</a:t>
            </a:r>
          </a:p>
        </p:txBody>
      </p:sp>
      <p:sp>
        <p:nvSpPr>
          <p:cNvPr id="86" name="PA-文本框 10">
            <a:extLst>
              <a:ext uri="{FF2B5EF4-FFF2-40B4-BE49-F238E27FC236}">
                <a16:creationId xmlns:a16="http://schemas.microsoft.com/office/drawing/2014/main" xmlns="" id="{58D1B734-EE52-455C-AF7F-C14BE5889A62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动画作品</a:t>
            </a:r>
          </a:p>
        </p:txBody>
      </p:sp>
      <p:sp>
        <p:nvSpPr>
          <p:cNvPr id="87" name="PA-文本框 10">
            <a:extLst>
              <a:ext uri="{FF2B5EF4-FFF2-40B4-BE49-F238E27FC236}">
                <a16:creationId xmlns:a16="http://schemas.microsoft.com/office/drawing/2014/main" xmlns="" id="{CFC918D5-1862-4AAC-8574-C969D15D122E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动画教程</a:t>
            </a:r>
          </a:p>
        </p:txBody>
      </p:sp>
      <p:sp>
        <p:nvSpPr>
          <p:cNvPr id="88" name="PA-文本框 10">
            <a:extLst>
              <a:ext uri="{FF2B5EF4-FFF2-40B4-BE49-F238E27FC236}">
                <a16:creationId xmlns:a16="http://schemas.microsoft.com/office/drawing/2014/main" xmlns="" id="{0A6E7A2D-F33D-4588-9AD0-7F06ED937AD0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主题配色</a:t>
            </a:r>
          </a:p>
        </p:txBody>
      </p:sp>
      <p:sp>
        <p:nvSpPr>
          <p:cNvPr id="89" name="PA-文本框 10">
            <a:extLst>
              <a:ext uri="{FF2B5EF4-FFF2-40B4-BE49-F238E27FC236}">
                <a16:creationId xmlns:a16="http://schemas.microsoft.com/office/drawing/2014/main" xmlns="" id="{D267BD8D-7CBF-4FFF-A19C-2660A06256DB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配色方案</a:t>
            </a:r>
          </a:p>
        </p:txBody>
      </p:sp>
      <p:sp>
        <p:nvSpPr>
          <p:cNvPr id="92" name="PA-文本框 10">
            <a:extLst>
              <a:ext uri="{FF2B5EF4-FFF2-40B4-BE49-F238E27FC236}">
                <a16:creationId xmlns:a16="http://schemas.microsoft.com/office/drawing/2014/main" xmlns="" id="{43F83A24-89C2-4B2A-B413-15F34214BB0B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iSlide</a:t>
            </a:r>
          </a:p>
        </p:txBody>
      </p:sp>
      <p:sp>
        <p:nvSpPr>
          <p:cNvPr id="93" name="PA-文本框 10">
            <a:extLst>
              <a:ext uri="{FF2B5EF4-FFF2-40B4-BE49-F238E27FC236}">
                <a16:creationId xmlns:a16="http://schemas.microsoft.com/office/drawing/2014/main" xmlns="" id="{967A487C-CD0C-4220-ACF8-4FECAAB043DB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加密保护</a:t>
            </a:r>
          </a:p>
        </p:txBody>
      </p:sp>
      <p:sp>
        <p:nvSpPr>
          <p:cNvPr id="94" name="PA-文本框 10">
            <a:extLst>
              <a:ext uri="{FF2B5EF4-FFF2-40B4-BE49-F238E27FC236}">
                <a16:creationId xmlns:a16="http://schemas.microsoft.com/office/drawing/2014/main" xmlns="" id="{4976E6A8-1572-4E09-8A01-0CFFE7566B86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管理保存</a:t>
            </a:r>
          </a:p>
        </p:txBody>
      </p:sp>
      <p:sp>
        <p:nvSpPr>
          <p:cNvPr id="95" name="PA-文本框 10">
            <a:extLst>
              <a:ext uri="{FF2B5EF4-FFF2-40B4-BE49-F238E27FC236}">
                <a16:creationId xmlns:a16="http://schemas.microsoft.com/office/drawing/2014/main" xmlns="" id="{95DFA5F3-49CB-4D62-B80A-DC0545B3D5A9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格式转换</a:t>
            </a:r>
          </a:p>
        </p:txBody>
      </p:sp>
      <p:sp>
        <p:nvSpPr>
          <p:cNvPr id="96" name="PA-文本框 10">
            <a:extLst>
              <a:ext uri="{FF2B5EF4-FFF2-40B4-BE49-F238E27FC236}">
                <a16:creationId xmlns:a16="http://schemas.microsoft.com/office/drawing/2014/main" xmlns="" id="{1A3E3B0B-2BAE-4B9F-8783-356B5F529A79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打印输出</a:t>
            </a:r>
          </a:p>
        </p:txBody>
      </p:sp>
      <p:sp>
        <p:nvSpPr>
          <p:cNvPr id="97" name="PA-文本框 10">
            <a:extLst>
              <a:ext uri="{FF2B5EF4-FFF2-40B4-BE49-F238E27FC236}">
                <a16:creationId xmlns:a16="http://schemas.microsoft.com/office/drawing/2014/main" xmlns="" id="{06DD555F-4DC7-496D-BCBE-1C09CA46B923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格式设置</a:t>
            </a:r>
          </a:p>
        </p:txBody>
      </p:sp>
      <p:sp>
        <p:nvSpPr>
          <p:cNvPr id="98" name="PA-文本框 10">
            <a:extLst>
              <a:ext uri="{FF2B5EF4-FFF2-40B4-BE49-F238E27FC236}">
                <a16:creationId xmlns:a16="http://schemas.microsoft.com/office/drawing/2014/main" xmlns="" id="{D14AAC6F-A58F-4CF2-96C5-D91388A681E8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嵌入打包</a:t>
            </a:r>
          </a:p>
        </p:txBody>
      </p:sp>
      <p:sp>
        <p:nvSpPr>
          <p:cNvPr id="99" name="PA-文本框 10">
            <a:extLst>
              <a:ext uri="{FF2B5EF4-FFF2-40B4-BE49-F238E27FC236}">
                <a16:creationId xmlns:a16="http://schemas.microsoft.com/office/drawing/2014/main" xmlns="" id="{6FC7CD03-729A-455E-9A79-3CEF7A5AECC5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视频交互</a:t>
            </a:r>
          </a:p>
        </p:txBody>
      </p:sp>
      <p:sp>
        <p:nvSpPr>
          <p:cNvPr id="100" name="PA-文本框 10">
            <a:extLst>
              <a:ext uri="{FF2B5EF4-FFF2-40B4-BE49-F238E27FC236}">
                <a16:creationId xmlns:a16="http://schemas.microsoft.com/office/drawing/2014/main" xmlns="" id="{F15D4C60-CE34-4088-9D7B-E6F12343E6C4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片头制作</a:t>
            </a:r>
          </a:p>
        </p:txBody>
      </p:sp>
      <p:sp>
        <p:nvSpPr>
          <p:cNvPr id="101" name="PA-文本框 10">
            <a:extLst>
              <a:ext uri="{FF2B5EF4-FFF2-40B4-BE49-F238E27FC236}">
                <a16:creationId xmlns:a16="http://schemas.microsoft.com/office/drawing/2014/main" xmlns="" id="{1EE7A85B-010D-4B72-AAF9-673C42593E9A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音频合成</a:t>
            </a:r>
          </a:p>
        </p:txBody>
      </p:sp>
      <p:sp>
        <p:nvSpPr>
          <p:cNvPr id="102" name="PA-文本框 10">
            <a:extLst>
              <a:ext uri="{FF2B5EF4-FFF2-40B4-BE49-F238E27FC236}">
                <a16:creationId xmlns:a16="http://schemas.microsoft.com/office/drawing/2014/main" xmlns="" id="{229456BD-565B-4B3C-A674-C318ADC33FB1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配音同步</a:t>
            </a:r>
          </a:p>
        </p:txBody>
      </p:sp>
      <p:sp>
        <p:nvSpPr>
          <p:cNvPr id="103" name="PA-文本框 10">
            <a:extLst>
              <a:ext uri="{FF2B5EF4-FFF2-40B4-BE49-F238E27FC236}">
                <a16:creationId xmlns:a16="http://schemas.microsoft.com/office/drawing/2014/main" xmlns="" id="{9A579F8A-5C8B-46B4-A431-1486519D2D24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特殊音效</a:t>
            </a:r>
          </a:p>
        </p:txBody>
      </p:sp>
      <p:sp>
        <p:nvSpPr>
          <p:cNvPr id="104" name="PA-文本框 10">
            <a:extLst>
              <a:ext uri="{FF2B5EF4-FFF2-40B4-BE49-F238E27FC236}">
                <a16:creationId xmlns:a16="http://schemas.microsoft.com/office/drawing/2014/main" xmlns="" id="{A0EB07AE-B08D-4D62-9893-F16FD3D16CDA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背景音乐</a:t>
            </a:r>
          </a:p>
        </p:txBody>
      </p:sp>
      <p:sp>
        <p:nvSpPr>
          <p:cNvPr id="105" name="PA-文本框 10">
            <a:extLst>
              <a:ext uri="{FF2B5EF4-FFF2-40B4-BE49-F238E27FC236}">
                <a16:creationId xmlns:a16="http://schemas.microsoft.com/office/drawing/2014/main" xmlns="" id="{808A8DBB-0C1F-4285-BD68-A15F98F6BFB7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MG</a:t>
            </a:r>
            <a:r>
              <a:rPr lang="zh-CN" altLang="en-US" sz="1000">
                <a:solidFill>
                  <a:srgbClr val="7892E6"/>
                </a:solidFill>
              </a:rPr>
              <a:t>动画</a:t>
            </a:r>
          </a:p>
        </p:txBody>
      </p:sp>
      <p:sp>
        <p:nvSpPr>
          <p:cNvPr id="106" name="PA-文本框 10">
            <a:extLst>
              <a:ext uri="{FF2B5EF4-FFF2-40B4-BE49-F238E27FC236}">
                <a16:creationId xmlns:a16="http://schemas.microsoft.com/office/drawing/2014/main" xmlns="" id="{78A822B0-6FF0-4302-A268-1D28180A4F1A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页面切换</a:t>
            </a:r>
          </a:p>
        </p:txBody>
      </p:sp>
      <p:sp>
        <p:nvSpPr>
          <p:cNvPr id="107" name="PA-文本框 10">
            <a:extLst>
              <a:ext uri="{FF2B5EF4-FFF2-40B4-BE49-F238E27FC236}">
                <a16:creationId xmlns:a16="http://schemas.microsoft.com/office/drawing/2014/main" xmlns="" id="{C25E6001-C499-443B-8490-B03070E50956}"/>
              </a:ext>
            </a:extLst>
          </p:cNvPr>
          <p:cNvSpPr txBox="1"/>
          <p:nvPr>
            <p:custDataLst>
              <p:tags r:id="rId81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交互触发</a:t>
            </a:r>
          </a:p>
        </p:txBody>
      </p:sp>
      <p:sp>
        <p:nvSpPr>
          <p:cNvPr id="108" name="PA-文本框 10">
            <a:extLst>
              <a:ext uri="{FF2B5EF4-FFF2-40B4-BE49-F238E27FC236}">
                <a16:creationId xmlns:a16="http://schemas.microsoft.com/office/drawing/2014/main" xmlns="" id="{97EBD42D-FC8B-4644-9D27-67867F89A0E6}"/>
              </a:ext>
            </a:extLst>
          </p:cNvPr>
          <p:cNvSpPr txBox="1"/>
          <p:nvPr>
            <p:custDataLst>
              <p:tags r:id="rId82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动画作品</a:t>
            </a:r>
          </a:p>
        </p:txBody>
      </p:sp>
      <p:sp>
        <p:nvSpPr>
          <p:cNvPr id="109" name="PA-文本框 10">
            <a:extLst>
              <a:ext uri="{FF2B5EF4-FFF2-40B4-BE49-F238E27FC236}">
                <a16:creationId xmlns:a16="http://schemas.microsoft.com/office/drawing/2014/main" xmlns="" id="{E057B3E6-9479-469A-8EB9-2FEB0AE04215}"/>
              </a:ext>
            </a:extLst>
          </p:cNvPr>
          <p:cNvSpPr txBox="1"/>
          <p:nvPr>
            <p:custDataLst>
              <p:tags r:id="rId83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动画教程</a:t>
            </a:r>
          </a:p>
        </p:txBody>
      </p:sp>
      <p:sp>
        <p:nvSpPr>
          <p:cNvPr id="110" name="PA-文本框 10">
            <a:extLst>
              <a:ext uri="{FF2B5EF4-FFF2-40B4-BE49-F238E27FC236}">
                <a16:creationId xmlns:a16="http://schemas.microsoft.com/office/drawing/2014/main" xmlns="" id="{F767E583-F879-4222-8331-12C279F880D7}"/>
              </a:ext>
            </a:extLst>
          </p:cNvPr>
          <p:cNvSpPr txBox="1"/>
          <p:nvPr>
            <p:custDataLst>
              <p:tags r:id="rId84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主题配色</a:t>
            </a:r>
          </a:p>
        </p:txBody>
      </p:sp>
      <p:sp>
        <p:nvSpPr>
          <p:cNvPr id="111" name="PA-文本框 10">
            <a:extLst>
              <a:ext uri="{FF2B5EF4-FFF2-40B4-BE49-F238E27FC236}">
                <a16:creationId xmlns:a16="http://schemas.microsoft.com/office/drawing/2014/main" xmlns="" id="{0AB9721A-1D82-46DC-AE5E-57B5F907494A}"/>
              </a:ext>
            </a:extLst>
          </p:cNvPr>
          <p:cNvSpPr txBox="1"/>
          <p:nvPr>
            <p:custDataLst>
              <p:tags r:id="rId85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配色方案</a:t>
            </a:r>
          </a:p>
        </p:txBody>
      </p:sp>
      <p:sp>
        <p:nvSpPr>
          <p:cNvPr id="129" name="PA-文本框 10">
            <a:extLst>
              <a:ext uri="{FF2B5EF4-FFF2-40B4-BE49-F238E27FC236}">
                <a16:creationId xmlns:a16="http://schemas.microsoft.com/office/drawing/2014/main" xmlns="" id="{38F129FF-705E-42A6-831B-904AD14F90A9}"/>
              </a:ext>
            </a:extLst>
          </p:cNvPr>
          <p:cNvSpPr txBox="1"/>
          <p:nvPr>
            <p:custDataLst>
              <p:tags r:id="rId86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故事思考</a:t>
            </a:r>
          </a:p>
        </p:txBody>
      </p:sp>
      <p:sp>
        <p:nvSpPr>
          <p:cNvPr id="130" name="PA-文本框 10">
            <a:extLst>
              <a:ext uri="{FF2B5EF4-FFF2-40B4-BE49-F238E27FC236}">
                <a16:creationId xmlns:a16="http://schemas.microsoft.com/office/drawing/2014/main" xmlns="" id="{591D8444-26AA-4537-828E-60C01B8B8101}"/>
              </a:ext>
            </a:extLst>
          </p:cNvPr>
          <p:cNvSpPr txBox="1"/>
          <p:nvPr>
            <p:custDataLst>
              <p:tags r:id="rId87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整改复盘</a:t>
            </a:r>
          </a:p>
        </p:txBody>
      </p:sp>
      <p:sp>
        <p:nvSpPr>
          <p:cNvPr id="131" name="PA-文本框 10">
            <a:extLst>
              <a:ext uri="{FF2B5EF4-FFF2-40B4-BE49-F238E27FC236}">
                <a16:creationId xmlns:a16="http://schemas.microsoft.com/office/drawing/2014/main" xmlns="" id="{B154E7D1-077B-4B3A-A972-3B408BAE0F27}"/>
              </a:ext>
            </a:extLst>
          </p:cNvPr>
          <p:cNvSpPr txBox="1"/>
          <p:nvPr>
            <p:custDataLst>
              <p:tags r:id="rId88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知识问答</a:t>
            </a:r>
          </a:p>
        </p:txBody>
      </p:sp>
      <p:sp>
        <p:nvSpPr>
          <p:cNvPr id="132" name="PA-文本框 10">
            <a:extLst>
              <a:ext uri="{FF2B5EF4-FFF2-40B4-BE49-F238E27FC236}">
                <a16:creationId xmlns:a16="http://schemas.microsoft.com/office/drawing/2014/main" xmlns="" id="{3B43E0AD-607A-45C4-9C42-A1DFE4D834F3}"/>
              </a:ext>
            </a:extLst>
          </p:cNvPr>
          <p:cNvSpPr txBox="1"/>
          <p:nvPr>
            <p:custDataLst>
              <p:tags r:id="rId89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模仿训练</a:t>
            </a:r>
          </a:p>
        </p:txBody>
      </p:sp>
      <p:sp>
        <p:nvSpPr>
          <p:cNvPr id="133" name="PA-文本框 10">
            <a:extLst>
              <a:ext uri="{FF2B5EF4-FFF2-40B4-BE49-F238E27FC236}">
                <a16:creationId xmlns:a16="http://schemas.microsoft.com/office/drawing/2014/main" xmlns="" id="{DE2F1FC8-C896-4D04-B24C-FB41EFE7EB84}"/>
              </a:ext>
            </a:extLst>
          </p:cNvPr>
          <p:cNvSpPr txBox="1"/>
          <p:nvPr>
            <p:custDataLst>
              <p:tags r:id="rId90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美化训练</a:t>
            </a:r>
          </a:p>
        </p:txBody>
      </p:sp>
      <p:sp>
        <p:nvSpPr>
          <p:cNvPr id="134" name="PA-文本框 10">
            <a:extLst>
              <a:ext uri="{FF2B5EF4-FFF2-40B4-BE49-F238E27FC236}">
                <a16:creationId xmlns:a16="http://schemas.microsoft.com/office/drawing/2014/main" xmlns="" id="{B42745DE-44DC-40FD-B767-36AD93299E55}"/>
              </a:ext>
            </a:extLst>
          </p:cNvPr>
          <p:cNvSpPr txBox="1"/>
          <p:nvPr>
            <p:custDataLst>
              <p:tags r:id="rId91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代做定制</a:t>
            </a:r>
          </a:p>
        </p:txBody>
      </p:sp>
      <p:sp>
        <p:nvSpPr>
          <p:cNvPr id="135" name="PA-文本框 10">
            <a:extLst>
              <a:ext uri="{FF2B5EF4-FFF2-40B4-BE49-F238E27FC236}">
                <a16:creationId xmlns:a16="http://schemas.microsoft.com/office/drawing/2014/main" xmlns="" id="{6965487F-9291-4DD9-B2E8-4D34C9217CD3}"/>
              </a:ext>
            </a:extLst>
          </p:cNvPr>
          <p:cNvSpPr txBox="1"/>
          <p:nvPr>
            <p:custDataLst>
              <p:tags r:id="rId92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国外作品</a:t>
            </a:r>
          </a:p>
        </p:txBody>
      </p:sp>
      <p:sp>
        <p:nvSpPr>
          <p:cNvPr id="136" name="PA-文本框 10">
            <a:extLst>
              <a:ext uri="{FF2B5EF4-FFF2-40B4-BE49-F238E27FC236}">
                <a16:creationId xmlns:a16="http://schemas.microsoft.com/office/drawing/2014/main" xmlns="" id="{490A5A66-A62E-45EE-82BF-BE80CF43CF56}"/>
              </a:ext>
            </a:extLst>
          </p:cNvPr>
          <p:cNvSpPr txBox="1"/>
          <p:nvPr>
            <p:custDataLst>
              <p:tags r:id="rId93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国内作品</a:t>
            </a:r>
          </a:p>
        </p:txBody>
      </p:sp>
      <p:sp>
        <p:nvSpPr>
          <p:cNvPr id="137" name="PA-文本框 10">
            <a:extLst>
              <a:ext uri="{FF2B5EF4-FFF2-40B4-BE49-F238E27FC236}">
                <a16:creationId xmlns:a16="http://schemas.microsoft.com/office/drawing/2014/main" xmlns="" id="{8BE315AA-2969-464E-9E56-DF0F2E05F626}"/>
              </a:ext>
            </a:extLst>
          </p:cNvPr>
          <p:cNvSpPr txBox="1"/>
          <p:nvPr>
            <p:custDataLst>
              <p:tags r:id="rId94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网站推荐</a:t>
            </a:r>
          </a:p>
        </p:txBody>
      </p:sp>
      <p:sp>
        <p:nvSpPr>
          <p:cNvPr id="138" name="PA-文本框 10">
            <a:extLst>
              <a:ext uri="{FF2B5EF4-FFF2-40B4-BE49-F238E27FC236}">
                <a16:creationId xmlns:a16="http://schemas.microsoft.com/office/drawing/2014/main" xmlns="" id="{736CC085-C746-4C75-B042-7C846D485B79}"/>
              </a:ext>
            </a:extLst>
          </p:cNvPr>
          <p:cNvSpPr txBox="1"/>
          <p:nvPr>
            <p:custDataLst>
              <p:tags r:id="rId95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素材来源</a:t>
            </a:r>
          </a:p>
        </p:txBody>
      </p:sp>
      <p:sp>
        <p:nvSpPr>
          <p:cNvPr id="139" name="PA-文本框 10">
            <a:extLst>
              <a:ext uri="{FF2B5EF4-FFF2-40B4-BE49-F238E27FC236}">
                <a16:creationId xmlns:a16="http://schemas.microsoft.com/office/drawing/2014/main" xmlns="" id="{E52899A8-215C-41F8-BB59-34C1956C5A1D}"/>
              </a:ext>
            </a:extLst>
          </p:cNvPr>
          <p:cNvSpPr txBox="1"/>
          <p:nvPr>
            <p:custDataLst>
              <p:tags r:id="rId96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搜索技巧</a:t>
            </a:r>
          </a:p>
        </p:txBody>
      </p:sp>
      <p:sp>
        <p:nvSpPr>
          <p:cNvPr id="140" name="PA-文本框 10">
            <a:extLst>
              <a:ext uri="{FF2B5EF4-FFF2-40B4-BE49-F238E27FC236}">
                <a16:creationId xmlns:a16="http://schemas.microsoft.com/office/drawing/2014/main" xmlns="" id="{D8A65E73-3C6F-4107-9271-29E49276E17D}"/>
              </a:ext>
            </a:extLst>
          </p:cNvPr>
          <p:cNvSpPr txBox="1"/>
          <p:nvPr>
            <p:custDataLst>
              <p:tags r:id="rId97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PPT</a:t>
            </a:r>
            <a:r>
              <a:rPr lang="zh-CN" altLang="en-US" sz="1000">
                <a:solidFill>
                  <a:srgbClr val="7892E6"/>
                </a:solidFill>
              </a:rPr>
              <a:t>模板</a:t>
            </a:r>
          </a:p>
        </p:txBody>
      </p:sp>
      <p:sp>
        <p:nvSpPr>
          <p:cNvPr id="141" name="PA-文本框 10">
            <a:extLst>
              <a:ext uri="{FF2B5EF4-FFF2-40B4-BE49-F238E27FC236}">
                <a16:creationId xmlns:a16="http://schemas.microsoft.com/office/drawing/2014/main" xmlns="" id="{9E1C82C2-BB42-48AA-B684-6B55E73B6C79}"/>
              </a:ext>
            </a:extLst>
          </p:cNvPr>
          <p:cNvSpPr txBox="1"/>
          <p:nvPr>
            <p:custDataLst>
              <p:tags r:id="rId98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神器种草</a:t>
            </a:r>
          </a:p>
        </p:txBody>
      </p:sp>
      <p:sp>
        <p:nvSpPr>
          <p:cNvPr id="142" name="PA-文本框 10">
            <a:extLst>
              <a:ext uri="{FF2B5EF4-FFF2-40B4-BE49-F238E27FC236}">
                <a16:creationId xmlns:a16="http://schemas.microsoft.com/office/drawing/2014/main" xmlns="" id="{CD11E3BB-341A-4439-BCAB-6D9DE1B7EDDF}"/>
              </a:ext>
            </a:extLst>
          </p:cNvPr>
          <p:cNvSpPr txBox="1"/>
          <p:nvPr>
            <p:custDataLst>
              <p:tags r:id="rId99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工具软件</a:t>
            </a:r>
          </a:p>
        </p:txBody>
      </p:sp>
      <p:sp>
        <p:nvSpPr>
          <p:cNvPr id="143" name="PA-文本框 10">
            <a:extLst>
              <a:ext uri="{FF2B5EF4-FFF2-40B4-BE49-F238E27FC236}">
                <a16:creationId xmlns:a16="http://schemas.microsoft.com/office/drawing/2014/main" xmlns="" id="{6FA107B9-45B2-46A7-BD8E-BDB8CAAFB0DC}"/>
              </a:ext>
            </a:extLst>
          </p:cNvPr>
          <p:cNvSpPr txBox="1"/>
          <p:nvPr>
            <p:custDataLst>
              <p:tags r:id="rId100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Qingtools</a:t>
            </a:r>
          </a:p>
        </p:txBody>
      </p:sp>
      <p:sp>
        <p:nvSpPr>
          <p:cNvPr id="144" name="PA-文本框 10">
            <a:extLst>
              <a:ext uri="{FF2B5EF4-FFF2-40B4-BE49-F238E27FC236}">
                <a16:creationId xmlns:a16="http://schemas.microsoft.com/office/drawing/2014/main" xmlns="" id="{8CAF9AD9-BB9F-4E1D-8890-BA5A0D6686F9}"/>
              </a:ext>
            </a:extLst>
          </p:cNvPr>
          <p:cNvSpPr txBox="1"/>
          <p:nvPr>
            <p:custDataLst>
              <p:tags r:id="rId101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英豪插件</a:t>
            </a:r>
          </a:p>
        </p:txBody>
      </p:sp>
      <p:sp>
        <p:nvSpPr>
          <p:cNvPr id="145" name="PA-文本框 10">
            <a:extLst>
              <a:ext uri="{FF2B5EF4-FFF2-40B4-BE49-F238E27FC236}">
                <a16:creationId xmlns:a16="http://schemas.microsoft.com/office/drawing/2014/main" xmlns="" id="{F10A53D4-FEF3-4F2F-BA25-0798044E89EC}"/>
              </a:ext>
            </a:extLst>
          </p:cNvPr>
          <p:cNvSpPr txBox="1"/>
          <p:nvPr>
            <p:custDataLst>
              <p:tags r:id="rId102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口袋动画</a:t>
            </a:r>
          </a:p>
        </p:txBody>
      </p:sp>
      <p:sp>
        <p:nvSpPr>
          <p:cNvPr id="146" name="PA-文本框 10">
            <a:extLst>
              <a:ext uri="{FF2B5EF4-FFF2-40B4-BE49-F238E27FC236}">
                <a16:creationId xmlns:a16="http://schemas.microsoft.com/office/drawing/2014/main" xmlns="" id="{6B263041-283D-4A2F-B95F-DC35468F10FB}"/>
              </a:ext>
            </a:extLst>
          </p:cNvPr>
          <p:cNvSpPr txBox="1"/>
          <p:nvPr>
            <p:custDataLst>
              <p:tags r:id="rId103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ThreeD</a:t>
            </a:r>
          </a:p>
        </p:txBody>
      </p:sp>
      <p:sp>
        <p:nvSpPr>
          <p:cNvPr id="147" name="PA-文本框 10">
            <a:extLst>
              <a:ext uri="{FF2B5EF4-FFF2-40B4-BE49-F238E27FC236}">
                <a16:creationId xmlns:a16="http://schemas.microsoft.com/office/drawing/2014/main" xmlns="" id="{CABB83B9-E053-4AB0-99F8-F79FC7EE066E}"/>
              </a:ext>
            </a:extLst>
          </p:cNvPr>
          <p:cNvSpPr txBox="1"/>
          <p:nvPr>
            <p:custDataLst>
              <p:tags r:id="rId104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OneKey</a:t>
            </a:r>
          </a:p>
        </p:txBody>
      </p:sp>
      <p:sp>
        <p:nvSpPr>
          <p:cNvPr id="148" name="PA-文本框 10">
            <a:extLst>
              <a:ext uri="{FF2B5EF4-FFF2-40B4-BE49-F238E27FC236}">
                <a16:creationId xmlns:a16="http://schemas.microsoft.com/office/drawing/2014/main" xmlns="" id="{4A50BA42-E459-4256-B65E-EBBE652BF0DD}"/>
              </a:ext>
            </a:extLst>
          </p:cNvPr>
          <p:cNvSpPr txBox="1"/>
          <p:nvPr>
            <p:custDataLst>
              <p:tags r:id="rId105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Nordri</a:t>
            </a:r>
          </a:p>
        </p:txBody>
      </p:sp>
      <p:sp>
        <p:nvSpPr>
          <p:cNvPr id="150" name="PA-文本框 10">
            <a:extLst>
              <a:ext uri="{FF2B5EF4-FFF2-40B4-BE49-F238E27FC236}">
                <a16:creationId xmlns:a16="http://schemas.microsoft.com/office/drawing/2014/main" xmlns="" id="{E12FCA7D-5B2D-45B2-A458-9928222D1355}"/>
              </a:ext>
            </a:extLst>
          </p:cNvPr>
          <p:cNvSpPr txBox="1"/>
          <p:nvPr>
            <p:custDataLst>
              <p:tags r:id="rId106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3D</a:t>
            </a:r>
            <a:r>
              <a:rPr lang="zh-CN" altLang="en-US" sz="1000">
                <a:solidFill>
                  <a:srgbClr val="7892E6"/>
                </a:solidFill>
              </a:rPr>
              <a:t>立体</a:t>
            </a:r>
          </a:p>
        </p:txBody>
      </p:sp>
      <p:sp>
        <p:nvSpPr>
          <p:cNvPr id="151" name="PA-文本框 10">
            <a:extLst>
              <a:ext uri="{FF2B5EF4-FFF2-40B4-BE49-F238E27FC236}">
                <a16:creationId xmlns:a16="http://schemas.microsoft.com/office/drawing/2014/main" xmlns="" id="{599F29DA-FB8E-4199-BF4C-CDAC735F29E7}"/>
              </a:ext>
            </a:extLst>
          </p:cNvPr>
          <p:cNvSpPr txBox="1"/>
          <p:nvPr>
            <p:custDataLst>
              <p:tags r:id="rId107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缩放定位</a:t>
            </a:r>
          </a:p>
        </p:txBody>
      </p:sp>
      <p:sp>
        <p:nvSpPr>
          <p:cNvPr id="152" name="PA-文本框 10">
            <a:extLst>
              <a:ext uri="{FF2B5EF4-FFF2-40B4-BE49-F238E27FC236}">
                <a16:creationId xmlns:a16="http://schemas.microsoft.com/office/drawing/2014/main" xmlns="" id="{7ED4F863-DE93-49C1-A754-DD000FBFD099}"/>
              </a:ext>
            </a:extLst>
          </p:cNvPr>
          <p:cNvSpPr txBox="1"/>
          <p:nvPr>
            <p:custDataLst>
              <p:tags r:id="rId108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母版</a:t>
            </a:r>
          </a:p>
        </p:txBody>
      </p:sp>
      <p:sp>
        <p:nvSpPr>
          <p:cNvPr id="153" name="PA-文本框 10">
            <a:extLst>
              <a:ext uri="{FF2B5EF4-FFF2-40B4-BE49-F238E27FC236}">
                <a16:creationId xmlns:a16="http://schemas.microsoft.com/office/drawing/2014/main" xmlns="" id="{BA288877-4283-46C5-9668-3E66E4AB42BA}"/>
              </a:ext>
            </a:extLst>
          </p:cNvPr>
          <p:cNvSpPr txBox="1"/>
          <p:nvPr>
            <p:custDataLst>
              <p:tags r:id="rId109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动态图表</a:t>
            </a:r>
          </a:p>
        </p:txBody>
      </p:sp>
      <p:sp>
        <p:nvSpPr>
          <p:cNvPr id="154" name="PA-文本框 10">
            <a:extLst>
              <a:ext uri="{FF2B5EF4-FFF2-40B4-BE49-F238E27FC236}">
                <a16:creationId xmlns:a16="http://schemas.microsoft.com/office/drawing/2014/main" xmlns="" id="{1081E74C-C8E8-4448-B0AF-96A751B8AED8}"/>
              </a:ext>
            </a:extLst>
          </p:cNvPr>
          <p:cNvSpPr txBox="1"/>
          <p:nvPr>
            <p:custDataLst>
              <p:tags r:id="rId110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素材分享</a:t>
            </a:r>
          </a:p>
        </p:txBody>
      </p:sp>
      <p:sp>
        <p:nvSpPr>
          <p:cNvPr id="155" name="PA-文本框 10">
            <a:extLst>
              <a:ext uri="{FF2B5EF4-FFF2-40B4-BE49-F238E27FC236}">
                <a16:creationId xmlns:a16="http://schemas.microsoft.com/office/drawing/2014/main" xmlns="" id="{C6968D5C-EEF7-4A5D-A022-4EBDDAF13293}"/>
              </a:ext>
            </a:extLst>
          </p:cNvPr>
          <p:cNvSpPr txBox="1"/>
          <p:nvPr>
            <p:custDataLst>
              <p:tags r:id="rId111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设计灵感</a:t>
            </a:r>
          </a:p>
        </p:txBody>
      </p:sp>
      <p:sp>
        <p:nvSpPr>
          <p:cNvPr id="156" name="PA-文本框 10">
            <a:extLst>
              <a:ext uri="{FF2B5EF4-FFF2-40B4-BE49-F238E27FC236}">
                <a16:creationId xmlns:a16="http://schemas.microsoft.com/office/drawing/2014/main" xmlns="" id="{EA28BD8E-9387-4B6E-A1DE-63AB206AA8D0}"/>
              </a:ext>
            </a:extLst>
          </p:cNvPr>
          <p:cNvSpPr txBox="1"/>
          <p:nvPr>
            <p:custDataLst>
              <p:tags r:id="rId112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其他风格</a:t>
            </a:r>
          </a:p>
        </p:txBody>
      </p:sp>
      <p:sp>
        <p:nvSpPr>
          <p:cNvPr id="157" name="PA-文本框 10">
            <a:extLst>
              <a:ext uri="{FF2B5EF4-FFF2-40B4-BE49-F238E27FC236}">
                <a16:creationId xmlns:a16="http://schemas.microsoft.com/office/drawing/2014/main" xmlns="" id="{A13471E0-E355-4B0F-8636-1357110BBBC0}"/>
              </a:ext>
            </a:extLst>
          </p:cNvPr>
          <p:cNvSpPr txBox="1"/>
          <p:nvPr>
            <p:custDataLst>
              <p:tags r:id="rId113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WPS</a:t>
            </a:r>
          </a:p>
        </p:txBody>
      </p:sp>
      <p:sp>
        <p:nvSpPr>
          <p:cNvPr id="158" name="PA-文本框 10">
            <a:extLst>
              <a:ext uri="{FF2B5EF4-FFF2-40B4-BE49-F238E27FC236}">
                <a16:creationId xmlns:a16="http://schemas.microsoft.com/office/drawing/2014/main" xmlns="" id="{2687E619-863D-431D-A573-8C50C626906A}"/>
              </a:ext>
            </a:extLst>
          </p:cNvPr>
          <p:cNvSpPr txBox="1"/>
          <p:nvPr>
            <p:custDataLst>
              <p:tags r:id="rId114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EXCEL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159" name="PA-文本框 10">
            <a:extLst>
              <a:ext uri="{FF2B5EF4-FFF2-40B4-BE49-F238E27FC236}">
                <a16:creationId xmlns:a16="http://schemas.microsoft.com/office/drawing/2014/main" xmlns="" id="{FBD607FA-B8D6-4CC8-9141-52C415750A63}"/>
              </a:ext>
            </a:extLst>
          </p:cNvPr>
          <p:cNvSpPr txBox="1"/>
          <p:nvPr>
            <p:custDataLst>
              <p:tags r:id="rId115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WORD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160" name="PA-文本框 10">
            <a:extLst>
              <a:ext uri="{FF2B5EF4-FFF2-40B4-BE49-F238E27FC236}">
                <a16:creationId xmlns:a16="http://schemas.microsoft.com/office/drawing/2014/main" xmlns="" id="{B6458A2A-44D7-42C6-A062-1F57DB828666}"/>
              </a:ext>
            </a:extLst>
          </p:cNvPr>
          <p:cNvSpPr txBox="1"/>
          <p:nvPr>
            <p:custDataLst>
              <p:tags r:id="rId116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学习方法</a:t>
            </a:r>
          </a:p>
        </p:txBody>
      </p:sp>
      <p:sp>
        <p:nvSpPr>
          <p:cNvPr id="161" name="PA-文本框 10">
            <a:extLst>
              <a:ext uri="{FF2B5EF4-FFF2-40B4-BE49-F238E27FC236}">
                <a16:creationId xmlns:a16="http://schemas.microsoft.com/office/drawing/2014/main" xmlns="" id="{CA70B600-AFEC-4503-B0CF-919C82A50D9B}"/>
              </a:ext>
            </a:extLst>
          </p:cNvPr>
          <p:cNvSpPr txBox="1"/>
          <p:nvPr>
            <p:custDataLst>
              <p:tags r:id="rId117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演讲技巧</a:t>
            </a:r>
          </a:p>
        </p:txBody>
      </p:sp>
      <p:sp>
        <p:nvSpPr>
          <p:cNvPr id="162" name="PA-文本框 10">
            <a:extLst>
              <a:ext uri="{FF2B5EF4-FFF2-40B4-BE49-F238E27FC236}">
                <a16:creationId xmlns:a16="http://schemas.microsoft.com/office/drawing/2014/main" xmlns="" id="{3B7ECB23-707E-4497-8623-7A240044C0FC}"/>
              </a:ext>
            </a:extLst>
          </p:cNvPr>
          <p:cNvSpPr txBox="1"/>
          <p:nvPr>
            <p:custDataLst>
              <p:tags r:id="rId118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媒体运营</a:t>
            </a:r>
          </a:p>
        </p:txBody>
      </p:sp>
      <p:sp>
        <p:nvSpPr>
          <p:cNvPr id="163" name="PA-文本框 10">
            <a:extLst>
              <a:ext uri="{FF2B5EF4-FFF2-40B4-BE49-F238E27FC236}">
                <a16:creationId xmlns:a16="http://schemas.microsoft.com/office/drawing/2014/main" xmlns="" id="{4C2B3DEC-1CE9-4141-B8A2-7B86E76F6A48}"/>
              </a:ext>
            </a:extLst>
          </p:cNvPr>
          <p:cNvSpPr txBox="1"/>
          <p:nvPr>
            <p:custDataLst>
              <p:tags r:id="rId119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职场办公</a:t>
            </a:r>
          </a:p>
        </p:txBody>
      </p:sp>
      <p:sp>
        <p:nvSpPr>
          <p:cNvPr id="164" name="PA-文本框 10">
            <a:extLst>
              <a:ext uri="{FF2B5EF4-FFF2-40B4-BE49-F238E27FC236}">
                <a16:creationId xmlns:a16="http://schemas.microsoft.com/office/drawing/2014/main" xmlns="" id="{8037B7A4-48C0-40C5-9624-E602E2034C7F}"/>
              </a:ext>
            </a:extLst>
          </p:cNvPr>
          <p:cNvSpPr txBox="1"/>
          <p:nvPr>
            <p:custDataLst>
              <p:tags r:id="rId120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活动赛事</a:t>
            </a:r>
          </a:p>
        </p:txBody>
      </p:sp>
      <p:sp>
        <p:nvSpPr>
          <p:cNvPr id="166" name="PA-文本框 10">
            <a:extLst>
              <a:ext uri="{FF2B5EF4-FFF2-40B4-BE49-F238E27FC236}">
                <a16:creationId xmlns:a16="http://schemas.microsoft.com/office/drawing/2014/main" xmlns="" id="{3A15F1EE-48D1-4435-9AD6-6F841B49A41A}"/>
              </a:ext>
            </a:extLst>
          </p:cNvPr>
          <p:cNvSpPr txBox="1"/>
          <p:nvPr>
            <p:custDataLst>
              <p:tags r:id="rId121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素材整合</a:t>
            </a:r>
          </a:p>
        </p:txBody>
      </p:sp>
      <p:sp>
        <p:nvSpPr>
          <p:cNvPr id="167" name="PA-文本框 10">
            <a:extLst>
              <a:ext uri="{FF2B5EF4-FFF2-40B4-BE49-F238E27FC236}">
                <a16:creationId xmlns:a16="http://schemas.microsoft.com/office/drawing/2014/main" xmlns="" id="{15F671D4-850C-4C44-88EB-34E92C37B3E7}"/>
              </a:ext>
            </a:extLst>
          </p:cNvPr>
          <p:cNvSpPr txBox="1"/>
          <p:nvPr>
            <p:custDataLst>
              <p:tags r:id="rId122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宣传漫画</a:t>
            </a:r>
          </a:p>
        </p:txBody>
      </p:sp>
      <p:sp>
        <p:nvSpPr>
          <p:cNvPr id="168" name="PA-文本框 10">
            <a:extLst>
              <a:ext uri="{FF2B5EF4-FFF2-40B4-BE49-F238E27FC236}">
                <a16:creationId xmlns:a16="http://schemas.microsoft.com/office/drawing/2014/main" xmlns="" id="{94BA2388-5B02-4F83-96C2-EDF27CE74348}"/>
              </a:ext>
            </a:extLst>
          </p:cNvPr>
          <p:cNvSpPr txBox="1"/>
          <p:nvPr>
            <p:custDataLst>
              <p:tags r:id="rId123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宏</a:t>
            </a:r>
          </a:p>
        </p:txBody>
      </p:sp>
      <p:sp>
        <p:nvSpPr>
          <p:cNvPr id="169" name="PA-文本框 10">
            <a:extLst>
              <a:ext uri="{FF2B5EF4-FFF2-40B4-BE49-F238E27FC236}">
                <a16:creationId xmlns:a16="http://schemas.microsoft.com/office/drawing/2014/main" xmlns="" id="{9D5E4263-27C8-449E-B7F2-0F697F23DADB}"/>
              </a:ext>
            </a:extLst>
          </p:cNvPr>
          <p:cNvSpPr txBox="1"/>
          <p:nvPr>
            <p:custDataLst>
              <p:tags r:id="rId124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其他插件</a:t>
            </a:r>
          </a:p>
        </p:txBody>
      </p:sp>
      <p:sp>
        <p:nvSpPr>
          <p:cNvPr id="170" name="PA-文本框 10">
            <a:extLst>
              <a:ext uri="{FF2B5EF4-FFF2-40B4-BE49-F238E27FC236}">
                <a16:creationId xmlns:a16="http://schemas.microsoft.com/office/drawing/2014/main" xmlns="" id="{8619E30B-878D-4C1D-BA54-9CBBDB0C01A2}"/>
              </a:ext>
            </a:extLst>
          </p:cNvPr>
          <p:cNvSpPr txBox="1"/>
          <p:nvPr>
            <p:custDataLst>
              <p:tags r:id="rId125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新手问题</a:t>
            </a:r>
          </a:p>
        </p:txBody>
      </p:sp>
      <p:sp>
        <p:nvSpPr>
          <p:cNvPr id="171" name="PA-文本框 10">
            <a:extLst>
              <a:ext uri="{FF2B5EF4-FFF2-40B4-BE49-F238E27FC236}">
                <a16:creationId xmlns:a16="http://schemas.microsoft.com/office/drawing/2014/main" xmlns="" id="{7D42DA03-A853-49C2-A6E1-CAA7667710EB}"/>
              </a:ext>
            </a:extLst>
          </p:cNvPr>
          <p:cNvSpPr txBox="1"/>
          <p:nvPr>
            <p:custDataLst>
              <p:tags r:id="rId126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色彩渐变</a:t>
            </a:r>
          </a:p>
        </p:txBody>
      </p:sp>
      <p:sp>
        <p:nvSpPr>
          <p:cNvPr id="172" name="PA-文本框 10">
            <a:extLst>
              <a:ext uri="{FF2B5EF4-FFF2-40B4-BE49-F238E27FC236}">
                <a16:creationId xmlns:a16="http://schemas.microsoft.com/office/drawing/2014/main" xmlns="" id="{5E4C16B6-7022-44A2-AFFD-87CE21FDE94A}"/>
              </a:ext>
            </a:extLst>
          </p:cNvPr>
          <p:cNvSpPr txBox="1"/>
          <p:nvPr>
            <p:custDataLst>
              <p:tags r:id="rId127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视频元素</a:t>
            </a:r>
          </a:p>
        </p:txBody>
      </p:sp>
      <p:sp>
        <p:nvSpPr>
          <p:cNvPr id="173" name="PA-文本框 10">
            <a:extLst>
              <a:ext uri="{FF2B5EF4-FFF2-40B4-BE49-F238E27FC236}">
                <a16:creationId xmlns:a16="http://schemas.microsoft.com/office/drawing/2014/main" xmlns="" id="{5965A65D-D7D3-4D59-A6B7-AE76D26C4A9E}"/>
              </a:ext>
            </a:extLst>
          </p:cNvPr>
          <p:cNvSpPr txBox="1"/>
          <p:nvPr>
            <p:custDataLst>
              <p:tags r:id="rId128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黑金风</a:t>
            </a:r>
          </a:p>
        </p:txBody>
      </p:sp>
      <p:sp>
        <p:nvSpPr>
          <p:cNvPr id="174" name="PA-文本框 10">
            <a:extLst>
              <a:ext uri="{FF2B5EF4-FFF2-40B4-BE49-F238E27FC236}">
                <a16:creationId xmlns:a16="http://schemas.microsoft.com/office/drawing/2014/main" xmlns="" id="{1AD29FCE-2692-4B2E-A29F-59E67DBC276B}"/>
              </a:ext>
            </a:extLst>
          </p:cNvPr>
          <p:cNvSpPr txBox="1"/>
          <p:nvPr>
            <p:custDataLst>
              <p:tags r:id="rId129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个人简历</a:t>
            </a:r>
          </a:p>
        </p:txBody>
      </p:sp>
      <p:sp>
        <p:nvSpPr>
          <p:cNvPr id="175" name="PA-文本框 10">
            <a:extLst>
              <a:ext uri="{FF2B5EF4-FFF2-40B4-BE49-F238E27FC236}">
                <a16:creationId xmlns:a16="http://schemas.microsoft.com/office/drawing/2014/main" xmlns="" id="{0FD54D64-8C57-4D8D-B1CC-1D517D367F09}"/>
              </a:ext>
            </a:extLst>
          </p:cNvPr>
          <p:cNvSpPr txBox="1"/>
          <p:nvPr>
            <p:custDataLst>
              <p:tags r:id="rId130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其他技能</a:t>
            </a:r>
          </a:p>
        </p:txBody>
      </p:sp>
    </p:spTree>
    <p:extLst>
      <p:ext uri="{BB962C8B-B14F-4D97-AF65-F5344CB8AC3E}">
        <p14:creationId xmlns:p14="http://schemas.microsoft.com/office/powerpoint/2010/main" val="386416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2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3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4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5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6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7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8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9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repeatCount="indefinite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0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9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0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5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5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6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6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7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7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8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8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9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9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9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0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0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1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1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1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2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2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3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3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repeatCount="indefinite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4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4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5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5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repeatCount="indefinite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6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6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6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repeatCount="indefinite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7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7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7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1" presetClass="entr" presetSubtype="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repeatCount="indefinite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8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8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repeatCount="indefinite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9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9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repeatCount="indefinite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0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0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1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1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1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1" presetClass="entr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repeatCount="indefinite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2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2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1" presetClass="entr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repeatCount="indefinite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3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3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" presetClass="entr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repeatCount="indefinite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4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4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4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5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5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5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6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6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6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7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7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7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7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7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8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8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8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9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9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9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0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0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1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1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1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2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2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2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3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3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3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4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4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4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7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5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5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5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7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6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6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6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7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7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7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8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8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8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7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9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9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9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7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0" presetClass="exit" presetSubtype="0" repeatCount="indefinite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0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0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1" presetClass="entr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0" presetClass="exit" presetSubtype="0" repeatCount="indefinite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1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1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1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" presetClass="entr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0" presetClass="exit" presetSubtype="0" repeatCount="indefinite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2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2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2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1" presetClass="entr" presetSubtype="0" fill="hold" grpId="1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0" presetClass="exit" presetSubtype="0" repeatCount="indefinite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3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3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3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1" presetClass="entr" presetSubtype="0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10" presetClass="exit" presetSubtype="0" repeatCount="indefinite" fill="hold" grpId="0" nodeType="withEffect">
                                  <p:stCondLst>
                                    <p:cond delay="1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4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4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4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5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5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5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6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6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6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7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7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7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5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8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8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8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9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9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9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5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0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0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1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1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1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5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2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2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2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5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3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3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3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4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4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4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5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5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5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5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6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6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6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5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7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7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7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8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8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8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9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9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9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5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10" presetClass="exit" presetSubtype="0" repeatCount="indefinite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0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0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1" presetClass="entr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0" presetClass="exit" presetSubtype="0" repeatCount="indefinite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1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1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1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5" presetID="1" presetClass="entr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10" presetClass="exit" presetSubtype="0" repeatCount="indefinite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2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2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2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1" presetClass="entr" presetSubtype="0" fill="hold" grpId="1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10" presetClass="exit" presetSubtype="0" repeatCount="indefinite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3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3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3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5" presetID="1" presetClass="entr" presetSubtype="0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0" presetClass="exit" presetSubtype="0" repeatCount="indefinite" fill="hold" grpId="0" nodeType="withEffect">
                                  <p:stCondLst>
                                    <p:cond delay="1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4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4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4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4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5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5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3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0" presetClass="exit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5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6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6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3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0" presetClass="exit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6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7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7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3" presetID="1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10" presetClass="exit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7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8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8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3" presetID="1" presetClass="entr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5" presetID="10" presetClass="exit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8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9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9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3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5" presetID="10" presetClass="exit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9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0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3" presetID="1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5" presetID="10" presetClass="exit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0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1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1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3" presetID="1" presetClass="entr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5" presetID="10" presetClass="exit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1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2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2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3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5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2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3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3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3" presetID="1" presetClass="entr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5" presetID="10" presetClass="exit" presetSubtype="0" repeatCount="indefinite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3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4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4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3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4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5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5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3" presetID="1" presetClass="entr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5" presetID="10" presetClass="exit" presetSubtype="0" repeatCount="indefinite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5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6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6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3" presetID="1" presetClass="entr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5" presetID="10" presetClass="exit" presetSubtype="0" repeatCount="indefinite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6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7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7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3" presetID="1" presetClass="entr" presetSubtype="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5" presetID="10" presetClass="exit" presetSubtype="0" repeatCount="indefinite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7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8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8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3" presetID="1" presetClass="entr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5" presetID="10" presetClass="exit" presetSubtype="0" repeatCount="indefinite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8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9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9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3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10" presetClass="exit" presetSubtype="0" repeatCount="indefinite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9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0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3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5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0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1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1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3" presetID="1" presetClass="entr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10" presetClass="exit" presetSubtype="0" repeatCount="indefinite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1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2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2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3" presetID="1" presetClass="entr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0" presetClass="exit" presetSubtype="0" repeatCount="indefinite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2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3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3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3" presetID="1" presetClass="entr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10" presetClass="exit" presetSubtype="0" repeatCount="indefinite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3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4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4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3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1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3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1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3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1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3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3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9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9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0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1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1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3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21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3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1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3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1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3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1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3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61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3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1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3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1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3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1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9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9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19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1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0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0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0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9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1" presetID="10" presetClass="exit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1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1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1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9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1" presetID="10" presetClass="exit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2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2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2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29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1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3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3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3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9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1" presetID="10" presetClass="exit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4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4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4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49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1" presetID="10" presetClass="exit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5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5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5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1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6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6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6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69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1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7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7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7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9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1" presetID="10" presetClass="exit" presetSubtype="0" repeatCount="indefinite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8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8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8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4" grpId="1"/>
      <p:bldP spid="17" grpId="0"/>
      <p:bldP spid="17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7" grpId="0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70" grpId="0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2" grpId="0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29" grpId="0"/>
      <p:bldP spid="130" grpId="0"/>
      <p:bldP spid="130" grpId="1"/>
      <p:bldP spid="131" grpId="0"/>
      <p:bldP spid="131" grpId="1"/>
      <p:bldP spid="132" grpId="0"/>
      <p:bldP spid="132" grpId="1"/>
      <p:bldP spid="133" grpId="0"/>
      <p:bldP spid="133" grpId="1"/>
      <p:bldP spid="134" grpId="0"/>
      <p:bldP spid="134" grpId="1"/>
      <p:bldP spid="135" grpId="0"/>
      <p:bldP spid="135" grpId="1"/>
      <p:bldP spid="136" grpId="0"/>
      <p:bldP spid="136" grpId="1"/>
      <p:bldP spid="137" grpId="0"/>
      <p:bldP spid="137" grpId="1"/>
      <p:bldP spid="138" grpId="0"/>
      <p:bldP spid="138" grpId="1"/>
      <p:bldP spid="139" grpId="0"/>
      <p:bldP spid="139" grpId="1"/>
      <p:bldP spid="140" grpId="0"/>
      <p:bldP spid="140" grpId="1"/>
      <p:bldP spid="141" grpId="0"/>
      <p:bldP spid="141" grpId="1"/>
      <p:bldP spid="142" grpId="0"/>
      <p:bldP spid="142" grpId="1"/>
      <p:bldP spid="143" grpId="0"/>
      <p:bldP spid="143" grpId="1"/>
      <p:bldP spid="144" grpId="0"/>
      <p:bldP spid="144" grpId="1"/>
      <p:bldP spid="145" grpId="0"/>
      <p:bldP spid="145" grpId="1"/>
      <p:bldP spid="146" grpId="0"/>
      <p:bldP spid="146" grpId="1"/>
      <p:bldP spid="147" grpId="0"/>
      <p:bldP spid="147" grpId="1"/>
      <p:bldP spid="148" grpId="0"/>
      <p:bldP spid="148" grpId="1"/>
      <p:bldP spid="150" grpId="0"/>
      <p:bldP spid="151" grpId="0"/>
      <p:bldP spid="151" grpId="1"/>
      <p:bldP spid="152" grpId="0"/>
      <p:bldP spid="152" grpId="1"/>
      <p:bldP spid="153" grpId="0"/>
      <p:bldP spid="153" grpId="1"/>
      <p:bldP spid="154" grpId="0"/>
      <p:bldP spid="154" grpId="1"/>
      <p:bldP spid="155" grpId="0"/>
      <p:bldP spid="155" grpId="1"/>
      <p:bldP spid="156" grpId="0"/>
      <p:bldP spid="156" grpId="1"/>
      <p:bldP spid="157" grpId="0"/>
      <p:bldP spid="157" grpId="1"/>
      <p:bldP spid="158" grpId="0"/>
      <p:bldP spid="158" grpId="1"/>
      <p:bldP spid="159" grpId="0"/>
      <p:bldP spid="159" grpId="1"/>
      <p:bldP spid="160" grpId="0"/>
      <p:bldP spid="160" grpId="1"/>
      <p:bldP spid="161" grpId="0"/>
      <p:bldP spid="161" grpId="1"/>
      <p:bldP spid="162" grpId="0"/>
      <p:bldP spid="162" grpId="1"/>
      <p:bldP spid="163" grpId="0"/>
      <p:bldP spid="163" grpId="1"/>
      <p:bldP spid="164" grpId="0"/>
      <p:bldP spid="164" grpId="1"/>
      <p:bldP spid="166" grpId="0"/>
      <p:bldP spid="167" grpId="0"/>
      <p:bldP spid="167" grpId="1"/>
      <p:bldP spid="168" grpId="0"/>
      <p:bldP spid="168" grpId="1"/>
      <p:bldP spid="169" grpId="0"/>
      <p:bldP spid="169" grpId="1"/>
      <p:bldP spid="170" grpId="0"/>
      <p:bldP spid="170" grpId="1"/>
      <p:bldP spid="171" grpId="0"/>
      <p:bldP spid="171" grpId="1"/>
      <p:bldP spid="172" grpId="0"/>
      <p:bldP spid="172" grpId="1"/>
      <p:bldP spid="173" grpId="0"/>
      <p:bldP spid="173" grpId="1"/>
      <p:bldP spid="174" grpId="0"/>
      <p:bldP spid="174" grpId="1"/>
      <p:bldP spid="175" grpId="0"/>
      <p:bldP spid="17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>
            <a:off x="5727699" y="905140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B43DF28-D8A5-42A1-A646-4A61150D92E0}"/>
              </a:ext>
            </a:extLst>
          </p:cNvPr>
          <p:cNvSpPr/>
          <p:nvPr/>
        </p:nvSpPr>
        <p:spPr>
          <a:xfrm>
            <a:off x="5727699" y="1572797"/>
            <a:ext cx="1450976" cy="374120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D0B50D70-B8C0-4BA3-B670-3FC6E95701E6}"/>
              </a:ext>
            </a:extLst>
          </p:cNvPr>
          <p:cNvSpPr/>
          <p:nvPr/>
        </p:nvSpPr>
        <p:spPr>
          <a:xfrm>
            <a:off x="5727699" y="2240454"/>
            <a:ext cx="1450976" cy="374120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797D1389-4AAE-479E-B5D3-E4A9BB8ABB49}"/>
              </a:ext>
            </a:extLst>
          </p:cNvPr>
          <p:cNvSpPr/>
          <p:nvPr/>
        </p:nvSpPr>
        <p:spPr>
          <a:xfrm>
            <a:off x="5727699" y="2908111"/>
            <a:ext cx="1450976" cy="374120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4A9BF19E-4291-410F-9C38-ECABE5CE0A96}"/>
              </a:ext>
            </a:extLst>
          </p:cNvPr>
          <p:cNvSpPr/>
          <p:nvPr/>
        </p:nvSpPr>
        <p:spPr>
          <a:xfrm>
            <a:off x="5727699" y="3575768"/>
            <a:ext cx="1450976" cy="374120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AF8EF117-82EC-4FB0-9289-2DADAE5E15D4}"/>
              </a:ext>
            </a:extLst>
          </p:cNvPr>
          <p:cNvSpPr/>
          <p:nvPr/>
        </p:nvSpPr>
        <p:spPr>
          <a:xfrm>
            <a:off x="5727699" y="4243425"/>
            <a:ext cx="1450976" cy="374120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B51869F6-77B0-43C2-B4F7-DDCCAF8FF9E0}"/>
              </a:ext>
            </a:extLst>
          </p:cNvPr>
          <p:cNvSpPr/>
          <p:nvPr/>
        </p:nvSpPr>
        <p:spPr>
          <a:xfrm>
            <a:off x="5727699" y="4911082"/>
            <a:ext cx="1450976" cy="374120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>
            <a:off x="5727699" y="5578739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256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素材整合</a:t>
            </a:r>
          </a:p>
        </p:txBody>
      </p:sp>
      <p:sp>
        <p:nvSpPr>
          <p:cNvPr id="14" name="PA-文本框 10">
            <a:extLst>
              <a:ext uri="{FF2B5EF4-FFF2-40B4-BE49-F238E27FC236}">
                <a16:creationId xmlns:a16="http://schemas.microsoft.com/office/drawing/2014/main" xmlns="" id="{BACCE842-0BCF-47F2-924D-A78D76E2A0D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宣传漫画</a:t>
            </a:r>
          </a:p>
        </p:txBody>
      </p:sp>
      <p:sp>
        <p:nvSpPr>
          <p:cNvPr id="17" name="PA-文本框 10">
            <a:extLst>
              <a:ext uri="{FF2B5EF4-FFF2-40B4-BE49-F238E27FC236}">
                <a16:creationId xmlns:a16="http://schemas.microsoft.com/office/drawing/2014/main" xmlns="" id="{2C6D83B0-DB3D-49A9-A077-6BF73A890A4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宏</a:t>
            </a:r>
          </a:p>
        </p:txBody>
      </p:sp>
      <p:sp>
        <p:nvSpPr>
          <p:cNvPr id="19" name="PA-文本框 10">
            <a:extLst>
              <a:ext uri="{FF2B5EF4-FFF2-40B4-BE49-F238E27FC236}">
                <a16:creationId xmlns:a16="http://schemas.microsoft.com/office/drawing/2014/main" xmlns="" id="{BC512468-FE61-421B-BAFF-8650EF4E37C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其他插件</a:t>
            </a:r>
          </a:p>
        </p:txBody>
      </p:sp>
      <p:sp>
        <p:nvSpPr>
          <p:cNvPr id="21" name="PA-文本框 10">
            <a:extLst>
              <a:ext uri="{FF2B5EF4-FFF2-40B4-BE49-F238E27FC236}">
                <a16:creationId xmlns:a16="http://schemas.microsoft.com/office/drawing/2014/main" xmlns="" id="{36E194DD-260D-41FA-A571-39B390E8A4B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新手问题</a:t>
            </a:r>
          </a:p>
        </p:txBody>
      </p:sp>
      <p:sp>
        <p:nvSpPr>
          <p:cNvPr id="22" name="PA-文本框 10">
            <a:extLst>
              <a:ext uri="{FF2B5EF4-FFF2-40B4-BE49-F238E27FC236}">
                <a16:creationId xmlns:a16="http://schemas.microsoft.com/office/drawing/2014/main" xmlns="" id="{7B1BD8CE-F97E-4B18-8C63-5A91F64B47B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色彩渐变</a:t>
            </a:r>
          </a:p>
        </p:txBody>
      </p:sp>
      <p:sp>
        <p:nvSpPr>
          <p:cNvPr id="23" name="PA-文本框 10">
            <a:extLst>
              <a:ext uri="{FF2B5EF4-FFF2-40B4-BE49-F238E27FC236}">
                <a16:creationId xmlns:a16="http://schemas.microsoft.com/office/drawing/2014/main" xmlns="" id="{B25926C2-5966-4339-AF3E-61526C1EF60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视频元素</a:t>
            </a:r>
          </a:p>
        </p:txBody>
      </p:sp>
      <p:sp>
        <p:nvSpPr>
          <p:cNvPr id="24" name="PA-文本框 10">
            <a:extLst>
              <a:ext uri="{FF2B5EF4-FFF2-40B4-BE49-F238E27FC236}">
                <a16:creationId xmlns:a16="http://schemas.microsoft.com/office/drawing/2014/main" xmlns="" id="{29E48F35-FFD6-4B83-BFDF-B9272F87645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黑金风</a:t>
            </a:r>
          </a:p>
        </p:txBody>
      </p:sp>
      <p:sp>
        <p:nvSpPr>
          <p:cNvPr id="25" name="PA-文本框 10">
            <a:extLst>
              <a:ext uri="{FF2B5EF4-FFF2-40B4-BE49-F238E27FC236}">
                <a16:creationId xmlns:a16="http://schemas.microsoft.com/office/drawing/2014/main" xmlns="" id="{F081D118-345C-4A22-8626-5A6EFD1C868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个人简历</a:t>
            </a:r>
          </a:p>
        </p:txBody>
      </p:sp>
      <p:sp>
        <p:nvSpPr>
          <p:cNvPr id="26" name="PA-文本框 10">
            <a:extLst>
              <a:ext uri="{FF2B5EF4-FFF2-40B4-BE49-F238E27FC236}">
                <a16:creationId xmlns:a16="http://schemas.microsoft.com/office/drawing/2014/main" xmlns="" id="{F4F58ED8-BF10-4D99-AD1F-60BC7275FA8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其他技能</a:t>
            </a:r>
          </a:p>
        </p:txBody>
      </p:sp>
      <p:sp>
        <p:nvSpPr>
          <p:cNvPr id="29" name="PA-文本框 10">
            <a:extLst>
              <a:ext uri="{FF2B5EF4-FFF2-40B4-BE49-F238E27FC236}">
                <a16:creationId xmlns:a16="http://schemas.microsoft.com/office/drawing/2014/main" xmlns="" id="{CF8E7096-92AD-4469-87F8-F0F69EC2D26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3D</a:t>
            </a:r>
            <a:r>
              <a:rPr lang="zh-CN" altLang="en-US" sz="1000">
                <a:solidFill>
                  <a:srgbClr val="7892E6"/>
                </a:solidFill>
              </a:rPr>
              <a:t>立体</a:t>
            </a:r>
          </a:p>
        </p:txBody>
      </p:sp>
      <p:sp>
        <p:nvSpPr>
          <p:cNvPr id="30" name="PA-文本框 10">
            <a:extLst>
              <a:ext uri="{FF2B5EF4-FFF2-40B4-BE49-F238E27FC236}">
                <a16:creationId xmlns:a16="http://schemas.microsoft.com/office/drawing/2014/main" xmlns="" id="{4D71B19E-3648-4497-B03F-47EB1F0FD0A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缩放定位</a:t>
            </a:r>
          </a:p>
        </p:txBody>
      </p:sp>
      <p:sp>
        <p:nvSpPr>
          <p:cNvPr id="31" name="PA-文本框 10">
            <a:extLst>
              <a:ext uri="{FF2B5EF4-FFF2-40B4-BE49-F238E27FC236}">
                <a16:creationId xmlns:a16="http://schemas.microsoft.com/office/drawing/2014/main" xmlns="" id="{60D88C82-0926-4879-859C-617A769B9FB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母版</a:t>
            </a:r>
          </a:p>
        </p:txBody>
      </p:sp>
      <p:sp>
        <p:nvSpPr>
          <p:cNvPr id="32" name="PA-文本框 10">
            <a:extLst>
              <a:ext uri="{FF2B5EF4-FFF2-40B4-BE49-F238E27FC236}">
                <a16:creationId xmlns:a16="http://schemas.microsoft.com/office/drawing/2014/main" xmlns="" id="{A3D88E0C-AC93-4832-A6D5-5E85F2C71C2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动态图表</a:t>
            </a:r>
          </a:p>
        </p:txBody>
      </p:sp>
      <p:sp>
        <p:nvSpPr>
          <p:cNvPr id="33" name="PA-文本框 10">
            <a:extLst>
              <a:ext uri="{FF2B5EF4-FFF2-40B4-BE49-F238E27FC236}">
                <a16:creationId xmlns:a16="http://schemas.microsoft.com/office/drawing/2014/main" xmlns="" id="{E8A90477-9C81-46BA-92A5-7B8445F24186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素材分享</a:t>
            </a:r>
          </a:p>
        </p:txBody>
      </p:sp>
      <p:sp>
        <p:nvSpPr>
          <p:cNvPr id="34" name="PA-文本框 10">
            <a:extLst>
              <a:ext uri="{FF2B5EF4-FFF2-40B4-BE49-F238E27FC236}">
                <a16:creationId xmlns:a16="http://schemas.microsoft.com/office/drawing/2014/main" xmlns="" id="{C7D0992D-34CF-4141-B50F-206CE911A50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设计灵感</a:t>
            </a:r>
          </a:p>
        </p:txBody>
      </p:sp>
      <p:sp>
        <p:nvSpPr>
          <p:cNvPr id="35" name="PA-文本框 10">
            <a:extLst>
              <a:ext uri="{FF2B5EF4-FFF2-40B4-BE49-F238E27FC236}">
                <a16:creationId xmlns:a16="http://schemas.microsoft.com/office/drawing/2014/main" xmlns="" id="{D4B021C2-378C-4258-89C8-2E956E0C231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其他风格</a:t>
            </a:r>
          </a:p>
        </p:txBody>
      </p:sp>
      <p:sp>
        <p:nvSpPr>
          <p:cNvPr id="36" name="PA-文本框 10">
            <a:extLst>
              <a:ext uri="{FF2B5EF4-FFF2-40B4-BE49-F238E27FC236}">
                <a16:creationId xmlns:a16="http://schemas.microsoft.com/office/drawing/2014/main" xmlns="" id="{CE05EF2C-F368-42CF-A0D6-90A05751FBA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WPS</a:t>
            </a:r>
          </a:p>
        </p:txBody>
      </p:sp>
      <p:sp>
        <p:nvSpPr>
          <p:cNvPr id="37" name="PA-文本框 10">
            <a:extLst>
              <a:ext uri="{FF2B5EF4-FFF2-40B4-BE49-F238E27FC236}">
                <a16:creationId xmlns:a16="http://schemas.microsoft.com/office/drawing/2014/main" xmlns="" id="{CEDC0A2D-1C83-480C-8165-8E4BAEA15B5A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EXCEL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38" name="PA-文本框 10">
            <a:extLst>
              <a:ext uri="{FF2B5EF4-FFF2-40B4-BE49-F238E27FC236}">
                <a16:creationId xmlns:a16="http://schemas.microsoft.com/office/drawing/2014/main" xmlns="" id="{BCBBA377-667F-4E0E-93BE-FD2A8EDACA3E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WORD</a:t>
            </a:r>
            <a:r>
              <a:rPr lang="zh-CN" altLang="en-US" sz="1000">
                <a:solidFill>
                  <a:srgbClr val="7892E6"/>
                </a:solidFill>
              </a:rPr>
              <a:t>学习</a:t>
            </a:r>
          </a:p>
        </p:txBody>
      </p:sp>
      <p:sp>
        <p:nvSpPr>
          <p:cNvPr id="39" name="PA-文本框 10">
            <a:extLst>
              <a:ext uri="{FF2B5EF4-FFF2-40B4-BE49-F238E27FC236}">
                <a16:creationId xmlns:a16="http://schemas.microsoft.com/office/drawing/2014/main" xmlns="" id="{A544CBEA-CB03-4476-AC55-CBD43CA0BF91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学习方法</a:t>
            </a:r>
          </a:p>
        </p:txBody>
      </p:sp>
      <p:sp>
        <p:nvSpPr>
          <p:cNvPr id="40" name="PA-文本框 10">
            <a:extLst>
              <a:ext uri="{FF2B5EF4-FFF2-40B4-BE49-F238E27FC236}">
                <a16:creationId xmlns:a16="http://schemas.microsoft.com/office/drawing/2014/main" xmlns="" id="{8193CDBA-79D2-42EB-AB23-C472EFB92177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演讲技巧</a:t>
            </a:r>
          </a:p>
        </p:txBody>
      </p:sp>
      <p:sp>
        <p:nvSpPr>
          <p:cNvPr id="41" name="PA-文本框 10">
            <a:extLst>
              <a:ext uri="{FF2B5EF4-FFF2-40B4-BE49-F238E27FC236}">
                <a16:creationId xmlns:a16="http://schemas.microsoft.com/office/drawing/2014/main" xmlns="" id="{78C09335-AAEC-4EC2-8126-D3BE517ED3BF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媒体运营</a:t>
            </a:r>
          </a:p>
        </p:txBody>
      </p:sp>
      <p:sp>
        <p:nvSpPr>
          <p:cNvPr id="42" name="PA-文本框 10">
            <a:extLst>
              <a:ext uri="{FF2B5EF4-FFF2-40B4-BE49-F238E27FC236}">
                <a16:creationId xmlns:a16="http://schemas.microsoft.com/office/drawing/2014/main" xmlns="" id="{E777404E-BF72-43BC-885B-FAAED37BDD20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职场办公</a:t>
            </a:r>
          </a:p>
        </p:txBody>
      </p:sp>
      <p:sp>
        <p:nvSpPr>
          <p:cNvPr id="43" name="PA-文本框 10">
            <a:extLst>
              <a:ext uri="{FF2B5EF4-FFF2-40B4-BE49-F238E27FC236}">
                <a16:creationId xmlns:a16="http://schemas.microsoft.com/office/drawing/2014/main" xmlns="" id="{A3FB014C-322B-4BEB-BCE8-5173715E51A9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3510670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活动赛事</a:t>
            </a:r>
          </a:p>
        </p:txBody>
      </p:sp>
      <p:sp>
        <p:nvSpPr>
          <p:cNvPr id="47" name="PA-文本框 10">
            <a:extLst>
              <a:ext uri="{FF2B5EF4-FFF2-40B4-BE49-F238E27FC236}">
                <a16:creationId xmlns:a16="http://schemas.microsoft.com/office/drawing/2014/main" xmlns="" id="{09409115-73B5-466F-B12A-952489ADB36A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故事思考</a:t>
            </a:r>
          </a:p>
        </p:txBody>
      </p:sp>
      <p:sp>
        <p:nvSpPr>
          <p:cNvPr id="48" name="PA-文本框 10">
            <a:extLst>
              <a:ext uri="{FF2B5EF4-FFF2-40B4-BE49-F238E27FC236}">
                <a16:creationId xmlns:a16="http://schemas.microsoft.com/office/drawing/2014/main" xmlns="" id="{40CA7F45-D38E-4240-93DF-9E8E50137492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整改复盘</a:t>
            </a:r>
          </a:p>
        </p:txBody>
      </p:sp>
      <p:sp>
        <p:nvSpPr>
          <p:cNvPr id="49" name="PA-文本框 10">
            <a:extLst>
              <a:ext uri="{FF2B5EF4-FFF2-40B4-BE49-F238E27FC236}">
                <a16:creationId xmlns:a16="http://schemas.microsoft.com/office/drawing/2014/main" xmlns="" id="{FAF12C1E-88E8-4CA1-A64F-0877E3D2AF0B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知识问答</a:t>
            </a:r>
          </a:p>
        </p:txBody>
      </p:sp>
      <p:sp>
        <p:nvSpPr>
          <p:cNvPr id="50" name="PA-文本框 10">
            <a:extLst>
              <a:ext uri="{FF2B5EF4-FFF2-40B4-BE49-F238E27FC236}">
                <a16:creationId xmlns:a16="http://schemas.microsoft.com/office/drawing/2014/main" xmlns="" id="{39D44BC0-4141-4BA9-883F-687E5CE5C477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模仿训练</a:t>
            </a:r>
          </a:p>
        </p:txBody>
      </p:sp>
      <p:sp>
        <p:nvSpPr>
          <p:cNvPr id="51" name="PA-文本框 10">
            <a:extLst>
              <a:ext uri="{FF2B5EF4-FFF2-40B4-BE49-F238E27FC236}">
                <a16:creationId xmlns:a16="http://schemas.microsoft.com/office/drawing/2014/main" xmlns="" id="{659B0473-14D2-449C-8E9A-DA1DB4C56B30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美化训练</a:t>
            </a:r>
          </a:p>
        </p:txBody>
      </p:sp>
      <p:sp>
        <p:nvSpPr>
          <p:cNvPr id="52" name="PA-文本框 10">
            <a:extLst>
              <a:ext uri="{FF2B5EF4-FFF2-40B4-BE49-F238E27FC236}">
                <a16:creationId xmlns:a16="http://schemas.microsoft.com/office/drawing/2014/main" xmlns="" id="{D783D87F-A39D-47FF-A3B3-17E928D41457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代做定制</a:t>
            </a:r>
          </a:p>
        </p:txBody>
      </p:sp>
      <p:sp>
        <p:nvSpPr>
          <p:cNvPr id="53" name="PA-文本框 10">
            <a:extLst>
              <a:ext uri="{FF2B5EF4-FFF2-40B4-BE49-F238E27FC236}">
                <a16:creationId xmlns:a16="http://schemas.microsoft.com/office/drawing/2014/main" xmlns="" id="{49F9B223-1865-4D77-85BA-6285AF7B4917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国外作品</a:t>
            </a:r>
          </a:p>
        </p:txBody>
      </p:sp>
      <p:sp>
        <p:nvSpPr>
          <p:cNvPr id="54" name="PA-文本框 10">
            <a:extLst>
              <a:ext uri="{FF2B5EF4-FFF2-40B4-BE49-F238E27FC236}">
                <a16:creationId xmlns:a16="http://schemas.microsoft.com/office/drawing/2014/main" xmlns="" id="{D423875C-AAB5-43E7-8858-111C49EBE484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国内作品</a:t>
            </a:r>
          </a:p>
        </p:txBody>
      </p:sp>
      <p:sp>
        <p:nvSpPr>
          <p:cNvPr id="55" name="PA-文本框 10">
            <a:extLst>
              <a:ext uri="{FF2B5EF4-FFF2-40B4-BE49-F238E27FC236}">
                <a16:creationId xmlns:a16="http://schemas.microsoft.com/office/drawing/2014/main" xmlns="" id="{5050141C-5CD5-43A4-8218-D5B40FC2B1A5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网站推荐</a:t>
            </a:r>
          </a:p>
        </p:txBody>
      </p:sp>
      <p:sp>
        <p:nvSpPr>
          <p:cNvPr id="56" name="PA-文本框 10">
            <a:extLst>
              <a:ext uri="{FF2B5EF4-FFF2-40B4-BE49-F238E27FC236}">
                <a16:creationId xmlns:a16="http://schemas.microsoft.com/office/drawing/2014/main" xmlns="" id="{23A018B9-C11B-4514-A464-97D18882893C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素材来源</a:t>
            </a:r>
          </a:p>
        </p:txBody>
      </p:sp>
      <p:sp>
        <p:nvSpPr>
          <p:cNvPr id="57" name="PA-文本框 10">
            <a:extLst>
              <a:ext uri="{FF2B5EF4-FFF2-40B4-BE49-F238E27FC236}">
                <a16:creationId xmlns:a16="http://schemas.microsoft.com/office/drawing/2014/main" xmlns="" id="{2240C36A-DDED-47C4-BC00-7D3C8AFA7C74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搜索技巧</a:t>
            </a:r>
          </a:p>
        </p:txBody>
      </p:sp>
      <p:sp>
        <p:nvSpPr>
          <p:cNvPr id="58" name="PA-文本框 10">
            <a:extLst>
              <a:ext uri="{FF2B5EF4-FFF2-40B4-BE49-F238E27FC236}">
                <a16:creationId xmlns:a16="http://schemas.microsoft.com/office/drawing/2014/main" xmlns="" id="{8E3592F4-8A06-402D-91EA-105CBEFF98AC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PPT</a:t>
            </a:r>
            <a:r>
              <a:rPr lang="zh-CN" altLang="en-US" sz="1000">
                <a:solidFill>
                  <a:srgbClr val="7892E6"/>
                </a:solidFill>
              </a:rPr>
              <a:t>模板</a:t>
            </a:r>
          </a:p>
        </p:txBody>
      </p:sp>
      <p:sp>
        <p:nvSpPr>
          <p:cNvPr id="59" name="PA-文本框 10">
            <a:extLst>
              <a:ext uri="{FF2B5EF4-FFF2-40B4-BE49-F238E27FC236}">
                <a16:creationId xmlns:a16="http://schemas.microsoft.com/office/drawing/2014/main" xmlns="" id="{8906B01D-9D69-4E47-8EF2-7D19FA8AF140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神器种草</a:t>
            </a:r>
          </a:p>
        </p:txBody>
      </p:sp>
      <p:sp>
        <p:nvSpPr>
          <p:cNvPr id="60" name="PA-文本框 10">
            <a:extLst>
              <a:ext uri="{FF2B5EF4-FFF2-40B4-BE49-F238E27FC236}">
                <a16:creationId xmlns:a16="http://schemas.microsoft.com/office/drawing/2014/main" xmlns="" id="{B3C1AA1D-4348-4A58-A5E6-3C503C997B55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工具软件</a:t>
            </a:r>
          </a:p>
        </p:txBody>
      </p:sp>
      <p:sp>
        <p:nvSpPr>
          <p:cNvPr id="61" name="PA-文本框 10">
            <a:extLst>
              <a:ext uri="{FF2B5EF4-FFF2-40B4-BE49-F238E27FC236}">
                <a16:creationId xmlns:a16="http://schemas.microsoft.com/office/drawing/2014/main" xmlns="" id="{7C83B047-3829-4B30-8277-68D44304283F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Qingtools</a:t>
            </a:r>
          </a:p>
        </p:txBody>
      </p:sp>
      <p:sp>
        <p:nvSpPr>
          <p:cNvPr id="62" name="PA-文本框 10">
            <a:extLst>
              <a:ext uri="{FF2B5EF4-FFF2-40B4-BE49-F238E27FC236}">
                <a16:creationId xmlns:a16="http://schemas.microsoft.com/office/drawing/2014/main" xmlns="" id="{626413C6-D6EA-4BF1-A7B8-79D7392637E4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英豪插件</a:t>
            </a:r>
          </a:p>
        </p:txBody>
      </p:sp>
      <p:sp>
        <p:nvSpPr>
          <p:cNvPr id="63" name="PA-文本框 10">
            <a:extLst>
              <a:ext uri="{FF2B5EF4-FFF2-40B4-BE49-F238E27FC236}">
                <a16:creationId xmlns:a16="http://schemas.microsoft.com/office/drawing/2014/main" xmlns="" id="{59722932-FD5C-4CCD-9341-B65D26265C69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口袋动画</a:t>
            </a:r>
          </a:p>
        </p:txBody>
      </p:sp>
      <p:sp>
        <p:nvSpPr>
          <p:cNvPr id="64" name="PA-文本框 10">
            <a:extLst>
              <a:ext uri="{FF2B5EF4-FFF2-40B4-BE49-F238E27FC236}">
                <a16:creationId xmlns:a16="http://schemas.microsoft.com/office/drawing/2014/main" xmlns="" id="{CE1BAC3D-480C-4BEF-87E4-305C1AB77CC3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ThreeD</a:t>
            </a:r>
          </a:p>
        </p:txBody>
      </p:sp>
      <p:sp>
        <p:nvSpPr>
          <p:cNvPr id="65" name="PA-文本框 10">
            <a:extLst>
              <a:ext uri="{FF2B5EF4-FFF2-40B4-BE49-F238E27FC236}">
                <a16:creationId xmlns:a16="http://schemas.microsoft.com/office/drawing/2014/main" xmlns="" id="{D01D1FC4-08DF-47E5-9811-655DE909F069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OneKey</a:t>
            </a:r>
          </a:p>
        </p:txBody>
      </p:sp>
      <p:sp>
        <p:nvSpPr>
          <p:cNvPr id="66" name="PA-文本框 10">
            <a:extLst>
              <a:ext uri="{FF2B5EF4-FFF2-40B4-BE49-F238E27FC236}">
                <a16:creationId xmlns:a16="http://schemas.microsoft.com/office/drawing/2014/main" xmlns="" id="{1A72FE1D-474C-4CB7-8D73-217FA5951733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3542276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Nordri</a:t>
            </a:r>
          </a:p>
        </p:txBody>
      </p:sp>
      <p:sp>
        <p:nvSpPr>
          <p:cNvPr id="70" name="PA-文本框 10">
            <a:extLst>
              <a:ext uri="{FF2B5EF4-FFF2-40B4-BE49-F238E27FC236}">
                <a16:creationId xmlns:a16="http://schemas.microsoft.com/office/drawing/2014/main" xmlns="" id="{F18218AA-85D8-4061-8A3C-6F2DD44BB145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iSlide</a:t>
            </a:r>
          </a:p>
        </p:txBody>
      </p:sp>
      <p:sp>
        <p:nvSpPr>
          <p:cNvPr id="71" name="PA-文本框 10">
            <a:extLst>
              <a:ext uri="{FF2B5EF4-FFF2-40B4-BE49-F238E27FC236}">
                <a16:creationId xmlns:a16="http://schemas.microsoft.com/office/drawing/2014/main" xmlns="" id="{59AFFD7D-75A4-4225-BEDE-8D1D791A42D4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加密保护</a:t>
            </a:r>
          </a:p>
        </p:txBody>
      </p:sp>
      <p:sp>
        <p:nvSpPr>
          <p:cNvPr id="72" name="PA-文本框 10">
            <a:extLst>
              <a:ext uri="{FF2B5EF4-FFF2-40B4-BE49-F238E27FC236}">
                <a16:creationId xmlns:a16="http://schemas.microsoft.com/office/drawing/2014/main" xmlns="" id="{AEA263CA-5046-4B24-809E-A4FCA0172140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管理保存</a:t>
            </a:r>
          </a:p>
        </p:txBody>
      </p:sp>
      <p:sp>
        <p:nvSpPr>
          <p:cNvPr id="73" name="PA-文本框 10">
            <a:extLst>
              <a:ext uri="{FF2B5EF4-FFF2-40B4-BE49-F238E27FC236}">
                <a16:creationId xmlns:a16="http://schemas.microsoft.com/office/drawing/2014/main" xmlns="" id="{ECB421FB-8861-42AE-85A1-87DD6F06CA4E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格式转换</a:t>
            </a:r>
          </a:p>
        </p:txBody>
      </p:sp>
      <p:sp>
        <p:nvSpPr>
          <p:cNvPr id="74" name="PA-文本框 10">
            <a:extLst>
              <a:ext uri="{FF2B5EF4-FFF2-40B4-BE49-F238E27FC236}">
                <a16:creationId xmlns:a16="http://schemas.microsoft.com/office/drawing/2014/main" xmlns="" id="{519F8AD6-7D10-4756-A77A-1AAD80347F8A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打印输出</a:t>
            </a:r>
          </a:p>
        </p:txBody>
      </p:sp>
      <p:sp>
        <p:nvSpPr>
          <p:cNvPr id="75" name="PA-文本框 10">
            <a:extLst>
              <a:ext uri="{FF2B5EF4-FFF2-40B4-BE49-F238E27FC236}">
                <a16:creationId xmlns:a16="http://schemas.microsoft.com/office/drawing/2014/main" xmlns="" id="{A097366C-3D31-4E21-8614-A5C10C99523C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格式设置</a:t>
            </a:r>
          </a:p>
        </p:txBody>
      </p:sp>
      <p:sp>
        <p:nvSpPr>
          <p:cNvPr id="76" name="PA-文本框 10">
            <a:extLst>
              <a:ext uri="{FF2B5EF4-FFF2-40B4-BE49-F238E27FC236}">
                <a16:creationId xmlns:a16="http://schemas.microsoft.com/office/drawing/2014/main" xmlns="" id="{D81AA952-9AAE-4C15-8F07-C86FA07769FF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嵌入打包</a:t>
            </a:r>
          </a:p>
        </p:txBody>
      </p:sp>
      <p:sp>
        <p:nvSpPr>
          <p:cNvPr id="77" name="PA-文本框 10">
            <a:extLst>
              <a:ext uri="{FF2B5EF4-FFF2-40B4-BE49-F238E27FC236}">
                <a16:creationId xmlns:a16="http://schemas.microsoft.com/office/drawing/2014/main" xmlns="" id="{427A07A9-4BC1-4817-B11A-D886325CEAD9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视频交互</a:t>
            </a:r>
          </a:p>
        </p:txBody>
      </p:sp>
      <p:sp>
        <p:nvSpPr>
          <p:cNvPr id="78" name="PA-文本框 10">
            <a:extLst>
              <a:ext uri="{FF2B5EF4-FFF2-40B4-BE49-F238E27FC236}">
                <a16:creationId xmlns:a16="http://schemas.microsoft.com/office/drawing/2014/main" xmlns="" id="{4528A226-3C1D-4338-9631-632E9E680911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片头制作</a:t>
            </a:r>
          </a:p>
        </p:txBody>
      </p:sp>
      <p:sp>
        <p:nvSpPr>
          <p:cNvPr id="79" name="PA-文本框 10">
            <a:extLst>
              <a:ext uri="{FF2B5EF4-FFF2-40B4-BE49-F238E27FC236}">
                <a16:creationId xmlns:a16="http://schemas.microsoft.com/office/drawing/2014/main" xmlns="" id="{D9FDAA28-E166-49E7-9BA6-746ABB8B32B2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音频合成</a:t>
            </a:r>
          </a:p>
        </p:txBody>
      </p:sp>
      <p:sp>
        <p:nvSpPr>
          <p:cNvPr id="80" name="PA-文本框 10">
            <a:extLst>
              <a:ext uri="{FF2B5EF4-FFF2-40B4-BE49-F238E27FC236}">
                <a16:creationId xmlns:a16="http://schemas.microsoft.com/office/drawing/2014/main" xmlns="" id="{D8D4FD29-ABE4-4D7E-A5DD-6A93B84229E8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配音同步</a:t>
            </a:r>
          </a:p>
        </p:txBody>
      </p:sp>
      <p:sp>
        <p:nvSpPr>
          <p:cNvPr id="81" name="PA-文本框 10">
            <a:extLst>
              <a:ext uri="{FF2B5EF4-FFF2-40B4-BE49-F238E27FC236}">
                <a16:creationId xmlns:a16="http://schemas.microsoft.com/office/drawing/2014/main" xmlns="" id="{A79B04D0-3C83-4F30-A142-BE0FD95CB3E9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特殊音效</a:t>
            </a:r>
          </a:p>
        </p:txBody>
      </p:sp>
      <p:sp>
        <p:nvSpPr>
          <p:cNvPr id="82" name="PA-文本框 10">
            <a:extLst>
              <a:ext uri="{FF2B5EF4-FFF2-40B4-BE49-F238E27FC236}">
                <a16:creationId xmlns:a16="http://schemas.microsoft.com/office/drawing/2014/main" xmlns="" id="{F57034D9-43E2-4409-BDC0-8D2F3E6AE14D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背景音乐</a:t>
            </a:r>
          </a:p>
        </p:txBody>
      </p:sp>
      <p:sp>
        <p:nvSpPr>
          <p:cNvPr id="83" name="PA-文本框 10">
            <a:extLst>
              <a:ext uri="{FF2B5EF4-FFF2-40B4-BE49-F238E27FC236}">
                <a16:creationId xmlns:a16="http://schemas.microsoft.com/office/drawing/2014/main" xmlns="" id="{D92D6D55-6BE5-4E03-9039-3A36EE1D8650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MG</a:t>
            </a:r>
            <a:r>
              <a:rPr lang="zh-CN" altLang="en-US" sz="1000">
                <a:solidFill>
                  <a:srgbClr val="7892E6"/>
                </a:solidFill>
              </a:rPr>
              <a:t>动画</a:t>
            </a:r>
          </a:p>
        </p:txBody>
      </p:sp>
      <p:sp>
        <p:nvSpPr>
          <p:cNvPr id="84" name="PA-文本框 10">
            <a:extLst>
              <a:ext uri="{FF2B5EF4-FFF2-40B4-BE49-F238E27FC236}">
                <a16:creationId xmlns:a16="http://schemas.microsoft.com/office/drawing/2014/main" xmlns="" id="{F38A327B-FD9F-4457-97CA-BC6DE1B6A8D8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页面切换</a:t>
            </a:r>
          </a:p>
        </p:txBody>
      </p:sp>
      <p:sp>
        <p:nvSpPr>
          <p:cNvPr id="85" name="PA-文本框 10">
            <a:extLst>
              <a:ext uri="{FF2B5EF4-FFF2-40B4-BE49-F238E27FC236}">
                <a16:creationId xmlns:a16="http://schemas.microsoft.com/office/drawing/2014/main" xmlns="" id="{8A47BBC6-E842-4B5A-A500-74A36318D9ED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交互触发</a:t>
            </a:r>
          </a:p>
        </p:txBody>
      </p:sp>
      <p:sp>
        <p:nvSpPr>
          <p:cNvPr id="86" name="PA-文本框 10">
            <a:extLst>
              <a:ext uri="{FF2B5EF4-FFF2-40B4-BE49-F238E27FC236}">
                <a16:creationId xmlns:a16="http://schemas.microsoft.com/office/drawing/2014/main" xmlns="" id="{58D1B734-EE52-455C-AF7F-C14BE5889A62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动画作品</a:t>
            </a:r>
          </a:p>
        </p:txBody>
      </p:sp>
      <p:sp>
        <p:nvSpPr>
          <p:cNvPr id="87" name="PA-文本框 10">
            <a:extLst>
              <a:ext uri="{FF2B5EF4-FFF2-40B4-BE49-F238E27FC236}">
                <a16:creationId xmlns:a16="http://schemas.microsoft.com/office/drawing/2014/main" xmlns="" id="{CFC918D5-1862-4AAC-8574-C969D15D122E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动画教程</a:t>
            </a:r>
          </a:p>
        </p:txBody>
      </p:sp>
      <p:sp>
        <p:nvSpPr>
          <p:cNvPr id="88" name="PA-文本框 10">
            <a:extLst>
              <a:ext uri="{FF2B5EF4-FFF2-40B4-BE49-F238E27FC236}">
                <a16:creationId xmlns:a16="http://schemas.microsoft.com/office/drawing/2014/main" xmlns="" id="{0A6E7A2D-F33D-4588-9AD0-7F06ED937AD0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主题配色</a:t>
            </a:r>
          </a:p>
        </p:txBody>
      </p:sp>
      <p:sp>
        <p:nvSpPr>
          <p:cNvPr id="89" name="PA-文本框 10">
            <a:extLst>
              <a:ext uri="{FF2B5EF4-FFF2-40B4-BE49-F238E27FC236}">
                <a16:creationId xmlns:a16="http://schemas.microsoft.com/office/drawing/2014/main" xmlns="" id="{D267BD8D-7CBF-4FFF-A19C-2660A06256DB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3770034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配色方案</a:t>
            </a:r>
          </a:p>
        </p:txBody>
      </p:sp>
      <p:sp>
        <p:nvSpPr>
          <p:cNvPr id="92" name="PA-文本框 10">
            <a:extLst>
              <a:ext uri="{FF2B5EF4-FFF2-40B4-BE49-F238E27FC236}">
                <a16:creationId xmlns:a16="http://schemas.microsoft.com/office/drawing/2014/main" xmlns="" id="{43F83A24-89C2-4B2A-B413-15F34214BB0B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文字排版</a:t>
            </a:r>
          </a:p>
        </p:txBody>
      </p:sp>
      <p:sp>
        <p:nvSpPr>
          <p:cNvPr id="93" name="PA-文本框 10">
            <a:extLst>
              <a:ext uri="{FF2B5EF4-FFF2-40B4-BE49-F238E27FC236}">
                <a16:creationId xmlns:a16="http://schemas.microsoft.com/office/drawing/2014/main" xmlns="" id="{967A487C-CD0C-4220-ACF8-4FECAAB043DB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图片排版</a:t>
            </a:r>
          </a:p>
        </p:txBody>
      </p:sp>
      <p:sp>
        <p:nvSpPr>
          <p:cNvPr id="94" name="PA-文本框 10">
            <a:extLst>
              <a:ext uri="{FF2B5EF4-FFF2-40B4-BE49-F238E27FC236}">
                <a16:creationId xmlns:a16="http://schemas.microsoft.com/office/drawing/2014/main" xmlns="" id="{4976E6A8-1572-4E09-8A01-0CFFE7566B86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图形插画</a:t>
            </a:r>
          </a:p>
        </p:txBody>
      </p:sp>
      <p:sp>
        <p:nvSpPr>
          <p:cNvPr id="95" name="PA-文本框 10">
            <a:extLst>
              <a:ext uri="{FF2B5EF4-FFF2-40B4-BE49-F238E27FC236}">
                <a16:creationId xmlns:a16="http://schemas.microsoft.com/office/drawing/2014/main" xmlns="" id="{95DFA5F3-49CB-4D62-B80A-DC0545B3D5A9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文字效果</a:t>
            </a:r>
          </a:p>
        </p:txBody>
      </p:sp>
      <p:sp>
        <p:nvSpPr>
          <p:cNvPr id="96" name="PA-文本框 10">
            <a:extLst>
              <a:ext uri="{FF2B5EF4-FFF2-40B4-BE49-F238E27FC236}">
                <a16:creationId xmlns:a16="http://schemas.microsoft.com/office/drawing/2014/main" xmlns="" id="{1A3E3B0B-2BAE-4B9F-8783-356B5F529A79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图片效果</a:t>
            </a:r>
          </a:p>
        </p:txBody>
      </p:sp>
      <p:sp>
        <p:nvSpPr>
          <p:cNvPr id="97" name="PA-文本框 10">
            <a:extLst>
              <a:ext uri="{FF2B5EF4-FFF2-40B4-BE49-F238E27FC236}">
                <a16:creationId xmlns:a16="http://schemas.microsoft.com/office/drawing/2014/main" xmlns="" id="{06DD555F-4DC7-496D-BCBE-1C09CA46B923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阴影设置</a:t>
            </a:r>
          </a:p>
        </p:txBody>
      </p:sp>
      <p:sp>
        <p:nvSpPr>
          <p:cNvPr id="98" name="PA-文本框 10">
            <a:extLst>
              <a:ext uri="{FF2B5EF4-FFF2-40B4-BE49-F238E27FC236}">
                <a16:creationId xmlns:a16="http://schemas.microsoft.com/office/drawing/2014/main" xmlns="" id="{D14AAC6F-A58F-4CF2-96C5-D91388A681E8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三维设置</a:t>
            </a:r>
          </a:p>
        </p:txBody>
      </p:sp>
      <p:sp>
        <p:nvSpPr>
          <p:cNvPr id="99" name="PA-文本框 10">
            <a:extLst>
              <a:ext uri="{FF2B5EF4-FFF2-40B4-BE49-F238E27FC236}">
                <a16:creationId xmlns:a16="http://schemas.microsoft.com/office/drawing/2014/main" xmlns="" id="{6FC7CD03-729A-455E-9A79-3CEF7A5AECC5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特殊字符</a:t>
            </a:r>
          </a:p>
        </p:txBody>
      </p:sp>
      <p:sp>
        <p:nvSpPr>
          <p:cNvPr id="100" name="PA-文本框 10">
            <a:extLst>
              <a:ext uri="{FF2B5EF4-FFF2-40B4-BE49-F238E27FC236}">
                <a16:creationId xmlns:a16="http://schemas.microsoft.com/office/drawing/2014/main" xmlns="" id="{F15D4C60-CE34-4088-9D7B-E6F12343E6C4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形状用法</a:t>
            </a:r>
          </a:p>
        </p:txBody>
      </p:sp>
      <p:sp>
        <p:nvSpPr>
          <p:cNvPr id="101" name="PA-文本框 10">
            <a:extLst>
              <a:ext uri="{FF2B5EF4-FFF2-40B4-BE49-F238E27FC236}">
                <a16:creationId xmlns:a16="http://schemas.microsoft.com/office/drawing/2014/main" xmlns="" id="{1EE7A85B-010D-4B72-AAF9-673C42593E9A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线条用法</a:t>
            </a:r>
          </a:p>
        </p:txBody>
      </p:sp>
      <p:sp>
        <p:nvSpPr>
          <p:cNvPr id="102" name="PA-文本框 10">
            <a:extLst>
              <a:ext uri="{FF2B5EF4-FFF2-40B4-BE49-F238E27FC236}">
                <a16:creationId xmlns:a16="http://schemas.microsoft.com/office/drawing/2014/main" xmlns="" id="{229456BD-565B-4B3C-A674-C318ADC33FB1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演示绘图</a:t>
            </a:r>
          </a:p>
        </p:txBody>
      </p:sp>
      <p:sp>
        <p:nvSpPr>
          <p:cNvPr id="103" name="PA-文本框 10">
            <a:extLst>
              <a:ext uri="{FF2B5EF4-FFF2-40B4-BE49-F238E27FC236}">
                <a16:creationId xmlns:a16="http://schemas.microsoft.com/office/drawing/2014/main" xmlns="" id="{9A579F8A-5C8B-46B4-A431-1486519D2D24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复杂图示</a:t>
            </a:r>
          </a:p>
        </p:txBody>
      </p:sp>
      <p:sp>
        <p:nvSpPr>
          <p:cNvPr id="104" name="PA-文本框 10">
            <a:extLst>
              <a:ext uri="{FF2B5EF4-FFF2-40B4-BE49-F238E27FC236}">
                <a16:creationId xmlns:a16="http://schemas.microsoft.com/office/drawing/2014/main" xmlns="" id="{A0EB07AE-B08D-4D62-9893-F16FD3D16CDA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图表绘制</a:t>
            </a:r>
          </a:p>
        </p:txBody>
      </p:sp>
      <p:sp>
        <p:nvSpPr>
          <p:cNvPr id="105" name="PA-文本框 10">
            <a:extLst>
              <a:ext uri="{FF2B5EF4-FFF2-40B4-BE49-F238E27FC236}">
                <a16:creationId xmlns:a16="http://schemas.microsoft.com/office/drawing/2014/main" xmlns="" id="{808A8DBB-0C1F-4285-BD68-A15F98F6BFB7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图表美化</a:t>
            </a:r>
          </a:p>
        </p:txBody>
      </p:sp>
      <p:sp>
        <p:nvSpPr>
          <p:cNvPr id="106" name="PA-文本框 10">
            <a:extLst>
              <a:ext uri="{FF2B5EF4-FFF2-40B4-BE49-F238E27FC236}">
                <a16:creationId xmlns:a16="http://schemas.microsoft.com/office/drawing/2014/main" xmlns="" id="{78A822B0-6FF0-4302-A268-1D28180A4F1A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信息图表</a:t>
            </a:r>
          </a:p>
        </p:txBody>
      </p:sp>
      <p:sp>
        <p:nvSpPr>
          <p:cNvPr id="107" name="PA-文本框 10">
            <a:extLst>
              <a:ext uri="{FF2B5EF4-FFF2-40B4-BE49-F238E27FC236}">
                <a16:creationId xmlns:a16="http://schemas.microsoft.com/office/drawing/2014/main" xmlns="" id="{C25E6001-C499-443B-8490-B03070E50956}"/>
              </a:ext>
            </a:extLst>
          </p:cNvPr>
          <p:cNvSpPr txBox="1"/>
          <p:nvPr>
            <p:custDataLst>
              <p:tags r:id="rId81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智能图示</a:t>
            </a:r>
          </a:p>
        </p:txBody>
      </p:sp>
      <p:sp>
        <p:nvSpPr>
          <p:cNvPr id="108" name="PA-文本框 10">
            <a:extLst>
              <a:ext uri="{FF2B5EF4-FFF2-40B4-BE49-F238E27FC236}">
                <a16:creationId xmlns:a16="http://schemas.microsoft.com/office/drawing/2014/main" xmlns="" id="{97EBD42D-FC8B-4644-9D27-67867F89A0E6}"/>
              </a:ext>
            </a:extLst>
          </p:cNvPr>
          <p:cNvSpPr txBox="1"/>
          <p:nvPr>
            <p:custDataLst>
              <p:tags r:id="rId82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字体工具</a:t>
            </a:r>
          </a:p>
        </p:txBody>
      </p:sp>
      <p:sp>
        <p:nvSpPr>
          <p:cNvPr id="109" name="PA-文本框 10">
            <a:extLst>
              <a:ext uri="{FF2B5EF4-FFF2-40B4-BE49-F238E27FC236}">
                <a16:creationId xmlns:a16="http://schemas.microsoft.com/office/drawing/2014/main" xmlns="" id="{E057B3E6-9479-469A-8EB9-2FEB0AE04215}"/>
              </a:ext>
            </a:extLst>
          </p:cNvPr>
          <p:cNvSpPr txBox="1"/>
          <p:nvPr>
            <p:custDataLst>
              <p:tags r:id="rId83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字体推荐</a:t>
            </a:r>
          </a:p>
        </p:txBody>
      </p:sp>
      <p:sp>
        <p:nvSpPr>
          <p:cNvPr id="110" name="PA-文本框 10">
            <a:extLst>
              <a:ext uri="{FF2B5EF4-FFF2-40B4-BE49-F238E27FC236}">
                <a16:creationId xmlns:a16="http://schemas.microsoft.com/office/drawing/2014/main" xmlns="" id="{F767E583-F879-4222-8331-12C279F880D7}"/>
              </a:ext>
            </a:extLst>
          </p:cNvPr>
          <p:cNvSpPr txBox="1"/>
          <p:nvPr>
            <p:custDataLst>
              <p:tags r:id="rId84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字体教程</a:t>
            </a:r>
          </a:p>
        </p:txBody>
      </p:sp>
      <p:sp>
        <p:nvSpPr>
          <p:cNvPr id="111" name="PA-文本框 10">
            <a:extLst>
              <a:ext uri="{FF2B5EF4-FFF2-40B4-BE49-F238E27FC236}">
                <a16:creationId xmlns:a16="http://schemas.microsoft.com/office/drawing/2014/main" xmlns="" id="{0AB9721A-1D82-46DC-AE5E-57B5F907494A}"/>
              </a:ext>
            </a:extLst>
          </p:cNvPr>
          <p:cNvSpPr txBox="1"/>
          <p:nvPr>
            <p:custDataLst>
              <p:tags r:id="rId85"/>
            </p:custDataLst>
          </p:nvPr>
        </p:nvSpPr>
        <p:spPr>
          <a:xfrm>
            <a:off x="4153864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字体下载</a:t>
            </a:r>
          </a:p>
        </p:txBody>
      </p:sp>
      <p:sp>
        <p:nvSpPr>
          <p:cNvPr id="129" name="PA-文本框 10">
            <a:extLst>
              <a:ext uri="{FF2B5EF4-FFF2-40B4-BE49-F238E27FC236}">
                <a16:creationId xmlns:a16="http://schemas.microsoft.com/office/drawing/2014/main" xmlns="" id="{38F129FF-705E-42A6-831B-904AD14F90A9}"/>
              </a:ext>
            </a:extLst>
          </p:cNvPr>
          <p:cNvSpPr txBox="1"/>
          <p:nvPr>
            <p:custDataLst>
              <p:tags r:id="rId86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项目宣讲</a:t>
            </a:r>
          </a:p>
        </p:txBody>
      </p:sp>
      <p:sp>
        <p:nvSpPr>
          <p:cNvPr id="130" name="PA-文本框 10">
            <a:extLst>
              <a:ext uri="{FF2B5EF4-FFF2-40B4-BE49-F238E27FC236}">
                <a16:creationId xmlns:a16="http://schemas.microsoft.com/office/drawing/2014/main" xmlns="" id="{591D8444-26AA-4537-828E-60C01B8B8101}"/>
              </a:ext>
            </a:extLst>
          </p:cNvPr>
          <p:cNvSpPr txBox="1"/>
          <p:nvPr>
            <p:custDataLst>
              <p:tags r:id="rId87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休闲娱乐</a:t>
            </a:r>
          </a:p>
        </p:txBody>
      </p:sp>
      <p:sp>
        <p:nvSpPr>
          <p:cNvPr id="131" name="PA-文本框 10">
            <a:extLst>
              <a:ext uri="{FF2B5EF4-FFF2-40B4-BE49-F238E27FC236}">
                <a16:creationId xmlns:a16="http://schemas.microsoft.com/office/drawing/2014/main" xmlns="" id="{B154E7D1-077B-4B3A-A972-3B408BAE0F27}"/>
              </a:ext>
            </a:extLst>
          </p:cNvPr>
          <p:cNvSpPr txBox="1"/>
          <p:nvPr>
            <p:custDataLst>
              <p:tags r:id="rId88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医疗护理</a:t>
            </a:r>
          </a:p>
        </p:txBody>
      </p:sp>
      <p:sp>
        <p:nvSpPr>
          <p:cNvPr id="132" name="PA-文本框 10">
            <a:extLst>
              <a:ext uri="{FF2B5EF4-FFF2-40B4-BE49-F238E27FC236}">
                <a16:creationId xmlns:a16="http://schemas.microsoft.com/office/drawing/2014/main" xmlns="" id="{3B43E0AD-607A-45C4-9C42-A1DFE4D834F3}"/>
              </a:ext>
            </a:extLst>
          </p:cNvPr>
          <p:cNvSpPr txBox="1"/>
          <p:nvPr>
            <p:custDataLst>
              <p:tags r:id="rId89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游戏动漫</a:t>
            </a:r>
          </a:p>
        </p:txBody>
      </p:sp>
      <p:sp>
        <p:nvSpPr>
          <p:cNvPr id="133" name="PA-文本框 10">
            <a:extLst>
              <a:ext uri="{FF2B5EF4-FFF2-40B4-BE49-F238E27FC236}">
                <a16:creationId xmlns:a16="http://schemas.microsoft.com/office/drawing/2014/main" xmlns="" id="{DE2F1FC8-C896-4D04-B24C-FB41EFE7EB84}"/>
              </a:ext>
            </a:extLst>
          </p:cNvPr>
          <p:cNvSpPr txBox="1"/>
          <p:nvPr>
            <p:custDataLst>
              <p:tags r:id="rId90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咨询分析</a:t>
            </a:r>
          </a:p>
        </p:txBody>
      </p:sp>
      <p:sp>
        <p:nvSpPr>
          <p:cNvPr id="134" name="PA-文本框 10">
            <a:extLst>
              <a:ext uri="{FF2B5EF4-FFF2-40B4-BE49-F238E27FC236}">
                <a16:creationId xmlns:a16="http://schemas.microsoft.com/office/drawing/2014/main" xmlns="" id="{B42745DE-44DC-40FD-B767-36AD93299E55}"/>
              </a:ext>
            </a:extLst>
          </p:cNvPr>
          <p:cNvSpPr txBox="1"/>
          <p:nvPr>
            <p:custDataLst>
              <p:tags r:id="rId91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Banner</a:t>
            </a:r>
          </a:p>
        </p:txBody>
      </p:sp>
      <p:sp>
        <p:nvSpPr>
          <p:cNvPr id="135" name="PA-文本框 10">
            <a:extLst>
              <a:ext uri="{FF2B5EF4-FFF2-40B4-BE49-F238E27FC236}">
                <a16:creationId xmlns:a16="http://schemas.microsoft.com/office/drawing/2014/main" xmlns="" id="{6965487F-9291-4DD9-B2E8-4D34C9217CD3}"/>
              </a:ext>
            </a:extLst>
          </p:cNvPr>
          <p:cNvSpPr txBox="1"/>
          <p:nvPr>
            <p:custDataLst>
              <p:tags r:id="rId92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7892E6"/>
                </a:solidFill>
              </a:rPr>
              <a:t>H5</a:t>
            </a:r>
            <a:r>
              <a:rPr lang="zh-CN" altLang="en-US" sz="1000">
                <a:solidFill>
                  <a:srgbClr val="7892E6"/>
                </a:solidFill>
              </a:rPr>
              <a:t>页面</a:t>
            </a:r>
          </a:p>
        </p:txBody>
      </p:sp>
      <p:sp>
        <p:nvSpPr>
          <p:cNvPr id="136" name="PA-文本框 10">
            <a:extLst>
              <a:ext uri="{FF2B5EF4-FFF2-40B4-BE49-F238E27FC236}">
                <a16:creationId xmlns:a16="http://schemas.microsoft.com/office/drawing/2014/main" xmlns="" id="{490A5A66-A62E-45EE-82BF-BE80CF43CF56}"/>
              </a:ext>
            </a:extLst>
          </p:cNvPr>
          <p:cNvSpPr txBox="1"/>
          <p:nvPr>
            <p:custDataLst>
              <p:tags r:id="rId93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海报设计</a:t>
            </a:r>
          </a:p>
        </p:txBody>
      </p:sp>
      <p:sp>
        <p:nvSpPr>
          <p:cNvPr id="137" name="PA-文本框 10">
            <a:extLst>
              <a:ext uri="{FF2B5EF4-FFF2-40B4-BE49-F238E27FC236}">
                <a16:creationId xmlns:a16="http://schemas.microsoft.com/office/drawing/2014/main" xmlns="" id="{8BE315AA-2969-464E-9E56-DF0F2E05F626}"/>
              </a:ext>
            </a:extLst>
          </p:cNvPr>
          <p:cNvSpPr txBox="1"/>
          <p:nvPr>
            <p:custDataLst>
              <p:tags r:id="rId94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书籍制作</a:t>
            </a:r>
          </a:p>
        </p:txBody>
      </p:sp>
      <p:sp>
        <p:nvSpPr>
          <p:cNvPr id="138" name="PA-文本框 10">
            <a:extLst>
              <a:ext uri="{FF2B5EF4-FFF2-40B4-BE49-F238E27FC236}">
                <a16:creationId xmlns:a16="http://schemas.microsoft.com/office/drawing/2014/main" xmlns="" id="{736CC085-C746-4C75-B042-7C846D485B79}"/>
              </a:ext>
            </a:extLst>
          </p:cNvPr>
          <p:cNvSpPr txBox="1"/>
          <p:nvPr>
            <p:custDataLst>
              <p:tags r:id="rId95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微信排版</a:t>
            </a:r>
          </a:p>
        </p:txBody>
      </p:sp>
      <p:sp>
        <p:nvSpPr>
          <p:cNvPr id="139" name="PA-文本框 10">
            <a:extLst>
              <a:ext uri="{FF2B5EF4-FFF2-40B4-BE49-F238E27FC236}">
                <a16:creationId xmlns:a16="http://schemas.microsoft.com/office/drawing/2014/main" xmlns="" id="{E52899A8-215C-41F8-BB59-34C1956C5A1D}"/>
              </a:ext>
            </a:extLst>
          </p:cNvPr>
          <p:cNvSpPr txBox="1"/>
          <p:nvPr>
            <p:custDataLst>
              <p:tags r:id="rId96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样机</a:t>
            </a:r>
            <a:r>
              <a:rPr lang="en-US" altLang="zh-CN" sz="1000">
                <a:solidFill>
                  <a:srgbClr val="7892E6"/>
                </a:solidFill>
              </a:rPr>
              <a:t>mock</a:t>
            </a:r>
          </a:p>
        </p:txBody>
      </p:sp>
      <p:sp>
        <p:nvSpPr>
          <p:cNvPr id="140" name="PA-文本框 10">
            <a:extLst>
              <a:ext uri="{FF2B5EF4-FFF2-40B4-BE49-F238E27FC236}">
                <a16:creationId xmlns:a16="http://schemas.microsoft.com/office/drawing/2014/main" xmlns="" id="{D8A65E73-3C6F-4107-9271-29E49276E17D}"/>
              </a:ext>
            </a:extLst>
          </p:cNvPr>
          <p:cNvSpPr txBox="1"/>
          <p:nvPr>
            <p:custDataLst>
              <p:tags r:id="rId97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软件版本</a:t>
            </a:r>
          </a:p>
        </p:txBody>
      </p:sp>
      <p:sp>
        <p:nvSpPr>
          <p:cNvPr id="141" name="PA-文本框 10">
            <a:extLst>
              <a:ext uri="{FF2B5EF4-FFF2-40B4-BE49-F238E27FC236}">
                <a16:creationId xmlns:a16="http://schemas.microsoft.com/office/drawing/2014/main" xmlns="" id="{9E1C82C2-BB42-48AA-B684-6B55E73B6C79}"/>
              </a:ext>
            </a:extLst>
          </p:cNvPr>
          <p:cNvSpPr txBox="1"/>
          <p:nvPr>
            <p:custDataLst>
              <p:tags r:id="rId98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操作技巧</a:t>
            </a:r>
          </a:p>
        </p:txBody>
      </p:sp>
      <p:sp>
        <p:nvSpPr>
          <p:cNvPr id="142" name="PA-文本框 10">
            <a:extLst>
              <a:ext uri="{FF2B5EF4-FFF2-40B4-BE49-F238E27FC236}">
                <a16:creationId xmlns:a16="http://schemas.microsoft.com/office/drawing/2014/main" xmlns="" id="{CD11E3BB-341A-4439-BCAB-6D9DE1B7EDDF}"/>
              </a:ext>
            </a:extLst>
          </p:cNvPr>
          <p:cNvSpPr txBox="1"/>
          <p:nvPr>
            <p:custDataLst>
              <p:tags r:id="rId99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演示设置</a:t>
            </a:r>
          </a:p>
        </p:txBody>
      </p:sp>
      <p:sp>
        <p:nvSpPr>
          <p:cNvPr id="143" name="PA-文本框 10">
            <a:extLst>
              <a:ext uri="{FF2B5EF4-FFF2-40B4-BE49-F238E27FC236}">
                <a16:creationId xmlns:a16="http://schemas.microsoft.com/office/drawing/2014/main" xmlns="" id="{6FA107B9-45B2-46A7-BD8E-BDB8CAAFB0DC}"/>
              </a:ext>
            </a:extLst>
          </p:cNvPr>
          <p:cNvSpPr txBox="1"/>
          <p:nvPr>
            <p:custDataLst>
              <p:tags r:id="rId100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其他功能</a:t>
            </a:r>
          </a:p>
        </p:txBody>
      </p:sp>
      <p:sp>
        <p:nvSpPr>
          <p:cNvPr id="144" name="PA-文本框 10">
            <a:extLst>
              <a:ext uri="{FF2B5EF4-FFF2-40B4-BE49-F238E27FC236}">
                <a16:creationId xmlns:a16="http://schemas.microsoft.com/office/drawing/2014/main" xmlns="" id="{8CAF9AD9-BB9F-4E1D-8890-BA5A0D6686F9}"/>
              </a:ext>
            </a:extLst>
          </p:cNvPr>
          <p:cNvSpPr txBox="1"/>
          <p:nvPr>
            <p:custDataLst>
              <p:tags r:id="rId101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精简提炼</a:t>
            </a:r>
          </a:p>
        </p:txBody>
      </p:sp>
      <p:sp>
        <p:nvSpPr>
          <p:cNvPr id="145" name="PA-文本框 10">
            <a:extLst>
              <a:ext uri="{FF2B5EF4-FFF2-40B4-BE49-F238E27FC236}">
                <a16:creationId xmlns:a16="http://schemas.microsoft.com/office/drawing/2014/main" xmlns="" id="{F10A53D4-FEF3-4F2F-BA25-0798044E89EC}"/>
              </a:ext>
            </a:extLst>
          </p:cNvPr>
          <p:cNvSpPr txBox="1"/>
          <p:nvPr>
            <p:custDataLst>
              <p:tags r:id="rId102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内容梳理</a:t>
            </a:r>
          </a:p>
        </p:txBody>
      </p:sp>
      <p:sp>
        <p:nvSpPr>
          <p:cNvPr id="146" name="PA-文本框 10">
            <a:extLst>
              <a:ext uri="{FF2B5EF4-FFF2-40B4-BE49-F238E27FC236}">
                <a16:creationId xmlns:a16="http://schemas.microsoft.com/office/drawing/2014/main" xmlns="" id="{6B263041-283D-4A2F-B95F-DC35468F10FB}"/>
              </a:ext>
            </a:extLst>
          </p:cNvPr>
          <p:cNvSpPr txBox="1"/>
          <p:nvPr>
            <p:custDataLst>
              <p:tags r:id="rId103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框架类型</a:t>
            </a:r>
          </a:p>
        </p:txBody>
      </p:sp>
      <p:sp>
        <p:nvSpPr>
          <p:cNvPr id="147" name="PA-文本框 10">
            <a:extLst>
              <a:ext uri="{FF2B5EF4-FFF2-40B4-BE49-F238E27FC236}">
                <a16:creationId xmlns:a16="http://schemas.microsoft.com/office/drawing/2014/main" xmlns="" id="{CABB83B9-E053-4AB0-99F8-F79FC7EE066E}"/>
              </a:ext>
            </a:extLst>
          </p:cNvPr>
          <p:cNvSpPr txBox="1"/>
          <p:nvPr>
            <p:custDataLst>
              <p:tags r:id="rId104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页面版心</a:t>
            </a:r>
          </a:p>
        </p:txBody>
      </p:sp>
      <p:sp>
        <p:nvSpPr>
          <p:cNvPr id="148" name="PA-文本框 10">
            <a:extLst>
              <a:ext uri="{FF2B5EF4-FFF2-40B4-BE49-F238E27FC236}">
                <a16:creationId xmlns:a16="http://schemas.microsoft.com/office/drawing/2014/main" xmlns="" id="{4A50BA42-E459-4256-B65E-EBBE652BF0DD}"/>
              </a:ext>
            </a:extLst>
          </p:cNvPr>
          <p:cNvSpPr txBox="1"/>
          <p:nvPr>
            <p:custDataLst>
              <p:tags r:id="rId105"/>
            </p:custDataLst>
          </p:nvPr>
        </p:nvSpPr>
        <p:spPr>
          <a:xfrm>
            <a:off x="4693035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图文混排</a:t>
            </a:r>
          </a:p>
        </p:txBody>
      </p:sp>
      <p:sp>
        <p:nvSpPr>
          <p:cNvPr id="150" name="PA-文本框 10">
            <a:extLst>
              <a:ext uri="{FF2B5EF4-FFF2-40B4-BE49-F238E27FC236}">
                <a16:creationId xmlns:a16="http://schemas.microsoft.com/office/drawing/2014/main" xmlns="" id="{E12FCA7D-5B2D-45B2-A458-9928222D1355}"/>
              </a:ext>
            </a:extLst>
          </p:cNvPr>
          <p:cNvSpPr txBox="1"/>
          <p:nvPr>
            <p:custDataLst>
              <p:tags r:id="rId106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学术答辩</a:t>
            </a:r>
          </a:p>
        </p:txBody>
      </p:sp>
      <p:sp>
        <p:nvSpPr>
          <p:cNvPr id="151" name="PA-文本框 10">
            <a:extLst>
              <a:ext uri="{FF2B5EF4-FFF2-40B4-BE49-F238E27FC236}">
                <a16:creationId xmlns:a16="http://schemas.microsoft.com/office/drawing/2014/main" xmlns="" id="{599F29DA-FB8E-4199-BF4C-CDAC735F29E7}"/>
              </a:ext>
            </a:extLst>
          </p:cNvPr>
          <p:cNvSpPr txBox="1"/>
          <p:nvPr>
            <p:custDataLst>
              <p:tags r:id="rId107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产品展示</a:t>
            </a:r>
          </a:p>
        </p:txBody>
      </p:sp>
      <p:sp>
        <p:nvSpPr>
          <p:cNvPr id="152" name="PA-文本框 10">
            <a:extLst>
              <a:ext uri="{FF2B5EF4-FFF2-40B4-BE49-F238E27FC236}">
                <a16:creationId xmlns:a16="http://schemas.microsoft.com/office/drawing/2014/main" xmlns="" id="{7ED4F863-DE93-49C1-A754-DD000FBFD099}"/>
              </a:ext>
            </a:extLst>
          </p:cNvPr>
          <p:cNvSpPr txBox="1"/>
          <p:nvPr>
            <p:custDataLst>
              <p:tags r:id="rId108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党政建设</a:t>
            </a:r>
          </a:p>
        </p:txBody>
      </p:sp>
      <p:sp>
        <p:nvSpPr>
          <p:cNvPr id="153" name="PA-文本框 10">
            <a:extLst>
              <a:ext uri="{FF2B5EF4-FFF2-40B4-BE49-F238E27FC236}">
                <a16:creationId xmlns:a16="http://schemas.microsoft.com/office/drawing/2014/main" xmlns="" id="{BA288877-4283-46C5-9668-3E66E4AB42BA}"/>
              </a:ext>
            </a:extLst>
          </p:cNvPr>
          <p:cNvSpPr txBox="1"/>
          <p:nvPr>
            <p:custDataLst>
              <p:tags r:id="rId109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地产行业</a:t>
            </a:r>
          </a:p>
        </p:txBody>
      </p:sp>
      <p:sp>
        <p:nvSpPr>
          <p:cNvPr id="154" name="PA-文本框 10">
            <a:extLst>
              <a:ext uri="{FF2B5EF4-FFF2-40B4-BE49-F238E27FC236}">
                <a16:creationId xmlns:a16="http://schemas.microsoft.com/office/drawing/2014/main" xmlns="" id="{1081E74C-C8E8-4448-B0AF-96A751B8AED8}"/>
              </a:ext>
            </a:extLst>
          </p:cNvPr>
          <p:cNvSpPr txBox="1"/>
          <p:nvPr>
            <p:custDataLst>
              <p:tags r:id="rId110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读书笔记</a:t>
            </a:r>
          </a:p>
        </p:txBody>
      </p:sp>
      <p:sp>
        <p:nvSpPr>
          <p:cNvPr id="155" name="PA-文本框 10">
            <a:extLst>
              <a:ext uri="{FF2B5EF4-FFF2-40B4-BE49-F238E27FC236}">
                <a16:creationId xmlns:a16="http://schemas.microsoft.com/office/drawing/2014/main" xmlns="" id="{C6968D5C-EEF7-4A5D-A022-4EBDDAF13293}"/>
              </a:ext>
            </a:extLst>
          </p:cNvPr>
          <p:cNvSpPr txBox="1"/>
          <p:nvPr>
            <p:custDataLst>
              <p:tags r:id="rId111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总结汇报</a:t>
            </a:r>
          </a:p>
        </p:txBody>
      </p:sp>
      <p:sp>
        <p:nvSpPr>
          <p:cNvPr id="156" name="PA-文本框 10">
            <a:extLst>
              <a:ext uri="{FF2B5EF4-FFF2-40B4-BE49-F238E27FC236}">
                <a16:creationId xmlns:a16="http://schemas.microsoft.com/office/drawing/2014/main" xmlns="" id="{EA28BD8E-9387-4B6E-A1DE-63AB206AA8D0}"/>
              </a:ext>
            </a:extLst>
          </p:cNvPr>
          <p:cNvSpPr txBox="1"/>
          <p:nvPr>
            <p:custDataLst>
              <p:tags r:id="rId112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婚庆相册</a:t>
            </a:r>
          </a:p>
        </p:txBody>
      </p:sp>
      <p:sp>
        <p:nvSpPr>
          <p:cNvPr id="157" name="PA-文本框 10">
            <a:extLst>
              <a:ext uri="{FF2B5EF4-FFF2-40B4-BE49-F238E27FC236}">
                <a16:creationId xmlns:a16="http://schemas.microsoft.com/office/drawing/2014/main" xmlns="" id="{A13471E0-E355-4B0F-8636-1357110BBBC0}"/>
              </a:ext>
            </a:extLst>
          </p:cNvPr>
          <p:cNvSpPr txBox="1"/>
          <p:nvPr>
            <p:custDataLst>
              <p:tags r:id="rId113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节日庆典</a:t>
            </a:r>
          </a:p>
        </p:txBody>
      </p:sp>
      <p:sp>
        <p:nvSpPr>
          <p:cNvPr id="158" name="PA-文本框 10">
            <a:extLst>
              <a:ext uri="{FF2B5EF4-FFF2-40B4-BE49-F238E27FC236}">
                <a16:creationId xmlns:a16="http://schemas.microsoft.com/office/drawing/2014/main" xmlns="" id="{2687E619-863D-431D-A573-8C50C626906A}"/>
              </a:ext>
            </a:extLst>
          </p:cNvPr>
          <p:cNvSpPr txBox="1"/>
          <p:nvPr>
            <p:custDataLst>
              <p:tags r:id="rId114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竞聘演讲</a:t>
            </a:r>
          </a:p>
        </p:txBody>
      </p:sp>
      <p:sp>
        <p:nvSpPr>
          <p:cNvPr id="159" name="PA-文本框 10">
            <a:extLst>
              <a:ext uri="{FF2B5EF4-FFF2-40B4-BE49-F238E27FC236}">
                <a16:creationId xmlns:a16="http://schemas.microsoft.com/office/drawing/2014/main" xmlns="" id="{FBD607FA-B8D6-4CC8-9141-52C415750A63}"/>
              </a:ext>
            </a:extLst>
          </p:cNvPr>
          <p:cNvSpPr txBox="1"/>
          <p:nvPr>
            <p:custDataLst>
              <p:tags r:id="rId115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论坛峰会</a:t>
            </a:r>
          </a:p>
        </p:txBody>
      </p:sp>
      <p:sp>
        <p:nvSpPr>
          <p:cNvPr id="160" name="PA-文本框 10">
            <a:extLst>
              <a:ext uri="{FF2B5EF4-FFF2-40B4-BE49-F238E27FC236}">
                <a16:creationId xmlns:a16="http://schemas.microsoft.com/office/drawing/2014/main" xmlns="" id="{B6458A2A-44D7-42C6-A062-1F57DB828666}"/>
              </a:ext>
            </a:extLst>
          </p:cNvPr>
          <p:cNvSpPr txBox="1"/>
          <p:nvPr>
            <p:custDataLst>
              <p:tags r:id="rId116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培训课件</a:t>
            </a:r>
          </a:p>
        </p:txBody>
      </p:sp>
      <p:sp>
        <p:nvSpPr>
          <p:cNvPr id="161" name="PA-文本框 10">
            <a:extLst>
              <a:ext uri="{FF2B5EF4-FFF2-40B4-BE49-F238E27FC236}">
                <a16:creationId xmlns:a16="http://schemas.microsoft.com/office/drawing/2014/main" xmlns="" id="{CA70B600-AFEC-4503-B0CF-919C82A50D9B}"/>
              </a:ext>
            </a:extLst>
          </p:cNvPr>
          <p:cNvSpPr txBox="1"/>
          <p:nvPr>
            <p:custDataLst>
              <p:tags r:id="rId117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企业宣传</a:t>
            </a:r>
          </a:p>
        </p:txBody>
      </p:sp>
      <p:sp>
        <p:nvSpPr>
          <p:cNvPr id="162" name="PA-文本框 10">
            <a:extLst>
              <a:ext uri="{FF2B5EF4-FFF2-40B4-BE49-F238E27FC236}">
                <a16:creationId xmlns:a16="http://schemas.microsoft.com/office/drawing/2014/main" xmlns="" id="{3B7ECB23-707E-4497-8623-7A240044C0FC}"/>
              </a:ext>
            </a:extLst>
          </p:cNvPr>
          <p:cNvSpPr txBox="1"/>
          <p:nvPr>
            <p:custDataLst>
              <p:tags r:id="rId118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融资路演</a:t>
            </a:r>
          </a:p>
        </p:txBody>
      </p:sp>
      <p:sp>
        <p:nvSpPr>
          <p:cNvPr id="163" name="PA-文本框 10">
            <a:extLst>
              <a:ext uri="{FF2B5EF4-FFF2-40B4-BE49-F238E27FC236}">
                <a16:creationId xmlns:a16="http://schemas.microsoft.com/office/drawing/2014/main" xmlns="" id="{4C2B3DEC-1CE9-4141-B8A2-7B86E76F6A48}"/>
              </a:ext>
            </a:extLst>
          </p:cNvPr>
          <p:cNvSpPr txBox="1"/>
          <p:nvPr>
            <p:custDataLst>
              <p:tags r:id="rId119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食品餐饮</a:t>
            </a:r>
          </a:p>
        </p:txBody>
      </p:sp>
      <p:sp>
        <p:nvSpPr>
          <p:cNvPr id="164" name="PA-文本框 10">
            <a:extLst>
              <a:ext uri="{FF2B5EF4-FFF2-40B4-BE49-F238E27FC236}">
                <a16:creationId xmlns:a16="http://schemas.microsoft.com/office/drawing/2014/main" xmlns="" id="{8037B7A4-48C0-40C5-9624-E602E2034C7F}"/>
              </a:ext>
            </a:extLst>
          </p:cNvPr>
          <p:cNvSpPr txBox="1"/>
          <p:nvPr>
            <p:custDataLst>
              <p:tags r:id="rId120"/>
            </p:custDataLst>
          </p:nvPr>
        </p:nvSpPr>
        <p:spPr>
          <a:xfrm>
            <a:off x="5439662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推广方案</a:t>
            </a:r>
          </a:p>
        </p:txBody>
      </p:sp>
      <p:sp>
        <p:nvSpPr>
          <p:cNvPr id="166" name="PA-文本框 10">
            <a:extLst>
              <a:ext uri="{FF2B5EF4-FFF2-40B4-BE49-F238E27FC236}">
                <a16:creationId xmlns:a16="http://schemas.microsoft.com/office/drawing/2014/main" xmlns="" id="{3A15F1EE-48D1-4435-9AD6-6F841B49A41A}"/>
              </a:ext>
            </a:extLst>
          </p:cNvPr>
          <p:cNvSpPr txBox="1"/>
          <p:nvPr>
            <p:custDataLst>
              <p:tags r:id="rId121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时间轴</a:t>
            </a:r>
          </a:p>
        </p:txBody>
      </p:sp>
      <p:sp>
        <p:nvSpPr>
          <p:cNvPr id="167" name="PA-文本框 10">
            <a:extLst>
              <a:ext uri="{FF2B5EF4-FFF2-40B4-BE49-F238E27FC236}">
                <a16:creationId xmlns:a16="http://schemas.microsoft.com/office/drawing/2014/main" xmlns="" id="{15F671D4-850C-4C44-88EB-34E92C37B3E7}"/>
              </a:ext>
            </a:extLst>
          </p:cNvPr>
          <p:cNvSpPr txBox="1"/>
          <p:nvPr>
            <p:custDataLst>
              <p:tags r:id="rId122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地图展示</a:t>
            </a:r>
          </a:p>
        </p:txBody>
      </p:sp>
      <p:sp>
        <p:nvSpPr>
          <p:cNvPr id="168" name="PA-文本框 10">
            <a:extLst>
              <a:ext uri="{FF2B5EF4-FFF2-40B4-BE49-F238E27FC236}">
                <a16:creationId xmlns:a16="http://schemas.microsoft.com/office/drawing/2014/main" xmlns="" id="{94BA2388-5B02-4F83-96C2-EDF27CE74348}"/>
              </a:ext>
            </a:extLst>
          </p:cNvPr>
          <p:cNvSpPr txBox="1"/>
          <p:nvPr>
            <p:custDataLst>
              <p:tags r:id="rId123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个人页面</a:t>
            </a:r>
          </a:p>
        </p:txBody>
      </p:sp>
      <p:sp>
        <p:nvSpPr>
          <p:cNvPr id="169" name="PA-文本框 10">
            <a:extLst>
              <a:ext uri="{FF2B5EF4-FFF2-40B4-BE49-F238E27FC236}">
                <a16:creationId xmlns:a16="http://schemas.microsoft.com/office/drawing/2014/main" xmlns="" id="{9D5E4263-27C8-449E-B7F2-0F697F23DADB}"/>
              </a:ext>
            </a:extLst>
          </p:cNvPr>
          <p:cNvSpPr txBox="1"/>
          <p:nvPr>
            <p:custDataLst>
              <p:tags r:id="rId124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团队页面</a:t>
            </a:r>
          </a:p>
        </p:txBody>
      </p:sp>
      <p:sp>
        <p:nvSpPr>
          <p:cNvPr id="170" name="PA-文本框 10">
            <a:extLst>
              <a:ext uri="{FF2B5EF4-FFF2-40B4-BE49-F238E27FC236}">
                <a16:creationId xmlns:a16="http://schemas.microsoft.com/office/drawing/2014/main" xmlns="" id="{8619E30B-878D-4C1D-BA54-9CBBDB0C01A2}"/>
              </a:ext>
            </a:extLst>
          </p:cNvPr>
          <p:cNvSpPr txBox="1"/>
          <p:nvPr>
            <p:custDataLst>
              <p:tags r:id="rId125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合作伙伴</a:t>
            </a:r>
          </a:p>
        </p:txBody>
      </p:sp>
      <p:sp>
        <p:nvSpPr>
          <p:cNvPr id="171" name="PA-文本框 10">
            <a:extLst>
              <a:ext uri="{FF2B5EF4-FFF2-40B4-BE49-F238E27FC236}">
                <a16:creationId xmlns:a16="http://schemas.microsoft.com/office/drawing/2014/main" xmlns="" id="{7D42DA03-A853-49C2-A6E1-CAA7667710EB}"/>
              </a:ext>
            </a:extLst>
          </p:cNvPr>
          <p:cNvSpPr txBox="1"/>
          <p:nvPr>
            <p:custDataLst>
              <p:tags r:id="rId126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联系方式</a:t>
            </a:r>
          </a:p>
        </p:txBody>
      </p:sp>
      <p:sp>
        <p:nvSpPr>
          <p:cNvPr id="172" name="PA-文本框 10">
            <a:extLst>
              <a:ext uri="{FF2B5EF4-FFF2-40B4-BE49-F238E27FC236}">
                <a16:creationId xmlns:a16="http://schemas.microsoft.com/office/drawing/2014/main" xmlns="" id="{5E4C16B6-7022-44A2-AFFD-87CE21FDE94A}"/>
              </a:ext>
            </a:extLst>
          </p:cNvPr>
          <p:cNvSpPr txBox="1"/>
          <p:nvPr>
            <p:custDataLst>
              <p:tags r:id="rId127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样机展示</a:t>
            </a:r>
          </a:p>
        </p:txBody>
      </p:sp>
      <p:sp>
        <p:nvSpPr>
          <p:cNvPr id="173" name="PA-文本框 10">
            <a:extLst>
              <a:ext uri="{FF2B5EF4-FFF2-40B4-BE49-F238E27FC236}">
                <a16:creationId xmlns:a16="http://schemas.microsoft.com/office/drawing/2014/main" xmlns="" id="{5965A65D-D7D3-4D59-A6B7-AE76D26C4A9E}"/>
              </a:ext>
            </a:extLst>
          </p:cNvPr>
          <p:cNvSpPr txBox="1"/>
          <p:nvPr>
            <p:custDataLst>
              <p:tags r:id="rId128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资质荣誉</a:t>
            </a:r>
          </a:p>
        </p:txBody>
      </p:sp>
      <p:sp>
        <p:nvSpPr>
          <p:cNvPr id="174" name="PA-文本框 10">
            <a:extLst>
              <a:ext uri="{FF2B5EF4-FFF2-40B4-BE49-F238E27FC236}">
                <a16:creationId xmlns:a16="http://schemas.microsoft.com/office/drawing/2014/main" xmlns="" id="{1AD29FCE-2692-4B2E-A29F-59E67DBC276B}"/>
              </a:ext>
            </a:extLst>
          </p:cNvPr>
          <p:cNvSpPr txBox="1"/>
          <p:nvPr>
            <p:custDataLst>
              <p:tags r:id="rId129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图标</a:t>
            </a:r>
            <a:r>
              <a:rPr lang="en-US" altLang="zh-CN" sz="1000">
                <a:solidFill>
                  <a:srgbClr val="7892E6"/>
                </a:solidFill>
              </a:rPr>
              <a:t>LOGO</a:t>
            </a:r>
          </a:p>
        </p:txBody>
      </p:sp>
      <p:sp>
        <p:nvSpPr>
          <p:cNvPr id="175" name="PA-文本框 10">
            <a:extLst>
              <a:ext uri="{FF2B5EF4-FFF2-40B4-BE49-F238E27FC236}">
                <a16:creationId xmlns:a16="http://schemas.microsoft.com/office/drawing/2014/main" xmlns="" id="{0FD54D64-8C57-4D8D-B1CC-1D517D367F09}"/>
              </a:ext>
            </a:extLst>
          </p:cNvPr>
          <p:cNvSpPr txBox="1"/>
          <p:nvPr>
            <p:custDataLst>
              <p:tags r:id="rId130"/>
            </p:custDataLst>
          </p:nvPr>
        </p:nvSpPr>
        <p:spPr>
          <a:xfrm>
            <a:off x="6692884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7892E6"/>
                </a:solidFill>
              </a:rPr>
              <a:t>教学课件</a:t>
            </a:r>
          </a:p>
        </p:txBody>
      </p:sp>
    </p:spTree>
    <p:extLst>
      <p:ext uri="{BB962C8B-B14F-4D97-AF65-F5344CB8AC3E}">
        <p14:creationId xmlns:p14="http://schemas.microsoft.com/office/powerpoint/2010/main" val="126718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2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3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4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5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6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7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8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9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repeatCount="indefinite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0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9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0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5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5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6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6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7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7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8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8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9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9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9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0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0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1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1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1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2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2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3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3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repeatCount="indefinite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4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4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5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5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repeatCount="indefinite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6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6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6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repeatCount="indefinite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7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7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7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1" presetClass="entr" presetSubtype="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repeatCount="indefinite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8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8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repeatCount="indefinite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9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9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repeatCount="indefinite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0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0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1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1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1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1" presetClass="entr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repeatCount="indefinite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2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2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1" presetClass="entr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repeatCount="indefinite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3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3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" presetClass="entr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repeatCount="indefinite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4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4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4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5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5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5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6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6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6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7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7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7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7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7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8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8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8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9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9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9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0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0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1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1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1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2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2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2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3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3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3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4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4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4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7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5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5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5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7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6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6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6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7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7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7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8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8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8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7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9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9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9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7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0" presetClass="exit" presetSubtype="0" repeatCount="indefinite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0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0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1" presetClass="entr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0" presetClass="exit" presetSubtype="0" repeatCount="indefinite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1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1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1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" presetClass="entr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0" presetClass="exit" presetSubtype="0" repeatCount="indefinite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2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2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2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1" presetClass="entr" presetSubtype="0" fill="hold" grpId="1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0" presetClass="exit" presetSubtype="0" repeatCount="indefinite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3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3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3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1" presetClass="entr" presetSubtype="0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10" presetClass="exit" presetSubtype="0" repeatCount="indefinite" fill="hold" grpId="0" nodeType="withEffect">
                                  <p:stCondLst>
                                    <p:cond delay="1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4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4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4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5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5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5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6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6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6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7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7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7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5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8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8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8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9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9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9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5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0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0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1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1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1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5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2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2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2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5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3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3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3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4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4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4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5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5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5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5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6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6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6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5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7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7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7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8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8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8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9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9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9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5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10" presetClass="exit" presetSubtype="0" repeatCount="indefinite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0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0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1" presetClass="entr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0" presetClass="exit" presetSubtype="0" repeatCount="indefinite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1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1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1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5" presetID="1" presetClass="entr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10" presetClass="exit" presetSubtype="0" repeatCount="indefinite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2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2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2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1" presetClass="entr" presetSubtype="0" fill="hold" grpId="1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10" presetClass="exit" presetSubtype="0" repeatCount="indefinite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3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3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3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5" presetID="1" presetClass="entr" presetSubtype="0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0" presetClass="exit" presetSubtype="0" repeatCount="indefinite" fill="hold" grpId="0" nodeType="withEffect">
                                  <p:stCondLst>
                                    <p:cond delay="1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4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4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4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4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5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5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3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0" presetClass="exit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5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6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6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3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0" presetClass="exit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6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7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7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3" presetID="1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10" presetClass="exit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7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8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8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3" presetID="1" presetClass="entr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5" presetID="10" presetClass="exit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8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9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9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3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5" presetID="10" presetClass="exit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9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0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3" presetID="1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5" presetID="10" presetClass="exit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0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1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1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3" presetID="1" presetClass="entr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5" presetID="10" presetClass="exit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1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2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2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3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5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2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3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3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3" presetID="1" presetClass="entr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5" presetID="10" presetClass="exit" presetSubtype="0" repeatCount="indefinite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3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4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4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3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4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5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5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3" presetID="1" presetClass="entr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5" presetID="10" presetClass="exit" presetSubtype="0" repeatCount="indefinite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5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6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6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3" presetID="1" presetClass="entr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5" presetID="10" presetClass="exit" presetSubtype="0" repeatCount="indefinite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6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7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7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3" presetID="1" presetClass="entr" presetSubtype="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5" presetID="10" presetClass="exit" presetSubtype="0" repeatCount="indefinite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7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8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8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3" presetID="1" presetClass="entr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5" presetID="10" presetClass="exit" presetSubtype="0" repeatCount="indefinite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8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9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9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3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10" presetClass="exit" presetSubtype="0" repeatCount="indefinite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9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0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3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5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0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1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1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3" presetID="1" presetClass="entr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10" presetClass="exit" presetSubtype="0" repeatCount="indefinite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1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2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2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3" presetID="1" presetClass="entr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0" presetClass="exit" presetSubtype="0" repeatCount="indefinite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2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3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3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3" presetID="1" presetClass="entr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10" presetClass="exit" presetSubtype="0" repeatCount="indefinite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3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4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4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3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1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3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1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3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1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3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3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9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9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0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1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1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3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21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3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1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3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1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3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1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3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61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3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1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3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1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3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1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9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9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19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1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0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0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0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9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1" presetID="10" presetClass="exit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1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1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1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9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1" presetID="10" presetClass="exit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2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2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2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29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1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3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3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3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9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1" presetID="10" presetClass="exit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4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4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4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49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1" presetID="10" presetClass="exit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5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5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5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1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6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6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6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69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1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7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7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7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9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1" presetID="10" presetClass="exit" presetSubtype="0" repeatCount="indefinite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8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8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8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4" grpId="1"/>
      <p:bldP spid="17" grpId="0"/>
      <p:bldP spid="17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7" grpId="0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70" grpId="0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2" grpId="0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29" grpId="0"/>
      <p:bldP spid="130" grpId="0"/>
      <p:bldP spid="130" grpId="1"/>
      <p:bldP spid="131" grpId="0"/>
      <p:bldP spid="131" grpId="1"/>
      <p:bldP spid="132" grpId="0"/>
      <p:bldP spid="132" grpId="1"/>
      <p:bldP spid="133" grpId="0"/>
      <p:bldP spid="133" grpId="1"/>
      <p:bldP spid="134" grpId="0"/>
      <p:bldP spid="134" grpId="1"/>
      <p:bldP spid="135" grpId="0"/>
      <p:bldP spid="135" grpId="1"/>
      <p:bldP spid="136" grpId="0"/>
      <p:bldP spid="136" grpId="1"/>
      <p:bldP spid="137" grpId="0"/>
      <p:bldP spid="137" grpId="1"/>
      <p:bldP spid="138" grpId="0"/>
      <p:bldP spid="138" grpId="1"/>
      <p:bldP spid="139" grpId="0"/>
      <p:bldP spid="139" grpId="1"/>
      <p:bldP spid="140" grpId="0"/>
      <p:bldP spid="140" grpId="1"/>
      <p:bldP spid="141" grpId="0"/>
      <p:bldP spid="141" grpId="1"/>
      <p:bldP spid="142" grpId="0"/>
      <p:bldP spid="142" grpId="1"/>
      <p:bldP spid="143" grpId="0"/>
      <p:bldP spid="143" grpId="1"/>
      <p:bldP spid="144" grpId="0"/>
      <p:bldP spid="144" grpId="1"/>
      <p:bldP spid="145" grpId="0"/>
      <p:bldP spid="145" grpId="1"/>
      <p:bldP spid="146" grpId="0"/>
      <p:bldP spid="146" grpId="1"/>
      <p:bldP spid="147" grpId="0"/>
      <p:bldP spid="147" grpId="1"/>
      <p:bldP spid="148" grpId="0"/>
      <p:bldP spid="148" grpId="1"/>
      <p:bldP spid="150" grpId="0"/>
      <p:bldP spid="151" grpId="0"/>
      <p:bldP spid="151" grpId="1"/>
      <p:bldP spid="152" grpId="0"/>
      <p:bldP spid="152" grpId="1"/>
      <p:bldP spid="153" grpId="0"/>
      <p:bldP spid="153" grpId="1"/>
      <p:bldP spid="154" grpId="0"/>
      <p:bldP spid="154" grpId="1"/>
      <p:bldP spid="155" grpId="0"/>
      <p:bldP spid="155" grpId="1"/>
      <p:bldP spid="156" grpId="0"/>
      <p:bldP spid="156" grpId="1"/>
      <p:bldP spid="157" grpId="0"/>
      <p:bldP spid="157" grpId="1"/>
      <p:bldP spid="158" grpId="0"/>
      <p:bldP spid="158" grpId="1"/>
      <p:bldP spid="159" grpId="0"/>
      <p:bldP spid="159" grpId="1"/>
      <p:bldP spid="160" grpId="0"/>
      <p:bldP spid="160" grpId="1"/>
      <p:bldP spid="161" grpId="0"/>
      <p:bldP spid="161" grpId="1"/>
      <p:bldP spid="162" grpId="0"/>
      <p:bldP spid="162" grpId="1"/>
      <p:bldP spid="163" grpId="0"/>
      <p:bldP spid="163" grpId="1"/>
      <p:bldP spid="164" grpId="0"/>
      <p:bldP spid="164" grpId="1"/>
      <p:bldP spid="166" grpId="0"/>
      <p:bldP spid="167" grpId="0"/>
      <p:bldP spid="167" grpId="1"/>
      <p:bldP spid="168" grpId="0"/>
      <p:bldP spid="168" grpId="1"/>
      <p:bldP spid="169" grpId="0"/>
      <p:bldP spid="169" grpId="1"/>
      <p:bldP spid="170" grpId="0"/>
      <p:bldP spid="170" grpId="1"/>
      <p:bldP spid="171" grpId="0"/>
      <p:bldP spid="171" grpId="1"/>
      <p:bldP spid="172" grpId="0"/>
      <p:bldP spid="172" grpId="1"/>
      <p:bldP spid="173" grpId="0"/>
      <p:bldP spid="173" grpId="1"/>
      <p:bldP spid="174" grpId="0"/>
      <p:bldP spid="174" grpId="1"/>
      <p:bldP spid="175" grpId="0"/>
      <p:bldP spid="17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57177FA-1F9D-45FD-800A-3A67C5B30AD2}"/>
              </a:ext>
            </a:extLst>
          </p:cNvPr>
          <p:cNvGrpSpPr/>
          <p:nvPr/>
        </p:nvGrpSpPr>
        <p:grpSpPr>
          <a:xfrm>
            <a:off x="166032" y="457196"/>
            <a:ext cx="11859935" cy="5943604"/>
            <a:chOff x="166032" y="457196"/>
            <a:chExt cx="11859935" cy="5943604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0B26D23C-FEE4-48F4-B080-9CB35CEA7DCE}"/>
                </a:ext>
              </a:extLst>
            </p:cNvPr>
            <p:cNvSpPr txBox="1"/>
            <p:nvPr/>
          </p:nvSpPr>
          <p:spPr>
            <a:xfrm rot="16200000">
              <a:off x="-2698048" y="3321276"/>
              <a:ext cx="594360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更多</a:t>
              </a:r>
              <a:r>
                <a:rPr lang="en-US" altLang="zh-CN" sz="80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PPT</a:t>
              </a:r>
              <a:r>
                <a:rPr lang="zh-CN" altLang="en-US" sz="80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干货内容，关注公众号：自律的音律</a:t>
              </a: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xmlns="" id="{074D5EFE-A8CC-4AD1-BAF0-83BD0D1BC126}"/>
                </a:ext>
              </a:extLst>
            </p:cNvPr>
            <p:cNvSpPr txBox="1"/>
            <p:nvPr/>
          </p:nvSpPr>
          <p:spPr>
            <a:xfrm rot="5400000" flipH="1">
              <a:off x="8946443" y="3321276"/>
              <a:ext cx="594360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更多</a:t>
              </a:r>
              <a:r>
                <a:rPr lang="en-US" altLang="zh-CN" sz="80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PPT</a:t>
              </a:r>
              <a:r>
                <a:rPr lang="zh-CN" altLang="en-US" sz="80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干货内容，关注公众号：自律的音律</a:t>
              </a:r>
            </a:p>
          </p:txBody>
        </p:sp>
      </p:grpSp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08164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素材整合</a:t>
            </a:r>
          </a:p>
        </p:txBody>
      </p:sp>
      <p:sp>
        <p:nvSpPr>
          <p:cNvPr id="14" name="PA-文本框 10">
            <a:extLst>
              <a:ext uri="{FF2B5EF4-FFF2-40B4-BE49-F238E27FC236}">
                <a16:creationId xmlns:a16="http://schemas.microsoft.com/office/drawing/2014/main" xmlns="" id="{BACCE842-0BCF-47F2-924D-A78D76E2A0D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608164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宣传漫画</a:t>
            </a:r>
          </a:p>
        </p:txBody>
      </p:sp>
      <p:sp>
        <p:nvSpPr>
          <p:cNvPr id="17" name="PA-文本框 10">
            <a:extLst>
              <a:ext uri="{FF2B5EF4-FFF2-40B4-BE49-F238E27FC236}">
                <a16:creationId xmlns:a16="http://schemas.microsoft.com/office/drawing/2014/main" xmlns="" id="{2C6D83B0-DB3D-49A9-A077-6BF73A890A4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608164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宏</a:t>
            </a:r>
          </a:p>
        </p:txBody>
      </p:sp>
      <p:sp>
        <p:nvSpPr>
          <p:cNvPr id="19" name="PA-文本框 10">
            <a:extLst>
              <a:ext uri="{FF2B5EF4-FFF2-40B4-BE49-F238E27FC236}">
                <a16:creationId xmlns:a16="http://schemas.microsoft.com/office/drawing/2014/main" xmlns="" id="{BC512468-FE61-421B-BAFF-8650EF4E37C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608164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其他插件</a:t>
            </a:r>
          </a:p>
        </p:txBody>
      </p:sp>
      <p:sp>
        <p:nvSpPr>
          <p:cNvPr id="21" name="PA-文本框 10">
            <a:extLst>
              <a:ext uri="{FF2B5EF4-FFF2-40B4-BE49-F238E27FC236}">
                <a16:creationId xmlns:a16="http://schemas.microsoft.com/office/drawing/2014/main" xmlns="" id="{36E194DD-260D-41FA-A571-39B390E8A4B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608164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新手问题</a:t>
            </a:r>
          </a:p>
        </p:txBody>
      </p:sp>
      <p:sp>
        <p:nvSpPr>
          <p:cNvPr id="22" name="PA-文本框 10">
            <a:extLst>
              <a:ext uri="{FF2B5EF4-FFF2-40B4-BE49-F238E27FC236}">
                <a16:creationId xmlns:a16="http://schemas.microsoft.com/office/drawing/2014/main" xmlns="" id="{7B1BD8CE-F97E-4B18-8C63-5A91F64B47B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608164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色彩渐变</a:t>
            </a:r>
          </a:p>
        </p:txBody>
      </p:sp>
      <p:sp>
        <p:nvSpPr>
          <p:cNvPr id="23" name="PA-文本框 10">
            <a:extLst>
              <a:ext uri="{FF2B5EF4-FFF2-40B4-BE49-F238E27FC236}">
                <a16:creationId xmlns:a16="http://schemas.microsoft.com/office/drawing/2014/main" xmlns="" id="{B25926C2-5966-4339-AF3E-61526C1EF60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608164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视频元素</a:t>
            </a:r>
          </a:p>
        </p:txBody>
      </p:sp>
      <p:sp>
        <p:nvSpPr>
          <p:cNvPr id="24" name="PA-文本框 10">
            <a:extLst>
              <a:ext uri="{FF2B5EF4-FFF2-40B4-BE49-F238E27FC236}">
                <a16:creationId xmlns:a16="http://schemas.microsoft.com/office/drawing/2014/main" xmlns="" id="{29E48F35-FFD6-4B83-BFDF-B9272F87645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608164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黑金风</a:t>
            </a:r>
          </a:p>
        </p:txBody>
      </p:sp>
      <p:sp>
        <p:nvSpPr>
          <p:cNvPr id="25" name="PA-文本框 10">
            <a:extLst>
              <a:ext uri="{FF2B5EF4-FFF2-40B4-BE49-F238E27FC236}">
                <a16:creationId xmlns:a16="http://schemas.microsoft.com/office/drawing/2014/main" xmlns="" id="{F081D118-345C-4A22-8626-5A6EFD1C868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608164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个人简历</a:t>
            </a:r>
          </a:p>
        </p:txBody>
      </p:sp>
      <p:sp>
        <p:nvSpPr>
          <p:cNvPr id="26" name="PA-文本框 10">
            <a:extLst>
              <a:ext uri="{FF2B5EF4-FFF2-40B4-BE49-F238E27FC236}">
                <a16:creationId xmlns:a16="http://schemas.microsoft.com/office/drawing/2014/main" xmlns="" id="{F4F58ED8-BF10-4D99-AD1F-60BC7275FA8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608164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其他技能</a:t>
            </a:r>
          </a:p>
        </p:txBody>
      </p:sp>
      <p:sp>
        <p:nvSpPr>
          <p:cNvPr id="29" name="PA-文本框 10">
            <a:extLst>
              <a:ext uri="{FF2B5EF4-FFF2-40B4-BE49-F238E27FC236}">
                <a16:creationId xmlns:a16="http://schemas.microsoft.com/office/drawing/2014/main" xmlns="" id="{CF8E7096-92AD-4469-87F8-F0F69EC2D26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3D</a:t>
            </a:r>
            <a:r>
              <a:rPr lang="zh-CN" altLang="en-US" sz="1000">
                <a:solidFill>
                  <a:srgbClr val="5677E0"/>
                </a:solidFill>
              </a:rPr>
              <a:t>立体</a:t>
            </a:r>
          </a:p>
        </p:txBody>
      </p:sp>
      <p:sp>
        <p:nvSpPr>
          <p:cNvPr id="30" name="PA-文本框 10">
            <a:extLst>
              <a:ext uri="{FF2B5EF4-FFF2-40B4-BE49-F238E27FC236}">
                <a16:creationId xmlns:a16="http://schemas.microsoft.com/office/drawing/2014/main" xmlns="" id="{4D71B19E-3648-4497-B03F-47EB1F0FD0A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缩放定位</a:t>
            </a:r>
          </a:p>
        </p:txBody>
      </p:sp>
      <p:sp>
        <p:nvSpPr>
          <p:cNvPr id="31" name="PA-文本框 10">
            <a:extLst>
              <a:ext uri="{FF2B5EF4-FFF2-40B4-BE49-F238E27FC236}">
                <a16:creationId xmlns:a16="http://schemas.microsoft.com/office/drawing/2014/main" xmlns="" id="{60D88C82-0926-4879-859C-617A769B9FB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母版</a:t>
            </a:r>
          </a:p>
        </p:txBody>
      </p:sp>
      <p:sp>
        <p:nvSpPr>
          <p:cNvPr id="32" name="PA-文本框 10">
            <a:extLst>
              <a:ext uri="{FF2B5EF4-FFF2-40B4-BE49-F238E27FC236}">
                <a16:creationId xmlns:a16="http://schemas.microsoft.com/office/drawing/2014/main" xmlns="" id="{A3D88E0C-AC93-4832-A6D5-5E85F2C71C2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动态图表</a:t>
            </a:r>
          </a:p>
        </p:txBody>
      </p:sp>
      <p:sp>
        <p:nvSpPr>
          <p:cNvPr id="33" name="PA-文本框 10">
            <a:extLst>
              <a:ext uri="{FF2B5EF4-FFF2-40B4-BE49-F238E27FC236}">
                <a16:creationId xmlns:a16="http://schemas.microsoft.com/office/drawing/2014/main" xmlns="" id="{E8A90477-9C81-46BA-92A5-7B8445F24186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素材分享</a:t>
            </a:r>
          </a:p>
        </p:txBody>
      </p:sp>
      <p:sp>
        <p:nvSpPr>
          <p:cNvPr id="34" name="PA-文本框 10">
            <a:extLst>
              <a:ext uri="{FF2B5EF4-FFF2-40B4-BE49-F238E27FC236}">
                <a16:creationId xmlns:a16="http://schemas.microsoft.com/office/drawing/2014/main" xmlns="" id="{C7D0992D-34CF-4141-B50F-206CE911A50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设计灵感</a:t>
            </a:r>
          </a:p>
        </p:txBody>
      </p:sp>
      <p:sp>
        <p:nvSpPr>
          <p:cNvPr id="35" name="PA-文本框 10">
            <a:extLst>
              <a:ext uri="{FF2B5EF4-FFF2-40B4-BE49-F238E27FC236}">
                <a16:creationId xmlns:a16="http://schemas.microsoft.com/office/drawing/2014/main" xmlns="" id="{D4B021C2-378C-4258-89C8-2E956E0C231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其他风格</a:t>
            </a:r>
          </a:p>
        </p:txBody>
      </p:sp>
      <p:sp>
        <p:nvSpPr>
          <p:cNvPr id="36" name="PA-文本框 10">
            <a:extLst>
              <a:ext uri="{FF2B5EF4-FFF2-40B4-BE49-F238E27FC236}">
                <a16:creationId xmlns:a16="http://schemas.microsoft.com/office/drawing/2014/main" xmlns="" id="{CE05EF2C-F368-42CF-A0D6-90A05751FBA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WPS</a:t>
            </a:r>
          </a:p>
        </p:txBody>
      </p:sp>
      <p:sp>
        <p:nvSpPr>
          <p:cNvPr id="37" name="PA-文本框 10">
            <a:extLst>
              <a:ext uri="{FF2B5EF4-FFF2-40B4-BE49-F238E27FC236}">
                <a16:creationId xmlns:a16="http://schemas.microsoft.com/office/drawing/2014/main" xmlns="" id="{CEDC0A2D-1C83-480C-8165-8E4BAEA15B5A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EXCEL</a:t>
            </a:r>
            <a:r>
              <a:rPr lang="zh-CN" altLang="en-US" sz="1000">
                <a:solidFill>
                  <a:srgbClr val="5677E0"/>
                </a:solidFill>
              </a:rPr>
              <a:t>学习</a:t>
            </a:r>
          </a:p>
        </p:txBody>
      </p:sp>
      <p:sp>
        <p:nvSpPr>
          <p:cNvPr id="38" name="PA-文本框 10">
            <a:extLst>
              <a:ext uri="{FF2B5EF4-FFF2-40B4-BE49-F238E27FC236}">
                <a16:creationId xmlns:a16="http://schemas.microsoft.com/office/drawing/2014/main" xmlns="" id="{BCBBA377-667F-4E0E-93BE-FD2A8EDACA3E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WORD</a:t>
            </a:r>
            <a:r>
              <a:rPr lang="zh-CN" altLang="en-US" sz="1000">
                <a:solidFill>
                  <a:srgbClr val="5677E0"/>
                </a:solidFill>
              </a:rPr>
              <a:t>学习</a:t>
            </a:r>
          </a:p>
        </p:txBody>
      </p:sp>
      <p:sp>
        <p:nvSpPr>
          <p:cNvPr id="39" name="PA-文本框 10">
            <a:extLst>
              <a:ext uri="{FF2B5EF4-FFF2-40B4-BE49-F238E27FC236}">
                <a16:creationId xmlns:a16="http://schemas.microsoft.com/office/drawing/2014/main" xmlns="" id="{A544CBEA-CB03-4476-AC55-CBD43CA0BF91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学习方法</a:t>
            </a:r>
          </a:p>
        </p:txBody>
      </p:sp>
      <p:sp>
        <p:nvSpPr>
          <p:cNvPr id="40" name="PA-文本框 10">
            <a:extLst>
              <a:ext uri="{FF2B5EF4-FFF2-40B4-BE49-F238E27FC236}">
                <a16:creationId xmlns:a16="http://schemas.microsoft.com/office/drawing/2014/main" xmlns="" id="{8193CDBA-79D2-42EB-AB23-C472EFB92177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演讲技巧</a:t>
            </a:r>
          </a:p>
        </p:txBody>
      </p:sp>
      <p:sp>
        <p:nvSpPr>
          <p:cNvPr id="41" name="PA-文本框 10">
            <a:extLst>
              <a:ext uri="{FF2B5EF4-FFF2-40B4-BE49-F238E27FC236}">
                <a16:creationId xmlns:a16="http://schemas.microsoft.com/office/drawing/2014/main" xmlns="" id="{78C09335-AAEC-4EC2-8126-D3BE517ED3BF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媒体运营</a:t>
            </a:r>
          </a:p>
        </p:txBody>
      </p:sp>
      <p:sp>
        <p:nvSpPr>
          <p:cNvPr id="42" name="PA-文本框 10">
            <a:extLst>
              <a:ext uri="{FF2B5EF4-FFF2-40B4-BE49-F238E27FC236}">
                <a16:creationId xmlns:a16="http://schemas.microsoft.com/office/drawing/2014/main" xmlns="" id="{E777404E-BF72-43BC-885B-FAAED37BDD20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职场办公</a:t>
            </a:r>
          </a:p>
        </p:txBody>
      </p:sp>
      <p:sp>
        <p:nvSpPr>
          <p:cNvPr id="43" name="PA-文本框 10">
            <a:extLst>
              <a:ext uri="{FF2B5EF4-FFF2-40B4-BE49-F238E27FC236}">
                <a16:creationId xmlns:a16="http://schemas.microsoft.com/office/drawing/2014/main" xmlns="" id="{A3FB014C-322B-4BEB-BCE8-5173715E51A9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3127742" y="3637911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活动赛事</a:t>
            </a:r>
          </a:p>
        </p:txBody>
      </p:sp>
      <p:sp>
        <p:nvSpPr>
          <p:cNvPr id="47" name="PA-文本框 10">
            <a:extLst>
              <a:ext uri="{FF2B5EF4-FFF2-40B4-BE49-F238E27FC236}">
                <a16:creationId xmlns:a16="http://schemas.microsoft.com/office/drawing/2014/main" xmlns="" id="{09409115-73B5-466F-B12A-952489ADB36A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故事思考</a:t>
            </a:r>
          </a:p>
        </p:txBody>
      </p:sp>
      <p:sp>
        <p:nvSpPr>
          <p:cNvPr id="48" name="PA-文本框 10">
            <a:extLst>
              <a:ext uri="{FF2B5EF4-FFF2-40B4-BE49-F238E27FC236}">
                <a16:creationId xmlns:a16="http://schemas.microsoft.com/office/drawing/2014/main" xmlns="" id="{40CA7F45-D38E-4240-93DF-9E8E50137492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整改复盘</a:t>
            </a:r>
          </a:p>
        </p:txBody>
      </p:sp>
      <p:sp>
        <p:nvSpPr>
          <p:cNvPr id="49" name="PA-文本框 10">
            <a:extLst>
              <a:ext uri="{FF2B5EF4-FFF2-40B4-BE49-F238E27FC236}">
                <a16:creationId xmlns:a16="http://schemas.microsoft.com/office/drawing/2014/main" xmlns="" id="{FAF12C1E-88E8-4CA1-A64F-0877E3D2AF0B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知识问答</a:t>
            </a:r>
          </a:p>
        </p:txBody>
      </p:sp>
      <p:sp>
        <p:nvSpPr>
          <p:cNvPr id="50" name="PA-文本框 10">
            <a:extLst>
              <a:ext uri="{FF2B5EF4-FFF2-40B4-BE49-F238E27FC236}">
                <a16:creationId xmlns:a16="http://schemas.microsoft.com/office/drawing/2014/main" xmlns="" id="{39D44BC0-4141-4BA9-883F-687E5CE5C477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模仿训练</a:t>
            </a:r>
          </a:p>
        </p:txBody>
      </p:sp>
      <p:sp>
        <p:nvSpPr>
          <p:cNvPr id="51" name="PA-文本框 10">
            <a:extLst>
              <a:ext uri="{FF2B5EF4-FFF2-40B4-BE49-F238E27FC236}">
                <a16:creationId xmlns:a16="http://schemas.microsoft.com/office/drawing/2014/main" xmlns="" id="{659B0473-14D2-449C-8E9A-DA1DB4C56B30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美化训练</a:t>
            </a:r>
          </a:p>
        </p:txBody>
      </p:sp>
      <p:sp>
        <p:nvSpPr>
          <p:cNvPr id="52" name="PA-文本框 10">
            <a:extLst>
              <a:ext uri="{FF2B5EF4-FFF2-40B4-BE49-F238E27FC236}">
                <a16:creationId xmlns:a16="http://schemas.microsoft.com/office/drawing/2014/main" xmlns="" id="{D783D87F-A39D-47FF-A3B3-17E928D41457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代做定制</a:t>
            </a:r>
          </a:p>
        </p:txBody>
      </p:sp>
      <p:sp>
        <p:nvSpPr>
          <p:cNvPr id="53" name="PA-文本框 10">
            <a:extLst>
              <a:ext uri="{FF2B5EF4-FFF2-40B4-BE49-F238E27FC236}">
                <a16:creationId xmlns:a16="http://schemas.microsoft.com/office/drawing/2014/main" xmlns="" id="{49F9B223-1865-4D77-85BA-6285AF7B4917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国外作品</a:t>
            </a:r>
          </a:p>
        </p:txBody>
      </p:sp>
      <p:sp>
        <p:nvSpPr>
          <p:cNvPr id="54" name="PA-文本框 10">
            <a:extLst>
              <a:ext uri="{FF2B5EF4-FFF2-40B4-BE49-F238E27FC236}">
                <a16:creationId xmlns:a16="http://schemas.microsoft.com/office/drawing/2014/main" xmlns="" id="{D423875C-AAB5-43E7-8858-111C49EBE484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国内作品</a:t>
            </a:r>
          </a:p>
        </p:txBody>
      </p:sp>
      <p:sp>
        <p:nvSpPr>
          <p:cNvPr id="55" name="PA-文本框 10">
            <a:extLst>
              <a:ext uri="{FF2B5EF4-FFF2-40B4-BE49-F238E27FC236}">
                <a16:creationId xmlns:a16="http://schemas.microsoft.com/office/drawing/2014/main" xmlns="" id="{5050141C-5CD5-43A4-8218-D5B40FC2B1A5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网站推荐</a:t>
            </a:r>
          </a:p>
        </p:txBody>
      </p:sp>
      <p:sp>
        <p:nvSpPr>
          <p:cNvPr id="56" name="PA-文本框 10">
            <a:extLst>
              <a:ext uri="{FF2B5EF4-FFF2-40B4-BE49-F238E27FC236}">
                <a16:creationId xmlns:a16="http://schemas.microsoft.com/office/drawing/2014/main" xmlns="" id="{23A018B9-C11B-4514-A464-97D18882893C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素材来源</a:t>
            </a:r>
          </a:p>
        </p:txBody>
      </p:sp>
      <p:sp>
        <p:nvSpPr>
          <p:cNvPr id="57" name="PA-文本框 10">
            <a:extLst>
              <a:ext uri="{FF2B5EF4-FFF2-40B4-BE49-F238E27FC236}">
                <a16:creationId xmlns:a16="http://schemas.microsoft.com/office/drawing/2014/main" xmlns="" id="{2240C36A-DDED-47C4-BC00-7D3C8AFA7C74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搜索技巧</a:t>
            </a:r>
          </a:p>
        </p:txBody>
      </p:sp>
      <p:sp>
        <p:nvSpPr>
          <p:cNvPr id="58" name="PA-文本框 10">
            <a:extLst>
              <a:ext uri="{FF2B5EF4-FFF2-40B4-BE49-F238E27FC236}">
                <a16:creationId xmlns:a16="http://schemas.microsoft.com/office/drawing/2014/main" xmlns="" id="{8E3592F4-8A06-402D-91EA-105CBEFF98AC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PPT</a:t>
            </a:r>
            <a:r>
              <a:rPr lang="zh-CN" altLang="en-US" sz="1000">
                <a:solidFill>
                  <a:srgbClr val="5677E0"/>
                </a:solidFill>
              </a:rPr>
              <a:t>模板</a:t>
            </a:r>
          </a:p>
        </p:txBody>
      </p:sp>
      <p:sp>
        <p:nvSpPr>
          <p:cNvPr id="59" name="PA-文本框 10">
            <a:extLst>
              <a:ext uri="{FF2B5EF4-FFF2-40B4-BE49-F238E27FC236}">
                <a16:creationId xmlns:a16="http://schemas.microsoft.com/office/drawing/2014/main" xmlns="" id="{8906B01D-9D69-4E47-8EF2-7D19FA8AF140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神器种草</a:t>
            </a:r>
          </a:p>
        </p:txBody>
      </p:sp>
      <p:sp>
        <p:nvSpPr>
          <p:cNvPr id="60" name="PA-文本框 10">
            <a:extLst>
              <a:ext uri="{FF2B5EF4-FFF2-40B4-BE49-F238E27FC236}">
                <a16:creationId xmlns:a16="http://schemas.microsoft.com/office/drawing/2014/main" xmlns="" id="{B3C1AA1D-4348-4A58-A5E6-3C503C997B55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工具软件</a:t>
            </a:r>
          </a:p>
        </p:txBody>
      </p:sp>
      <p:sp>
        <p:nvSpPr>
          <p:cNvPr id="61" name="PA-文本框 10">
            <a:extLst>
              <a:ext uri="{FF2B5EF4-FFF2-40B4-BE49-F238E27FC236}">
                <a16:creationId xmlns:a16="http://schemas.microsoft.com/office/drawing/2014/main" xmlns="" id="{7C83B047-3829-4B30-8277-68D44304283F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Qingtools</a:t>
            </a:r>
          </a:p>
        </p:txBody>
      </p:sp>
      <p:sp>
        <p:nvSpPr>
          <p:cNvPr id="62" name="PA-文本框 10">
            <a:extLst>
              <a:ext uri="{FF2B5EF4-FFF2-40B4-BE49-F238E27FC236}">
                <a16:creationId xmlns:a16="http://schemas.microsoft.com/office/drawing/2014/main" xmlns="" id="{626413C6-D6EA-4BF1-A7B8-79D7392637E4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英豪插件</a:t>
            </a:r>
          </a:p>
        </p:txBody>
      </p:sp>
      <p:sp>
        <p:nvSpPr>
          <p:cNvPr id="63" name="PA-文本框 10">
            <a:extLst>
              <a:ext uri="{FF2B5EF4-FFF2-40B4-BE49-F238E27FC236}">
                <a16:creationId xmlns:a16="http://schemas.microsoft.com/office/drawing/2014/main" xmlns="" id="{59722932-FD5C-4CCD-9341-B65D26265C69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口袋动画</a:t>
            </a:r>
          </a:p>
        </p:txBody>
      </p:sp>
      <p:sp>
        <p:nvSpPr>
          <p:cNvPr id="64" name="PA-文本框 10">
            <a:extLst>
              <a:ext uri="{FF2B5EF4-FFF2-40B4-BE49-F238E27FC236}">
                <a16:creationId xmlns:a16="http://schemas.microsoft.com/office/drawing/2014/main" xmlns="" id="{CE1BAC3D-480C-4BEF-87E4-305C1AB77CC3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ThreeD</a:t>
            </a:r>
          </a:p>
        </p:txBody>
      </p:sp>
      <p:sp>
        <p:nvSpPr>
          <p:cNvPr id="65" name="PA-文本框 10">
            <a:extLst>
              <a:ext uri="{FF2B5EF4-FFF2-40B4-BE49-F238E27FC236}">
                <a16:creationId xmlns:a16="http://schemas.microsoft.com/office/drawing/2014/main" xmlns="" id="{D01D1FC4-08DF-47E5-9811-655DE909F069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OneKey</a:t>
            </a:r>
          </a:p>
        </p:txBody>
      </p:sp>
      <p:sp>
        <p:nvSpPr>
          <p:cNvPr id="66" name="PA-文本框 10">
            <a:extLst>
              <a:ext uri="{FF2B5EF4-FFF2-40B4-BE49-F238E27FC236}">
                <a16:creationId xmlns:a16="http://schemas.microsoft.com/office/drawing/2014/main" xmlns="" id="{1A72FE1D-474C-4CB7-8D73-217FA5951733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3159348" y="2839824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Nordri</a:t>
            </a:r>
          </a:p>
        </p:txBody>
      </p:sp>
      <p:sp>
        <p:nvSpPr>
          <p:cNvPr id="70" name="PA-文本框 10">
            <a:extLst>
              <a:ext uri="{FF2B5EF4-FFF2-40B4-BE49-F238E27FC236}">
                <a16:creationId xmlns:a16="http://schemas.microsoft.com/office/drawing/2014/main" xmlns="" id="{F18218AA-85D8-4061-8A3C-6F2DD44BB145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iSlide</a:t>
            </a:r>
          </a:p>
        </p:txBody>
      </p:sp>
      <p:sp>
        <p:nvSpPr>
          <p:cNvPr id="71" name="PA-文本框 10">
            <a:extLst>
              <a:ext uri="{FF2B5EF4-FFF2-40B4-BE49-F238E27FC236}">
                <a16:creationId xmlns:a16="http://schemas.microsoft.com/office/drawing/2014/main" xmlns="" id="{59AFFD7D-75A4-4225-BEDE-8D1D791A42D4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加密保护</a:t>
            </a:r>
          </a:p>
        </p:txBody>
      </p:sp>
      <p:sp>
        <p:nvSpPr>
          <p:cNvPr id="72" name="PA-文本框 10">
            <a:extLst>
              <a:ext uri="{FF2B5EF4-FFF2-40B4-BE49-F238E27FC236}">
                <a16:creationId xmlns:a16="http://schemas.microsoft.com/office/drawing/2014/main" xmlns="" id="{AEA263CA-5046-4B24-809E-A4FCA0172140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管理保存</a:t>
            </a:r>
          </a:p>
        </p:txBody>
      </p:sp>
      <p:sp>
        <p:nvSpPr>
          <p:cNvPr id="73" name="PA-文本框 10">
            <a:extLst>
              <a:ext uri="{FF2B5EF4-FFF2-40B4-BE49-F238E27FC236}">
                <a16:creationId xmlns:a16="http://schemas.microsoft.com/office/drawing/2014/main" xmlns="" id="{ECB421FB-8861-42AE-85A1-87DD6F06CA4E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格式转换</a:t>
            </a:r>
          </a:p>
        </p:txBody>
      </p:sp>
      <p:sp>
        <p:nvSpPr>
          <p:cNvPr id="74" name="PA-文本框 10">
            <a:extLst>
              <a:ext uri="{FF2B5EF4-FFF2-40B4-BE49-F238E27FC236}">
                <a16:creationId xmlns:a16="http://schemas.microsoft.com/office/drawing/2014/main" xmlns="" id="{519F8AD6-7D10-4756-A77A-1AAD80347F8A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打印输出</a:t>
            </a:r>
          </a:p>
        </p:txBody>
      </p:sp>
      <p:sp>
        <p:nvSpPr>
          <p:cNvPr id="75" name="PA-文本框 10">
            <a:extLst>
              <a:ext uri="{FF2B5EF4-FFF2-40B4-BE49-F238E27FC236}">
                <a16:creationId xmlns:a16="http://schemas.microsoft.com/office/drawing/2014/main" xmlns="" id="{A097366C-3D31-4E21-8614-A5C10C99523C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格式设置</a:t>
            </a:r>
          </a:p>
        </p:txBody>
      </p:sp>
      <p:sp>
        <p:nvSpPr>
          <p:cNvPr id="76" name="PA-文本框 10">
            <a:extLst>
              <a:ext uri="{FF2B5EF4-FFF2-40B4-BE49-F238E27FC236}">
                <a16:creationId xmlns:a16="http://schemas.microsoft.com/office/drawing/2014/main" xmlns="" id="{D81AA952-9AAE-4C15-8F07-C86FA07769FF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嵌入打包</a:t>
            </a:r>
          </a:p>
        </p:txBody>
      </p:sp>
      <p:sp>
        <p:nvSpPr>
          <p:cNvPr id="77" name="PA-文本框 10">
            <a:extLst>
              <a:ext uri="{FF2B5EF4-FFF2-40B4-BE49-F238E27FC236}">
                <a16:creationId xmlns:a16="http://schemas.microsoft.com/office/drawing/2014/main" xmlns="" id="{427A07A9-4BC1-4817-B11A-D886325CEAD9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视频交互</a:t>
            </a:r>
          </a:p>
        </p:txBody>
      </p:sp>
      <p:sp>
        <p:nvSpPr>
          <p:cNvPr id="78" name="PA-文本框 10">
            <a:extLst>
              <a:ext uri="{FF2B5EF4-FFF2-40B4-BE49-F238E27FC236}">
                <a16:creationId xmlns:a16="http://schemas.microsoft.com/office/drawing/2014/main" xmlns="" id="{4528A226-3C1D-4338-9631-632E9E680911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片头制作</a:t>
            </a:r>
          </a:p>
        </p:txBody>
      </p:sp>
      <p:sp>
        <p:nvSpPr>
          <p:cNvPr id="79" name="PA-文本框 10">
            <a:extLst>
              <a:ext uri="{FF2B5EF4-FFF2-40B4-BE49-F238E27FC236}">
                <a16:creationId xmlns:a16="http://schemas.microsoft.com/office/drawing/2014/main" xmlns="" id="{D9FDAA28-E166-49E7-9BA6-746ABB8B32B2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音频合成</a:t>
            </a:r>
          </a:p>
        </p:txBody>
      </p:sp>
      <p:sp>
        <p:nvSpPr>
          <p:cNvPr id="80" name="PA-文本框 10">
            <a:extLst>
              <a:ext uri="{FF2B5EF4-FFF2-40B4-BE49-F238E27FC236}">
                <a16:creationId xmlns:a16="http://schemas.microsoft.com/office/drawing/2014/main" xmlns="" id="{D8D4FD29-ABE4-4D7E-A5DD-6A93B84229E8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配音同步</a:t>
            </a:r>
          </a:p>
        </p:txBody>
      </p:sp>
      <p:sp>
        <p:nvSpPr>
          <p:cNvPr id="81" name="PA-文本框 10">
            <a:extLst>
              <a:ext uri="{FF2B5EF4-FFF2-40B4-BE49-F238E27FC236}">
                <a16:creationId xmlns:a16="http://schemas.microsoft.com/office/drawing/2014/main" xmlns="" id="{A79B04D0-3C83-4F30-A142-BE0FD95CB3E9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特殊音效</a:t>
            </a:r>
          </a:p>
        </p:txBody>
      </p:sp>
      <p:sp>
        <p:nvSpPr>
          <p:cNvPr id="82" name="PA-文本框 10">
            <a:extLst>
              <a:ext uri="{FF2B5EF4-FFF2-40B4-BE49-F238E27FC236}">
                <a16:creationId xmlns:a16="http://schemas.microsoft.com/office/drawing/2014/main" xmlns="" id="{F57034D9-43E2-4409-BDC0-8D2F3E6AE14D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背景音乐</a:t>
            </a:r>
          </a:p>
        </p:txBody>
      </p:sp>
      <p:sp>
        <p:nvSpPr>
          <p:cNvPr id="83" name="PA-文本框 10">
            <a:extLst>
              <a:ext uri="{FF2B5EF4-FFF2-40B4-BE49-F238E27FC236}">
                <a16:creationId xmlns:a16="http://schemas.microsoft.com/office/drawing/2014/main" xmlns="" id="{D92D6D55-6BE5-4E03-9039-3A36EE1D8650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MG</a:t>
            </a:r>
            <a:r>
              <a:rPr lang="zh-CN" altLang="en-US" sz="1000">
                <a:solidFill>
                  <a:srgbClr val="5677E0"/>
                </a:solidFill>
              </a:rPr>
              <a:t>动画</a:t>
            </a:r>
          </a:p>
        </p:txBody>
      </p:sp>
      <p:sp>
        <p:nvSpPr>
          <p:cNvPr id="84" name="PA-文本框 10">
            <a:extLst>
              <a:ext uri="{FF2B5EF4-FFF2-40B4-BE49-F238E27FC236}">
                <a16:creationId xmlns:a16="http://schemas.microsoft.com/office/drawing/2014/main" xmlns="" id="{F38A327B-FD9F-4457-97CA-BC6DE1B6A8D8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页面切换</a:t>
            </a:r>
          </a:p>
        </p:txBody>
      </p:sp>
      <p:sp>
        <p:nvSpPr>
          <p:cNvPr id="85" name="PA-文本框 10">
            <a:extLst>
              <a:ext uri="{FF2B5EF4-FFF2-40B4-BE49-F238E27FC236}">
                <a16:creationId xmlns:a16="http://schemas.microsoft.com/office/drawing/2014/main" xmlns="" id="{8A47BBC6-E842-4B5A-A500-74A36318D9ED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交互触发</a:t>
            </a:r>
          </a:p>
        </p:txBody>
      </p:sp>
      <p:sp>
        <p:nvSpPr>
          <p:cNvPr id="86" name="PA-文本框 10">
            <a:extLst>
              <a:ext uri="{FF2B5EF4-FFF2-40B4-BE49-F238E27FC236}">
                <a16:creationId xmlns:a16="http://schemas.microsoft.com/office/drawing/2014/main" xmlns="" id="{58D1B734-EE52-455C-AF7F-C14BE5889A62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动画作品</a:t>
            </a:r>
          </a:p>
        </p:txBody>
      </p:sp>
      <p:sp>
        <p:nvSpPr>
          <p:cNvPr id="87" name="PA-文本框 10">
            <a:extLst>
              <a:ext uri="{FF2B5EF4-FFF2-40B4-BE49-F238E27FC236}">
                <a16:creationId xmlns:a16="http://schemas.microsoft.com/office/drawing/2014/main" xmlns="" id="{CFC918D5-1862-4AAC-8574-C969D15D122E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动画教程</a:t>
            </a:r>
          </a:p>
        </p:txBody>
      </p:sp>
      <p:sp>
        <p:nvSpPr>
          <p:cNvPr id="88" name="PA-文本框 10">
            <a:extLst>
              <a:ext uri="{FF2B5EF4-FFF2-40B4-BE49-F238E27FC236}">
                <a16:creationId xmlns:a16="http://schemas.microsoft.com/office/drawing/2014/main" xmlns="" id="{0A6E7A2D-F33D-4588-9AD0-7F06ED937AD0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主题配色</a:t>
            </a:r>
          </a:p>
        </p:txBody>
      </p:sp>
      <p:sp>
        <p:nvSpPr>
          <p:cNvPr id="89" name="PA-文本框 10">
            <a:extLst>
              <a:ext uri="{FF2B5EF4-FFF2-40B4-BE49-F238E27FC236}">
                <a16:creationId xmlns:a16="http://schemas.microsoft.com/office/drawing/2014/main" xmlns="" id="{D267BD8D-7CBF-4FFF-A19C-2660A06256DB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3387106" y="218301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配色方案</a:t>
            </a:r>
          </a:p>
        </p:txBody>
      </p:sp>
      <p:sp>
        <p:nvSpPr>
          <p:cNvPr id="92" name="PA-文本框 10">
            <a:extLst>
              <a:ext uri="{FF2B5EF4-FFF2-40B4-BE49-F238E27FC236}">
                <a16:creationId xmlns:a16="http://schemas.microsoft.com/office/drawing/2014/main" xmlns="" id="{43F83A24-89C2-4B2A-B413-15F34214BB0B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文字排版</a:t>
            </a:r>
          </a:p>
        </p:txBody>
      </p:sp>
      <p:sp>
        <p:nvSpPr>
          <p:cNvPr id="93" name="PA-文本框 10">
            <a:extLst>
              <a:ext uri="{FF2B5EF4-FFF2-40B4-BE49-F238E27FC236}">
                <a16:creationId xmlns:a16="http://schemas.microsoft.com/office/drawing/2014/main" xmlns="" id="{967A487C-CD0C-4220-ACF8-4FECAAB043DB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图片排版</a:t>
            </a:r>
          </a:p>
        </p:txBody>
      </p:sp>
      <p:sp>
        <p:nvSpPr>
          <p:cNvPr id="94" name="PA-文本框 10">
            <a:extLst>
              <a:ext uri="{FF2B5EF4-FFF2-40B4-BE49-F238E27FC236}">
                <a16:creationId xmlns:a16="http://schemas.microsoft.com/office/drawing/2014/main" xmlns="" id="{4976E6A8-1572-4E09-8A01-0CFFE7566B86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图形插画</a:t>
            </a:r>
          </a:p>
        </p:txBody>
      </p:sp>
      <p:sp>
        <p:nvSpPr>
          <p:cNvPr id="95" name="PA-文本框 10">
            <a:extLst>
              <a:ext uri="{FF2B5EF4-FFF2-40B4-BE49-F238E27FC236}">
                <a16:creationId xmlns:a16="http://schemas.microsoft.com/office/drawing/2014/main" xmlns="" id="{95DFA5F3-49CB-4D62-B80A-DC0545B3D5A9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文字效果</a:t>
            </a:r>
          </a:p>
        </p:txBody>
      </p:sp>
      <p:sp>
        <p:nvSpPr>
          <p:cNvPr id="96" name="PA-文本框 10">
            <a:extLst>
              <a:ext uri="{FF2B5EF4-FFF2-40B4-BE49-F238E27FC236}">
                <a16:creationId xmlns:a16="http://schemas.microsoft.com/office/drawing/2014/main" xmlns="" id="{1A3E3B0B-2BAE-4B9F-8783-356B5F529A79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图片效果</a:t>
            </a:r>
          </a:p>
        </p:txBody>
      </p:sp>
      <p:sp>
        <p:nvSpPr>
          <p:cNvPr id="97" name="PA-文本框 10">
            <a:extLst>
              <a:ext uri="{FF2B5EF4-FFF2-40B4-BE49-F238E27FC236}">
                <a16:creationId xmlns:a16="http://schemas.microsoft.com/office/drawing/2014/main" xmlns="" id="{06DD555F-4DC7-496D-BCBE-1C09CA46B923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阴影设置</a:t>
            </a:r>
          </a:p>
        </p:txBody>
      </p:sp>
      <p:sp>
        <p:nvSpPr>
          <p:cNvPr id="98" name="PA-文本框 10">
            <a:extLst>
              <a:ext uri="{FF2B5EF4-FFF2-40B4-BE49-F238E27FC236}">
                <a16:creationId xmlns:a16="http://schemas.microsoft.com/office/drawing/2014/main" xmlns="" id="{D14AAC6F-A58F-4CF2-96C5-D91388A681E8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三维设置</a:t>
            </a:r>
          </a:p>
        </p:txBody>
      </p:sp>
      <p:sp>
        <p:nvSpPr>
          <p:cNvPr id="99" name="PA-文本框 10">
            <a:extLst>
              <a:ext uri="{FF2B5EF4-FFF2-40B4-BE49-F238E27FC236}">
                <a16:creationId xmlns:a16="http://schemas.microsoft.com/office/drawing/2014/main" xmlns="" id="{6FC7CD03-729A-455E-9A79-3CEF7A5AECC5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特殊字符</a:t>
            </a:r>
          </a:p>
        </p:txBody>
      </p:sp>
      <p:sp>
        <p:nvSpPr>
          <p:cNvPr id="100" name="PA-文本框 10">
            <a:extLst>
              <a:ext uri="{FF2B5EF4-FFF2-40B4-BE49-F238E27FC236}">
                <a16:creationId xmlns:a16="http://schemas.microsoft.com/office/drawing/2014/main" xmlns="" id="{F15D4C60-CE34-4088-9D7B-E6F12343E6C4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形状用法</a:t>
            </a:r>
          </a:p>
        </p:txBody>
      </p:sp>
      <p:sp>
        <p:nvSpPr>
          <p:cNvPr id="101" name="PA-文本框 10">
            <a:extLst>
              <a:ext uri="{FF2B5EF4-FFF2-40B4-BE49-F238E27FC236}">
                <a16:creationId xmlns:a16="http://schemas.microsoft.com/office/drawing/2014/main" xmlns="" id="{1EE7A85B-010D-4B72-AAF9-673C42593E9A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线条用法</a:t>
            </a:r>
          </a:p>
        </p:txBody>
      </p:sp>
      <p:sp>
        <p:nvSpPr>
          <p:cNvPr id="102" name="PA-文本框 10">
            <a:extLst>
              <a:ext uri="{FF2B5EF4-FFF2-40B4-BE49-F238E27FC236}">
                <a16:creationId xmlns:a16="http://schemas.microsoft.com/office/drawing/2014/main" xmlns="" id="{229456BD-565B-4B3C-A674-C318ADC33FB1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演示绘图</a:t>
            </a:r>
          </a:p>
        </p:txBody>
      </p:sp>
      <p:sp>
        <p:nvSpPr>
          <p:cNvPr id="103" name="PA-文本框 10">
            <a:extLst>
              <a:ext uri="{FF2B5EF4-FFF2-40B4-BE49-F238E27FC236}">
                <a16:creationId xmlns:a16="http://schemas.microsoft.com/office/drawing/2014/main" xmlns="" id="{9A579F8A-5C8B-46B4-A431-1486519D2D24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复杂图示</a:t>
            </a:r>
          </a:p>
        </p:txBody>
      </p:sp>
      <p:sp>
        <p:nvSpPr>
          <p:cNvPr id="104" name="PA-文本框 10">
            <a:extLst>
              <a:ext uri="{FF2B5EF4-FFF2-40B4-BE49-F238E27FC236}">
                <a16:creationId xmlns:a16="http://schemas.microsoft.com/office/drawing/2014/main" xmlns="" id="{A0EB07AE-B08D-4D62-9893-F16FD3D16CDA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图表绘制</a:t>
            </a:r>
          </a:p>
        </p:txBody>
      </p:sp>
      <p:sp>
        <p:nvSpPr>
          <p:cNvPr id="105" name="PA-文本框 10">
            <a:extLst>
              <a:ext uri="{FF2B5EF4-FFF2-40B4-BE49-F238E27FC236}">
                <a16:creationId xmlns:a16="http://schemas.microsoft.com/office/drawing/2014/main" xmlns="" id="{808A8DBB-0C1F-4285-BD68-A15F98F6BFB7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图表美化</a:t>
            </a:r>
          </a:p>
        </p:txBody>
      </p:sp>
      <p:sp>
        <p:nvSpPr>
          <p:cNvPr id="106" name="PA-文本框 10">
            <a:extLst>
              <a:ext uri="{FF2B5EF4-FFF2-40B4-BE49-F238E27FC236}">
                <a16:creationId xmlns:a16="http://schemas.microsoft.com/office/drawing/2014/main" xmlns="" id="{78A822B0-6FF0-4302-A268-1D28180A4F1A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信息图表</a:t>
            </a:r>
          </a:p>
        </p:txBody>
      </p:sp>
      <p:sp>
        <p:nvSpPr>
          <p:cNvPr id="107" name="PA-文本框 10">
            <a:extLst>
              <a:ext uri="{FF2B5EF4-FFF2-40B4-BE49-F238E27FC236}">
                <a16:creationId xmlns:a16="http://schemas.microsoft.com/office/drawing/2014/main" xmlns="" id="{C25E6001-C499-443B-8490-B03070E50956}"/>
              </a:ext>
            </a:extLst>
          </p:cNvPr>
          <p:cNvSpPr txBox="1"/>
          <p:nvPr>
            <p:custDataLst>
              <p:tags r:id="rId81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智能图示</a:t>
            </a:r>
          </a:p>
        </p:txBody>
      </p:sp>
      <p:sp>
        <p:nvSpPr>
          <p:cNvPr id="108" name="PA-文本框 10">
            <a:extLst>
              <a:ext uri="{FF2B5EF4-FFF2-40B4-BE49-F238E27FC236}">
                <a16:creationId xmlns:a16="http://schemas.microsoft.com/office/drawing/2014/main" xmlns="" id="{97EBD42D-FC8B-4644-9D27-67867F89A0E6}"/>
              </a:ext>
            </a:extLst>
          </p:cNvPr>
          <p:cNvSpPr txBox="1"/>
          <p:nvPr>
            <p:custDataLst>
              <p:tags r:id="rId82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字体工具</a:t>
            </a:r>
          </a:p>
        </p:txBody>
      </p:sp>
      <p:sp>
        <p:nvSpPr>
          <p:cNvPr id="109" name="PA-文本框 10">
            <a:extLst>
              <a:ext uri="{FF2B5EF4-FFF2-40B4-BE49-F238E27FC236}">
                <a16:creationId xmlns:a16="http://schemas.microsoft.com/office/drawing/2014/main" xmlns="" id="{E057B3E6-9479-469A-8EB9-2FEB0AE04215}"/>
              </a:ext>
            </a:extLst>
          </p:cNvPr>
          <p:cNvSpPr txBox="1"/>
          <p:nvPr>
            <p:custDataLst>
              <p:tags r:id="rId83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字体推荐</a:t>
            </a:r>
          </a:p>
        </p:txBody>
      </p:sp>
      <p:sp>
        <p:nvSpPr>
          <p:cNvPr id="110" name="PA-文本框 10">
            <a:extLst>
              <a:ext uri="{FF2B5EF4-FFF2-40B4-BE49-F238E27FC236}">
                <a16:creationId xmlns:a16="http://schemas.microsoft.com/office/drawing/2014/main" xmlns="" id="{F767E583-F879-4222-8331-12C279F880D7}"/>
              </a:ext>
            </a:extLst>
          </p:cNvPr>
          <p:cNvSpPr txBox="1"/>
          <p:nvPr>
            <p:custDataLst>
              <p:tags r:id="rId84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字体教程</a:t>
            </a:r>
          </a:p>
        </p:txBody>
      </p:sp>
      <p:sp>
        <p:nvSpPr>
          <p:cNvPr id="111" name="PA-文本框 10">
            <a:extLst>
              <a:ext uri="{FF2B5EF4-FFF2-40B4-BE49-F238E27FC236}">
                <a16:creationId xmlns:a16="http://schemas.microsoft.com/office/drawing/2014/main" xmlns="" id="{0AB9721A-1D82-46DC-AE5E-57B5F907494A}"/>
              </a:ext>
            </a:extLst>
          </p:cNvPr>
          <p:cNvSpPr txBox="1"/>
          <p:nvPr>
            <p:custDataLst>
              <p:tags r:id="rId85"/>
            </p:custDataLst>
          </p:nvPr>
        </p:nvSpPr>
        <p:spPr>
          <a:xfrm>
            <a:off x="3770936" y="1638120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字体下载</a:t>
            </a:r>
          </a:p>
        </p:txBody>
      </p:sp>
      <p:sp>
        <p:nvSpPr>
          <p:cNvPr id="129" name="PA-文本框 10">
            <a:extLst>
              <a:ext uri="{FF2B5EF4-FFF2-40B4-BE49-F238E27FC236}">
                <a16:creationId xmlns:a16="http://schemas.microsoft.com/office/drawing/2014/main" xmlns="" id="{38F129FF-705E-42A6-831B-904AD14F90A9}"/>
              </a:ext>
            </a:extLst>
          </p:cNvPr>
          <p:cNvSpPr txBox="1"/>
          <p:nvPr>
            <p:custDataLst>
              <p:tags r:id="rId86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项目宣讲</a:t>
            </a:r>
          </a:p>
        </p:txBody>
      </p:sp>
      <p:sp>
        <p:nvSpPr>
          <p:cNvPr id="130" name="PA-文本框 10">
            <a:extLst>
              <a:ext uri="{FF2B5EF4-FFF2-40B4-BE49-F238E27FC236}">
                <a16:creationId xmlns:a16="http://schemas.microsoft.com/office/drawing/2014/main" xmlns="" id="{591D8444-26AA-4537-828E-60C01B8B8101}"/>
              </a:ext>
            </a:extLst>
          </p:cNvPr>
          <p:cNvSpPr txBox="1"/>
          <p:nvPr>
            <p:custDataLst>
              <p:tags r:id="rId87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休闲娱乐</a:t>
            </a:r>
          </a:p>
        </p:txBody>
      </p:sp>
      <p:sp>
        <p:nvSpPr>
          <p:cNvPr id="131" name="PA-文本框 10">
            <a:extLst>
              <a:ext uri="{FF2B5EF4-FFF2-40B4-BE49-F238E27FC236}">
                <a16:creationId xmlns:a16="http://schemas.microsoft.com/office/drawing/2014/main" xmlns="" id="{B154E7D1-077B-4B3A-A972-3B408BAE0F27}"/>
              </a:ext>
            </a:extLst>
          </p:cNvPr>
          <p:cNvSpPr txBox="1"/>
          <p:nvPr>
            <p:custDataLst>
              <p:tags r:id="rId88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医疗护理</a:t>
            </a:r>
          </a:p>
        </p:txBody>
      </p:sp>
      <p:sp>
        <p:nvSpPr>
          <p:cNvPr id="132" name="PA-文本框 10">
            <a:extLst>
              <a:ext uri="{FF2B5EF4-FFF2-40B4-BE49-F238E27FC236}">
                <a16:creationId xmlns:a16="http://schemas.microsoft.com/office/drawing/2014/main" xmlns="" id="{3B43E0AD-607A-45C4-9C42-A1DFE4D834F3}"/>
              </a:ext>
            </a:extLst>
          </p:cNvPr>
          <p:cNvSpPr txBox="1"/>
          <p:nvPr>
            <p:custDataLst>
              <p:tags r:id="rId89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游戏动漫</a:t>
            </a:r>
          </a:p>
        </p:txBody>
      </p:sp>
      <p:sp>
        <p:nvSpPr>
          <p:cNvPr id="133" name="PA-文本框 10">
            <a:extLst>
              <a:ext uri="{FF2B5EF4-FFF2-40B4-BE49-F238E27FC236}">
                <a16:creationId xmlns:a16="http://schemas.microsoft.com/office/drawing/2014/main" xmlns="" id="{DE2F1FC8-C896-4D04-B24C-FB41EFE7EB84}"/>
              </a:ext>
            </a:extLst>
          </p:cNvPr>
          <p:cNvSpPr txBox="1"/>
          <p:nvPr>
            <p:custDataLst>
              <p:tags r:id="rId90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咨询分析</a:t>
            </a:r>
          </a:p>
        </p:txBody>
      </p:sp>
      <p:sp>
        <p:nvSpPr>
          <p:cNvPr id="134" name="PA-文本框 10">
            <a:extLst>
              <a:ext uri="{FF2B5EF4-FFF2-40B4-BE49-F238E27FC236}">
                <a16:creationId xmlns:a16="http://schemas.microsoft.com/office/drawing/2014/main" xmlns="" id="{B42745DE-44DC-40FD-B767-36AD93299E55}"/>
              </a:ext>
            </a:extLst>
          </p:cNvPr>
          <p:cNvSpPr txBox="1"/>
          <p:nvPr>
            <p:custDataLst>
              <p:tags r:id="rId91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Banner</a:t>
            </a:r>
          </a:p>
        </p:txBody>
      </p:sp>
      <p:sp>
        <p:nvSpPr>
          <p:cNvPr id="135" name="PA-文本框 10">
            <a:extLst>
              <a:ext uri="{FF2B5EF4-FFF2-40B4-BE49-F238E27FC236}">
                <a16:creationId xmlns:a16="http://schemas.microsoft.com/office/drawing/2014/main" xmlns="" id="{6965487F-9291-4DD9-B2E8-4D34C9217CD3}"/>
              </a:ext>
            </a:extLst>
          </p:cNvPr>
          <p:cNvSpPr txBox="1"/>
          <p:nvPr>
            <p:custDataLst>
              <p:tags r:id="rId92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5677E0"/>
                </a:solidFill>
              </a:rPr>
              <a:t>H5</a:t>
            </a:r>
            <a:r>
              <a:rPr lang="zh-CN" altLang="en-US" sz="1000">
                <a:solidFill>
                  <a:srgbClr val="5677E0"/>
                </a:solidFill>
              </a:rPr>
              <a:t>页面</a:t>
            </a:r>
          </a:p>
        </p:txBody>
      </p:sp>
      <p:sp>
        <p:nvSpPr>
          <p:cNvPr id="136" name="PA-文本框 10">
            <a:extLst>
              <a:ext uri="{FF2B5EF4-FFF2-40B4-BE49-F238E27FC236}">
                <a16:creationId xmlns:a16="http://schemas.microsoft.com/office/drawing/2014/main" xmlns="" id="{490A5A66-A62E-45EE-82BF-BE80CF43CF56}"/>
              </a:ext>
            </a:extLst>
          </p:cNvPr>
          <p:cNvSpPr txBox="1"/>
          <p:nvPr>
            <p:custDataLst>
              <p:tags r:id="rId93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海报设计</a:t>
            </a:r>
          </a:p>
        </p:txBody>
      </p:sp>
      <p:sp>
        <p:nvSpPr>
          <p:cNvPr id="137" name="PA-文本框 10">
            <a:extLst>
              <a:ext uri="{FF2B5EF4-FFF2-40B4-BE49-F238E27FC236}">
                <a16:creationId xmlns:a16="http://schemas.microsoft.com/office/drawing/2014/main" xmlns="" id="{8BE315AA-2969-464E-9E56-DF0F2E05F626}"/>
              </a:ext>
            </a:extLst>
          </p:cNvPr>
          <p:cNvSpPr txBox="1"/>
          <p:nvPr>
            <p:custDataLst>
              <p:tags r:id="rId94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书籍制作</a:t>
            </a:r>
          </a:p>
        </p:txBody>
      </p:sp>
      <p:sp>
        <p:nvSpPr>
          <p:cNvPr id="138" name="PA-文本框 10">
            <a:extLst>
              <a:ext uri="{FF2B5EF4-FFF2-40B4-BE49-F238E27FC236}">
                <a16:creationId xmlns:a16="http://schemas.microsoft.com/office/drawing/2014/main" xmlns="" id="{736CC085-C746-4C75-B042-7C846D485B79}"/>
              </a:ext>
            </a:extLst>
          </p:cNvPr>
          <p:cNvSpPr txBox="1"/>
          <p:nvPr>
            <p:custDataLst>
              <p:tags r:id="rId95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微信排版</a:t>
            </a:r>
          </a:p>
        </p:txBody>
      </p:sp>
      <p:sp>
        <p:nvSpPr>
          <p:cNvPr id="139" name="PA-文本框 10">
            <a:extLst>
              <a:ext uri="{FF2B5EF4-FFF2-40B4-BE49-F238E27FC236}">
                <a16:creationId xmlns:a16="http://schemas.microsoft.com/office/drawing/2014/main" xmlns="" id="{E52899A8-215C-41F8-BB59-34C1956C5A1D}"/>
              </a:ext>
            </a:extLst>
          </p:cNvPr>
          <p:cNvSpPr txBox="1"/>
          <p:nvPr>
            <p:custDataLst>
              <p:tags r:id="rId96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样机</a:t>
            </a:r>
            <a:r>
              <a:rPr lang="en-US" altLang="zh-CN" sz="1000">
                <a:solidFill>
                  <a:srgbClr val="5677E0"/>
                </a:solidFill>
              </a:rPr>
              <a:t>mock</a:t>
            </a:r>
          </a:p>
        </p:txBody>
      </p:sp>
      <p:sp>
        <p:nvSpPr>
          <p:cNvPr id="140" name="PA-文本框 10">
            <a:extLst>
              <a:ext uri="{FF2B5EF4-FFF2-40B4-BE49-F238E27FC236}">
                <a16:creationId xmlns:a16="http://schemas.microsoft.com/office/drawing/2014/main" xmlns="" id="{D8A65E73-3C6F-4107-9271-29E49276E17D}"/>
              </a:ext>
            </a:extLst>
          </p:cNvPr>
          <p:cNvSpPr txBox="1"/>
          <p:nvPr>
            <p:custDataLst>
              <p:tags r:id="rId97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软件版本</a:t>
            </a:r>
          </a:p>
        </p:txBody>
      </p:sp>
      <p:sp>
        <p:nvSpPr>
          <p:cNvPr id="141" name="PA-文本框 10">
            <a:extLst>
              <a:ext uri="{FF2B5EF4-FFF2-40B4-BE49-F238E27FC236}">
                <a16:creationId xmlns:a16="http://schemas.microsoft.com/office/drawing/2014/main" xmlns="" id="{9E1C82C2-BB42-48AA-B684-6B55E73B6C79}"/>
              </a:ext>
            </a:extLst>
          </p:cNvPr>
          <p:cNvSpPr txBox="1"/>
          <p:nvPr>
            <p:custDataLst>
              <p:tags r:id="rId98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操作技巧</a:t>
            </a:r>
          </a:p>
        </p:txBody>
      </p:sp>
      <p:sp>
        <p:nvSpPr>
          <p:cNvPr id="142" name="PA-文本框 10">
            <a:extLst>
              <a:ext uri="{FF2B5EF4-FFF2-40B4-BE49-F238E27FC236}">
                <a16:creationId xmlns:a16="http://schemas.microsoft.com/office/drawing/2014/main" xmlns="" id="{CD11E3BB-341A-4439-BCAB-6D9DE1B7EDDF}"/>
              </a:ext>
            </a:extLst>
          </p:cNvPr>
          <p:cNvSpPr txBox="1"/>
          <p:nvPr>
            <p:custDataLst>
              <p:tags r:id="rId99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演示设置</a:t>
            </a:r>
          </a:p>
        </p:txBody>
      </p:sp>
      <p:sp>
        <p:nvSpPr>
          <p:cNvPr id="143" name="PA-文本框 10">
            <a:extLst>
              <a:ext uri="{FF2B5EF4-FFF2-40B4-BE49-F238E27FC236}">
                <a16:creationId xmlns:a16="http://schemas.microsoft.com/office/drawing/2014/main" xmlns="" id="{6FA107B9-45B2-46A7-BD8E-BDB8CAAFB0DC}"/>
              </a:ext>
            </a:extLst>
          </p:cNvPr>
          <p:cNvSpPr txBox="1"/>
          <p:nvPr>
            <p:custDataLst>
              <p:tags r:id="rId100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其他功能</a:t>
            </a:r>
          </a:p>
        </p:txBody>
      </p:sp>
      <p:sp>
        <p:nvSpPr>
          <p:cNvPr id="144" name="PA-文本框 10">
            <a:extLst>
              <a:ext uri="{FF2B5EF4-FFF2-40B4-BE49-F238E27FC236}">
                <a16:creationId xmlns:a16="http://schemas.microsoft.com/office/drawing/2014/main" xmlns="" id="{8CAF9AD9-BB9F-4E1D-8890-BA5A0D6686F9}"/>
              </a:ext>
            </a:extLst>
          </p:cNvPr>
          <p:cNvSpPr txBox="1"/>
          <p:nvPr>
            <p:custDataLst>
              <p:tags r:id="rId101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精简提炼</a:t>
            </a:r>
          </a:p>
        </p:txBody>
      </p:sp>
      <p:sp>
        <p:nvSpPr>
          <p:cNvPr id="145" name="PA-文本框 10">
            <a:extLst>
              <a:ext uri="{FF2B5EF4-FFF2-40B4-BE49-F238E27FC236}">
                <a16:creationId xmlns:a16="http://schemas.microsoft.com/office/drawing/2014/main" xmlns="" id="{F10A53D4-FEF3-4F2F-BA25-0798044E89EC}"/>
              </a:ext>
            </a:extLst>
          </p:cNvPr>
          <p:cNvSpPr txBox="1"/>
          <p:nvPr>
            <p:custDataLst>
              <p:tags r:id="rId102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内容梳理</a:t>
            </a:r>
          </a:p>
        </p:txBody>
      </p:sp>
      <p:sp>
        <p:nvSpPr>
          <p:cNvPr id="146" name="PA-文本框 10">
            <a:extLst>
              <a:ext uri="{FF2B5EF4-FFF2-40B4-BE49-F238E27FC236}">
                <a16:creationId xmlns:a16="http://schemas.microsoft.com/office/drawing/2014/main" xmlns="" id="{6B263041-283D-4A2F-B95F-DC35468F10FB}"/>
              </a:ext>
            </a:extLst>
          </p:cNvPr>
          <p:cNvSpPr txBox="1"/>
          <p:nvPr>
            <p:custDataLst>
              <p:tags r:id="rId103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框架类型</a:t>
            </a:r>
          </a:p>
        </p:txBody>
      </p:sp>
      <p:sp>
        <p:nvSpPr>
          <p:cNvPr id="147" name="PA-文本框 10">
            <a:extLst>
              <a:ext uri="{FF2B5EF4-FFF2-40B4-BE49-F238E27FC236}">
                <a16:creationId xmlns:a16="http://schemas.microsoft.com/office/drawing/2014/main" xmlns="" id="{CABB83B9-E053-4AB0-99F8-F79FC7EE066E}"/>
              </a:ext>
            </a:extLst>
          </p:cNvPr>
          <p:cNvSpPr txBox="1"/>
          <p:nvPr>
            <p:custDataLst>
              <p:tags r:id="rId104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页面版心</a:t>
            </a:r>
          </a:p>
        </p:txBody>
      </p:sp>
      <p:sp>
        <p:nvSpPr>
          <p:cNvPr id="148" name="PA-文本框 10">
            <a:extLst>
              <a:ext uri="{FF2B5EF4-FFF2-40B4-BE49-F238E27FC236}">
                <a16:creationId xmlns:a16="http://schemas.microsoft.com/office/drawing/2014/main" xmlns="" id="{4A50BA42-E459-4256-B65E-EBBE652BF0DD}"/>
              </a:ext>
            </a:extLst>
          </p:cNvPr>
          <p:cNvSpPr txBox="1"/>
          <p:nvPr>
            <p:custDataLst>
              <p:tags r:id="rId105"/>
            </p:custDataLst>
          </p:nvPr>
        </p:nvSpPr>
        <p:spPr>
          <a:xfrm>
            <a:off x="4310107" y="1205282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图文混排</a:t>
            </a:r>
          </a:p>
        </p:txBody>
      </p:sp>
      <p:sp>
        <p:nvSpPr>
          <p:cNvPr id="150" name="PA-文本框 10">
            <a:extLst>
              <a:ext uri="{FF2B5EF4-FFF2-40B4-BE49-F238E27FC236}">
                <a16:creationId xmlns:a16="http://schemas.microsoft.com/office/drawing/2014/main" xmlns="" id="{E12FCA7D-5B2D-45B2-A458-9928222D1355}"/>
              </a:ext>
            </a:extLst>
          </p:cNvPr>
          <p:cNvSpPr txBox="1"/>
          <p:nvPr>
            <p:custDataLst>
              <p:tags r:id="rId106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学术答辩</a:t>
            </a:r>
          </a:p>
        </p:txBody>
      </p:sp>
      <p:sp>
        <p:nvSpPr>
          <p:cNvPr id="151" name="PA-文本框 10">
            <a:extLst>
              <a:ext uri="{FF2B5EF4-FFF2-40B4-BE49-F238E27FC236}">
                <a16:creationId xmlns:a16="http://schemas.microsoft.com/office/drawing/2014/main" xmlns="" id="{599F29DA-FB8E-4199-BF4C-CDAC735F29E7}"/>
              </a:ext>
            </a:extLst>
          </p:cNvPr>
          <p:cNvSpPr txBox="1"/>
          <p:nvPr>
            <p:custDataLst>
              <p:tags r:id="rId107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产品展示</a:t>
            </a:r>
          </a:p>
        </p:txBody>
      </p:sp>
      <p:sp>
        <p:nvSpPr>
          <p:cNvPr id="152" name="PA-文本框 10">
            <a:extLst>
              <a:ext uri="{FF2B5EF4-FFF2-40B4-BE49-F238E27FC236}">
                <a16:creationId xmlns:a16="http://schemas.microsoft.com/office/drawing/2014/main" xmlns="" id="{7ED4F863-DE93-49C1-A754-DD000FBFD099}"/>
              </a:ext>
            </a:extLst>
          </p:cNvPr>
          <p:cNvSpPr txBox="1"/>
          <p:nvPr>
            <p:custDataLst>
              <p:tags r:id="rId108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党政建设</a:t>
            </a:r>
          </a:p>
        </p:txBody>
      </p:sp>
      <p:sp>
        <p:nvSpPr>
          <p:cNvPr id="153" name="PA-文本框 10">
            <a:extLst>
              <a:ext uri="{FF2B5EF4-FFF2-40B4-BE49-F238E27FC236}">
                <a16:creationId xmlns:a16="http://schemas.microsoft.com/office/drawing/2014/main" xmlns="" id="{BA288877-4283-46C5-9668-3E66E4AB42BA}"/>
              </a:ext>
            </a:extLst>
          </p:cNvPr>
          <p:cNvSpPr txBox="1"/>
          <p:nvPr>
            <p:custDataLst>
              <p:tags r:id="rId109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地产行业</a:t>
            </a:r>
          </a:p>
        </p:txBody>
      </p:sp>
      <p:sp>
        <p:nvSpPr>
          <p:cNvPr id="154" name="PA-文本框 10">
            <a:extLst>
              <a:ext uri="{FF2B5EF4-FFF2-40B4-BE49-F238E27FC236}">
                <a16:creationId xmlns:a16="http://schemas.microsoft.com/office/drawing/2014/main" xmlns="" id="{1081E74C-C8E8-4448-B0AF-96A751B8AED8}"/>
              </a:ext>
            </a:extLst>
          </p:cNvPr>
          <p:cNvSpPr txBox="1"/>
          <p:nvPr>
            <p:custDataLst>
              <p:tags r:id="rId110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读书笔记</a:t>
            </a:r>
          </a:p>
        </p:txBody>
      </p:sp>
      <p:sp>
        <p:nvSpPr>
          <p:cNvPr id="155" name="PA-文本框 10">
            <a:extLst>
              <a:ext uri="{FF2B5EF4-FFF2-40B4-BE49-F238E27FC236}">
                <a16:creationId xmlns:a16="http://schemas.microsoft.com/office/drawing/2014/main" xmlns="" id="{C6968D5C-EEF7-4A5D-A022-4EBDDAF13293}"/>
              </a:ext>
            </a:extLst>
          </p:cNvPr>
          <p:cNvSpPr txBox="1"/>
          <p:nvPr>
            <p:custDataLst>
              <p:tags r:id="rId111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总结汇报</a:t>
            </a:r>
          </a:p>
        </p:txBody>
      </p:sp>
      <p:sp>
        <p:nvSpPr>
          <p:cNvPr id="156" name="PA-文本框 10">
            <a:extLst>
              <a:ext uri="{FF2B5EF4-FFF2-40B4-BE49-F238E27FC236}">
                <a16:creationId xmlns:a16="http://schemas.microsoft.com/office/drawing/2014/main" xmlns="" id="{EA28BD8E-9387-4B6E-A1DE-63AB206AA8D0}"/>
              </a:ext>
            </a:extLst>
          </p:cNvPr>
          <p:cNvSpPr txBox="1"/>
          <p:nvPr>
            <p:custDataLst>
              <p:tags r:id="rId112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婚庆相册</a:t>
            </a:r>
          </a:p>
        </p:txBody>
      </p:sp>
      <p:sp>
        <p:nvSpPr>
          <p:cNvPr id="157" name="PA-文本框 10">
            <a:extLst>
              <a:ext uri="{FF2B5EF4-FFF2-40B4-BE49-F238E27FC236}">
                <a16:creationId xmlns:a16="http://schemas.microsoft.com/office/drawing/2014/main" xmlns="" id="{A13471E0-E355-4B0F-8636-1357110BBBC0}"/>
              </a:ext>
            </a:extLst>
          </p:cNvPr>
          <p:cNvSpPr txBox="1"/>
          <p:nvPr>
            <p:custDataLst>
              <p:tags r:id="rId113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节日庆典</a:t>
            </a:r>
          </a:p>
        </p:txBody>
      </p:sp>
      <p:sp>
        <p:nvSpPr>
          <p:cNvPr id="158" name="PA-文本框 10">
            <a:extLst>
              <a:ext uri="{FF2B5EF4-FFF2-40B4-BE49-F238E27FC236}">
                <a16:creationId xmlns:a16="http://schemas.microsoft.com/office/drawing/2014/main" xmlns="" id="{2687E619-863D-431D-A573-8C50C626906A}"/>
              </a:ext>
            </a:extLst>
          </p:cNvPr>
          <p:cNvSpPr txBox="1"/>
          <p:nvPr>
            <p:custDataLst>
              <p:tags r:id="rId114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竞聘演讲</a:t>
            </a:r>
          </a:p>
        </p:txBody>
      </p:sp>
      <p:sp>
        <p:nvSpPr>
          <p:cNvPr id="159" name="PA-文本框 10">
            <a:extLst>
              <a:ext uri="{FF2B5EF4-FFF2-40B4-BE49-F238E27FC236}">
                <a16:creationId xmlns:a16="http://schemas.microsoft.com/office/drawing/2014/main" xmlns="" id="{FBD607FA-B8D6-4CC8-9141-52C415750A63}"/>
              </a:ext>
            </a:extLst>
          </p:cNvPr>
          <p:cNvSpPr txBox="1"/>
          <p:nvPr>
            <p:custDataLst>
              <p:tags r:id="rId115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论坛峰会</a:t>
            </a:r>
          </a:p>
        </p:txBody>
      </p:sp>
      <p:sp>
        <p:nvSpPr>
          <p:cNvPr id="160" name="PA-文本框 10">
            <a:extLst>
              <a:ext uri="{FF2B5EF4-FFF2-40B4-BE49-F238E27FC236}">
                <a16:creationId xmlns:a16="http://schemas.microsoft.com/office/drawing/2014/main" xmlns="" id="{B6458A2A-44D7-42C6-A062-1F57DB828666}"/>
              </a:ext>
            </a:extLst>
          </p:cNvPr>
          <p:cNvSpPr txBox="1"/>
          <p:nvPr>
            <p:custDataLst>
              <p:tags r:id="rId116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培训课件</a:t>
            </a:r>
          </a:p>
        </p:txBody>
      </p:sp>
      <p:sp>
        <p:nvSpPr>
          <p:cNvPr id="161" name="PA-文本框 10">
            <a:extLst>
              <a:ext uri="{FF2B5EF4-FFF2-40B4-BE49-F238E27FC236}">
                <a16:creationId xmlns:a16="http://schemas.microsoft.com/office/drawing/2014/main" xmlns="" id="{CA70B600-AFEC-4503-B0CF-919C82A50D9B}"/>
              </a:ext>
            </a:extLst>
          </p:cNvPr>
          <p:cNvSpPr txBox="1"/>
          <p:nvPr>
            <p:custDataLst>
              <p:tags r:id="rId117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企业宣传</a:t>
            </a:r>
          </a:p>
        </p:txBody>
      </p:sp>
      <p:sp>
        <p:nvSpPr>
          <p:cNvPr id="162" name="PA-文本框 10">
            <a:extLst>
              <a:ext uri="{FF2B5EF4-FFF2-40B4-BE49-F238E27FC236}">
                <a16:creationId xmlns:a16="http://schemas.microsoft.com/office/drawing/2014/main" xmlns="" id="{3B7ECB23-707E-4497-8623-7A240044C0FC}"/>
              </a:ext>
            </a:extLst>
          </p:cNvPr>
          <p:cNvSpPr txBox="1"/>
          <p:nvPr>
            <p:custDataLst>
              <p:tags r:id="rId118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融资路演</a:t>
            </a:r>
          </a:p>
        </p:txBody>
      </p:sp>
      <p:sp>
        <p:nvSpPr>
          <p:cNvPr id="163" name="PA-文本框 10">
            <a:extLst>
              <a:ext uri="{FF2B5EF4-FFF2-40B4-BE49-F238E27FC236}">
                <a16:creationId xmlns:a16="http://schemas.microsoft.com/office/drawing/2014/main" xmlns="" id="{4C2B3DEC-1CE9-4141-B8A2-7B86E76F6A48}"/>
              </a:ext>
            </a:extLst>
          </p:cNvPr>
          <p:cNvSpPr txBox="1"/>
          <p:nvPr>
            <p:custDataLst>
              <p:tags r:id="rId119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食品餐饮</a:t>
            </a:r>
          </a:p>
        </p:txBody>
      </p:sp>
      <p:sp>
        <p:nvSpPr>
          <p:cNvPr id="164" name="PA-文本框 10">
            <a:extLst>
              <a:ext uri="{FF2B5EF4-FFF2-40B4-BE49-F238E27FC236}">
                <a16:creationId xmlns:a16="http://schemas.microsoft.com/office/drawing/2014/main" xmlns="" id="{8037B7A4-48C0-40C5-9624-E602E2034C7F}"/>
              </a:ext>
            </a:extLst>
          </p:cNvPr>
          <p:cNvSpPr txBox="1"/>
          <p:nvPr>
            <p:custDataLst>
              <p:tags r:id="rId120"/>
            </p:custDataLst>
          </p:nvPr>
        </p:nvSpPr>
        <p:spPr>
          <a:xfrm>
            <a:off x="5056734" y="919339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推广方案</a:t>
            </a:r>
          </a:p>
        </p:txBody>
      </p:sp>
      <p:sp>
        <p:nvSpPr>
          <p:cNvPr id="166" name="PA-文本框 10">
            <a:extLst>
              <a:ext uri="{FF2B5EF4-FFF2-40B4-BE49-F238E27FC236}">
                <a16:creationId xmlns:a16="http://schemas.microsoft.com/office/drawing/2014/main" xmlns="" id="{3A15F1EE-48D1-4435-9AD6-6F841B49A41A}"/>
              </a:ext>
            </a:extLst>
          </p:cNvPr>
          <p:cNvSpPr txBox="1"/>
          <p:nvPr>
            <p:custDataLst>
              <p:tags r:id="rId121"/>
            </p:custDataLst>
          </p:nvPr>
        </p:nvSpPr>
        <p:spPr>
          <a:xfrm>
            <a:off x="6309956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时间轴</a:t>
            </a:r>
          </a:p>
        </p:txBody>
      </p:sp>
      <p:sp>
        <p:nvSpPr>
          <p:cNvPr id="167" name="PA-文本框 10">
            <a:extLst>
              <a:ext uri="{FF2B5EF4-FFF2-40B4-BE49-F238E27FC236}">
                <a16:creationId xmlns:a16="http://schemas.microsoft.com/office/drawing/2014/main" xmlns="" id="{15F671D4-850C-4C44-88EB-34E92C37B3E7}"/>
              </a:ext>
            </a:extLst>
          </p:cNvPr>
          <p:cNvSpPr txBox="1"/>
          <p:nvPr>
            <p:custDataLst>
              <p:tags r:id="rId122"/>
            </p:custDataLst>
          </p:nvPr>
        </p:nvSpPr>
        <p:spPr>
          <a:xfrm>
            <a:off x="6309956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地图展示</a:t>
            </a:r>
          </a:p>
        </p:txBody>
      </p:sp>
      <p:sp>
        <p:nvSpPr>
          <p:cNvPr id="168" name="PA-文本框 10">
            <a:extLst>
              <a:ext uri="{FF2B5EF4-FFF2-40B4-BE49-F238E27FC236}">
                <a16:creationId xmlns:a16="http://schemas.microsoft.com/office/drawing/2014/main" xmlns="" id="{94BA2388-5B02-4F83-96C2-EDF27CE74348}"/>
              </a:ext>
            </a:extLst>
          </p:cNvPr>
          <p:cNvSpPr txBox="1"/>
          <p:nvPr>
            <p:custDataLst>
              <p:tags r:id="rId123"/>
            </p:custDataLst>
          </p:nvPr>
        </p:nvSpPr>
        <p:spPr>
          <a:xfrm>
            <a:off x="6309956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个人页面</a:t>
            </a:r>
          </a:p>
        </p:txBody>
      </p:sp>
      <p:sp>
        <p:nvSpPr>
          <p:cNvPr id="169" name="PA-文本框 10">
            <a:extLst>
              <a:ext uri="{FF2B5EF4-FFF2-40B4-BE49-F238E27FC236}">
                <a16:creationId xmlns:a16="http://schemas.microsoft.com/office/drawing/2014/main" xmlns="" id="{9D5E4263-27C8-449E-B7F2-0F697F23DADB}"/>
              </a:ext>
            </a:extLst>
          </p:cNvPr>
          <p:cNvSpPr txBox="1"/>
          <p:nvPr>
            <p:custDataLst>
              <p:tags r:id="rId124"/>
            </p:custDataLst>
          </p:nvPr>
        </p:nvSpPr>
        <p:spPr>
          <a:xfrm>
            <a:off x="6309956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团队页面</a:t>
            </a:r>
          </a:p>
        </p:txBody>
      </p:sp>
      <p:sp>
        <p:nvSpPr>
          <p:cNvPr id="170" name="PA-文本框 10">
            <a:extLst>
              <a:ext uri="{FF2B5EF4-FFF2-40B4-BE49-F238E27FC236}">
                <a16:creationId xmlns:a16="http://schemas.microsoft.com/office/drawing/2014/main" xmlns="" id="{8619E30B-878D-4C1D-BA54-9CBBDB0C01A2}"/>
              </a:ext>
            </a:extLst>
          </p:cNvPr>
          <p:cNvSpPr txBox="1"/>
          <p:nvPr>
            <p:custDataLst>
              <p:tags r:id="rId125"/>
            </p:custDataLst>
          </p:nvPr>
        </p:nvSpPr>
        <p:spPr>
          <a:xfrm>
            <a:off x="6309956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合作伙伴</a:t>
            </a:r>
          </a:p>
        </p:txBody>
      </p:sp>
      <p:sp>
        <p:nvSpPr>
          <p:cNvPr id="171" name="PA-文本框 10">
            <a:extLst>
              <a:ext uri="{FF2B5EF4-FFF2-40B4-BE49-F238E27FC236}">
                <a16:creationId xmlns:a16="http://schemas.microsoft.com/office/drawing/2014/main" xmlns="" id="{7D42DA03-A853-49C2-A6E1-CAA7667710EB}"/>
              </a:ext>
            </a:extLst>
          </p:cNvPr>
          <p:cNvSpPr txBox="1"/>
          <p:nvPr>
            <p:custDataLst>
              <p:tags r:id="rId126"/>
            </p:custDataLst>
          </p:nvPr>
        </p:nvSpPr>
        <p:spPr>
          <a:xfrm>
            <a:off x="6309956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联系方式</a:t>
            </a:r>
          </a:p>
        </p:txBody>
      </p:sp>
      <p:sp>
        <p:nvSpPr>
          <p:cNvPr id="172" name="PA-文本框 10">
            <a:extLst>
              <a:ext uri="{FF2B5EF4-FFF2-40B4-BE49-F238E27FC236}">
                <a16:creationId xmlns:a16="http://schemas.microsoft.com/office/drawing/2014/main" xmlns="" id="{5E4C16B6-7022-44A2-AFFD-87CE21FDE94A}"/>
              </a:ext>
            </a:extLst>
          </p:cNvPr>
          <p:cNvSpPr txBox="1"/>
          <p:nvPr>
            <p:custDataLst>
              <p:tags r:id="rId127"/>
            </p:custDataLst>
          </p:nvPr>
        </p:nvSpPr>
        <p:spPr>
          <a:xfrm>
            <a:off x="6309956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样机展示</a:t>
            </a:r>
          </a:p>
        </p:txBody>
      </p:sp>
      <p:sp>
        <p:nvSpPr>
          <p:cNvPr id="173" name="PA-文本框 10">
            <a:extLst>
              <a:ext uri="{FF2B5EF4-FFF2-40B4-BE49-F238E27FC236}">
                <a16:creationId xmlns:a16="http://schemas.microsoft.com/office/drawing/2014/main" xmlns="" id="{5965A65D-D7D3-4D59-A6B7-AE76D26C4A9E}"/>
              </a:ext>
            </a:extLst>
          </p:cNvPr>
          <p:cNvSpPr txBox="1"/>
          <p:nvPr>
            <p:custDataLst>
              <p:tags r:id="rId128"/>
            </p:custDataLst>
          </p:nvPr>
        </p:nvSpPr>
        <p:spPr>
          <a:xfrm>
            <a:off x="6309956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资质荣誉</a:t>
            </a:r>
          </a:p>
        </p:txBody>
      </p:sp>
      <p:sp>
        <p:nvSpPr>
          <p:cNvPr id="174" name="PA-文本框 10">
            <a:extLst>
              <a:ext uri="{FF2B5EF4-FFF2-40B4-BE49-F238E27FC236}">
                <a16:creationId xmlns:a16="http://schemas.microsoft.com/office/drawing/2014/main" xmlns="" id="{1AD29FCE-2692-4B2E-A29F-59E67DBC276B}"/>
              </a:ext>
            </a:extLst>
          </p:cNvPr>
          <p:cNvSpPr txBox="1"/>
          <p:nvPr>
            <p:custDataLst>
              <p:tags r:id="rId129"/>
            </p:custDataLst>
          </p:nvPr>
        </p:nvSpPr>
        <p:spPr>
          <a:xfrm>
            <a:off x="6309956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图标</a:t>
            </a:r>
            <a:r>
              <a:rPr lang="en-US" altLang="zh-CN" sz="1000">
                <a:solidFill>
                  <a:srgbClr val="5677E0"/>
                </a:solidFill>
              </a:rPr>
              <a:t>LOGO</a:t>
            </a:r>
          </a:p>
        </p:txBody>
      </p:sp>
      <p:sp>
        <p:nvSpPr>
          <p:cNvPr id="175" name="PA-文本框 10">
            <a:extLst>
              <a:ext uri="{FF2B5EF4-FFF2-40B4-BE49-F238E27FC236}">
                <a16:creationId xmlns:a16="http://schemas.microsoft.com/office/drawing/2014/main" xmlns="" id="{0FD54D64-8C57-4D8D-B1CC-1D517D367F09}"/>
              </a:ext>
            </a:extLst>
          </p:cNvPr>
          <p:cNvSpPr txBox="1"/>
          <p:nvPr>
            <p:custDataLst>
              <p:tags r:id="rId130"/>
            </p:custDataLst>
          </p:nvPr>
        </p:nvSpPr>
        <p:spPr>
          <a:xfrm>
            <a:off x="6309956" y="989113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rgbClr val="5677E0"/>
                </a:solidFill>
              </a:rPr>
              <a:t>教学课件</a:t>
            </a:r>
          </a:p>
        </p:txBody>
      </p:sp>
      <p:pic>
        <p:nvPicPr>
          <p:cNvPr id="149" name="图片 148">
            <a:extLst>
              <a:ext uri="{FF2B5EF4-FFF2-40B4-BE49-F238E27FC236}">
                <a16:creationId xmlns:a16="http://schemas.microsoft.com/office/drawing/2014/main" xmlns="" id="{EA26BDD0-03FD-4C03-AA8B-6BA3F5E7436A}"/>
              </a:ext>
            </a:extLst>
          </p:cNvPr>
          <p:cNvPicPr>
            <a:picLocks noChangeAspect="1"/>
          </p:cNvPicPr>
          <p:nvPr/>
        </p:nvPicPr>
        <p:blipFill>
          <a:blip r:embed="rId132"/>
          <a:stretch>
            <a:fillRect/>
          </a:stretch>
        </p:blipFill>
        <p:spPr>
          <a:xfrm rot="10800000" flipV="1">
            <a:off x="7470" y="-400049"/>
            <a:ext cx="12784753" cy="6800850"/>
          </a:xfrm>
          <a:prstGeom prst="rect">
            <a:avLst/>
          </a:prstGeom>
        </p:spPr>
      </p:pic>
      <p:pic>
        <p:nvPicPr>
          <p:cNvPr id="165" name="图片 164">
            <a:extLst>
              <a:ext uri="{FF2B5EF4-FFF2-40B4-BE49-F238E27FC236}">
                <a16:creationId xmlns:a16="http://schemas.microsoft.com/office/drawing/2014/main" xmlns="" id="{B4A20662-EF7F-4667-9BAE-D07C16BF7723}"/>
              </a:ext>
            </a:extLst>
          </p:cNvPr>
          <p:cNvPicPr>
            <a:picLocks noChangeAspect="1"/>
          </p:cNvPicPr>
          <p:nvPr/>
        </p:nvPicPr>
        <p:blipFill>
          <a:blip r:embed="rId13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5545321">
            <a:off x="-2915465" y="-2209619"/>
            <a:ext cx="10610476" cy="1169506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D400D8F-F257-4848-957F-9A6FA38B9F0F}"/>
              </a:ext>
            </a:extLst>
          </p:cNvPr>
          <p:cNvSpPr txBox="1"/>
          <p:nvPr/>
        </p:nvSpPr>
        <p:spPr>
          <a:xfrm>
            <a:off x="4191000" y="2644170"/>
            <a:ext cx="381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进阶</a:t>
            </a:r>
          </a:p>
        </p:txBody>
      </p:sp>
    </p:spTree>
    <p:extLst>
      <p:ext uri="{BB962C8B-B14F-4D97-AF65-F5344CB8AC3E}">
        <p14:creationId xmlns:p14="http://schemas.microsoft.com/office/powerpoint/2010/main" val="306709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2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3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4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5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6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7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8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9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repeatCount="indefinite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8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02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9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0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2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5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5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6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6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7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7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8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8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8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9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9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29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0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0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1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1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1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2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2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3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3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repeatCount="indefinite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4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4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5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5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repeatCount="indefinite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6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6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6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repeatCount="indefinite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7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7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7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1" presetClass="entr" presetSubtype="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repeatCount="indefinite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8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8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8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repeatCount="indefinite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9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39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repeatCount="indefinite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0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0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1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1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1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1" presetClass="entr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repeatCount="indefinite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2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2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1" presetClass="entr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repeatCount="indefinite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3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3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" presetClass="entr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repeatCount="indefinite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44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46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448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5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5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5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6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6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6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7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7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7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7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7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8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8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8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9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9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49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0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0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1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1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1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2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2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2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3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3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3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4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4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4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7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5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5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5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7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6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6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6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7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7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7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8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8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8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7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9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9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59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7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0" presetClass="exit" presetSubtype="0" repeatCount="indefinite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0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0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1" presetClass="entr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0" presetClass="exit" presetSubtype="0" repeatCount="indefinite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1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1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1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" presetClass="entr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0" presetClass="exit" presetSubtype="0" repeatCount="indefinite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2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2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2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1" presetClass="entr" presetSubtype="0" fill="hold" grpId="1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0" presetClass="exit" presetSubtype="0" repeatCount="indefinite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3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3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3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1" presetClass="entr" presetSubtype="0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10" presetClass="exit" presetSubtype="0" repeatCount="indefinite" fill="hold" grpId="0" nodeType="withEffect">
                                  <p:stCondLst>
                                    <p:cond delay="1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0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42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44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46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5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5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5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6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6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6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7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7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7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5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8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8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8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9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9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69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5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0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0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1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1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1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5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2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2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2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5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3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3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3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4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4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4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5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5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5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5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6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6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6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5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7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7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7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8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8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8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9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9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79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5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10" presetClass="exit" presetSubtype="0" repeatCount="indefinite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0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0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1" presetClass="entr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0" presetClass="exit" presetSubtype="0" repeatCount="indefinite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1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1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1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5" presetID="1" presetClass="entr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10" presetClass="exit" presetSubtype="0" repeatCount="indefinite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2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2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2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1" presetClass="entr" presetSubtype="0" fill="hold" grpId="1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10" presetClass="exit" presetSubtype="0" repeatCount="indefinite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3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3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3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5" presetID="1" presetClass="entr" presetSubtype="0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0" presetClass="exit" presetSubtype="0" repeatCount="indefinite" fill="hold" grpId="0" nodeType="withEffect">
                                  <p:stCondLst>
                                    <p:cond delay="1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8" dur="4000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11996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40" dur="4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42" dur="4000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-7.450581E-09 L 0 -7.450581E-09 C -0.0162972 0.04091813 0.0428561 0.1651809 0.1321226 0.2775484 C 0.2213892 0.3899159 0.3069656 0.4478368 0.3232628 0.4069186 C 0.33956 0.3660004 0.2804067 0.2417378 0.1911402 0.1293702 C 0.1018736 0.01700277 0.01629722 -0.0409182 0 -7.450581E-09 Z" pathEditMode="relative">
                                      <p:cBhvr from="" to="">
                                        <p:cTn id="844" dur="16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4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5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5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3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0" presetClass="exit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5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6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6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3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0" presetClass="exit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6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7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7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3" presetID="1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10" presetClass="exit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7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8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8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3" presetID="1" presetClass="entr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5" presetID="10" presetClass="exit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8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9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89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3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5" presetID="10" presetClass="exit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89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0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3" presetID="1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5" presetID="10" presetClass="exit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0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1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1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3" presetID="1" presetClass="entr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5" presetID="10" presetClass="exit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1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2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2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3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5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2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3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3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3" presetID="1" presetClass="entr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5" presetID="10" presetClass="exit" presetSubtype="0" repeatCount="indefinite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3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4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4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3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4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5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5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3" presetID="1" presetClass="entr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5" presetID="10" presetClass="exit" presetSubtype="0" repeatCount="indefinite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5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6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6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3" presetID="1" presetClass="entr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5" presetID="10" presetClass="exit" presetSubtype="0" repeatCount="indefinite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6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7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7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3" presetID="1" presetClass="entr" presetSubtype="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5" presetID="10" presetClass="exit" presetSubtype="0" repeatCount="indefinite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7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8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8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3" presetID="1" presetClass="entr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5" presetID="10" presetClass="exit" presetSubtype="0" repeatCount="indefinite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8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9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99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3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10" presetClass="exit" presetSubtype="0" repeatCount="indefinite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99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0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3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5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0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1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1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3" presetID="1" presetClass="entr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10" presetClass="exit" presetSubtype="0" repeatCount="indefinite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1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2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2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3" presetID="1" presetClass="entr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0" presetClass="exit" presetSubtype="0" repeatCount="indefinite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2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3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3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3" presetID="1" presetClass="entr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10" presetClass="exit" presetSubtype="0" repeatCount="indefinite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6" dur="3500">
                                          <p:stCondLst>
                                            <p:cond delay="70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10497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38" dur="35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40" dur="3500">
                                          <p:stCondLst>
                                            <p:cond delay="10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1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4.470348E-08 -2.980232E-08 C -0.01498999 0.03763618 0.03941864 0.1519317 0.1215251 0.2552862 C 0.2036316 0.3586406 0.2823439 0.4119158 0.2973339 0.3742795 C 0.3123239 0.3366434 0.2579153 0.2223479 0.1758088 0.1189934 C 0.09370236 0.01563899 0.01499007 -0.03763623 4.470348E-08 -2.980232E-08 L 4.470348E-08 -2.980232E-08" pathEditMode="relative">
                                      <p:cBhvr from="" to="">
                                        <p:cTn id="1042" dur="1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3" presetID="10" presetClass="exit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1" presetID="1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3" presetID="10" presetClass="exit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1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3" presetID="10" presetClass="exit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1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3" presetID="10" presetClass="exit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0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3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09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9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0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1" presetID="1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10" presetClass="exit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0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0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1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1" presetID="1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3" presetID="10" presetClass="exit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1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1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2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21" presetID="1" presetClass="entr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3" presetID="10" presetClass="exit" presetSubtype="0" repeatCount="indefinite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2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2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3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1" presetID="1" presetClass="entr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3" presetID="10" presetClass="exit" presetSubtype="0" repeatCount="indefinite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3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3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4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1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3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4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4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5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1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3" presetID="10" presetClass="exit" presetSubtype="0" repeatCount="indefinite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5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5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6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61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3" presetID="10" presetClass="exit" presetSubtype="0" repeatCount="indefinite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6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6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7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1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3" presetID="10" presetClass="exit" presetSubtype="0" repeatCount="indefinite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7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7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8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1" presetID="1" presetClass="entr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3" presetID="10" presetClass="exit" presetSubtype="0" repeatCount="indefinite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4" dur="3000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8997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86" dur="3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88" dur="3000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02765302 1.192093E-07 L 0.0002765302 1.192093E-07 C -0.01175622 0.03021132 0.03191847 0.1219582 0.09782668 0.2049224 C 0.1637349 0.2878867 0.2269185 0.3306516 0.2389513 0.3004404 C 0.250984 0.2702293 0.2073093 0.1784824 0.1414011 0.09551811 C 0.07549288 0.01255379 0.01230928 -0.03021106 0.0002765302 1.192093E-07 Z" pathEditMode="relative">
                                      <p:cBhvr from="" to="">
                                        <p:cTn id="1190" dur="1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1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19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9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19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1" presetID="10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0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0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0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9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1" presetID="10" presetClass="exit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1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1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1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9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1" presetID="10" presetClass="exit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2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2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2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29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1" presetID="10" presetClass="exit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3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3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3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9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1" presetID="10" presetClass="exit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4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4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4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49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1" presetID="10" presetClass="exit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5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5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5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1" presetID="10" presetClass="exit" presetSubtype="0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6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6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6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69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1" presetID="10" presetClass="exit" presetSubtype="0" repeatCount="indefinite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7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7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7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9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1" presetID="10" presetClass="exit" presetSubtype="0" repeatCount="indefinite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2" dur="2500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749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284" dur="25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5" dur="1" fill="hold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86" dur="2500">
                                          <p:stCondLst>
                                            <p:cond delay="75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5.215406E-08 L 0 5.215406E-08 C -0.004896657 0.01229432 0.01287655 0.04963036 0.03969763 0.08339235 C 0.06651869 0.1171543 0.09223099 0.1345572 0.09712769 0.122263 C 0.1020243 0.1099687 0.08425112 0.07263267 0.05743005 0.0388707 C 0.03060898 0.005108723 0.00489665 -0.01229422 0 5.215406E-08 Z" pathEditMode="relative">
                                      <p:cBhvr from="" to="">
                                        <p:cTn id="128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4" grpId="1"/>
      <p:bldP spid="17" grpId="0"/>
      <p:bldP spid="17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7" grpId="0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70" grpId="0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2" grpId="0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29" grpId="0"/>
      <p:bldP spid="130" grpId="0"/>
      <p:bldP spid="130" grpId="1"/>
      <p:bldP spid="131" grpId="0"/>
      <p:bldP spid="131" grpId="1"/>
      <p:bldP spid="132" grpId="0"/>
      <p:bldP spid="132" grpId="1"/>
      <p:bldP spid="133" grpId="0"/>
      <p:bldP spid="133" grpId="1"/>
      <p:bldP spid="134" grpId="0"/>
      <p:bldP spid="134" grpId="1"/>
      <p:bldP spid="135" grpId="0"/>
      <p:bldP spid="135" grpId="1"/>
      <p:bldP spid="136" grpId="0"/>
      <p:bldP spid="136" grpId="1"/>
      <p:bldP spid="137" grpId="0"/>
      <p:bldP spid="137" grpId="1"/>
      <p:bldP spid="138" grpId="0"/>
      <p:bldP spid="138" grpId="1"/>
      <p:bldP spid="139" grpId="0"/>
      <p:bldP spid="139" grpId="1"/>
      <p:bldP spid="140" grpId="0"/>
      <p:bldP spid="140" grpId="1"/>
      <p:bldP spid="141" grpId="0"/>
      <p:bldP spid="141" grpId="1"/>
      <p:bldP spid="142" grpId="0"/>
      <p:bldP spid="142" grpId="1"/>
      <p:bldP spid="143" grpId="0"/>
      <p:bldP spid="143" grpId="1"/>
      <p:bldP spid="144" grpId="0"/>
      <p:bldP spid="144" grpId="1"/>
      <p:bldP spid="145" grpId="0"/>
      <p:bldP spid="145" grpId="1"/>
      <p:bldP spid="146" grpId="0"/>
      <p:bldP spid="146" grpId="1"/>
      <p:bldP spid="147" grpId="0"/>
      <p:bldP spid="147" grpId="1"/>
      <p:bldP spid="148" grpId="0"/>
      <p:bldP spid="148" grpId="1"/>
      <p:bldP spid="150" grpId="0"/>
      <p:bldP spid="151" grpId="0"/>
      <p:bldP spid="151" grpId="1"/>
      <p:bldP spid="152" grpId="0"/>
      <p:bldP spid="152" grpId="1"/>
      <p:bldP spid="153" grpId="0"/>
      <p:bldP spid="153" grpId="1"/>
      <p:bldP spid="154" grpId="0"/>
      <p:bldP spid="154" grpId="1"/>
      <p:bldP spid="155" grpId="0"/>
      <p:bldP spid="155" grpId="1"/>
      <p:bldP spid="156" grpId="0"/>
      <p:bldP spid="156" grpId="1"/>
      <p:bldP spid="157" grpId="0"/>
      <p:bldP spid="157" grpId="1"/>
      <p:bldP spid="158" grpId="0"/>
      <p:bldP spid="158" grpId="1"/>
      <p:bldP spid="159" grpId="0"/>
      <p:bldP spid="159" grpId="1"/>
      <p:bldP spid="160" grpId="0"/>
      <p:bldP spid="160" grpId="1"/>
      <p:bldP spid="161" grpId="0"/>
      <p:bldP spid="161" grpId="1"/>
      <p:bldP spid="162" grpId="0"/>
      <p:bldP spid="162" grpId="1"/>
      <p:bldP spid="163" grpId="0"/>
      <p:bldP spid="163" grpId="1"/>
      <p:bldP spid="164" grpId="0"/>
      <p:bldP spid="164" grpId="1"/>
      <p:bldP spid="166" grpId="0"/>
      <p:bldP spid="167" grpId="0"/>
      <p:bldP spid="167" grpId="1"/>
      <p:bldP spid="168" grpId="0"/>
      <p:bldP spid="168" grpId="1"/>
      <p:bldP spid="169" grpId="0"/>
      <p:bldP spid="169" grpId="1"/>
      <p:bldP spid="170" grpId="0"/>
      <p:bldP spid="170" grpId="1"/>
      <p:bldP spid="171" grpId="0"/>
      <p:bldP spid="171" grpId="1"/>
      <p:bldP spid="172" grpId="0"/>
      <p:bldP spid="172" grpId="1"/>
      <p:bldP spid="173" grpId="0"/>
      <p:bldP spid="173" grpId="1"/>
      <p:bldP spid="174" grpId="0"/>
      <p:bldP spid="174" grpId="1"/>
      <p:bldP spid="175" grpId="0"/>
      <p:bldP spid="17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37E38C5-ABC2-42CD-80C6-3F7AAABAE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14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6587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自律的音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律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6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>
            <a:off x="5727699" y="905140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>
            <a:off x="4670424" y="130018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flipV="1">
            <a:off x="4232274" y="1854873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>
            <a:off x="4038599" y="2472593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>
            <a:off x="4038599" y="3140250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flipV="1">
            <a:off x="4232274" y="3857844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>
            <a:off x="4670424" y="463847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>
            <a:off x="5727699" y="5578739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536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>
            <a:off x="5727699" y="905140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>
            <a:off x="4670424" y="130018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flipV="1">
            <a:off x="4232274" y="1854873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>
            <a:off x="4038599" y="2472593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>
            <a:off x="4038599" y="3140250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flipV="1">
            <a:off x="4232274" y="3857844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>
            <a:off x="4670424" y="463847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>
            <a:off x="5727699" y="5578739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20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088F97E-1475-4A91-97C9-BF06D207103E}"/>
              </a:ext>
            </a:extLst>
          </p:cNvPr>
          <p:cNvGrpSpPr/>
          <p:nvPr/>
        </p:nvGrpSpPr>
        <p:grpSpPr>
          <a:xfrm rot="5400000">
            <a:off x="4038599" y="905140"/>
            <a:ext cx="4829176" cy="5047719"/>
            <a:chOff x="4038599" y="905140"/>
            <a:chExt cx="4829176" cy="5047719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A847F61D-6D6D-46BC-A6D2-7901DEC91FE1}"/>
                </a:ext>
              </a:extLst>
            </p:cNvPr>
            <p:cNvSpPr/>
            <p:nvPr/>
          </p:nvSpPr>
          <p:spPr>
            <a:xfrm>
              <a:off x="5727699" y="905140"/>
              <a:ext cx="1450976" cy="37412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1032A485-155E-45BF-92D2-133637EFD4BD}"/>
                </a:ext>
              </a:extLst>
            </p:cNvPr>
            <p:cNvSpPr/>
            <p:nvPr/>
          </p:nvSpPr>
          <p:spPr>
            <a:xfrm>
              <a:off x="4670424" y="1300189"/>
              <a:ext cx="3565526" cy="919336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7C6C6881-F9C9-4A93-9A51-3D06DBF09B99}"/>
                </a:ext>
              </a:extLst>
            </p:cNvPr>
            <p:cNvSpPr/>
            <p:nvPr/>
          </p:nvSpPr>
          <p:spPr>
            <a:xfrm flipV="1">
              <a:off x="4232274" y="1854873"/>
              <a:ext cx="4441826" cy="1145282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09D59C01-5449-4008-8BCB-AD0E3FDF669E}"/>
                </a:ext>
              </a:extLst>
            </p:cNvPr>
            <p:cNvSpPr/>
            <p:nvPr/>
          </p:nvSpPr>
          <p:spPr>
            <a:xfrm>
              <a:off x="4038599" y="2472593"/>
              <a:ext cx="4829176" cy="1245156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CE7344AF-7581-4E50-B2DF-23F45598D4AB}"/>
                </a:ext>
              </a:extLst>
            </p:cNvPr>
            <p:cNvSpPr/>
            <p:nvPr/>
          </p:nvSpPr>
          <p:spPr>
            <a:xfrm>
              <a:off x="4038599" y="3140250"/>
              <a:ext cx="4829176" cy="1245156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3959D4E-273E-46E8-8D2E-66AD719F28AD}"/>
                </a:ext>
              </a:extLst>
            </p:cNvPr>
            <p:cNvSpPr/>
            <p:nvPr/>
          </p:nvSpPr>
          <p:spPr>
            <a:xfrm flipV="1">
              <a:off x="4232274" y="3857844"/>
              <a:ext cx="4441826" cy="1145282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9019A63-C119-4FF4-9CAE-AD6F28129824}"/>
                </a:ext>
              </a:extLst>
            </p:cNvPr>
            <p:cNvSpPr/>
            <p:nvPr/>
          </p:nvSpPr>
          <p:spPr>
            <a:xfrm>
              <a:off x="4670424" y="4638474"/>
              <a:ext cx="3565526" cy="919336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3C1F6E08-0A2A-4481-A8E4-436D5CBC6EAC}"/>
                </a:ext>
              </a:extLst>
            </p:cNvPr>
            <p:cNvSpPr/>
            <p:nvPr/>
          </p:nvSpPr>
          <p:spPr>
            <a:xfrm>
              <a:off x="5727699" y="5578739"/>
              <a:ext cx="1450976" cy="37412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6154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088F97E-1475-4A91-97C9-BF06D207103E}"/>
              </a:ext>
            </a:extLst>
          </p:cNvPr>
          <p:cNvGrpSpPr/>
          <p:nvPr/>
        </p:nvGrpSpPr>
        <p:grpSpPr>
          <a:xfrm rot="2118063">
            <a:off x="4038599" y="905140"/>
            <a:ext cx="4829176" cy="5047719"/>
            <a:chOff x="4038599" y="905140"/>
            <a:chExt cx="4829176" cy="5047719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A847F61D-6D6D-46BC-A6D2-7901DEC91FE1}"/>
                </a:ext>
              </a:extLst>
            </p:cNvPr>
            <p:cNvSpPr/>
            <p:nvPr/>
          </p:nvSpPr>
          <p:spPr>
            <a:xfrm>
              <a:off x="5727699" y="905140"/>
              <a:ext cx="1450976" cy="37412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1032A485-155E-45BF-92D2-133637EFD4BD}"/>
                </a:ext>
              </a:extLst>
            </p:cNvPr>
            <p:cNvSpPr/>
            <p:nvPr/>
          </p:nvSpPr>
          <p:spPr>
            <a:xfrm>
              <a:off x="4670424" y="1300189"/>
              <a:ext cx="3565526" cy="919336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7C6C6881-F9C9-4A93-9A51-3D06DBF09B99}"/>
                </a:ext>
              </a:extLst>
            </p:cNvPr>
            <p:cNvSpPr/>
            <p:nvPr/>
          </p:nvSpPr>
          <p:spPr>
            <a:xfrm flipV="1">
              <a:off x="4232274" y="1854873"/>
              <a:ext cx="4441826" cy="1145282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09D59C01-5449-4008-8BCB-AD0E3FDF669E}"/>
                </a:ext>
              </a:extLst>
            </p:cNvPr>
            <p:cNvSpPr/>
            <p:nvPr/>
          </p:nvSpPr>
          <p:spPr>
            <a:xfrm>
              <a:off x="4038599" y="2472593"/>
              <a:ext cx="4829176" cy="1245156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CE7344AF-7581-4E50-B2DF-23F45598D4AB}"/>
                </a:ext>
              </a:extLst>
            </p:cNvPr>
            <p:cNvSpPr/>
            <p:nvPr/>
          </p:nvSpPr>
          <p:spPr>
            <a:xfrm>
              <a:off x="4038599" y="3140250"/>
              <a:ext cx="4829176" cy="1245156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3959D4E-273E-46E8-8D2E-66AD719F28AD}"/>
                </a:ext>
              </a:extLst>
            </p:cNvPr>
            <p:cNvSpPr/>
            <p:nvPr/>
          </p:nvSpPr>
          <p:spPr>
            <a:xfrm flipV="1">
              <a:off x="4232274" y="3857844"/>
              <a:ext cx="4441826" cy="1145282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9019A63-C119-4FF4-9CAE-AD6F28129824}"/>
                </a:ext>
              </a:extLst>
            </p:cNvPr>
            <p:cNvSpPr/>
            <p:nvPr/>
          </p:nvSpPr>
          <p:spPr>
            <a:xfrm>
              <a:off x="4670424" y="4638474"/>
              <a:ext cx="3565526" cy="919336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3C1F6E08-0A2A-4481-A8E4-436D5CBC6EAC}"/>
                </a:ext>
              </a:extLst>
            </p:cNvPr>
            <p:cNvSpPr/>
            <p:nvPr/>
          </p:nvSpPr>
          <p:spPr>
            <a:xfrm>
              <a:off x="5727699" y="5578739"/>
              <a:ext cx="1450976" cy="37412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50226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A680FA69-0075-48F0-9F0A-A1E6815C2EA3}"/>
              </a:ext>
            </a:extLst>
          </p:cNvPr>
          <p:cNvSpPr/>
          <p:nvPr/>
        </p:nvSpPr>
        <p:spPr>
          <a:xfrm>
            <a:off x="4447225" y="4853385"/>
            <a:ext cx="127000" cy="127000"/>
          </a:xfrm>
          <a:prstGeom prst="ellips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600"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sz="6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FAFF4179-C9E4-4003-A8FA-C5606184A1AE}"/>
              </a:ext>
            </a:extLst>
          </p:cNvPr>
          <p:cNvSpPr/>
          <p:nvPr/>
        </p:nvSpPr>
        <p:spPr>
          <a:xfrm>
            <a:off x="5147412" y="5119960"/>
            <a:ext cx="127000" cy="127000"/>
          </a:xfrm>
          <a:prstGeom prst="ellips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600">
                <a:latin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en-US" sz="6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9CF8F8C2-72C5-4B35-96AD-7A7E3D7C184A}"/>
              </a:ext>
            </a:extLst>
          </p:cNvPr>
          <p:cNvSpPr/>
          <p:nvPr/>
        </p:nvSpPr>
        <p:spPr>
          <a:xfrm>
            <a:off x="5631405" y="5691865"/>
            <a:ext cx="127000" cy="127000"/>
          </a:xfrm>
          <a:prstGeom prst="ellips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600">
                <a:latin typeface="Arial" panose="020B0604020202020204" pitchFamily="34" charset="0"/>
                <a:sym typeface="Arial" panose="020B0604020202020204" pitchFamily="34" charset="0"/>
              </a:rPr>
              <a:t>3</a:t>
            </a:r>
            <a:endParaRPr lang="zh-CN" altLang="en-US" sz="6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CF25B782-245D-40EF-9A8D-DC1B0BB692B8}"/>
              </a:ext>
            </a:extLst>
          </p:cNvPr>
          <p:cNvSpPr/>
          <p:nvPr/>
        </p:nvSpPr>
        <p:spPr>
          <a:xfrm>
            <a:off x="4931218" y="5425290"/>
            <a:ext cx="127000" cy="127000"/>
          </a:xfrm>
          <a:prstGeom prst="ellips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600">
                <a:latin typeface="Arial" panose="020B0604020202020204" pitchFamily="34" charset="0"/>
                <a:sym typeface="Arial" panose="020B0604020202020204" pitchFamily="34" charset="0"/>
              </a:rPr>
              <a:t>4</a:t>
            </a:r>
            <a:endParaRPr lang="zh-CN" altLang="en-US" sz="6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F611365-65F3-4759-BD2B-E04D69D0D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184" y="1604962"/>
            <a:ext cx="17049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84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A680FA69-0075-48F0-9F0A-A1E6815C2EA3}"/>
              </a:ext>
            </a:extLst>
          </p:cNvPr>
          <p:cNvSpPr/>
          <p:nvPr/>
        </p:nvSpPr>
        <p:spPr>
          <a:xfrm>
            <a:off x="3756265" y="4162425"/>
            <a:ext cx="1508920" cy="1508920"/>
          </a:xfrm>
          <a:prstGeom prst="ellips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600"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sz="6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chemeClr val="bg2"/>
                </a:solidFill>
              </a:rPr>
              <a:t>其他内容</a:t>
            </a:r>
          </a:p>
        </p:txBody>
      </p:sp>
    </p:spTree>
    <p:extLst>
      <p:ext uri="{BB962C8B-B14F-4D97-AF65-F5344CB8AC3E}">
        <p14:creationId xmlns:p14="http://schemas.microsoft.com/office/powerpoint/2010/main" val="2301075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hidden="1">
            <a:extLst>
              <a:ext uri="{FF2B5EF4-FFF2-40B4-BE49-F238E27FC236}">
                <a16:creationId xmlns:a16="http://schemas.microsoft.com/office/drawing/2014/main" xmlns="" id="{B2D25DF5-831B-40C9-9245-F39AE603466E}"/>
              </a:ext>
            </a:extLst>
          </p:cNvPr>
          <p:cNvSpPr/>
          <p:nvPr/>
        </p:nvSpPr>
        <p:spPr>
          <a:xfrm>
            <a:off x="4000499" y="976312"/>
            <a:ext cx="4905375" cy="4905375"/>
          </a:xfrm>
          <a:prstGeom prst="ellipse">
            <a:avLst/>
          </a:prstGeom>
          <a:noFill/>
          <a:ln>
            <a:solidFill>
              <a:srgbClr val="2E5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847F61D-6D6D-46BC-A6D2-7901DEC91FE1}"/>
              </a:ext>
            </a:extLst>
          </p:cNvPr>
          <p:cNvSpPr/>
          <p:nvPr/>
        </p:nvSpPr>
        <p:spPr>
          <a:xfrm rot="2118063">
            <a:off x="7078071" y="1334814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032A485-155E-45BF-92D2-133637EFD4BD}"/>
              </a:ext>
            </a:extLst>
          </p:cNvPr>
          <p:cNvSpPr/>
          <p:nvPr/>
        </p:nvSpPr>
        <p:spPr>
          <a:xfrm rot="2118063">
            <a:off x="5634976" y="1607099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C6C6881-F9C9-4A93-9A51-3D06DBF09B99}"/>
              </a:ext>
            </a:extLst>
          </p:cNvPr>
          <p:cNvSpPr/>
          <p:nvPr/>
        </p:nvSpPr>
        <p:spPr>
          <a:xfrm rot="2118063" flipV="1">
            <a:off x="4811005" y="2039019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D59C01-5449-4008-8BCB-AD0E3FDF669E}"/>
              </a:ext>
            </a:extLst>
          </p:cNvPr>
          <p:cNvSpPr/>
          <p:nvPr/>
        </p:nvSpPr>
        <p:spPr>
          <a:xfrm rot="2118063">
            <a:off x="4231509" y="2533975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E7344AF-7581-4E50-B2DF-23F45598D4AB}"/>
              </a:ext>
            </a:extLst>
          </p:cNvPr>
          <p:cNvSpPr/>
          <p:nvPr/>
        </p:nvSpPr>
        <p:spPr>
          <a:xfrm rot="2118063">
            <a:off x="3845689" y="3078868"/>
            <a:ext cx="4829176" cy="1245156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3959D4E-273E-46E8-8D2E-66AD719F28AD}"/>
              </a:ext>
            </a:extLst>
          </p:cNvPr>
          <p:cNvSpPr/>
          <p:nvPr/>
        </p:nvSpPr>
        <p:spPr>
          <a:xfrm rot="2118063" flipV="1">
            <a:off x="3653543" y="3673698"/>
            <a:ext cx="4441826" cy="1145282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019A63-C119-4FF4-9CAE-AD6F28129824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6E08-0A2A-4481-A8E4-436D5CBC6EAC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C4180B1-6CD4-45F4-91EB-02DADFAE768A}"/>
              </a:ext>
            </a:extLst>
          </p:cNvPr>
          <p:cNvSpPr/>
          <p:nvPr/>
        </p:nvSpPr>
        <p:spPr>
          <a:xfrm rot="2118063">
            <a:off x="3705872" y="4331564"/>
            <a:ext cx="3565526" cy="919336"/>
          </a:xfrm>
          <a:custGeom>
            <a:avLst/>
            <a:gdLst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  <a:gd name="connsiteX0" fmla="*/ 3705872 w 7271398"/>
              <a:gd name="connsiteY0" fmla="*/ 4791232 h 5250900"/>
              <a:gd name="connsiteX1" fmla="*/ 0 w 7271398"/>
              <a:gd name="connsiteY1" fmla="*/ 0 h 5250900"/>
              <a:gd name="connsiteX2" fmla="*/ 5488635 w 7271398"/>
              <a:gd name="connsiteY2" fmla="*/ 4331564 h 5250900"/>
              <a:gd name="connsiteX3" fmla="*/ 7271398 w 7271398"/>
              <a:gd name="connsiteY3" fmla="*/ 4791232 h 5250900"/>
              <a:gd name="connsiteX4" fmla="*/ 5488635 w 7271398"/>
              <a:gd name="connsiteY4" fmla="*/ 5250900 h 5250900"/>
              <a:gd name="connsiteX5" fmla="*/ 3705872 w 7271398"/>
              <a:gd name="connsiteY5" fmla="*/ 4791232 h 5250900"/>
              <a:gd name="connsiteX0" fmla="*/ 0 w 3565526"/>
              <a:gd name="connsiteY0" fmla="*/ 459668 h 919336"/>
              <a:gd name="connsiteX1" fmla="*/ 1782763 w 3565526"/>
              <a:gd name="connsiteY1" fmla="*/ 0 h 919336"/>
              <a:gd name="connsiteX2" fmla="*/ 3565526 w 3565526"/>
              <a:gd name="connsiteY2" fmla="*/ 459668 h 919336"/>
              <a:gd name="connsiteX3" fmla="*/ 1782763 w 3565526"/>
              <a:gd name="connsiteY3" fmla="*/ 919336 h 919336"/>
              <a:gd name="connsiteX4" fmla="*/ 0 w 3565526"/>
              <a:gd name="connsiteY4" fmla="*/ 459668 h 91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5526" h="919336">
                <a:moveTo>
                  <a:pt x="0" y="459668"/>
                </a:moveTo>
                <a:cubicBezTo>
                  <a:pt x="0" y="205800"/>
                  <a:pt x="798170" y="0"/>
                  <a:pt x="1782763" y="0"/>
                </a:cubicBezTo>
                <a:cubicBezTo>
                  <a:pt x="2767356" y="0"/>
                  <a:pt x="3565526" y="205800"/>
                  <a:pt x="3565526" y="459668"/>
                </a:cubicBezTo>
                <a:cubicBezTo>
                  <a:pt x="3565526" y="713536"/>
                  <a:pt x="2767356" y="919336"/>
                  <a:pt x="1782763" y="919336"/>
                </a:cubicBezTo>
                <a:cubicBezTo>
                  <a:pt x="798170" y="919336"/>
                  <a:pt x="0" y="713536"/>
                  <a:pt x="0" y="459668"/>
                </a:cubicBezTo>
                <a:close/>
              </a:path>
            </a:pathLst>
          </a:custGeom>
          <a:noFill/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A9F0037-9509-46B8-B6EE-387F2E4C1540}"/>
              </a:ext>
            </a:extLst>
          </p:cNvPr>
          <p:cNvSpPr/>
          <p:nvPr/>
        </p:nvSpPr>
        <p:spPr>
          <a:xfrm rot="2118063">
            <a:off x="4377327" y="5149065"/>
            <a:ext cx="1450976" cy="374120"/>
          </a:xfrm>
          <a:custGeom>
            <a:avLst/>
            <a:gdLst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  <a:gd name="connsiteX0" fmla="*/ 4377327 w 5828303"/>
              <a:gd name="connsiteY0" fmla="*/ 5336125 h 5523185"/>
              <a:gd name="connsiteX1" fmla="*/ 0 w 5828303"/>
              <a:gd name="connsiteY1" fmla="*/ 0 h 5523185"/>
              <a:gd name="connsiteX2" fmla="*/ 5102815 w 5828303"/>
              <a:gd name="connsiteY2" fmla="*/ 5149065 h 5523185"/>
              <a:gd name="connsiteX3" fmla="*/ 5828303 w 5828303"/>
              <a:gd name="connsiteY3" fmla="*/ 5336125 h 5523185"/>
              <a:gd name="connsiteX4" fmla="*/ 5102815 w 5828303"/>
              <a:gd name="connsiteY4" fmla="*/ 5523185 h 5523185"/>
              <a:gd name="connsiteX5" fmla="*/ 4377327 w 5828303"/>
              <a:gd name="connsiteY5" fmla="*/ 5336125 h 5523185"/>
              <a:gd name="connsiteX0" fmla="*/ 0 w 1450976"/>
              <a:gd name="connsiteY0" fmla="*/ 187060 h 374120"/>
              <a:gd name="connsiteX1" fmla="*/ 725488 w 1450976"/>
              <a:gd name="connsiteY1" fmla="*/ 0 h 374120"/>
              <a:gd name="connsiteX2" fmla="*/ 1450976 w 1450976"/>
              <a:gd name="connsiteY2" fmla="*/ 187060 h 374120"/>
              <a:gd name="connsiteX3" fmla="*/ 725488 w 1450976"/>
              <a:gd name="connsiteY3" fmla="*/ 374120 h 374120"/>
              <a:gd name="connsiteX4" fmla="*/ 0 w 1450976"/>
              <a:gd name="connsiteY4" fmla="*/ 187060 h 37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0976" h="374120">
                <a:moveTo>
                  <a:pt x="0" y="187060"/>
                </a:moveTo>
                <a:cubicBezTo>
                  <a:pt x="0" y="83750"/>
                  <a:pt x="324812" y="0"/>
                  <a:pt x="725488" y="0"/>
                </a:cubicBezTo>
                <a:cubicBezTo>
                  <a:pt x="1126164" y="0"/>
                  <a:pt x="1450976" y="83750"/>
                  <a:pt x="1450976" y="187060"/>
                </a:cubicBezTo>
                <a:cubicBezTo>
                  <a:pt x="1450976" y="290370"/>
                  <a:pt x="1126164" y="374120"/>
                  <a:pt x="725488" y="374120"/>
                </a:cubicBezTo>
                <a:cubicBezTo>
                  <a:pt x="324812" y="374120"/>
                  <a:pt x="0" y="290370"/>
                  <a:pt x="0" y="18706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A91ABDC6-B060-4C0B-A6CB-1EB479195F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91092" y="4793775"/>
            <a:ext cx="1039266" cy="24622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>
                <a:solidFill>
                  <a:schemeClr val="bg2"/>
                </a:solidFill>
              </a:rPr>
              <a:t>其他内容</a:t>
            </a:r>
          </a:p>
        </p:txBody>
      </p:sp>
    </p:spTree>
    <p:extLst>
      <p:ext uri="{BB962C8B-B14F-4D97-AF65-F5344CB8AC3E}">
        <p14:creationId xmlns:p14="http://schemas.microsoft.com/office/powerpoint/2010/main" val="13282986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公众号：自律的音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276AA"/>
      </a:accent1>
      <a:accent2>
        <a:srgbClr val="1689A0"/>
      </a:accent2>
      <a:accent3>
        <a:srgbClr val="3FA692"/>
      </a:accent3>
      <a:accent4>
        <a:srgbClr val="5167A4"/>
      </a:accent4>
      <a:accent5>
        <a:srgbClr val="5E5CA2"/>
      </a:accent5>
      <a:accent6>
        <a:srgbClr val="768395"/>
      </a:accent6>
      <a:hlink>
        <a:srgbClr val="4276AA"/>
      </a:hlink>
      <a:folHlink>
        <a:srgbClr val="BFBFBF"/>
      </a:folHlink>
    </a:clrScheme>
    <a:fontScheme name="思源黑体">
      <a:majorFont>
        <a:latin typeface="Arial"/>
        <a:ea typeface="思源黑体 Normal"/>
        <a:cs typeface=""/>
      </a:majorFont>
      <a:minorFont>
        <a:latin typeface="Arial"/>
        <a:ea typeface="思源黑体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公众号：自律的音律" id="{A2278985-403C-472D-9572-1CC980967DAC}" vid="{94858B7B-23DB-4DBD-B72E-B72622130CE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542</TotalTime>
  <Words>2264</Words>
  <Application>Microsoft Office PowerPoint</Application>
  <PresentationFormat>宽屏</PresentationFormat>
  <Paragraphs>621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阿里巴巴普惠体 L</vt:lpstr>
      <vt:lpstr>思源黑体 Normal</vt:lpstr>
      <vt:lpstr>微软雅黑</vt:lpstr>
      <vt:lpstr>Arial</vt:lpstr>
      <vt:lpstr>公众号：自律的音律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文字云旋转</dc:subject>
  <dc:creator>自律的音律</dc:creator>
  <cp:keywords>www.51pptmoban.com</cp:keywords>
  <dc:description>www.51pptmoban.com</dc:description>
  <cp:lastModifiedBy>Microsoft 帐户</cp:lastModifiedBy>
  <cp:revision>61</cp:revision>
  <dcterms:created xsi:type="dcterms:W3CDTF">2020-06-10T09:33:52Z</dcterms:created>
  <dcterms:modified xsi:type="dcterms:W3CDTF">2021-05-25T14:17:05Z</dcterms:modified>
</cp:coreProperties>
</file>