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8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5.xml" ContentType="application/vnd.openxmlformats-officedocument.drawingml.chart+xml"/>
  <Override PartName="/ppt/notesSlides/notesSlide27.xml" ContentType="application/vnd.openxmlformats-officedocument.presentationml.notesSlide+xml"/>
  <Override PartName="/ppt/tags/tag9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316" r:id="rId2"/>
    <p:sldId id="317" r:id="rId3"/>
    <p:sldId id="318" r:id="rId4"/>
    <p:sldId id="310" r:id="rId5"/>
    <p:sldId id="303" r:id="rId6"/>
    <p:sldId id="300" r:id="rId7"/>
    <p:sldId id="297" r:id="rId8"/>
    <p:sldId id="320" r:id="rId9"/>
    <p:sldId id="312" r:id="rId10"/>
    <p:sldId id="309" r:id="rId11"/>
    <p:sldId id="315" r:id="rId12"/>
    <p:sldId id="305" r:id="rId13"/>
    <p:sldId id="321" r:id="rId14"/>
    <p:sldId id="307" r:id="rId15"/>
    <p:sldId id="301" r:id="rId16"/>
    <p:sldId id="311" r:id="rId17"/>
    <p:sldId id="314" r:id="rId18"/>
    <p:sldId id="322" r:id="rId19"/>
    <p:sldId id="295" r:id="rId20"/>
    <p:sldId id="296" r:id="rId21"/>
    <p:sldId id="294" r:id="rId22"/>
    <p:sldId id="298" r:id="rId23"/>
    <p:sldId id="323" r:id="rId24"/>
    <p:sldId id="302" r:id="rId25"/>
    <p:sldId id="308" r:id="rId26"/>
    <p:sldId id="304" r:id="rId27"/>
    <p:sldId id="299" r:id="rId28"/>
    <p:sldId id="319" r:id="rId29"/>
    <p:sldId id="324" r:id="rId3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2028"/>
    <a:srgbClr val="000000"/>
    <a:srgbClr val="C00000"/>
    <a:srgbClr val="C00002"/>
    <a:srgbClr val="E62129"/>
    <a:srgbClr val="E3BA5A"/>
    <a:srgbClr val="BB2411"/>
    <a:srgbClr val="A5712A"/>
    <a:srgbClr val="E82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44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42"/>
          <c:y val="8.8007807086134038E-2"/>
          <c:w val="0.5386593257874015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67B-49E1-AD80-2ABF9043A93C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67B-49E1-AD80-2ABF9043A93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67B-49E1-AD80-2ABF9043A93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67B-49E1-AD80-2ABF9043A93C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67B-49E1-AD80-2ABF9043A9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42"/>
          <c:y val="8.8007807086134038E-2"/>
          <c:w val="0.5386593257874015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B98-4676-B9DA-7D7890CF458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B98-4676-B9DA-7D7890CF458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B98-4676-B9DA-7D7890CF458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B98-4676-B9DA-7D7890CF4589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B98-4676-B9DA-7D7890CF45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42"/>
          <c:y val="8.8007807086134038E-2"/>
          <c:w val="0.5386593257874015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658-41D9-9CA9-44E146DC0D7D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658-41D9-9CA9-44E146DC0D7D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658-41D9-9CA9-44E146DC0D7D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658-41D9-9CA9-44E146DC0D7D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658-41D9-9CA9-44E146DC0D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42"/>
          <c:y val="8.8007807086134038E-2"/>
          <c:w val="0.5386593257874015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56A-456C-9AE6-4B983FF49B1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56A-456C-9AE6-4B983FF49B1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56A-456C-9AE6-4B983FF49B1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56A-456C-9AE6-4B983FF49B16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56A-456C-9AE6-4B983FF49B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标题 1</c:v>
                </c:pt>
              </c:strCache>
            </c:strRef>
          </c:tx>
          <c:spPr>
            <a:solidFill>
              <a:srgbClr val="0070C0"/>
            </a:solidFill>
            <a:ln w="15875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5875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9739-4104-BF6F-18924E736AD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 w="15875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739-4104-BF6F-18924E736AD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15875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739-4104-BF6F-18924E736ADC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 w="15875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739-4104-BF6F-18924E736A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90</c:v>
                </c:pt>
                <c:pt idx="2">
                  <c:v>72</c:v>
                </c:pt>
                <c:pt idx="3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F7F-44B3-BE48-8F90009A350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标题 2</c:v>
                </c:pt>
              </c:strCache>
            </c:strRef>
          </c:tx>
          <c:spPr>
            <a:solidFill>
              <a:schemeClr val="accent2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90</c:v>
                </c:pt>
                <c:pt idx="1">
                  <c:v>70</c:v>
                </c:pt>
                <c:pt idx="2">
                  <c:v>53</c:v>
                </c:pt>
                <c:pt idx="3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F7F-44B3-BE48-8F90009A350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标题 3</c:v>
                </c:pt>
              </c:strCache>
            </c:strRef>
          </c:tx>
          <c:spPr>
            <a:solidFill>
              <a:schemeClr val="accent3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60</c:v>
                </c:pt>
                <c:pt idx="1">
                  <c:v>80</c:v>
                </c:pt>
                <c:pt idx="2">
                  <c:v>90</c:v>
                </c:pt>
                <c:pt idx="3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F7F-44B3-BE48-8F90009A350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标题4</c:v>
                </c:pt>
              </c:strCache>
            </c:strRef>
          </c:tx>
          <c:spPr>
            <a:solidFill>
              <a:schemeClr val="accent4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90</c:v>
                </c:pt>
                <c:pt idx="1">
                  <c:v>100</c:v>
                </c:pt>
                <c:pt idx="2">
                  <c:v>50</c:v>
                </c:pt>
                <c:pt idx="3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4F7F-44B3-BE48-8F90009A350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20063216"/>
        <c:axId val="-220076272"/>
      </c:barChart>
      <c:catAx>
        <c:axId val="-220063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220076272"/>
        <c:crosses val="autoZero"/>
        <c:auto val="1"/>
        <c:lblAlgn val="ctr"/>
        <c:lblOffset val="100"/>
        <c:noMultiLvlLbl val="0"/>
      </c:catAx>
      <c:valAx>
        <c:axId val="-220076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220063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60910270678464"/>
          <c:y val="0.88136440506389413"/>
          <c:w val="0.47056016230266173"/>
          <c:h val="0.11485434754129599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66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59387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944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5521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6581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44532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4395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821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6756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3697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61903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753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778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2158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4522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8815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56947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5578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251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4446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2575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1807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6615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34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166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2489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60A08-AE14-4601-823B-EEE87F151D6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496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28767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506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74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82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84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64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190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694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411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847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491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04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074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10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541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428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945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401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0070C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1500" b="1" dirty="0">
                <a:solidFill>
                  <a:srgbClr val="0070C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783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15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5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04"/>
          <a:stretch/>
        </p:blipFill>
        <p:spPr>
          <a:xfrm>
            <a:off x="0" y="0"/>
            <a:ext cx="9144000" cy="37417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6932"/>
            <a:ext cx="9144000" cy="339566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74692" y="3849526"/>
            <a:ext cx="3194615" cy="9638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4155"/>
            <a:ext cx="9144000" cy="93934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42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04"/>
          <a:stretch/>
        </p:blipFill>
        <p:spPr>
          <a:xfrm>
            <a:off x="0" y="0"/>
            <a:ext cx="9144000" cy="37417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6932"/>
            <a:ext cx="9144000" cy="33956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974692" y="3849526"/>
            <a:ext cx="3194615" cy="9638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4155"/>
            <a:ext cx="9144000" cy="93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6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0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pPr/>
              <a:t>2021/5/25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85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04"/>
          <a:stretch/>
        </p:blipFill>
        <p:spPr>
          <a:xfrm>
            <a:off x="0" y="0"/>
            <a:ext cx="9144000" cy="3741724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6932"/>
            <a:ext cx="9144000" cy="3395663"/>
          </a:xfrm>
          <a:prstGeom prst="rect">
            <a:avLst/>
          </a:prstGeom>
        </p:spPr>
      </p:pic>
      <p:sp>
        <p:nvSpPr>
          <p:cNvPr id="12" name="TextBox 84"/>
          <p:cNvSpPr txBox="1"/>
          <p:nvPr/>
        </p:nvSpPr>
        <p:spPr>
          <a:xfrm>
            <a:off x="1935746" y="1509423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rgbClr val="E62129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党务工作汇报</a:t>
            </a:r>
            <a:endParaRPr lang="zh-CN" altLang="en-US" sz="6600" dirty="0">
              <a:solidFill>
                <a:srgbClr val="E62129"/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21716" y="1891530"/>
            <a:ext cx="1072554" cy="297631"/>
            <a:chOff x="731520" y="2331269"/>
            <a:chExt cx="1072554" cy="297631"/>
          </a:xfrm>
        </p:grpSpPr>
        <p:sp>
          <p:nvSpPr>
            <p:cNvPr id="39" name="iconfont-1187-868487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1469348" y="2331269"/>
              <a:ext cx="334726" cy="297631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E621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BB2411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731520" y="2480084"/>
              <a:ext cx="601980" cy="82550"/>
              <a:chOff x="731520" y="2480084"/>
              <a:chExt cx="601980" cy="82550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731520" y="2480084"/>
                <a:ext cx="601980" cy="0"/>
              </a:xfrm>
              <a:prstGeom prst="line">
                <a:avLst/>
              </a:prstGeom>
              <a:ln w="12700">
                <a:solidFill>
                  <a:srgbClr val="E6212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731520" y="2562634"/>
                <a:ext cx="601980" cy="0"/>
              </a:xfrm>
              <a:prstGeom prst="line">
                <a:avLst/>
              </a:prstGeom>
              <a:ln w="12700">
                <a:solidFill>
                  <a:srgbClr val="E6212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组合 47"/>
          <p:cNvGrpSpPr/>
          <p:nvPr/>
        </p:nvGrpSpPr>
        <p:grpSpPr>
          <a:xfrm>
            <a:off x="7440201" y="1891529"/>
            <a:ext cx="1076112" cy="297631"/>
            <a:chOff x="7550005" y="2182453"/>
            <a:chExt cx="1076112" cy="297631"/>
          </a:xfrm>
        </p:grpSpPr>
        <p:sp>
          <p:nvSpPr>
            <p:cNvPr id="44" name="iconfont-1187-868487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7550005" y="2182453"/>
              <a:ext cx="334726" cy="297631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E621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BB2411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8024137" y="2331268"/>
              <a:ext cx="601980" cy="82550"/>
              <a:chOff x="1354198" y="2480084"/>
              <a:chExt cx="601980" cy="82550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1354198" y="2480084"/>
                <a:ext cx="601980" cy="0"/>
              </a:xfrm>
              <a:prstGeom prst="line">
                <a:avLst/>
              </a:prstGeom>
              <a:ln w="12700">
                <a:solidFill>
                  <a:srgbClr val="E6212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1354198" y="2562634"/>
                <a:ext cx="601980" cy="0"/>
              </a:xfrm>
              <a:prstGeom prst="line">
                <a:avLst/>
              </a:prstGeom>
              <a:ln w="12700">
                <a:solidFill>
                  <a:srgbClr val="E6212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8" name="图片 87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97665" y="3306423"/>
            <a:ext cx="4940300" cy="1490532"/>
          </a:xfrm>
          <a:prstGeom prst="rect">
            <a:avLst/>
          </a:prstGeom>
        </p:spPr>
      </p:pic>
      <p:sp>
        <p:nvSpPr>
          <p:cNvPr id="92" name="圆角矩形 91"/>
          <p:cNvSpPr/>
          <p:nvPr/>
        </p:nvSpPr>
        <p:spPr>
          <a:xfrm>
            <a:off x="2197665" y="2602483"/>
            <a:ext cx="4774634" cy="275461"/>
          </a:xfrm>
          <a:prstGeom prst="roundRect">
            <a:avLst>
              <a:gd name="adj" fmla="val 6916"/>
            </a:avLst>
          </a:prstGeom>
          <a:noFill/>
          <a:ln>
            <a:solidFill>
              <a:srgbClr val="E621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2647869" y="2643937"/>
            <a:ext cx="387422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00" dirty="0" smtClean="0">
                <a:solidFill>
                  <a:srgbClr val="E62129"/>
                </a:solidFill>
              </a:rPr>
              <a:t>PARTY BUILDING REPORT</a:t>
            </a:r>
            <a:endParaRPr lang="zh-CN" altLang="en-US" sz="700" dirty="0">
              <a:solidFill>
                <a:srgbClr val="E62129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3532292" y="2967497"/>
            <a:ext cx="207941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E62129"/>
                    </a:gs>
                    <a:gs pos="100000">
                      <a:srgbClr val="BB2411"/>
                    </a:gs>
                  </a:gsLst>
                  <a:lin ang="5400000" scaled="1"/>
                  <a:tileRect/>
                </a:gradFill>
              </a:rPr>
              <a:t>汇报</a:t>
            </a:r>
            <a:r>
              <a:rPr lang="zh-CN" altLang="en-US" dirty="0" smtClean="0">
                <a:gradFill flip="none" rotWithShape="1">
                  <a:gsLst>
                    <a:gs pos="0">
                      <a:srgbClr val="E62129"/>
                    </a:gs>
                    <a:gs pos="100000">
                      <a:srgbClr val="BB2411"/>
                    </a:gs>
                  </a:gsLst>
                  <a:lin ang="5400000" scaled="1"/>
                  <a:tileRect/>
                </a:gradFill>
              </a:rPr>
              <a:t>人：</a:t>
            </a:r>
            <a:r>
              <a:rPr lang="en-US" altLang="zh-CN" dirty="0" smtClean="0">
                <a:gradFill flip="none" rotWithShape="1">
                  <a:gsLst>
                    <a:gs pos="0">
                      <a:srgbClr val="E62129"/>
                    </a:gs>
                    <a:gs pos="100000">
                      <a:srgbClr val="BB2411"/>
                    </a:gs>
                  </a:gsLst>
                  <a:lin ang="5400000" scaled="1"/>
                  <a:tileRect/>
                </a:gradFill>
              </a:rPr>
              <a:t>@51PPT</a:t>
            </a:r>
            <a:r>
              <a:rPr lang="zh-CN" altLang="en-US" dirty="0" smtClean="0">
                <a:gradFill flip="none" rotWithShape="1">
                  <a:gsLst>
                    <a:gs pos="0">
                      <a:srgbClr val="E62129"/>
                    </a:gs>
                    <a:gs pos="100000">
                      <a:srgbClr val="BB2411"/>
                    </a:gs>
                  </a:gsLst>
                  <a:lin ang="5400000" scaled="1"/>
                  <a:tileRect/>
                </a:gradFill>
              </a:rPr>
              <a:t>模板网</a:t>
            </a:r>
            <a:endParaRPr lang="zh-CN" altLang="en-US" dirty="0">
              <a:gradFill flip="none" rotWithShape="1">
                <a:gsLst>
                  <a:gs pos="0">
                    <a:srgbClr val="E62129"/>
                  </a:gs>
                  <a:gs pos="100000">
                    <a:srgbClr val="BB2411"/>
                  </a:gs>
                </a:gsLst>
                <a:lin ang="5400000" scaled="1"/>
                <a:tileRect/>
              </a:gradFill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433" y="455144"/>
            <a:ext cx="937892" cy="991249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4155"/>
            <a:ext cx="9144000" cy="9393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535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2697635" y="1696060"/>
            <a:ext cx="3748730" cy="1914803"/>
          </a:xfrm>
          <a:custGeom>
            <a:avLst/>
            <a:gdLst>
              <a:gd name="connsiteX0" fmla="*/ 2499153 w 4998306"/>
              <a:gd name="connsiteY0" fmla="*/ 0 h 2553070"/>
              <a:gd name="connsiteX1" fmla="*/ 4998306 w 4998306"/>
              <a:gd name="connsiteY1" fmla="*/ 2499153 h 2553070"/>
              <a:gd name="connsiteX2" fmla="*/ 4995583 w 4998306"/>
              <a:gd name="connsiteY2" fmla="*/ 2553070 h 2553070"/>
              <a:gd name="connsiteX3" fmla="*/ 4831507 w 4998306"/>
              <a:gd name="connsiteY3" fmla="*/ 2553070 h 2553070"/>
              <a:gd name="connsiteX4" fmla="*/ 4834230 w 4998306"/>
              <a:gd name="connsiteY4" fmla="*/ 2499152 h 2553070"/>
              <a:gd name="connsiteX5" fmla="*/ 2495117 w 4998306"/>
              <a:gd name="connsiteY5" fmla="*/ 160039 h 2553070"/>
              <a:gd name="connsiteX6" fmla="*/ 156004 w 4998306"/>
              <a:gd name="connsiteY6" fmla="*/ 2499152 h 2553070"/>
              <a:gd name="connsiteX7" fmla="*/ 158727 w 4998306"/>
              <a:gd name="connsiteY7" fmla="*/ 2553070 h 2553070"/>
              <a:gd name="connsiteX8" fmla="*/ 2723 w 4998306"/>
              <a:gd name="connsiteY8" fmla="*/ 2553070 h 2553070"/>
              <a:gd name="connsiteX9" fmla="*/ 0 w 4998306"/>
              <a:gd name="connsiteY9" fmla="*/ 2499153 h 2553070"/>
              <a:gd name="connsiteX10" fmla="*/ 2499153 w 4998306"/>
              <a:gd name="connsiteY10" fmla="*/ 0 h 255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98306" h="2553070">
                <a:moveTo>
                  <a:pt x="2499153" y="0"/>
                </a:moveTo>
                <a:cubicBezTo>
                  <a:pt x="3879397" y="0"/>
                  <a:pt x="4998306" y="1118909"/>
                  <a:pt x="4998306" y="2499153"/>
                </a:cubicBezTo>
                <a:lnTo>
                  <a:pt x="4995583" y="2553070"/>
                </a:lnTo>
                <a:lnTo>
                  <a:pt x="4831507" y="2553070"/>
                </a:lnTo>
                <a:lnTo>
                  <a:pt x="4834230" y="2499152"/>
                </a:lnTo>
                <a:cubicBezTo>
                  <a:pt x="4834230" y="1207296"/>
                  <a:pt x="3786973" y="160039"/>
                  <a:pt x="2495117" y="160039"/>
                </a:cubicBezTo>
                <a:cubicBezTo>
                  <a:pt x="1203261" y="160039"/>
                  <a:pt x="156004" y="1207296"/>
                  <a:pt x="156004" y="2499152"/>
                </a:cubicBezTo>
                <a:lnTo>
                  <a:pt x="158727" y="2553070"/>
                </a:lnTo>
                <a:lnTo>
                  <a:pt x="2723" y="2553070"/>
                </a:lnTo>
                <a:lnTo>
                  <a:pt x="0" y="2499153"/>
                </a:lnTo>
                <a:cubicBezTo>
                  <a:pt x="0" y="1118909"/>
                  <a:pt x="1118909" y="0"/>
                  <a:pt x="2499153" y="0"/>
                </a:cubicBezTo>
                <a:close/>
              </a:path>
            </a:pathLst>
          </a:custGeom>
          <a:solidFill>
            <a:srgbClr val="E62129"/>
          </a:solidFill>
          <a:ln>
            <a:noFill/>
          </a:ln>
          <a:effectLst>
            <a:innerShdw blurRad="508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28"/>
          <p:cNvGrpSpPr/>
          <p:nvPr/>
        </p:nvGrpSpPr>
        <p:grpSpPr>
          <a:xfrm>
            <a:off x="2619738" y="3092277"/>
            <a:ext cx="723176" cy="1063972"/>
            <a:chOff x="3492983" y="3722986"/>
            <a:chExt cx="964235" cy="1418629"/>
          </a:xfrm>
        </p:grpSpPr>
        <p:grpSp>
          <p:nvGrpSpPr>
            <p:cNvPr id="3" name="组合 25"/>
            <p:cNvGrpSpPr/>
            <p:nvPr/>
          </p:nvGrpSpPr>
          <p:grpSpPr>
            <a:xfrm>
              <a:off x="3492983" y="3722986"/>
              <a:ext cx="964235" cy="1418629"/>
              <a:chOff x="2993266" y="1723328"/>
              <a:chExt cx="1411736" cy="2077014"/>
            </a:xfrm>
          </p:grpSpPr>
          <p:sp>
            <p:nvSpPr>
              <p:cNvPr id="8" name="圆角矩形 7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圆角矩形 6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3688936" y="4021491"/>
              <a:ext cx="242633" cy="284336"/>
              <a:chOff x="1776" y="1776"/>
              <a:chExt cx="64" cy="75"/>
            </a:xfrm>
            <a:solidFill>
              <a:srgbClr val="E87071"/>
            </a:solidFill>
            <a:effectLst/>
          </p:grpSpPr>
          <p:sp>
            <p:nvSpPr>
              <p:cNvPr id="57" name="Freeform 5"/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6"/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7"/>
              <p:cNvSpPr>
                <a:spLocks/>
              </p:cNvSpPr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8"/>
              <p:cNvSpPr>
                <a:spLocks/>
              </p:cNvSpPr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29"/>
          <p:cNvGrpSpPr/>
          <p:nvPr/>
        </p:nvGrpSpPr>
        <p:grpSpPr>
          <a:xfrm>
            <a:off x="4324713" y="1387302"/>
            <a:ext cx="723176" cy="1063972"/>
            <a:chOff x="5766283" y="1449686"/>
            <a:chExt cx="964235" cy="1418629"/>
          </a:xfrm>
        </p:grpSpPr>
        <p:grpSp>
          <p:nvGrpSpPr>
            <p:cNvPr id="26" name="组合 37"/>
            <p:cNvGrpSpPr/>
            <p:nvPr/>
          </p:nvGrpSpPr>
          <p:grpSpPr>
            <a:xfrm>
              <a:off x="5766283" y="1449686"/>
              <a:ext cx="964235" cy="1418629"/>
              <a:chOff x="2993266" y="1723328"/>
              <a:chExt cx="1411736" cy="2077014"/>
            </a:xfrm>
          </p:grpSpPr>
          <p:sp>
            <p:nvSpPr>
              <p:cNvPr id="39" name="圆角矩形 38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18"/>
            <p:cNvGrpSpPr>
              <a:grpSpLocks noChangeAspect="1"/>
            </p:cNvGrpSpPr>
            <p:nvPr/>
          </p:nvGrpSpPr>
          <p:grpSpPr bwMode="auto">
            <a:xfrm>
              <a:off x="5963619" y="1769316"/>
              <a:ext cx="265222" cy="247136"/>
              <a:chOff x="3802" y="2858"/>
              <a:chExt cx="616" cy="574"/>
            </a:xfrm>
            <a:solidFill>
              <a:srgbClr val="FFB850"/>
            </a:solidFill>
            <a:effectLst/>
          </p:grpSpPr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52"/>
          <p:cNvGrpSpPr/>
          <p:nvPr/>
        </p:nvGrpSpPr>
        <p:grpSpPr>
          <a:xfrm>
            <a:off x="6029687" y="3092277"/>
            <a:ext cx="723176" cy="1063972"/>
            <a:chOff x="8039582" y="3722986"/>
            <a:chExt cx="964235" cy="1418629"/>
          </a:xfrm>
        </p:grpSpPr>
        <p:grpSp>
          <p:nvGrpSpPr>
            <p:cNvPr id="30" name="组合 47"/>
            <p:cNvGrpSpPr/>
            <p:nvPr/>
          </p:nvGrpSpPr>
          <p:grpSpPr>
            <a:xfrm>
              <a:off x="8039582" y="3722986"/>
              <a:ext cx="964235" cy="1418629"/>
              <a:chOff x="2993266" y="1723328"/>
              <a:chExt cx="1411736" cy="2077014"/>
            </a:xfrm>
          </p:grpSpPr>
          <p:sp>
            <p:nvSpPr>
              <p:cNvPr id="49" name="圆角矩形 48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13"/>
            <p:cNvGrpSpPr>
              <a:grpSpLocks noChangeAspect="1"/>
            </p:cNvGrpSpPr>
            <p:nvPr/>
          </p:nvGrpSpPr>
          <p:grpSpPr bwMode="auto">
            <a:xfrm>
              <a:off x="8215083" y="4010935"/>
              <a:ext cx="304689" cy="308286"/>
              <a:chOff x="2426" y="2781"/>
              <a:chExt cx="593" cy="600"/>
            </a:xfrm>
            <a:solidFill>
              <a:srgbClr val="00AF92"/>
            </a:solidFill>
            <a:effectLst/>
          </p:grpSpPr>
          <p:sp>
            <p:nvSpPr>
              <p:cNvPr id="68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27"/>
          <p:cNvGrpSpPr/>
          <p:nvPr/>
        </p:nvGrpSpPr>
        <p:grpSpPr>
          <a:xfrm>
            <a:off x="3119113" y="1886678"/>
            <a:ext cx="723176" cy="1063972"/>
            <a:chOff x="4158817" y="2115520"/>
            <a:chExt cx="964235" cy="1418629"/>
          </a:xfrm>
        </p:grpSpPr>
        <p:grpSp>
          <p:nvGrpSpPr>
            <p:cNvPr id="38" name="组合 32"/>
            <p:cNvGrpSpPr/>
            <p:nvPr/>
          </p:nvGrpSpPr>
          <p:grpSpPr>
            <a:xfrm>
              <a:off x="4158817" y="2115520"/>
              <a:ext cx="964235" cy="1418629"/>
              <a:chOff x="2993266" y="1723328"/>
              <a:chExt cx="1411736" cy="2077014"/>
            </a:xfrm>
          </p:grpSpPr>
          <p:sp>
            <p:nvSpPr>
              <p:cNvPr id="34" name="圆角矩形 33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圆角矩形 35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69"/>
            <p:cNvGrpSpPr/>
            <p:nvPr/>
          </p:nvGrpSpPr>
          <p:grpSpPr>
            <a:xfrm>
              <a:off x="4351758" y="2428884"/>
              <a:ext cx="273678" cy="297818"/>
              <a:chOff x="4873620" y="1965325"/>
              <a:chExt cx="269882" cy="293688"/>
            </a:xfrm>
            <a:solidFill>
              <a:srgbClr val="01ACBE"/>
            </a:solidFill>
            <a:effectLst/>
          </p:grpSpPr>
          <p:sp>
            <p:nvSpPr>
              <p:cNvPr id="71" name="Freeform 502"/>
              <p:cNvSpPr>
                <a:spLocks/>
              </p:cNvSpPr>
              <p:nvPr/>
            </p:nvSpPr>
            <p:spPr bwMode="auto">
              <a:xfrm>
                <a:off x="4873620" y="2127250"/>
                <a:ext cx="112713" cy="131763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503"/>
              <p:cNvSpPr>
                <a:spLocks/>
              </p:cNvSpPr>
              <p:nvPr/>
            </p:nvSpPr>
            <p:spPr bwMode="auto">
              <a:xfrm>
                <a:off x="4884737" y="1973263"/>
                <a:ext cx="41275" cy="146050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504"/>
              <p:cNvSpPr>
                <a:spLocks/>
              </p:cNvSpPr>
              <p:nvPr/>
            </p:nvSpPr>
            <p:spPr bwMode="auto">
              <a:xfrm>
                <a:off x="4940303" y="1965325"/>
                <a:ext cx="177800" cy="293688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Freeform 505"/>
              <p:cNvSpPr>
                <a:spLocks/>
              </p:cNvSpPr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30"/>
          <p:cNvGrpSpPr/>
          <p:nvPr/>
        </p:nvGrpSpPr>
        <p:grpSpPr>
          <a:xfrm>
            <a:off x="5530312" y="1886678"/>
            <a:ext cx="723176" cy="1063972"/>
            <a:chOff x="7373748" y="2115520"/>
            <a:chExt cx="964235" cy="1418629"/>
          </a:xfrm>
        </p:grpSpPr>
        <p:grpSp>
          <p:nvGrpSpPr>
            <p:cNvPr id="53" name="组合 42"/>
            <p:cNvGrpSpPr/>
            <p:nvPr/>
          </p:nvGrpSpPr>
          <p:grpSpPr>
            <a:xfrm>
              <a:off x="7373748" y="2115520"/>
              <a:ext cx="964235" cy="1418629"/>
              <a:chOff x="2993266" y="1723328"/>
              <a:chExt cx="1411736" cy="2077014"/>
            </a:xfrm>
          </p:grpSpPr>
          <p:sp>
            <p:nvSpPr>
              <p:cNvPr id="44" name="圆角矩形 43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圆角矩形 45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Group 62"/>
            <p:cNvGrpSpPr>
              <a:grpSpLocks noChangeAspect="1"/>
            </p:cNvGrpSpPr>
            <p:nvPr/>
          </p:nvGrpSpPr>
          <p:grpSpPr bwMode="auto">
            <a:xfrm>
              <a:off x="7541315" y="2436381"/>
              <a:ext cx="295528" cy="235965"/>
              <a:chOff x="3775" y="2110"/>
              <a:chExt cx="129" cy="103"/>
            </a:xfrm>
            <a:solidFill>
              <a:srgbClr val="663A77"/>
            </a:solidFill>
            <a:effectLst/>
          </p:grpSpPr>
          <p:sp>
            <p:nvSpPr>
              <p:cNvPr id="76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" name="组合 3"/>
          <p:cNvGrpSpPr/>
          <p:nvPr/>
        </p:nvGrpSpPr>
        <p:grpSpPr>
          <a:xfrm>
            <a:off x="3258141" y="2350871"/>
            <a:ext cx="2627719" cy="2732662"/>
            <a:chOff x="4344188" y="2734445"/>
            <a:chExt cx="3503625" cy="3643549"/>
          </a:xfrm>
        </p:grpSpPr>
        <p:grpSp>
          <p:nvGrpSpPr>
            <p:cNvPr id="56" name="组合 8"/>
            <p:cNvGrpSpPr/>
            <p:nvPr/>
          </p:nvGrpSpPr>
          <p:grpSpPr>
            <a:xfrm>
              <a:off x="5089121" y="2734445"/>
              <a:ext cx="2013758" cy="3215014"/>
              <a:chOff x="2628900" y="0"/>
              <a:chExt cx="3924300" cy="626524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210045" y="6028873"/>
                <a:ext cx="762006" cy="217714"/>
              </a:xfrm>
              <a:prstGeom prst="round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rot="18900000">
                <a:off x="3939602" y="4936160"/>
                <a:ext cx="1302892" cy="1329080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  <a:alpha val="82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748087" y="4667248"/>
                <a:ext cx="1685925" cy="93345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chemeClr val="bg1">
                      <a:lumMod val="75000"/>
                    </a:schemeClr>
                  </a:gs>
                  <a:gs pos="51000">
                    <a:schemeClr val="bg1">
                      <a:lumMod val="6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76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  <a:gs pos="3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-300000">
                <a:off x="3745777" y="5473848"/>
                <a:ext cx="1674823" cy="82848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-300000">
                <a:off x="3745777" y="5003011"/>
                <a:ext cx="1674823" cy="78828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-300000">
                <a:off x="3745777" y="5169689"/>
                <a:ext cx="1674823" cy="78828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-300000">
                <a:off x="3745777" y="5338507"/>
                <a:ext cx="1674823" cy="78828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2628900" y="0"/>
                <a:ext cx="3924300" cy="4667248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adFill flip="none" rotWithShape="1">
                <a:gsLst>
                  <a:gs pos="82000">
                    <a:srgbClr val="FFFF00"/>
                  </a:gs>
                  <a:gs pos="0">
                    <a:srgbClr val="E3BA5A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3710114" y="4705817"/>
                <a:ext cx="1788889" cy="3266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1500">
                    <a:schemeClr val="bg1">
                      <a:lumMod val="85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-300000">
                <a:off x="3667323" y="4909975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-300000">
                <a:off x="3667323" y="5070121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-300000">
                <a:off x="3667323" y="5236799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 rot="-300000">
                <a:off x="3667323" y="5405617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-300000">
                <a:off x="3667323" y="5540958"/>
                <a:ext cx="1831730" cy="8284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009769" y="5933116"/>
                <a:ext cx="1178588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4201536" y="6135966"/>
                <a:ext cx="776005" cy="16227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4344188" y="6004661"/>
              <a:ext cx="3503625" cy="373333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25000"/>
                  </a:schemeClr>
                </a:gs>
                <a:gs pos="100000">
                  <a:srgbClr val="EFEFE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78"/>
          <p:cNvGrpSpPr/>
          <p:nvPr/>
        </p:nvGrpSpPr>
        <p:grpSpPr>
          <a:xfrm>
            <a:off x="1271975" y="3192246"/>
            <a:ext cx="1442342" cy="798809"/>
            <a:chOff x="3776606" y="2004245"/>
            <a:chExt cx="1923123" cy="1065079"/>
          </a:xfrm>
        </p:grpSpPr>
        <p:sp>
          <p:nvSpPr>
            <p:cNvPr id="80" name="文本框 79"/>
            <p:cNvSpPr txBox="1"/>
            <p:nvPr/>
          </p:nvSpPr>
          <p:spPr>
            <a:xfrm>
              <a:off x="3776606" y="2004245"/>
              <a:ext cx="192312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cs typeface="+mn-ea"/>
                  <a:sym typeface="+mn-lt"/>
                </a:rPr>
                <a:t>添加</a:t>
              </a:r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782527" y="2289624"/>
              <a:ext cx="155931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 smtClean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cs typeface="+mn-ea"/>
                  <a:sym typeface="+mn-lt"/>
                </a:rPr>
                <a:t>……</a:t>
              </a:r>
              <a:endParaRPr lang="zh-CN" altLang="en-US" sz="800" dirty="0">
                <a:cs typeface="+mn-ea"/>
                <a:sym typeface="+mn-lt"/>
              </a:endParaRPr>
            </a:p>
          </p:txBody>
        </p:sp>
      </p:grpSp>
      <p:grpSp>
        <p:nvGrpSpPr>
          <p:cNvPr id="256" name="组合 81"/>
          <p:cNvGrpSpPr/>
          <p:nvPr/>
        </p:nvGrpSpPr>
        <p:grpSpPr>
          <a:xfrm>
            <a:off x="1821042" y="1634277"/>
            <a:ext cx="1442342" cy="798809"/>
            <a:chOff x="3776606" y="2004245"/>
            <a:chExt cx="1923123" cy="1065079"/>
          </a:xfrm>
        </p:grpSpPr>
        <p:sp>
          <p:nvSpPr>
            <p:cNvPr id="83" name="文本框 82"/>
            <p:cNvSpPr txBox="1"/>
            <p:nvPr/>
          </p:nvSpPr>
          <p:spPr>
            <a:xfrm>
              <a:off x="3776606" y="2004245"/>
              <a:ext cx="192312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2"/>
                  </a:solidFill>
                  <a:cs typeface="+mn-ea"/>
                  <a:sym typeface="+mn-lt"/>
                </a:rPr>
                <a:t>添加</a:t>
              </a:r>
              <a:r>
                <a:rPr lang="zh-CN" altLang="en-US" dirty="0">
                  <a:solidFill>
                    <a:schemeClr val="accent2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782527" y="2289624"/>
              <a:ext cx="155931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 smtClean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cs typeface="+mn-ea"/>
                  <a:sym typeface="+mn-lt"/>
                </a:rPr>
                <a:t>……</a:t>
              </a:r>
              <a:endParaRPr lang="zh-CN" altLang="en-US" sz="800" dirty="0">
                <a:cs typeface="+mn-ea"/>
                <a:sym typeface="+mn-lt"/>
              </a:endParaRPr>
            </a:p>
          </p:txBody>
        </p:sp>
      </p:grpSp>
      <p:grpSp>
        <p:nvGrpSpPr>
          <p:cNvPr id="257" name="组合 84"/>
          <p:cNvGrpSpPr/>
          <p:nvPr/>
        </p:nvGrpSpPr>
        <p:grpSpPr>
          <a:xfrm>
            <a:off x="3961852" y="825484"/>
            <a:ext cx="1442342" cy="798809"/>
            <a:chOff x="3776606" y="2004245"/>
            <a:chExt cx="1923123" cy="1065079"/>
          </a:xfrm>
        </p:grpSpPr>
        <p:sp>
          <p:nvSpPr>
            <p:cNvPr id="86" name="文本框 85"/>
            <p:cNvSpPr txBox="1"/>
            <p:nvPr/>
          </p:nvSpPr>
          <p:spPr>
            <a:xfrm>
              <a:off x="3776606" y="2004245"/>
              <a:ext cx="192312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3"/>
                  </a:solidFill>
                  <a:cs typeface="+mn-ea"/>
                  <a:sym typeface="+mn-lt"/>
                </a:rPr>
                <a:t>添加</a:t>
              </a:r>
              <a:r>
                <a:rPr lang="zh-CN" altLang="en-US" dirty="0">
                  <a:solidFill>
                    <a:schemeClr val="accent3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782527" y="2289624"/>
              <a:ext cx="155931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 smtClean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cs typeface="+mn-ea"/>
                  <a:sym typeface="+mn-lt"/>
                </a:rPr>
                <a:t>……</a:t>
              </a:r>
              <a:endParaRPr lang="zh-CN" altLang="en-US" sz="800" dirty="0">
                <a:cs typeface="+mn-ea"/>
                <a:sym typeface="+mn-lt"/>
              </a:endParaRPr>
            </a:p>
          </p:txBody>
        </p:sp>
      </p:grpSp>
      <p:grpSp>
        <p:nvGrpSpPr>
          <p:cNvPr id="258" name="组合 87"/>
          <p:cNvGrpSpPr/>
          <p:nvPr/>
        </p:nvGrpSpPr>
        <p:grpSpPr>
          <a:xfrm>
            <a:off x="6766177" y="3231832"/>
            <a:ext cx="1442342" cy="798809"/>
            <a:chOff x="3776606" y="2004245"/>
            <a:chExt cx="1923123" cy="1065079"/>
          </a:xfrm>
        </p:grpSpPr>
        <p:sp>
          <p:nvSpPr>
            <p:cNvPr id="89" name="文本框 88"/>
            <p:cNvSpPr txBox="1"/>
            <p:nvPr/>
          </p:nvSpPr>
          <p:spPr>
            <a:xfrm>
              <a:off x="3776606" y="2004245"/>
              <a:ext cx="192312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4">
                      <a:lumMod val="50000"/>
                    </a:schemeClr>
                  </a:solidFill>
                  <a:cs typeface="+mn-ea"/>
                  <a:sym typeface="+mn-lt"/>
                </a:rPr>
                <a:t>添加</a:t>
              </a:r>
              <a:r>
                <a:rPr lang="zh-CN" altLang="en-US" dirty="0">
                  <a:solidFill>
                    <a:schemeClr val="accent4">
                      <a:lumMod val="50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782527" y="2289624"/>
              <a:ext cx="155931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 smtClean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cs typeface="+mn-ea"/>
                  <a:sym typeface="+mn-lt"/>
                </a:rPr>
                <a:t>……</a:t>
              </a:r>
              <a:endParaRPr lang="zh-CN" altLang="en-US" sz="800" dirty="0">
                <a:cs typeface="+mn-ea"/>
                <a:sym typeface="+mn-lt"/>
              </a:endParaRPr>
            </a:p>
          </p:txBody>
        </p:sp>
      </p:grpSp>
      <p:grpSp>
        <p:nvGrpSpPr>
          <p:cNvPr id="269" name="组合 90"/>
          <p:cNvGrpSpPr/>
          <p:nvPr/>
        </p:nvGrpSpPr>
        <p:grpSpPr>
          <a:xfrm>
            <a:off x="6232750" y="1660983"/>
            <a:ext cx="1442342" cy="798809"/>
            <a:chOff x="3776606" y="2004245"/>
            <a:chExt cx="1923123" cy="1065079"/>
          </a:xfrm>
        </p:grpSpPr>
        <p:sp>
          <p:nvSpPr>
            <p:cNvPr id="92" name="文本框 91"/>
            <p:cNvSpPr txBox="1"/>
            <p:nvPr/>
          </p:nvSpPr>
          <p:spPr>
            <a:xfrm>
              <a:off x="3776606" y="2004245"/>
              <a:ext cx="192312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4"/>
                  </a:solidFill>
                  <a:cs typeface="+mn-ea"/>
                  <a:sym typeface="+mn-lt"/>
                </a:rPr>
                <a:t>添加</a:t>
              </a:r>
              <a:r>
                <a:rPr lang="zh-CN" altLang="en-US" dirty="0">
                  <a:solidFill>
                    <a:schemeClr val="accent4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3782527" y="2289624"/>
              <a:ext cx="1559316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800" dirty="0" smtClean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cs typeface="+mn-ea"/>
                  <a:sym typeface="+mn-lt"/>
                </a:rPr>
                <a:t>……</a:t>
              </a:r>
              <a:endParaRPr lang="zh-CN" altLang="en-US" sz="800" dirty="0">
                <a:cs typeface="+mn-ea"/>
                <a:sym typeface="+mn-lt"/>
              </a:endParaRPr>
            </a:p>
          </p:txBody>
        </p:sp>
      </p:grpSp>
      <p:grpSp>
        <p:nvGrpSpPr>
          <p:cNvPr id="270" name="组合 53"/>
          <p:cNvGrpSpPr/>
          <p:nvPr/>
        </p:nvGrpSpPr>
        <p:grpSpPr>
          <a:xfrm>
            <a:off x="3937351" y="2471455"/>
            <a:ext cx="1269299" cy="1256732"/>
            <a:chOff x="5245265" y="2863322"/>
            <a:chExt cx="1538545" cy="1523312"/>
          </a:xfrm>
        </p:grpSpPr>
        <p:grpSp>
          <p:nvGrpSpPr>
            <p:cNvPr id="271" name="Group 35"/>
            <p:cNvGrpSpPr>
              <a:grpSpLocks noChangeAspect="1"/>
            </p:cNvGrpSpPr>
            <p:nvPr/>
          </p:nvGrpSpPr>
          <p:grpSpPr bwMode="auto">
            <a:xfrm>
              <a:off x="5329506" y="2866005"/>
              <a:ext cx="1431612" cy="1388230"/>
              <a:chOff x="3477" y="1809"/>
              <a:chExt cx="726" cy="704"/>
            </a:xfrm>
            <a:solidFill>
              <a:schemeClr val="bg1">
                <a:lumMod val="85000"/>
                <a:alpha val="76000"/>
              </a:schemeClr>
            </a:solidFill>
          </p:grpSpPr>
          <p:sp>
            <p:nvSpPr>
              <p:cNvPr id="259" name="Freeform 36"/>
              <p:cNvSpPr>
                <a:spLocks/>
              </p:cNvSpPr>
              <p:nvPr/>
            </p:nvSpPr>
            <p:spPr bwMode="auto">
              <a:xfrm>
                <a:off x="3928" y="1833"/>
                <a:ext cx="15" cy="12"/>
              </a:xfrm>
              <a:custGeom>
                <a:avLst/>
                <a:gdLst>
                  <a:gd name="T0" fmla="*/ 5 w 6"/>
                  <a:gd name="T1" fmla="*/ 0 h 5"/>
                  <a:gd name="T2" fmla="*/ 0 w 6"/>
                  <a:gd name="T3" fmla="*/ 0 h 5"/>
                  <a:gd name="T4" fmla="*/ 0 w 6"/>
                  <a:gd name="T5" fmla="*/ 3 h 5"/>
                  <a:gd name="T6" fmla="*/ 0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5 w 6"/>
                  <a:gd name="T13" fmla="*/ 5 h 5"/>
                  <a:gd name="T14" fmla="*/ 6 w 6"/>
                  <a:gd name="T15" fmla="*/ 5 h 5"/>
                  <a:gd name="T16" fmla="*/ 6 w 6"/>
                  <a:gd name="T17" fmla="*/ 5 h 5"/>
                  <a:gd name="T18" fmla="*/ 6 w 6"/>
                  <a:gd name="T19" fmla="*/ 5 h 5"/>
                  <a:gd name="T20" fmla="*/ 6 w 6"/>
                  <a:gd name="T21" fmla="*/ 4 h 5"/>
                  <a:gd name="T22" fmla="*/ 6 w 6"/>
                  <a:gd name="T23" fmla="*/ 3 h 5"/>
                  <a:gd name="T24" fmla="*/ 6 w 6"/>
                  <a:gd name="T25" fmla="*/ 3 h 5"/>
                  <a:gd name="T26" fmla="*/ 5 w 6"/>
                  <a:gd name="T27" fmla="*/ 2 h 5"/>
                  <a:gd name="T28" fmla="*/ 5 w 6"/>
                  <a:gd name="T29" fmla="*/ 2 h 5"/>
                  <a:gd name="T30" fmla="*/ 5 w 6"/>
                  <a:gd name="T31" fmla="*/ 1 h 5"/>
                  <a:gd name="T32" fmla="*/ 5 w 6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0" name="Freeform 37"/>
              <p:cNvSpPr>
                <a:spLocks/>
              </p:cNvSpPr>
              <p:nvPr/>
            </p:nvSpPr>
            <p:spPr bwMode="auto">
              <a:xfrm>
                <a:off x="3928" y="1840"/>
                <a:ext cx="34" cy="33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6 w 14"/>
                  <a:gd name="T5" fmla="*/ 1 h 14"/>
                  <a:gd name="T6" fmla="*/ 6 w 14"/>
                  <a:gd name="T7" fmla="*/ 2 h 14"/>
                  <a:gd name="T8" fmla="*/ 6 w 14"/>
                  <a:gd name="T9" fmla="*/ 2 h 14"/>
                  <a:gd name="T10" fmla="*/ 6 w 14"/>
                  <a:gd name="T11" fmla="*/ 2 h 14"/>
                  <a:gd name="T12" fmla="*/ 5 w 14"/>
                  <a:gd name="T13" fmla="*/ 3 h 14"/>
                  <a:gd name="T14" fmla="*/ 5 w 14"/>
                  <a:gd name="T15" fmla="*/ 3 h 14"/>
                  <a:gd name="T16" fmla="*/ 4 w 14"/>
                  <a:gd name="T17" fmla="*/ 3 h 14"/>
                  <a:gd name="T18" fmla="*/ 4 w 14"/>
                  <a:gd name="T19" fmla="*/ 3 h 14"/>
                  <a:gd name="T20" fmla="*/ 3 w 14"/>
                  <a:gd name="T21" fmla="*/ 3 h 14"/>
                  <a:gd name="T22" fmla="*/ 3 w 14"/>
                  <a:gd name="T23" fmla="*/ 4 h 14"/>
                  <a:gd name="T24" fmla="*/ 3 w 14"/>
                  <a:gd name="T25" fmla="*/ 4 h 14"/>
                  <a:gd name="T26" fmla="*/ 3 w 14"/>
                  <a:gd name="T27" fmla="*/ 4 h 14"/>
                  <a:gd name="T28" fmla="*/ 3 w 14"/>
                  <a:gd name="T29" fmla="*/ 4 h 14"/>
                  <a:gd name="T30" fmla="*/ 2 w 14"/>
                  <a:gd name="T31" fmla="*/ 4 h 14"/>
                  <a:gd name="T32" fmla="*/ 1 w 14"/>
                  <a:gd name="T33" fmla="*/ 4 h 14"/>
                  <a:gd name="T34" fmla="*/ 0 w 14"/>
                  <a:gd name="T35" fmla="*/ 5 h 14"/>
                  <a:gd name="T36" fmla="*/ 0 w 14"/>
                  <a:gd name="T37" fmla="*/ 6 h 14"/>
                  <a:gd name="T38" fmla="*/ 0 w 14"/>
                  <a:gd name="T39" fmla="*/ 6 h 14"/>
                  <a:gd name="T40" fmla="*/ 0 w 14"/>
                  <a:gd name="T41" fmla="*/ 9 h 14"/>
                  <a:gd name="T42" fmla="*/ 1 w 14"/>
                  <a:gd name="T43" fmla="*/ 9 h 14"/>
                  <a:gd name="T44" fmla="*/ 1 w 14"/>
                  <a:gd name="T45" fmla="*/ 9 h 14"/>
                  <a:gd name="T46" fmla="*/ 1 w 14"/>
                  <a:gd name="T47" fmla="*/ 9 h 14"/>
                  <a:gd name="T48" fmla="*/ 1 w 14"/>
                  <a:gd name="T49" fmla="*/ 9 h 14"/>
                  <a:gd name="T50" fmla="*/ 1 w 14"/>
                  <a:gd name="T51" fmla="*/ 11 h 14"/>
                  <a:gd name="T52" fmla="*/ 2 w 14"/>
                  <a:gd name="T53" fmla="*/ 11 h 14"/>
                  <a:gd name="T54" fmla="*/ 3 w 14"/>
                  <a:gd name="T55" fmla="*/ 11 h 14"/>
                  <a:gd name="T56" fmla="*/ 3 w 14"/>
                  <a:gd name="T57" fmla="*/ 11 h 14"/>
                  <a:gd name="T58" fmla="*/ 3 w 14"/>
                  <a:gd name="T59" fmla="*/ 11 h 14"/>
                  <a:gd name="T60" fmla="*/ 3 w 14"/>
                  <a:gd name="T61" fmla="*/ 13 h 14"/>
                  <a:gd name="T62" fmla="*/ 5 w 14"/>
                  <a:gd name="T63" fmla="*/ 13 h 14"/>
                  <a:gd name="T64" fmla="*/ 6 w 14"/>
                  <a:gd name="T65" fmla="*/ 14 h 14"/>
                  <a:gd name="T66" fmla="*/ 7 w 14"/>
                  <a:gd name="T67" fmla="*/ 14 h 14"/>
                  <a:gd name="T68" fmla="*/ 9 w 14"/>
                  <a:gd name="T69" fmla="*/ 13 h 14"/>
                  <a:gd name="T70" fmla="*/ 10 w 14"/>
                  <a:gd name="T71" fmla="*/ 13 h 14"/>
                  <a:gd name="T72" fmla="*/ 10 w 14"/>
                  <a:gd name="T73" fmla="*/ 12 h 14"/>
                  <a:gd name="T74" fmla="*/ 11 w 14"/>
                  <a:gd name="T75" fmla="*/ 12 h 14"/>
                  <a:gd name="T76" fmla="*/ 12 w 14"/>
                  <a:gd name="T77" fmla="*/ 12 h 14"/>
                  <a:gd name="T78" fmla="*/ 13 w 14"/>
                  <a:gd name="T79" fmla="*/ 8 h 14"/>
                  <a:gd name="T80" fmla="*/ 13 w 14"/>
                  <a:gd name="T81" fmla="*/ 7 h 14"/>
                  <a:gd name="T82" fmla="*/ 12 w 14"/>
                  <a:gd name="T83" fmla="*/ 5 h 14"/>
                  <a:gd name="T84" fmla="*/ 12 w 14"/>
                  <a:gd name="T85" fmla="*/ 5 h 14"/>
                  <a:gd name="T86" fmla="*/ 12 w 14"/>
                  <a:gd name="T87" fmla="*/ 5 h 14"/>
                  <a:gd name="T88" fmla="*/ 13 w 14"/>
                  <a:gd name="T89" fmla="*/ 4 h 14"/>
                  <a:gd name="T90" fmla="*/ 13 w 14"/>
                  <a:gd name="T91" fmla="*/ 2 h 14"/>
                  <a:gd name="T92" fmla="*/ 13 w 14"/>
                  <a:gd name="T93" fmla="*/ 2 h 14"/>
                  <a:gd name="T94" fmla="*/ 12 w 14"/>
                  <a:gd name="T95" fmla="*/ 2 h 14"/>
                  <a:gd name="T96" fmla="*/ 12 w 14"/>
                  <a:gd name="T97" fmla="*/ 1 h 14"/>
                  <a:gd name="T98" fmla="*/ 11 w 14"/>
                  <a:gd name="T99" fmla="*/ 1 h 14"/>
                  <a:gd name="T100" fmla="*/ 8 w 14"/>
                  <a:gd name="T101" fmla="*/ 0 h 14"/>
                  <a:gd name="T102" fmla="*/ 8 w 14"/>
                  <a:gd name="T103" fmla="*/ 0 h 14"/>
                  <a:gd name="T104" fmla="*/ 7 w 14"/>
                  <a:gd name="T105" fmla="*/ 0 h 14"/>
                  <a:gd name="T106" fmla="*/ 7 w 14"/>
                  <a:gd name="T107" fmla="*/ 0 h 14"/>
                  <a:gd name="T108" fmla="*/ 7 w 14"/>
                  <a:gd name="T10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4" y="13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1"/>
                      <a:pt x="14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1" name="Freeform 38"/>
              <p:cNvSpPr>
                <a:spLocks/>
              </p:cNvSpPr>
              <p:nvPr/>
            </p:nvSpPr>
            <p:spPr bwMode="auto">
              <a:xfrm>
                <a:off x="3959" y="1847"/>
                <a:ext cx="22" cy="19"/>
              </a:xfrm>
              <a:custGeom>
                <a:avLst/>
                <a:gdLst>
                  <a:gd name="T0" fmla="*/ 4 w 9"/>
                  <a:gd name="T1" fmla="*/ 0 h 8"/>
                  <a:gd name="T2" fmla="*/ 0 w 9"/>
                  <a:gd name="T3" fmla="*/ 1 h 8"/>
                  <a:gd name="T4" fmla="*/ 0 w 9"/>
                  <a:gd name="T5" fmla="*/ 2 h 8"/>
                  <a:gd name="T6" fmla="*/ 1 w 9"/>
                  <a:gd name="T7" fmla="*/ 3 h 8"/>
                  <a:gd name="T8" fmla="*/ 2 w 9"/>
                  <a:gd name="T9" fmla="*/ 4 h 8"/>
                  <a:gd name="T10" fmla="*/ 3 w 9"/>
                  <a:gd name="T11" fmla="*/ 5 h 8"/>
                  <a:gd name="T12" fmla="*/ 3 w 9"/>
                  <a:gd name="T13" fmla="*/ 6 h 8"/>
                  <a:gd name="T14" fmla="*/ 4 w 9"/>
                  <a:gd name="T15" fmla="*/ 6 h 8"/>
                  <a:gd name="T16" fmla="*/ 4 w 9"/>
                  <a:gd name="T17" fmla="*/ 6 h 8"/>
                  <a:gd name="T18" fmla="*/ 4 w 9"/>
                  <a:gd name="T19" fmla="*/ 7 h 8"/>
                  <a:gd name="T20" fmla="*/ 4 w 9"/>
                  <a:gd name="T21" fmla="*/ 7 h 8"/>
                  <a:gd name="T22" fmla="*/ 6 w 9"/>
                  <a:gd name="T23" fmla="*/ 7 h 8"/>
                  <a:gd name="T24" fmla="*/ 6 w 9"/>
                  <a:gd name="T25" fmla="*/ 8 h 8"/>
                  <a:gd name="T26" fmla="*/ 9 w 9"/>
                  <a:gd name="T27" fmla="*/ 6 h 8"/>
                  <a:gd name="T28" fmla="*/ 9 w 9"/>
                  <a:gd name="T29" fmla="*/ 3 h 8"/>
                  <a:gd name="T30" fmla="*/ 9 w 9"/>
                  <a:gd name="T31" fmla="*/ 2 h 8"/>
                  <a:gd name="T32" fmla="*/ 9 w 9"/>
                  <a:gd name="T33" fmla="*/ 1 h 8"/>
                  <a:gd name="T34" fmla="*/ 8 w 9"/>
                  <a:gd name="T35" fmla="*/ 1 h 8"/>
                  <a:gd name="T36" fmla="*/ 7 w 9"/>
                  <a:gd name="T37" fmla="*/ 1 h 8"/>
                  <a:gd name="T38" fmla="*/ 7 w 9"/>
                  <a:gd name="T39" fmla="*/ 1 h 8"/>
                  <a:gd name="T40" fmla="*/ 7 w 9"/>
                  <a:gd name="T41" fmla="*/ 1 h 8"/>
                  <a:gd name="T42" fmla="*/ 8 w 9"/>
                  <a:gd name="T43" fmla="*/ 0 h 8"/>
                  <a:gd name="T44" fmla="*/ 7 w 9"/>
                  <a:gd name="T45" fmla="*/ 0 h 8"/>
                  <a:gd name="T46" fmla="*/ 5 w 9"/>
                  <a:gd name="T47" fmla="*/ 0 h 8"/>
                  <a:gd name="T48" fmla="*/ 4 w 9"/>
                  <a:gd name="T4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2" name="Freeform 39"/>
              <p:cNvSpPr>
                <a:spLocks/>
              </p:cNvSpPr>
              <p:nvPr/>
            </p:nvSpPr>
            <p:spPr bwMode="auto">
              <a:xfrm>
                <a:off x="3959" y="1864"/>
                <a:ext cx="22" cy="14"/>
              </a:xfrm>
              <a:custGeom>
                <a:avLst/>
                <a:gdLst>
                  <a:gd name="T0" fmla="*/ 6 w 9"/>
                  <a:gd name="T1" fmla="*/ 0 h 6"/>
                  <a:gd name="T2" fmla="*/ 4 w 9"/>
                  <a:gd name="T3" fmla="*/ 0 h 6"/>
                  <a:gd name="T4" fmla="*/ 1 w 9"/>
                  <a:gd name="T5" fmla="*/ 0 h 6"/>
                  <a:gd name="T6" fmla="*/ 0 w 9"/>
                  <a:gd name="T7" fmla="*/ 1 h 6"/>
                  <a:gd name="T8" fmla="*/ 0 w 9"/>
                  <a:gd name="T9" fmla="*/ 2 h 6"/>
                  <a:gd name="T10" fmla="*/ 0 w 9"/>
                  <a:gd name="T11" fmla="*/ 2 h 6"/>
                  <a:gd name="T12" fmla="*/ 0 w 9"/>
                  <a:gd name="T13" fmla="*/ 5 h 6"/>
                  <a:gd name="T14" fmla="*/ 3 w 9"/>
                  <a:gd name="T15" fmla="*/ 5 h 6"/>
                  <a:gd name="T16" fmla="*/ 3 w 9"/>
                  <a:gd name="T17" fmla="*/ 6 h 6"/>
                  <a:gd name="T18" fmla="*/ 8 w 9"/>
                  <a:gd name="T19" fmla="*/ 6 h 6"/>
                  <a:gd name="T20" fmla="*/ 8 w 9"/>
                  <a:gd name="T21" fmla="*/ 6 h 6"/>
                  <a:gd name="T22" fmla="*/ 9 w 9"/>
                  <a:gd name="T23" fmla="*/ 6 h 6"/>
                  <a:gd name="T24" fmla="*/ 9 w 9"/>
                  <a:gd name="T25" fmla="*/ 5 h 6"/>
                  <a:gd name="T26" fmla="*/ 9 w 9"/>
                  <a:gd name="T27" fmla="*/ 5 h 6"/>
                  <a:gd name="T28" fmla="*/ 9 w 9"/>
                  <a:gd name="T29" fmla="*/ 3 h 6"/>
                  <a:gd name="T30" fmla="*/ 7 w 9"/>
                  <a:gd name="T31" fmla="*/ 2 h 6"/>
                  <a:gd name="T32" fmla="*/ 7 w 9"/>
                  <a:gd name="T33" fmla="*/ 2 h 6"/>
                  <a:gd name="T34" fmla="*/ 7 w 9"/>
                  <a:gd name="T35" fmla="*/ 2 h 6"/>
                  <a:gd name="T36" fmla="*/ 6 w 9"/>
                  <a:gd name="T37" fmla="*/ 2 h 6"/>
                  <a:gd name="T38" fmla="*/ 6 w 9"/>
                  <a:gd name="T39" fmla="*/ 1 h 6"/>
                  <a:gd name="T40" fmla="*/ 6 w 9"/>
                  <a:gd name="T41" fmla="*/ 1 h 6"/>
                  <a:gd name="T42" fmla="*/ 6 w 9"/>
                  <a:gd name="T4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6">
                    <a:moveTo>
                      <a:pt x="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3" name="Freeform 40"/>
              <p:cNvSpPr>
                <a:spLocks/>
              </p:cNvSpPr>
              <p:nvPr/>
            </p:nvSpPr>
            <p:spPr bwMode="auto">
              <a:xfrm>
                <a:off x="3764" y="1809"/>
                <a:ext cx="81" cy="57"/>
              </a:xfrm>
              <a:custGeom>
                <a:avLst/>
                <a:gdLst>
                  <a:gd name="T0" fmla="*/ 14 w 34"/>
                  <a:gd name="T1" fmla="*/ 1 h 24"/>
                  <a:gd name="T2" fmla="*/ 2 w 34"/>
                  <a:gd name="T3" fmla="*/ 2 h 24"/>
                  <a:gd name="T4" fmla="*/ 2 w 34"/>
                  <a:gd name="T5" fmla="*/ 5 h 24"/>
                  <a:gd name="T6" fmla="*/ 4 w 34"/>
                  <a:gd name="T7" fmla="*/ 6 h 24"/>
                  <a:gd name="T8" fmla="*/ 4 w 34"/>
                  <a:gd name="T9" fmla="*/ 9 h 24"/>
                  <a:gd name="T10" fmla="*/ 4 w 34"/>
                  <a:gd name="T11" fmla="*/ 12 h 24"/>
                  <a:gd name="T12" fmla="*/ 3 w 34"/>
                  <a:gd name="T13" fmla="*/ 13 h 24"/>
                  <a:gd name="T14" fmla="*/ 0 w 34"/>
                  <a:gd name="T15" fmla="*/ 15 h 24"/>
                  <a:gd name="T16" fmla="*/ 0 w 34"/>
                  <a:gd name="T17" fmla="*/ 18 h 24"/>
                  <a:gd name="T18" fmla="*/ 2 w 34"/>
                  <a:gd name="T19" fmla="*/ 20 h 24"/>
                  <a:gd name="T20" fmla="*/ 5 w 34"/>
                  <a:gd name="T21" fmla="*/ 24 h 24"/>
                  <a:gd name="T22" fmla="*/ 11 w 34"/>
                  <a:gd name="T23" fmla="*/ 24 h 24"/>
                  <a:gd name="T24" fmla="*/ 13 w 34"/>
                  <a:gd name="T25" fmla="*/ 22 h 24"/>
                  <a:gd name="T26" fmla="*/ 14 w 34"/>
                  <a:gd name="T27" fmla="*/ 19 h 24"/>
                  <a:gd name="T28" fmla="*/ 15 w 34"/>
                  <a:gd name="T29" fmla="*/ 18 h 24"/>
                  <a:gd name="T30" fmla="*/ 16 w 34"/>
                  <a:gd name="T31" fmla="*/ 18 h 24"/>
                  <a:gd name="T32" fmla="*/ 17 w 34"/>
                  <a:gd name="T33" fmla="*/ 18 h 24"/>
                  <a:gd name="T34" fmla="*/ 21 w 34"/>
                  <a:gd name="T35" fmla="*/ 17 h 24"/>
                  <a:gd name="T36" fmla="*/ 21 w 34"/>
                  <a:gd name="T37" fmla="*/ 16 h 24"/>
                  <a:gd name="T38" fmla="*/ 22 w 34"/>
                  <a:gd name="T39" fmla="*/ 16 h 24"/>
                  <a:gd name="T40" fmla="*/ 25 w 34"/>
                  <a:gd name="T41" fmla="*/ 14 h 24"/>
                  <a:gd name="T42" fmla="*/ 28 w 34"/>
                  <a:gd name="T43" fmla="*/ 14 h 24"/>
                  <a:gd name="T44" fmla="*/ 29 w 34"/>
                  <a:gd name="T45" fmla="*/ 12 h 24"/>
                  <a:gd name="T46" fmla="*/ 29 w 34"/>
                  <a:gd name="T47" fmla="*/ 12 h 24"/>
                  <a:gd name="T48" fmla="*/ 31 w 34"/>
                  <a:gd name="T49" fmla="*/ 11 h 24"/>
                  <a:gd name="T50" fmla="*/ 31 w 34"/>
                  <a:gd name="T51" fmla="*/ 9 h 24"/>
                  <a:gd name="T52" fmla="*/ 31 w 34"/>
                  <a:gd name="T53" fmla="*/ 7 h 24"/>
                  <a:gd name="T54" fmla="*/ 33 w 34"/>
                  <a:gd name="T55" fmla="*/ 5 h 24"/>
                  <a:gd name="T56" fmla="*/ 34 w 34"/>
                  <a:gd name="T57" fmla="*/ 3 h 24"/>
                  <a:gd name="T58" fmla="*/ 34 w 34"/>
                  <a:gd name="T59" fmla="*/ 2 h 24"/>
                  <a:gd name="T60" fmla="*/ 32 w 34"/>
                  <a:gd name="T61" fmla="*/ 0 h 24"/>
                  <a:gd name="T62" fmla="*/ 27 w 34"/>
                  <a:gd name="T6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" h="24">
                    <a:moveTo>
                      <a:pt x="27" y="0"/>
                    </a:moveTo>
                    <a:cubicBezTo>
                      <a:pt x="23" y="0"/>
                      <a:pt x="18" y="0"/>
                      <a:pt x="14" y="1"/>
                    </a:cubicBezTo>
                    <a:cubicBezTo>
                      <a:pt x="10" y="1"/>
                      <a:pt x="6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5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1"/>
                      <a:pt x="4" y="22"/>
                      <a:pt x="5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3" y="23"/>
                      <a:pt x="13" y="22"/>
                    </a:cubicBezTo>
                    <a:cubicBezTo>
                      <a:pt x="13" y="22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1" y="18"/>
                      <a:pt x="21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6"/>
                      <a:pt x="24" y="15"/>
                    </a:cubicBezTo>
                    <a:cubicBezTo>
                      <a:pt x="24" y="15"/>
                      <a:pt x="25" y="14"/>
                      <a:pt x="25" y="14"/>
                    </a:cubicBezTo>
                    <a:cubicBezTo>
                      <a:pt x="25" y="14"/>
                      <a:pt x="26" y="14"/>
                      <a:pt x="26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9" y="14"/>
                      <a:pt x="29" y="13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1" y="12"/>
                      <a:pt x="31" y="11"/>
                    </a:cubicBezTo>
                    <a:cubicBezTo>
                      <a:pt x="32" y="11"/>
                      <a:pt x="32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8"/>
                      <a:pt x="31" y="7"/>
                      <a:pt x="31" y="7"/>
                    </a:cubicBezTo>
                    <a:cubicBezTo>
                      <a:pt x="31" y="6"/>
                      <a:pt x="31" y="6"/>
                      <a:pt x="32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1"/>
                      <a:pt x="34" y="1"/>
                      <a:pt x="33" y="1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8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4" name="Freeform 41"/>
              <p:cNvSpPr>
                <a:spLocks noEditPoints="1"/>
              </p:cNvSpPr>
              <p:nvPr/>
            </p:nvSpPr>
            <p:spPr bwMode="auto">
              <a:xfrm>
                <a:off x="3902" y="1838"/>
                <a:ext cx="301" cy="585"/>
              </a:xfrm>
              <a:custGeom>
                <a:avLst/>
                <a:gdLst>
                  <a:gd name="T0" fmla="*/ 51 w 126"/>
                  <a:gd name="T1" fmla="*/ 38 h 245"/>
                  <a:gd name="T2" fmla="*/ 34 w 126"/>
                  <a:gd name="T3" fmla="*/ 3 h 245"/>
                  <a:gd name="T4" fmla="*/ 35 w 126"/>
                  <a:gd name="T5" fmla="*/ 9 h 245"/>
                  <a:gd name="T6" fmla="*/ 34 w 126"/>
                  <a:gd name="T7" fmla="*/ 18 h 245"/>
                  <a:gd name="T8" fmla="*/ 22 w 126"/>
                  <a:gd name="T9" fmla="*/ 26 h 245"/>
                  <a:gd name="T10" fmla="*/ 39 w 126"/>
                  <a:gd name="T11" fmla="*/ 42 h 245"/>
                  <a:gd name="T12" fmla="*/ 48 w 126"/>
                  <a:gd name="T13" fmla="*/ 45 h 245"/>
                  <a:gd name="T14" fmla="*/ 59 w 126"/>
                  <a:gd name="T15" fmla="*/ 54 h 245"/>
                  <a:gd name="T16" fmla="*/ 58 w 126"/>
                  <a:gd name="T17" fmla="*/ 43 h 245"/>
                  <a:gd name="T18" fmla="*/ 65 w 126"/>
                  <a:gd name="T19" fmla="*/ 49 h 245"/>
                  <a:gd name="T20" fmla="*/ 67 w 126"/>
                  <a:gd name="T21" fmla="*/ 34 h 245"/>
                  <a:gd name="T22" fmla="*/ 74 w 126"/>
                  <a:gd name="T23" fmla="*/ 44 h 245"/>
                  <a:gd name="T24" fmla="*/ 78 w 126"/>
                  <a:gd name="T25" fmla="*/ 55 h 245"/>
                  <a:gd name="T26" fmla="*/ 85 w 126"/>
                  <a:gd name="T27" fmla="*/ 56 h 245"/>
                  <a:gd name="T28" fmla="*/ 90 w 126"/>
                  <a:gd name="T29" fmla="*/ 63 h 245"/>
                  <a:gd name="T30" fmla="*/ 80 w 126"/>
                  <a:gd name="T31" fmla="*/ 65 h 245"/>
                  <a:gd name="T32" fmla="*/ 71 w 126"/>
                  <a:gd name="T33" fmla="*/ 66 h 245"/>
                  <a:gd name="T34" fmla="*/ 64 w 126"/>
                  <a:gd name="T35" fmla="*/ 63 h 245"/>
                  <a:gd name="T36" fmla="*/ 56 w 126"/>
                  <a:gd name="T37" fmla="*/ 58 h 245"/>
                  <a:gd name="T38" fmla="*/ 48 w 126"/>
                  <a:gd name="T39" fmla="*/ 53 h 245"/>
                  <a:gd name="T40" fmla="*/ 32 w 126"/>
                  <a:gd name="T41" fmla="*/ 54 h 245"/>
                  <a:gd name="T42" fmla="*/ 24 w 126"/>
                  <a:gd name="T43" fmla="*/ 58 h 245"/>
                  <a:gd name="T44" fmla="*/ 14 w 126"/>
                  <a:gd name="T45" fmla="*/ 72 h 245"/>
                  <a:gd name="T46" fmla="*/ 6 w 126"/>
                  <a:gd name="T47" fmla="*/ 80 h 245"/>
                  <a:gd name="T48" fmla="*/ 1 w 126"/>
                  <a:gd name="T49" fmla="*/ 96 h 245"/>
                  <a:gd name="T50" fmla="*/ 1 w 126"/>
                  <a:gd name="T51" fmla="*/ 109 h 245"/>
                  <a:gd name="T52" fmla="*/ 9 w 126"/>
                  <a:gd name="T53" fmla="*/ 120 h 245"/>
                  <a:gd name="T54" fmla="*/ 21 w 126"/>
                  <a:gd name="T55" fmla="*/ 132 h 245"/>
                  <a:gd name="T56" fmla="*/ 33 w 126"/>
                  <a:gd name="T57" fmla="*/ 138 h 245"/>
                  <a:gd name="T58" fmla="*/ 43 w 126"/>
                  <a:gd name="T59" fmla="*/ 139 h 245"/>
                  <a:gd name="T60" fmla="*/ 57 w 126"/>
                  <a:gd name="T61" fmla="*/ 135 h 245"/>
                  <a:gd name="T62" fmla="*/ 67 w 126"/>
                  <a:gd name="T63" fmla="*/ 140 h 245"/>
                  <a:gd name="T64" fmla="*/ 68 w 126"/>
                  <a:gd name="T65" fmla="*/ 153 h 245"/>
                  <a:gd name="T66" fmla="*/ 76 w 126"/>
                  <a:gd name="T67" fmla="*/ 168 h 245"/>
                  <a:gd name="T68" fmla="*/ 77 w 126"/>
                  <a:gd name="T69" fmla="*/ 181 h 245"/>
                  <a:gd name="T70" fmla="*/ 71 w 126"/>
                  <a:gd name="T71" fmla="*/ 194 h 245"/>
                  <a:gd name="T72" fmla="*/ 71 w 126"/>
                  <a:gd name="T73" fmla="*/ 214 h 245"/>
                  <a:gd name="T74" fmla="*/ 72 w 126"/>
                  <a:gd name="T75" fmla="*/ 234 h 245"/>
                  <a:gd name="T76" fmla="*/ 81 w 126"/>
                  <a:gd name="T77" fmla="*/ 242 h 245"/>
                  <a:gd name="T78" fmla="*/ 97 w 126"/>
                  <a:gd name="T79" fmla="*/ 232 h 245"/>
                  <a:gd name="T80" fmla="*/ 100 w 126"/>
                  <a:gd name="T81" fmla="*/ 221 h 245"/>
                  <a:gd name="T82" fmla="*/ 108 w 126"/>
                  <a:gd name="T83" fmla="*/ 206 h 245"/>
                  <a:gd name="T84" fmla="*/ 119 w 126"/>
                  <a:gd name="T85" fmla="*/ 181 h 245"/>
                  <a:gd name="T86" fmla="*/ 122 w 126"/>
                  <a:gd name="T87" fmla="*/ 158 h 245"/>
                  <a:gd name="T88" fmla="*/ 124 w 126"/>
                  <a:gd name="T89" fmla="*/ 142 h 245"/>
                  <a:gd name="T90" fmla="*/ 122 w 126"/>
                  <a:gd name="T91" fmla="*/ 116 h 245"/>
                  <a:gd name="T92" fmla="*/ 116 w 126"/>
                  <a:gd name="T93" fmla="*/ 107 h 245"/>
                  <a:gd name="T94" fmla="*/ 106 w 126"/>
                  <a:gd name="T95" fmla="*/ 90 h 245"/>
                  <a:gd name="T96" fmla="*/ 99 w 126"/>
                  <a:gd name="T97" fmla="*/ 76 h 245"/>
                  <a:gd name="T98" fmla="*/ 103 w 126"/>
                  <a:gd name="T99" fmla="*/ 82 h 245"/>
                  <a:gd name="T100" fmla="*/ 111 w 126"/>
                  <a:gd name="T101" fmla="*/ 95 h 245"/>
                  <a:gd name="T102" fmla="*/ 116 w 126"/>
                  <a:gd name="T103" fmla="*/ 105 h 245"/>
                  <a:gd name="T104" fmla="*/ 118 w 126"/>
                  <a:gd name="T105" fmla="*/ 84 h 245"/>
                  <a:gd name="T106" fmla="*/ 115 w 126"/>
                  <a:gd name="T107" fmla="*/ 77 h 245"/>
                  <a:gd name="T108" fmla="*/ 110 w 126"/>
                  <a:gd name="T109" fmla="*/ 69 h 245"/>
                  <a:gd name="T110" fmla="*/ 106 w 126"/>
                  <a:gd name="T111" fmla="*/ 62 h 245"/>
                  <a:gd name="T112" fmla="*/ 99 w 126"/>
                  <a:gd name="T113" fmla="*/ 52 h 245"/>
                  <a:gd name="T114" fmla="*/ 80 w 126"/>
                  <a:gd name="T115" fmla="*/ 31 h 245"/>
                  <a:gd name="T116" fmla="*/ 62 w 126"/>
                  <a:gd name="T117" fmla="*/ 17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6" h="245">
                    <a:moveTo>
                      <a:pt x="49" y="38"/>
                    </a:move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7" y="37"/>
                      <a:pt x="46" y="36"/>
                      <a:pt x="46" y="35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7" y="34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1" y="38"/>
                    </a:cubicBezTo>
                    <a:cubicBezTo>
                      <a:pt x="51" y="38"/>
                      <a:pt x="52" y="38"/>
                      <a:pt x="52" y="38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moveTo>
                      <a:pt x="34" y="0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4"/>
                      <a:pt x="34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3"/>
                      <a:pt x="35" y="14"/>
                      <a:pt x="36" y="14"/>
                    </a:cubicBezTo>
                    <a:cubicBezTo>
                      <a:pt x="37" y="15"/>
                      <a:pt x="37" y="15"/>
                      <a:pt x="38" y="1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7"/>
                      <a:pt x="39" y="17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8"/>
                      <a:pt x="33" y="19"/>
                      <a:pt x="32" y="19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8" y="20"/>
                      <a:pt x="28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5" y="21"/>
                      <a:pt x="24" y="22"/>
                    </a:cubicBezTo>
                    <a:cubicBezTo>
                      <a:pt x="24" y="23"/>
                      <a:pt x="23" y="23"/>
                      <a:pt x="23" y="24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6"/>
                      <a:pt x="22" y="26"/>
                    </a:cubicBezTo>
                    <a:cubicBezTo>
                      <a:pt x="21" y="26"/>
                      <a:pt x="21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31"/>
                      <a:pt x="23" y="33"/>
                      <a:pt x="25" y="34"/>
                    </a:cubicBezTo>
                    <a:cubicBezTo>
                      <a:pt x="25" y="35"/>
                      <a:pt x="26" y="36"/>
                      <a:pt x="27" y="36"/>
                    </a:cubicBezTo>
                    <a:cubicBezTo>
                      <a:pt x="29" y="39"/>
                      <a:pt x="31" y="42"/>
                      <a:pt x="31" y="45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4" y="46"/>
                      <a:pt x="34" y="44"/>
                      <a:pt x="34" y="43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40" y="42"/>
                      <a:pt x="40" y="41"/>
                    </a:cubicBezTo>
                    <a:cubicBezTo>
                      <a:pt x="40" y="41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40"/>
                      <a:pt x="42" y="40"/>
                      <a:pt x="42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5" y="42"/>
                      <a:pt x="46" y="42"/>
                    </a:cubicBezTo>
                    <a:cubicBezTo>
                      <a:pt x="46" y="42"/>
                      <a:pt x="46" y="43"/>
                      <a:pt x="46" y="43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7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4" y="47"/>
                      <a:pt x="54" y="48"/>
                      <a:pt x="54" y="48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60" y="52"/>
                      <a:pt x="60" y="52"/>
                      <a:pt x="60" y="51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8" y="43"/>
                      <a:pt x="57" y="43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5"/>
                      <a:pt x="62" y="46"/>
                      <a:pt x="62" y="46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8"/>
                      <a:pt x="65" y="48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6" y="50"/>
                      <a:pt x="66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8" y="50"/>
                      <a:pt x="69" y="49"/>
                    </a:cubicBezTo>
                    <a:cubicBezTo>
                      <a:pt x="69" y="49"/>
                      <a:pt x="69" y="49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70" y="47"/>
                      <a:pt x="70" y="46"/>
                      <a:pt x="70" y="44"/>
                    </a:cubicBezTo>
                    <a:cubicBezTo>
                      <a:pt x="70" y="42"/>
                      <a:pt x="69" y="40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7"/>
                      <a:pt x="66" y="37"/>
                      <a:pt x="66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6"/>
                      <a:pt x="66" y="35"/>
                      <a:pt x="66" y="35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8" y="34"/>
                      <a:pt x="69" y="35"/>
                      <a:pt x="70" y="35"/>
                    </a:cubicBezTo>
                    <a:cubicBezTo>
                      <a:pt x="71" y="36"/>
                      <a:pt x="71" y="36"/>
                      <a:pt x="72" y="36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4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8"/>
                      <a:pt x="74" y="39"/>
                      <a:pt x="75" y="39"/>
                    </a:cubicBezTo>
                    <a:cubicBezTo>
                      <a:pt x="76" y="39"/>
                      <a:pt x="76" y="39"/>
                      <a:pt x="76" y="39"/>
                    </a:cubicBezTo>
                    <a:cubicBezTo>
                      <a:pt x="76" y="40"/>
                      <a:pt x="77" y="40"/>
                      <a:pt x="78" y="41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8" y="42"/>
                      <a:pt x="79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5" y="43"/>
                      <a:pt x="74" y="43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3" y="46"/>
                      <a:pt x="73" y="48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50"/>
                      <a:pt x="74" y="50"/>
                      <a:pt x="75" y="50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3"/>
                      <a:pt x="77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5"/>
                      <a:pt x="78" y="55"/>
                      <a:pt x="78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80" y="55"/>
                      <a:pt x="80" y="55"/>
                      <a:pt x="81" y="55"/>
                    </a:cubicBezTo>
                    <a:cubicBezTo>
                      <a:pt x="81" y="56"/>
                      <a:pt x="82" y="56"/>
                      <a:pt x="83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6" y="55"/>
                      <a:pt x="86" y="55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6"/>
                      <a:pt x="89" y="66"/>
                      <a:pt x="89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6" y="67"/>
                      <a:pt x="86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4" y="66"/>
                      <a:pt x="83" y="66"/>
                      <a:pt x="83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0" y="66"/>
                      <a:pt x="80" y="66"/>
                      <a:pt x="80" y="66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8" y="64"/>
                    </a:cubicBezTo>
                    <a:cubicBezTo>
                      <a:pt x="78" y="63"/>
                      <a:pt x="77" y="63"/>
                      <a:pt x="77" y="63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76" y="65"/>
                      <a:pt x="76" y="66"/>
                      <a:pt x="75" y="67"/>
                    </a:cubicBezTo>
                    <a:cubicBezTo>
                      <a:pt x="75" y="67"/>
                      <a:pt x="75" y="67"/>
                      <a:pt x="74" y="67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8" y="64"/>
                      <a:pt x="68" y="64"/>
                      <a:pt x="68" y="64"/>
                    </a:cubicBezTo>
                    <a:cubicBezTo>
                      <a:pt x="68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5" y="63"/>
                      <a:pt x="65" y="63"/>
                      <a:pt x="64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2"/>
                      <a:pt x="63" y="62"/>
                      <a:pt x="63" y="62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0" y="61"/>
                      <a:pt x="60" y="61"/>
                    </a:cubicBezTo>
                    <a:cubicBezTo>
                      <a:pt x="59" y="61"/>
                      <a:pt x="59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1"/>
                      <a:pt x="57" y="60"/>
                      <a:pt x="57" y="60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5" y="55"/>
                      <a:pt x="55" y="54"/>
                      <a:pt x="54" y="54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9" y="51"/>
                      <a:pt x="48" y="52"/>
                      <a:pt x="48" y="53"/>
                    </a:cubicBezTo>
                    <a:cubicBezTo>
                      <a:pt x="47" y="54"/>
                      <a:pt x="47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5" y="54"/>
                      <a:pt x="44" y="54"/>
                    </a:cubicBezTo>
                    <a:cubicBezTo>
                      <a:pt x="44" y="53"/>
                      <a:pt x="43" y="53"/>
                      <a:pt x="43" y="53"/>
                    </a:cubicBezTo>
                    <a:cubicBezTo>
                      <a:pt x="41" y="53"/>
                      <a:pt x="40" y="53"/>
                      <a:pt x="39" y="53"/>
                    </a:cubicBezTo>
                    <a:cubicBezTo>
                      <a:pt x="39" y="53"/>
                      <a:pt x="38" y="53"/>
                      <a:pt x="38" y="53"/>
                    </a:cubicBezTo>
                    <a:cubicBezTo>
                      <a:pt x="37" y="53"/>
                      <a:pt x="37" y="53"/>
                      <a:pt x="36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1" y="56"/>
                    </a:cubicBezTo>
                    <a:cubicBezTo>
                      <a:pt x="31" y="56"/>
                      <a:pt x="30" y="56"/>
                      <a:pt x="3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5"/>
                      <a:pt x="28" y="55"/>
                      <a:pt x="27" y="55"/>
                    </a:cubicBezTo>
                    <a:cubicBezTo>
                      <a:pt x="27" y="55"/>
                      <a:pt x="27" y="55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6"/>
                      <a:pt x="25" y="56"/>
                      <a:pt x="24" y="57"/>
                    </a:cubicBezTo>
                    <a:cubicBezTo>
                      <a:pt x="24" y="57"/>
                      <a:pt x="24" y="57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3" y="60"/>
                      <a:pt x="22" y="60"/>
                      <a:pt x="21" y="60"/>
                    </a:cubicBezTo>
                    <a:cubicBezTo>
                      <a:pt x="20" y="60"/>
                      <a:pt x="20" y="60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7" y="62"/>
                      <a:pt x="17" y="64"/>
                      <a:pt x="17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6"/>
                      <a:pt x="16" y="67"/>
                      <a:pt x="16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70"/>
                      <a:pt x="16" y="71"/>
                      <a:pt x="15" y="71"/>
                    </a:cubicBezTo>
                    <a:cubicBezTo>
                      <a:pt x="15" y="72"/>
                      <a:pt x="14" y="72"/>
                      <a:pt x="14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2"/>
                      <a:pt x="11" y="72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7" y="75"/>
                      <a:pt x="7" y="77"/>
                      <a:pt x="7" y="78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79"/>
                      <a:pt x="6" y="80"/>
                      <a:pt x="6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4"/>
                      <a:pt x="5" y="85"/>
                      <a:pt x="4" y="85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2" y="87"/>
                      <a:pt x="2" y="88"/>
                      <a:pt x="2" y="88"/>
                    </a:cubicBezTo>
                    <a:cubicBezTo>
                      <a:pt x="2" y="89"/>
                      <a:pt x="2" y="89"/>
                      <a:pt x="1" y="90"/>
                    </a:cubicBezTo>
                    <a:cubicBezTo>
                      <a:pt x="1" y="90"/>
                      <a:pt x="1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4"/>
                      <a:pt x="0" y="95"/>
                      <a:pt x="0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1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100"/>
                      <a:pt x="3" y="100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2"/>
                      <a:pt x="4" y="10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4"/>
                      <a:pt x="4" y="105"/>
                      <a:pt x="3" y="106"/>
                    </a:cubicBezTo>
                    <a:cubicBezTo>
                      <a:pt x="3" y="106"/>
                      <a:pt x="3" y="107"/>
                      <a:pt x="2" y="107"/>
                    </a:cubicBezTo>
                    <a:cubicBezTo>
                      <a:pt x="2" y="108"/>
                      <a:pt x="1" y="108"/>
                      <a:pt x="1" y="10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3"/>
                      <a:pt x="3" y="113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4" y="114"/>
                      <a:pt x="4" y="115"/>
                      <a:pt x="5" y="11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5" y="117"/>
                      <a:pt x="5" y="117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8" y="119"/>
                      <a:pt x="9" y="120"/>
                      <a:pt x="9" y="120"/>
                    </a:cubicBezTo>
                    <a:cubicBezTo>
                      <a:pt x="11" y="121"/>
                      <a:pt x="11" y="123"/>
                      <a:pt x="11" y="125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1" y="126"/>
                      <a:pt x="11" y="129"/>
                      <a:pt x="13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31"/>
                      <a:pt x="14" y="131"/>
                      <a:pt x="14" y="131"/>
                    </a:cubicBezTo>
                    <a:cubicBezTo>
                      <a:pt x="15" y="131"/>
                      <a:pt x="15" y="131"/>
                      <a:pt x="15" y="131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3"/>
                      <a:pt x="21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5"/>
                      <a:pt x="23" y="136"/>
                      <a:pt x="24" y="136"/>
                    </a:cubicBezTo>
                    <a:cubicBezTo>
                      <a:pt x="25" y="136"/>
                      <a:pt x="26" y="137"/>
                      <a:pt x="26" y="137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9"/>
                      <a:pt x="28" y="139"/>
                      <a:pt x="28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1" y="138"/>
                      <a:pt x="31" y="138"/>
                      <a:pt x="32" y="138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4" y="136"/>
                      <a:pt x="34" y="136"/>
                    </a:cubicBezTo>
                    <a:cubicBezTo>
                      <a:pt x="34" y="136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6" y="138"/>
                      <a:pt x="37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9" y="138"/>
                      <a:pt x="39" y="138"/>
                      <a:pt x="39" y="139"/>
                    </a:cubicBezTo>
                    <a:cubicBezTo>
                      <a:pt x="40" y="139"/>
                      <a:pt x="41" y="139"/>
                      <a:pt x="42" y="139"/>
                    </a:cubicBezTo>
                    <a:cubicBezTo>
                      <a:pt x="42" y="139"/>
                      <a:pt x="42" y="139"/>
                      <a:pt x="42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4" y="139"/>
                      <a:pt x="44" y="139"/>
                      <a:pt x="44" y="139"/>
                    </a:cubicBezTo>
                    <a:cubicBezTo>
                      <a:pt x="46" y="139"/>
                      <a:pt x="46" y="139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7" y="138"/>
                      <a:pt x="47" y="138"/>
                      <a:pt x="47" y="138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47" y="136"/>
                      <a:pt x="47" y="136"/>
                      <a:pt x="48" y="135"/>
                    </a:cubicBezTo>
                    <a:cubicBezTo>
                      <a:pt x="48" y="134"/>
                      <a:pt x="48" y="134"/>
                      <a:pt x="49" y="134"/>
                    </a:cubicBezTo>
                    <a:cubicBezTo>
                      <a:pt x="49" y="134"/>
                      <a:pt x="49" y="133"/>
                      <a:pt x="50" y="133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5" y="133"/>
                      <a:pt x="56" y="134"/>
                      <a:pt x="57" y="135"/>
                    </a:cubicBezTo>
                    <a:cubicBezTo>
                      <a:pt x="57" y="136"/>
                      <a:pt x="57" y="136"/>
                      <a:pt x="58" y="136"/>
                    </a:cubicBezTo>
                    <a:cubicBezTo>
                      <a:pt x="59" y="136"/>
                      <a:pt x="59" y="136"/>
                      <a:pt x="59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7"/>
                      <a:pt x="60" y="137"/>
                      <a:pt x="60" y="137"/>
                    </a:cubicBezTo>
                    <a:cubicBezTo>
                      <a:pt x="60" y="138"/>
                      <a:pt x="60" y="138"/>
                      <a:pt x="60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2" y="138"/>
                      <a:pt x="62" y="138"/>
                      <a:pt x="63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6" y="139"/>
                      <a:pt x="66" y="139"/>
                      <a:pt x="67" y="140"/>
                    </a:cubicBezTo>
                    <a:cubicBezTo>
                      <a:pt x="67" y="140"/>
                      <a:pt x="68" y="140"/>
                      <a:pt x="68" y="141"/>
                    </a:cubicBezTo>
                    <a:cubicBezTo>
                      <a:pt x="69" y="141"/>
                      <a:pt x="70" y="143"/>
                      <a:pt x="70" y="144"/>
                    </a:cubicBezTo>
                    <a:cubicBezTo>
                      <a:pt x="70" y="145"/>
                      <a:pt x="70" y="145"/>
                      <a:pt x="69" y="146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9" y="147"/>
                      <a:pt x="69" y="148"/>
                      <a:pt x="68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7" y="151"/>
                      <a:pt x="67" y="151"/>
                      <a:pt x="67" y="151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54"/>
                      <a:pt x="69" y="155"/>
                      <a:pt x="70" y="155"/>
                    </a:cubicBezTo>
                    <a:cubicBezTo>
                      <a:pt x="70" y="155"/>
                      <a:pt x="70" y="155"/>
                      <a:pt x="70" y="155"/>
                    </a:cubicBezTo>
                    <a:cubicBezTo>
                      <a:pt x="70" y="156"/>
                      <a:pt x="71" y="156"/>
                      <a:pt x="71" y="157"/>
                    </a:cubicBezTo>
                    <a:cubicBezTo>
                      <a:pt x="71" y="157"/>
                      <a:pt x="71" y="157"/>
                      <a:pt x="72" y="158"/>
                    </a:cubicBezTo>
                    <a:cubicBezTo>
                      <a:pt x="72" y="159"/>
                      <a:pt x="72" y="159"/>
                      <a:pt x="73" y="160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3" y="161"/>
                      <a:pt x="73" y="162"/>
                      <a:pt x="73" y="162"/>
                    </a:cubicBezTo>
                    <a:cubicBezTo>
                      <a:pt x="73" y="163"/>
                      <a:pt x="73" y="163"/>
                      <a:pt x="74" y="164"/>
                    </a:cubicBezTo>
                    <a:cubicBezTo>
                      <a:pt x="75" y="164"/>
                      <a:pt x="75" y="164"/>
                      <a:pt x="75" y="164"/>
                    </a:cubicBezTo>
                    <a:cubicBezTo>
                      <a:pt x="75" y="165"/>
                      <a:pt x="75" y="165"/>
                      <a:pt x="76" y="165"/>
                    </a:cubicBezTo>
                    <a:cubicBezTo>
                      <a:pt x="76" y="165"/>
                      <a:pt x="76" y="166"/>
                      <a:pt x="76" y="166"/>
                    </a:cubicBezTo>
                    <a:cubicBezTo>
                      <a:pt x="76" y="166"/>
                      <a:pt x="76" y="166"/>
                      <a:pt x="76" y="166"/>
                    </a:cubicBezTo>
                    <a:cubicBezTo>
                      <a:pt x="76" y="167"/>
                      <a:pt x="76" y="167"/>
                      <a:pt x="76" y="168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3"/>
                      <a:pt x="77" y="173"/>
                      <a:pt x="77" y="173"/>
                    </a:cubicBezTo>
                    <a:cubicBezTo>
                      <a:pt x="77" y="174"/>
                      <a:pt x="77" y="174"/>
                      <a:pt x="77" y="174"/>
                    </a:cubicBezTo>
                    <a:cubicBezTo>
                      <a:pt x="77" y="174"/>
                      <a:pt x="77" y="176"/>
                      <a:pt x="77" y="176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7" y="181"/>
                      <a:pt x="77" y="181"/>
                      <a:pt x="77" y="181"/>
                    </a:cubicBezTo>
                    <a:cubicBezTo>
                      <a:pt x="78" y="182"/>
                      <a:pt x="78" y="182"/>
                      <a:pt x="78" y="182"/>
                    </a:cubicBezTo>
                    <a:cubicBezTo>
                      <a:pt x="77" y="182"/>
                      <a:pt x="77" y="182"/>
                      <a:pt x="77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7" y="183"/>
                      <a:pt x="76" y="184"/>
                      <a:pt x="76" y="184"/>
                    </a:cubicBezTo>
                    <a:cubicBezTo>
                      <a:pt x="75" y="185"/>
                      <a:pt x="75" y="185"/>
                      <a:pt x="75" y="185"/>
                    </a:cubicBezTo>
                    <a:cubicBezTo>
                      <a:pt x="74" y="186"/>
                      <a:pt x="74" y="186"/>
                      <a:pt x="74" y="187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1" y="193"/>
                      <a:pt x="71" y="193"/>
                      <a:pt x="71" y="193"/>
                    </a:cubicBezTo>
                    <a:cubicBezTo>
                      <a:pt x="71" y="194"/>
                      <a:pt x="71" y="194"/>
                      <a:pt x="71" y="194"/>
                    </a:cubicBezTo>
                    <a:cubicBezTo>
                      <a:pt x="71" y="195"/>
                      <a:pt x="71" y="195"/>
                      <a:pt x="71" y="195"/>
                    </a:cubicBezTo>
                    <a:cubicBezTo>
                      <a:pt x="70" y="196"/>
                      <a:pt x="70" y="196"/>
                      <a:pt x="70" y="196"/>
                    </a:cubicBezTo>
                    <a:cubicBezTo>
                      <a:pt x="70" y="197"/>
                      <a:pt x="70" y="197"/>
                      <a:pt x="70" y="197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68" y="197"/>
                      <a:pt x="68" y="197"/>
                      <a:pt x="68" y="197"/>
                    </a:cubicBezTo>
                    <a:cubicBezTo>
                      <a:pt x="68" y="211"/>
                      <a:pt x="68" y="211"/>
                      <a:pt x="68" y="211"/>
                    </a:cubicBezTo>
                    <a:cubicBezTo>
                      <a:pt x="69" y="211"/>
                      <a:pt x="69" y="211"/>
                      <a:pt x="69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2"/>
                      <a:pt x="70" y="212"/>
                      <a:pt x="70" y="212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0" y="213"/>
                      <a:pt x="70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5"/>
                      <a:pt x="71" y="215"/>
                      <a:pt x="71" y="215"/>
                    </a:cubicBezTo>
                    <a:cubicBezTo>
                      <a:pt x="71" y="217"/>
                      <a:pt x="71" y="217"/>
                      <a:pt x="71" y="218"/>
                    </a:cubicBezTo>
                    <a:cubicBezTo>
                      <a:pt x="71" y="218"/>
                      <a:pt x="71" y="218"/>
                      <a:pt x="71" y="218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72" y="232"/>
                      <a:pt x="72" y="233"/>
                      <a:pt x="72" y="234"/>
                    </a:cubicBezTo>
                    <a:cubicBezTo>
                      <a:pt x="73" y="235"/>
                      <a:pt x="73" y="236"/>
                      <a:pt x="72" y="236"/>
                    </a:cubicBezTo>
                    <a:cubicBezTo>
                      <a:pt x="72" y="237"/>
                      <a:pt x="72" y="237"/>
                      <a:pt x="71" y="238"/>
                    </a:cubicBezTo>
                    <a:cubicBezTo>
                      <a:pt x="71" y="238"/>
                      <a:pt x="70" y="238"/>
                      <a:pt x="70" y="238"/>
                    </a:cubicBezTo>
                    <a:cubicBezTo>
                      <a:pt x="69" y="239"/>
                      <a:pt x="69" y="239"/>
                      <a:pt x="69" y="239"/>
                    </a:cubicBezTo>
                    <a:cubicBezTo>
                      <a:pt x="68" y="239"/>
                      <a:pt x="68" y="239"/>
                      <a:pt x="67" y="239"/>
                    </a:cubicBezTo>
                    <a:cubicBezTo>
                      <a:pt x="67" y="240"/>
                      <a:pt x="67" y="241"/>
                      <a:pt x="67" y="242"/>
                    </a:cubicBezTo>
                    <a:cubicBezTo>
                      <a:pt x="67" y="243"/>
                      <a:pt x="67" y="243"/>
                      <a:pt x="67" y="243"/>
                    </a:cubicBezTo>
                    <a:cubicBezTo>
                      <a:pt x="67" y="243"/>
                      <a:pt x="67" y="244"/>
                      <a:pt x="68" y="245"/>
                    </a:cubicBezTo>
                    <a:cubicBezTo>
                      <a:pt x="68" y="245"/>
                      <a:pt x="69" y="245"/>
                      <a:pt x="69" y="245"/>
                    </a:cubicBezTo>
                    <a:cubicBezTo>
                      <a:pt x="70" y="245"/>
                      <a:pt x="70" y="245"/>
                      <a:pt x="71" y="245"/>
                    </a:cubicBezTo>
                    <a:cubicBezTo>
                      <a:pt x="71" y="244"/>
                      <a:pt x="71" y="244"/>
                      <a:pt x="71" y="244"/>
                    </a:cubicBezTo>
                    <a:cubicBezTo>
                      <a:pt x="72" y="244"/>
                      <a:pt x="74" y="244"/>
                      <a:pt x="75" y="244"/>
                    </a:cubicBezTo>
                    <a:cubicBezTo>
                      <a:pt x="76" y="244"/>
                      <a:pt x="76" y="244"/>
                      <a:pt x="76" y="244"/>
                    </a:cubicBezTo>
                    <a:cubicBezTo>
                      <a:pt x="78" y="244"/>
                      <a:pt x="80" y="243"/>
                      <a:pt x="81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3"/>
                      <a:pt x="83" y="243"/>
                      <a:pt x="83" y="243"/>
                    </a:cubicBezTo>
                    <a:cubicBezTo>
                      <a:pt x="84" y="243"/>
                      <a:pt x="84" y="242"/>
                      <a:pt x="85" y="242"/>
                    </a:cubicBezTo>
                    <a:cubicBezTo>
                      <a:pt x="85" y="241"/>
                      <a:pt x="85" y="241"/>
                      <a:pt x="85" y="241"/>
                    </a:cubicBezTo>
                    <a:cubicBezTo>
                      <a:pt x="85" y="240"/>
                      <a:pt x="86" y="240"/>
                      <a:pt x="87" y="240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6"/>
                      <a:pt x="88" y="234"/>
                      <a:pt x="90" y="233"/>
                    </a:cubicBezTo>
                    <a:cubicBezTo>
                      <a:pt x="90" y="233"/>
                      <a:pt x="91" y="232"/>
                      <a:pt x="93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4" y="232"/>
                      <a:pt x="94" y="232"/>
                      <a:pt x="95" y="232"/>
                    </a:cubicBezTo>
                    <a:cubicBezTo>
                      <a:pt x="95" y="232"/>
                      <a:pt x="95" y="232"/>
                      <a:pt x="96" y="232"/>
                    </a:cubicBezTo>
                    <a:cubicBezTo>
                      <a:pt x="96" y="232"/>
                      <a:pt x="97" y="232"/>
                      <a:pt x="97" y="232"/>
                    </a:cubicBezTo>
                    <a:cubicBezTo>
                      <a:pt x="99" y="232"/>
                      <a:pt x="99" y="231"/>
                      <a:pt x="99" y="231"/>
                    </a:cubicBezTo>
                    <a:cubicBezTo>
                      <a:pt x="99" y="230"/>
                      <a:pt x="99" y="229"/>
                      <a:pt x="99" y="229"/>
                    </a:cubicBezTo>
                    <a:cubicBezTo>
                      <a:pt x="99" y="228"/>
                      <a:pt x="99" y="228"/>
                      <a:pt x="99" y="228"/>
                    </a:cubicBezTo>
                    <a:cubicBezTo>
                      <a:pt x="99" y="226"/>
                      <a:pt x="99" y="226"/>
                      <a:pt x="99" y="226"/>
                    </a:cubicBezTo>
                    <a:cubicBezTo>
                      <a:pt x="99" y="225"/>
                      <a:pt x="99" y="225"/>
                      <a:pt x="98" y="225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7" y="224"/>
                      <a:pt x="98" y="223"/>
                      <a:pt x="98" y="223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99" y="222"/>
                      <a:pt x="99" y="222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100" y="221"/>
                      <a:pt x="100" y="221"/>
                      <a:pt x="100" y="221"/>
                    </a:cubicBezTo>
                    <a:cubicBezTo>
                      <a:pt x="100" y="220"/>
                      <a:pt x="100" y="220"/>
                      <a:pt x="100" y="220"/>
                    </a:cubicBezTo>
                    <a:cubicBezTo>
                      <a:pt x="100" y="219"/>
                      <a:pt x="100" y="219"/>
                      <a:pt x="100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2" y="219"/>
                      <a:pt x="102" y="219"/>
                    </a:cubicBezTo>
                    <a:cubicBezTo>
                      <a:pt x="103" y="219"/>
                      <a:pt x="104" y="218"/>
                      <a:pt x="105" y="216"/>
                    </a:cubicBezTo>
                    <a:cubicBezTo>
                      <a:pt x="105" y="215"/>
                      <a:pt x="105" y="213"/>
                      <a:pt x="105" y="212"/>
                    </a:cubicBezTo>
                    <a:cubicBezTo>
                      <a:pt x="105" y="211"/>
                      <a:pt x="105" y="211"/>
                      <a:pt x="105" y="211"/>
                    </a:cubicBezTo>
                    <a:cubicBezTo>
                      <a:pt x="105" y="211"/>
                      <a:pt x="105" y="210"/>
                      <a:pt x="105" y="209"/>
                    </a:cubicBezTo>
                    <a:cubicBezTo>
                      <a:pt x="105" y="209"/>
                      <a:pt x="105" y="209"/>
                      <a:pt x="105" y="209"/>
                    </a:cubicBezTo>
                    <a:cubicBezTo>
                      <a:pt x="106" y="210"/>
                      <a:pt x="106" y="210"/>
                      <a:pt x="106" y="210"/>
                    </a:cubicBezTo>
                    <a:cubicBezTo>
                      <a:pt x="106" y="208"/>
                      <a:pt x="106" y="208"/>
                      <a:pt x="106" y="208"/>
                    </a:cubicBezTo>
                    <a:cubicBezTo>
                      <a:pt x="106" y="208"/>
                      <a:pt x="106" y="207"/>
                      <a:pt x="106" y="207"/>
                    </a:cubicBezTo>
                    <a:cubicBezTo>
                      <a:pt x="107" y="206"/>
                      <a:pt x="107" y="206"/>
                      <a:pt x="108" y="206"/>
                    </a:cubicBezTo>
                    <a:cubicBezTo>
                      <a:pt x="108" y="205"/>
                      <a:pt x="108" y="205"/>
                      <a:pt x="108" y="205"/>
                    </a:cubicBezTo>
                    <a:cubicBezTo>
                      <a:pt x="109" y="205"/>
                      <a:pt x="109" y="205"/>
                      <a:pt x="110" y="204"/>
                    </a:cubicBezTo>
                    <a:cubicBezTo>
                      <a:pt x="110" y="204"/>
                      <a:pt x="110" y="203"/>
                      <a:pt x="110" y="202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1" y="199"/>
                      <a:pt x="111" y="199"/>
                      <a:pt x="112" y="198"/>
                    </a:cubicBezTo>
                    <a:cubicBezTo>
                      <a:pt x="113" y="197"/>
                      <a:pt x="114" y="196"/>
                      <a:pt x="116" y="195"/>
                    </a:cubicBezTo>
                    <a:cubicBezTo>
                      <a:pt x="116" y="194"/>
                      <a:pt x="116" y="194"/>
                      <a:pt x="117" y="194"/>
                    </a:cubicBezTo>
                    <a:cubicBezTo>
                      <a:pt x="117" y="193"/>
                      <a:pt x="118" y="193"/>
                      <a:pt x="118" y="192"/>
                    </a:cubicBezTo>
                    <a:cubicBezTo>
                      <a:pt x="118" y="191"/>
                      <a:pt x="118" y="191"/>
                      <a:pt x="118" y="190"/>
                    </a:cubicBezTo>
                    <a:cubicBezTo>
                      <a:pt x="118" y="189"/>
                      <a:pt x="118" y="189"/>
                      <a:pt x="118" y="188"/>
                    </a:cubicBezTo>
                    <a:cubicBezTo>
                      <a:pt x="117" y="187"/>
                      <a:pt x="117" y="186"/>
                      <a:pt x="118" y="185"/>
                    </a:cubicBezTo>
                    <a:cubicBezTo>
                      <a:pt x="118" y="184"/>
                      <a:pt x="118" y="182"/>
                      <a:pt x="118" y="181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19" y="180"/>
                      <a:pt x="119" y="180"/>
                      <a:pt x="119" y="180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20" y="180"/>
                      <a:pt x="120" y="180"/>
                      <a:pt x="120" y="180"/>
                    </a:cubicBezTo>
                    <a:cubicBezTo>
                      <a:pt x="120" y="179"/>
                      <a:pt x="120" y="179"/>
                      <a:pt x="120" y="179"/>
                    </a:cubicBezTo>
                    <a:cubicBezTo>
                      <a:pt x="121" y="176"/>
                      <a:pt x="121" y="173"/>
                      <a:pt x="120" y="171"/>
                    </a:cubicBezTo>
                    <a:cubicBezTo>
                      <a:pt x="120" y="169"/>
                      <a:pt x="120" y="168"/>
                      <a:pt x="120" y="166"/>
                    </a:cubicBezTo>
                    <a:cubicBezTo>
                      <a:pt x="120" y="164"/>
                      <a:pt x="120" y="162"/>
                      <a:pt x="121" y="161"/>
                    </a:cubicBezTo>
                    <a:cubicBezTo>
                      <a:pt x="121" y="160"/>
                      <a:pt x="121" y="159"/>
                      <a:pt x="122" y="159"/>
                    </a:cubicBezTo>
                    <a:cubicBezTo>
                      <a:pt x="122" y="159"/>
                      <a:pt x="122" y="159"/>
                      <a:pt x="122" y="159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3" y="158"/>
                      <a:pt x="123" y="158"/>
                      <a:pt x="123" y="158"/>
                    </a:cubicBezTo>
                    <a:cubicBezTo>
                      <a:pt x="123" y="157"/>
                      <a:pt x="123" y="157"/>
                      <a:pt x="123" y="157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3" y="156"/>
                      <a:pt x="123" y="155"/>
                      <a:pt x="123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5" y="150"/>
                      <a:pt x="125" y="150"/>
                      <a:pt x="125" y="150"/>
                    </a:cubicBezTo>
                    <a:cubicBezTo>
                      <a:pt x="125" y="149"/>
                      <a:pt x="124" y="149"/>
                      <a:pt x="124" y="14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123" y="148"/>
                      <a:pt x="123" y="148"/>
                      <a:pt x="123" y="147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3" y="145"/>
                      <a:pt x="123" y="145"/>
                      <a:pt x="123" y="145"/>
                    </a:cubicBezTo>
                    <a:cubicBezTo>
                      <a:pt x="123" y="144"/>
                      <a:pt x="123" y="143"/>
                      <a:pt x="124" y="142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4" y="142"/>
                      <a:pt x="125" y="142"/>
                      <a:pt x="125" y="141"/>
                    </a:cubicBezTo>
                    <a:cubicBezTo>
                      <a:pt x="125" y="140"/>
                      <a:pt x="125" y="140"/>
                      <a:pt x="125" y="140"/>
                    </a:cubicBezTo>
                    <a:cubicBezTo>
                      <a:pt x="125" y="139"/>
                      <a:pt x="125" y="139"/>
                      <a:pt x="125" y="138"/>
                    </a:cubicBezTo>
                    <a:cubicBezTo>
                      <a:pt x="125" y="138"/>
                      <a:pt x="125" y="137"/>
                      <a:pt x="125" y="137"/>
                    </a:cubicBezTo>
                    <a:cubicBezTo>
                      <a:pt x="125" y="136"/>
                      <a:pt x="125" y="136"/>
                      <a:pt x="125" y="135"/>
                    </a:cubicBezTo>
                    <a:cubicBezTo>
                      <a:pt x="125" y="135"/>
                      <a:pt x="125" y="135"/>
                      <a:pt x="125" y="135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26" y="128"/>
                      <a:pt x="126" y="128"/>
                      <a:pt x="126" y="128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6"/>
                      <a:pt x="126" y="125"/>
                      <a:pt x="126" y="124"/>
                    </a:cubicBezTo>
                    <a:cubicBezTo>
                      <a:pt x="125" y="123"/>
                      <a:pt x="124" y="122"/>
                      <a:pt x="122" y="121"/>
                    </a:cubicBezTo>
                    <a:cubicBezTo>
                      <a:pt x="122" y="121"/>
                      <a:pt x="122" y="120"/>
                      <a:pt x="122" y="120"/>
                    </a:cubicBezTo>
                    <a:cubicBezTo>
                      <a:pt x="122" y="116"/>
                      <a:pt x="122" y="116"/>
                      <a:pt x="122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4"/>
                      <a:pt x="120" y="114"/>
                      <a:pt x="120" y="113"/>
                    </a:cubicBezTo>
                    <a:cubicBezTo>
                      <a:pt x="119" y="113"/>
                      <a:pt x="119" y="113"/>
                      <a:pt x="119" y="113"/>
                    </a:cubicBezTo>
                    <a:cubicBezTo>
                      <a:pt x="119" y="112"/>
                      <a:pt x="119" y="112"/>
                      <a:pt x="118" y="112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0"/>
                      <a:pt x="118" y="109"/>
                      <a:pt x="117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16" y="107"/>
                      <a:pt x="116" y="107"/>
                      <a:pt x="116" y="107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3" y="104"/>
                      <a:pt x="113" y="104"/>
                      <a:pt x="113" y="104"/>
                    </a:cubicBezTo>
                    <a:cubicBezTo>
                      <a:pt x="112" y="102"/>
                      <a:pt x="111" y="101"/>
                      <a:pt x="112" y="98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5"/>
                      <a:pt x="109" y="94"/>
                    </a:cubicBezTo>
                    <a:cubicBezTo>
                      <a:pt x="109" y="94"/>
                      <a:pt x="109" y="94"/>
                      <a:pt x="109" y="94"/>
                    </a:cubicBezTo>
                    <a:cubicBezTo>
                      <a:pt x="108" y="93"/>
                      <a:pt x="108" y="93"/>
                      <a:pt x="108" y="92"/>
                    </a:cubicBezTo>
                    <a:cubicBezTo>
                      <a:pt x="107" y="92"/>
                      <a:pt x="107" y="91"/>
                      <a:pt x="106" y="91"/>
                    </a:cubicBezTo>
                    <a:cubicBezTo>
                      <a:pt x="106" y="91"/>
                      <a:pt x="106" y="91"/>
                      <a:pt x="106" y="91"/>
                    </a:cubicBezTo>
                    <a:cubicBezTo>
                      <a:pt x="106" y="91"/>
                      <a:pt x="106" y="90"/>
                      <a:pt x="106" y="90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5" y="89"/>
                      <a:pt x="105" y="89"/>
                      <a:pt x="105" y="89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4" y="87"/>
                      <a:pt x="104" y="87"/>
                      <a:pt x="103" y="86"/>
                    </a:cubicBezTo>
                    <a:cubicBezTo>
                      <a:pt x="102" y="84"/>
                      <a:pt x="101" y="83"/>
                      <a:pt x="100" y="81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8" y="78"/>
                      <a:pt x="97" y="76"/>
                      <a:pt x="95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8" y="74"/>
                      <a:pt x="98" y="75"/>
                      <a:pt x="98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7"/>
                      <a:pt x="100" y="77"/>
                      <a:pt x="100" y="77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9"/>
                      <a:pt x="101" y="79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5"/>
                      <a:pt x="104" y="85"/>
                      <a:pt x="105" y="85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6" y="85"/>
                      <a:pt x="106" y="86"/>
                      <a:pt x="107" y="86"/>
                    </a:cubicBezTo>
                    <a:cubicBezTo>
                      <a:pt x="107" y="87"/>
                      <a:pt x="107" y="87"/>
                      <a:pt x="107" y="88"/>
                    </a:cubicBezTo>
                    <a:cubicBezTo>
                      <a:pt x="107" y="88"/>
                      <a:pt x="107" y="89"/>
                      <a:pt x="108" y="89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90"/>
                      <a:pt x="108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4"/>
                      <a:pt x="110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2" y="97"/>
                      <a:pt x="112" y="97"/>
                      <a:pt x="112" y="98"/>
                    </a:cubicBezTo>
                    <a:cubicBezTo>
                      <a:pt x="113" y="98"/>
                      <a:pt x="113" y="98"/>
                      <a:pt x="113" y="98"/>
                    </a:cubicBezTo>
                    <a:cubicBezTo>
                      <a:pt x="113" y="99"/>
                      <a:pt x="114" y="99"/>
                      <a:pt x="114" y="99"/>
                    </a:cubicBezTo>
                    <a:cubicBezTo>
                      <a:pt x="114" y="99"/>
                      <a:pt x="114" y="99"/>
                      <a:pt x="114" y="99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4" y="101"/>
                      <a:pt x="114" y="102"/>
                      <a:pt x="115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116" y="106"/>
                      <a:pt x="116" y="106"/>
                      <a:pt x="117" y="106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7" y="107"/>
                      <a:pt x="117" y="108"/>
                      <a:pt x="118" y="108"/>
                    </a:cubicBezTo>
                    <a:cubicBezTo>
                      <a:pt x="118" y="109"/>
                      <a:pt x="119" y="110"/>
                      <a:pt x="120" y="110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21" y="106"/>
                      <a:pt x="120" y="102"/>
                      <a:pt x="119" y="97"/>
                    </a:cubicBezTo>
                    <a:cubicBezTo>
                      <a:pt x="118" y="95"/>
                      <a:pt x="118" y="93"/>
                      <a:pt x="118" y="91"/>
                    </a:cubicBezTo>
                    <a:cubicBezTo>
                      <a:pt x="118" y="90"/>
                      <a:pt x="118" y="90"/>
                      <a:pt x="118" y="89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19" y="87"/>
                      <a:pt x="119" y="87"/>
                      <a:pt x="119" y="86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19" y="86"/>
                      <a:pt x="119" y="85"/>
                      <a:pt x="119" y="85"/>
                    </a:cubicBezTo>
                    <a:cubicBezTo>
                      <a:pt x="119" y="85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7" y="84"/>
                      <a:pt x="118" y="84"/>
                      <a:pt x="118" y="83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79"/>
                      <a:pt x="116" y="79"/>
                      <a:pt x="116" y="79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6"/>
                      <a:pt x="115" y="76"/>
                      <a:pt x="115" y="76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3"/>
                      <a:pt x="113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2"/>
                      <a:pt x="112" y="72"/>
                      <a:pt x="112" y="71"/>
                    </a:cubicBezTo>
                    <a:cubicBezTo>
                      <a:pt x="111" y="71"/>
                      <a:pt x="111" y="70"/>
                      <a:pt x="111" y="70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7" y="65"/>
                      <a:pt x="107" y="64"/>
                      <a:pt x="107" y="64"/>
                    </a:cubicBezTo>
                    <a:cubicBezTo>
                      <a:pt x="107" y="63"/>
                      <a:pt x="107" y="63"/>
                      <a:pt x="107" y="63"/>
                    </a:cubicBezTo>
                    <a:cubicBezTo>
                      <a:pt x="106" y="63"/>
                      <a:pt x="106" y="63"/>
                      <a:pt x="106" y="63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6" y="62"/>
                      <a:pt x="106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0"/>
                      <a:pt x="105" y="60"/>
                      <a:pt x="105" y="60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3" y="57"/>
                      <a:pt x="102" y="57"/>
                      <a:pt x="102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0" y="56"/>
                      <a:pt x="100" y="55"/>
                      <a:pt x="100" y="55"/>
                    </a:cubicBezTo>
                    <a:cubicBezTo>
                      <a:pt x="100" y="54"/>
                      <a:pt x="100" y="54"/>
                      <a:pt x="100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1"/>
                      <a:pt x="98" y="51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6" y="50"/>
                      <a:pt x="96" y="50"/>
                      <a:pt x="95" y="49"/>
                    </a:cubicBezTo>
                    <a:cubicBezTo>
                      <a:pt x="95" y="49"/>
                      <a:pt x="95" y="48"/>
                      <a:pt x="95" y="48"/>
                    </a:cubicBezTo>
                    <a:cubicBezTo>
                      <a:pt x="95" y="47"/>
                      <a:pt x="94" y="47"/>
                      <a:pt x="94" y="46"/>
                    </a:cubicBezTo>
                    <a:cubicBezTo>
                      <a:pt x="94" y="45"/>
                      <a:pt x="93" y="45"/>
                      <a:pt x="92" y="44"/>
                    </a:cubicBezTo>
                    <a:cubicBezTo>
                      <a:pt x="91" y="44"/>
                      <a:pt x="91" y="43"/>
                      <a:pt x="91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42"/>
                      <a:pt x="90" y="42"/>
                      <a:pt x="90" y="41"/>
                    </a:cubicBezTo>
                    <a:cubicBezTo>
                      <a:pt x="89" y="41"/>
                      <a:pt x="89" y="41"/>
                      <a:pt x="88" y="40"/>
                    </a:cubicBezTo>
                    <a:cubicBezTo>
                      <a:pt x="87" y="39"/>
                      <a:pt x="86" y="38"/>
                      <a:pt x="85" y="38"/>
                    </a:cubicBezTo>
                    <a:cubicBezTo>
                      <a:pt x="83" y="36"/>
                      <a:pt x="82" y="34"/>
                      <a:pt x="80" y="32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78" y="31"/>
                      <a:pt x="77" y="30"/>
                      <a:pt x="76" y="29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5" y="27"/>
                      <a:pt x="75" y="26"/>
                      <a:pt x="73" y="26"/>
                    </a:cubicBezTo>
                    <a:cubicBezTo>
                      <a:pt x="73" y="26"/>
                      <a:pt x="73" y="26"/>
                      <a:pt x="72" y="25"/>
                    </a:cubicBezTo>
                    <a:cubicBezTo>
                      <a:pt x="72" y="25"/>
                      <a:pt x="71" y="25"/>
                      <a:pt x="71" y="25"/>
                    </a:cubicBezTo>
                    <a:cubicBezTo>
                      <a:pt x="70" y="24"/>
                      <a:pt x="69" y="23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1"/>
                      <a:pt x="66" y="21"/>
                      <a:pt x="65" y="21"/>
                    </a:cubicBezTo>
                    <a:cubicBezTo>
                      <a:pt x="65" y="20"/>
                      <a:pt x="64" y="19"/>
                      <a:pt x="64" y="19"/>
                    </a:cubicBezTo>
                    <a:cubicBezTo>
                      <a:pt x="63" y="18"/>
                      <a:pt x="63" y="18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1" y="17"/>
                      <a:pt x="61" y="17"/>
                      <a:pt x="60" y="17"/>
                    </a:cubicBezTo>
                    <a:cubicBezTo>
                      <a:pt x="60" y="16"/>
                      <a:pt x="59" y="16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4"/>
                      <a:pt x="58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6" y="14"/>
                      <a:pt x="56" y="13"/>
                      <a:pt x="56" y="13"/>
                    </a:cubicBezTo>
                    <a:cubicBezTo>
                      <a:pt x="54" y="11"/>
                      <a:pt x="52" y="10"/>
                      <a:pt x="49" y="8"/>
                    </a:cubicBezTo>
                    <a:cubicBezTo>
                      <a:pt x="47" y="7"/>
                      <a:pt x="44" y="6"/>
                      <a:pt x="42" y="4"/>
                    </a:cubicBezTo>
                    <a:cubicBezTo>
                      <a:pt x="40" y="3"/>
                      <a:pt x="38" y="2"/>
                      <a:pt x="36" y="1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5" name="Freeform 42"/>
              <p:cNvSpPr>
                <a:spLocks noEditPoints="1"/>
              </p:cNvSpPr>
              <p:nvPr/>
            </p:nvSpPr>
            <p:spPr bwMode="auto">
              <a:xfrm>
                <a:off x="3477" y="1838"/>
                <a:ext cx="322" cy="675"/>
              </a:xfrm>
              <a:custGeom>
                <a:avLst/>
                <a:gdLst>
                  <a:gd name="T0" fmla="*/ 3 w 135"/>
                  <a:gd name="T1" fmla="*/ 78 h 283"/>
                  <a:gd name="T2" fmla="*/ 0 w 135"/>
                  <a:gd name="T3" fmla="*/ 85 h 283"/>
                  <a:gd name="T4" fmla="*/ 9 w 135"/>
                  <a:gd name="T5" fmla="*/ 113 h 283"/>
                  <a:gd name="T6" fmla="*/ 14 w 135"/>
                  <a:gd name="T7" fmla="*/ 116 h 283"/>
                  <a:gd name="T8" fmla="*/ 18 w 135"/>
                  <a:gd name="T9" fmla="*/ 128 h 283"/>
                  <a:gd name="T10" fmla="*/ 25 w 135"/>
                  <a:gd name="T11" fmla="*/ 137 h 283"/>
                  <a:gd name="T12" fmla="*/ 22 w 135"/>
                  <a:gd name="T13" fmla="*/ 150 h 283"/>
                  <a:gd name="T14" fmla="*/ 20 w 135"/>
                  <a:gd name="T15" fmla="*/ 166 h 283"/>
                  <a:gd name="T16" fmla="*/ 29 w 135"/>
                  <a:gd name="T17" fmla="*/ 180 h 283"/>
                  <a:gd name="T18" fmla="*/ 32 w 135"/>
                  <a:gd name="T19" fmla="*/ 192 h 283"/>
                  <a:gd name="T20" fmla="*/ 42 w 135"/>
                  <a:gd name="T21" fmla="*/ 204 h 283"/>
                  <a:gd name="T22" fmla="*/ 48 w 135"/>
                  <a:gd name="T23" fmla="*/ 208 h 283"/>
                  <a:gd name="T24" fmla="*/ 51 w 135"/>
                  <a:gd name="T25" fmla="*/ 218 h 283"/>
                  <a:gd name="T26" fmla="*/ 54 w 135"/>
                  <a:gd name="T27" fmla="*/ 238 h 283"/>
                  <a:gd name="T28" fmla="*/ 57 w 135"/>
                  <a:gd name="T29" fmla="*/ 253 h 283"/>
                  <a:gd name="T30" fmla="*/ 66 w 135"/>
                  <a:gd name="T31" fmla="*/ 265 h 283"/>
                  <a:gd name="T32" fmla="*/ 74 w 135"/>
                  <a:gd name="T33" fmla="*/ 278 h 283"/>
                  <a:gd name="T34" fmla="*/ 80 w 135"/>
                  <a:gd name="T35" fmla="*/ 283 h 283"/>
                  <a:gd name="T36" fmla="*/ 84 w 135"/>
                  <a:gd name="T37" fmla="*/ 275 h 283"/>
                  <a:gd name="T38" fmla="*/ 79 w 135"/>
                  <a:gd name="T39" fmla="*/ 262 h 283"/>
                  <a:gd name="T40" fmla="*/ 85 w 135"/>
                  <a:gd name="T41" fmla="*/ 255 h 283"/>
                  <a:gd name="T42" fmla="*/ 90 w 135"/>
                  <a:gd name="T43" fmla="*/ 244 h 283"/>
                  <a:gd name="T44" fmla="*/ 98 w 135"/>
                  <a:gd name="T45" fmla="*/ 224 h 283"/>
                  <a:gd name="T46" fmla="*/ 111 w 135"/>
                  <a:gd name="T47" fmla="*/ 217 h 283"/>
                  <a:gd name="T48" fmla="*/ 119 w 135"/>
                  <a:gd name="T49" fmla="*/ 210 h 283"/>
                  <a:gd name="T50" fmla="*/ 124 w 135"/>
                  <a:gd name="T51" fmla="*/ 188 h 283"/>
                  <a:gd name="T52" fmla="*/ 134 w 135"/>
                  <a:gd name="T53" fmla="*/ 178 h 283"/>
                  <a:gd name="T54" fmla="*/ 133 w 135"/>
                  <a:gd name="T55" fmla="*/ 166 h 283"/>
                  <a:gd name="T56" fmla="*/ 120 w 135"/>
                  <a:gd name="T57" fmla="*/ 159 h 283"/>
                  <a:gd name="T58" fmla="*/ 104 w 135"/>
                  <a:gd name="T59" fmla="*/ 156 h 283"/>
                  <a:gd name="T60" fmla="*/ 91 w 135"/>
                  <a:gd name="T61" fmla="*/ 153 h 283"/>
                  <a:gd name="T62" fmla="*/ 95 w 135"/>
                  <a:gd name="T63" fmla="*/ 146 h 283"/>
                  <a:gd name="T64" fmla="*/ 85 w 135"/>
                  <a:gd name="T65" fmla="*/ 136 h 283"/>
                  <a:gd name="T66" fmla="*/ 70 w 135"/>
                  <a:gd name="T67" fmla="*/ 129 h 283"/>
                  <a:gd name="T68" fmla="*/ 60 w 135"/>
                  <a:gd name="T69" fmla="*/ 123 h 283"/>
                  <a:gd name="T70" fmla="*/ 44 w 135"/>
                  <a:gd name="T71" fmla="*/ 117 h 283"/>
                  <a:gd name="T72" fmla="*/ 32 w 135"/>
                  <a:gd name="T73" fmla="*/ 120 h 283"/>
                  <a:gd name="T74" fmla="*/ 29 w 135"/>
                  <a:gd name="T75" fmla="*/ 125 h 283"/>
                  <a:gd name="T76" fmla="*/ 20 w 135"/>
                  <a:gd name="T77" fmla="*/ 120 h 283"/>
                  <a:gd name="T78" fmla="*/ 19 w 135"/>
                  <a:gd name="T79" fmla="*/ 106 h 283"/>
                  <a:gd name="T80" fmla="*/ 18 w 135"/>
                  <a:gd name="T81" fmla="*/ 99 h 283"/>
                  <a:gd name="T82" fmla="*/ 14 w 135"/>
                  <a:gd name="T83" fmla="*/ 94 h 283"/>
                  <a:gd name="T84" fmla="*/ 7 w 135"/>
                  <a:gd name="T85" fmla="*/ 96 h 283"/>
                  <a:gd name="T86" fmla="*/ 10 w 135"/>
                  <a:gd name="T87" fmla="*/ 89 h 283"/>
                  <a:gd name="T88" fmla="*/ 15 w 135"/>
                  <a:gd name="T89" fmla="*/ 79 h 283"/>
                  <a:gd name="T90" fmla="*/ 27 w 135"/>
                  <a:gd name="T91" fmla="*/ 71 h 283"/>
                  <a:gd name="T92" fmla="*/ 32 w 135"/>
                  <a:gd name="T93" fmla="*/ 82 h 283"/>
                  <a:gd name="T94" fmla="*/ 39 w 135"/>
                  <a:gd name="T95" fmla="*/ 69 h 283"/>
                  <a:gd name="T96" fmla="*/ 43 w 135"/>
                  <a:gd name="T97" fmla="*/ 63 h 283"/>
                  <a:gd name="T98" fmla="*/ 56 w 135"/>
                  <a:gd name="T99" fmla="*/ 55 h 283"/>
                  <a:gd name="T100" fmla="*/ 68 w 135"/>
                  <a:gd name="T101" fmla="*/ 45 h 283"/>
                  <a:gd name="T102" fmla="*/ 74 w 135"/>
                  <a:gd name="T103" fmla="*/ 37 h 283"/>
                  <a:gd name="T104" fmla="*/ 83 w 135"/>
                  <a:gd name="T105" fmla="*/ 31 h 283"/>
                  <a:gd name="T106" fmla="*/ 80 w 135"/>
                  <a:gd name="T107" fmla="*/ 29 h 283"/>
                  <a:gd name="T108" fmla="*/ 96 w 135"/>
                  <a:gd name="T109" fmla="*/ 24 h 283"/>
                  <a:gd name="T110" fmla="*/ 102 w 135"/>
                  <a:gd name="T111" fmla="*/ 11 h 283"/>
                  <a:gd name="T112" fmla="*/ 96 w 135"/>
                  <a:gd name="T113" fmla="*/ 8 h 283"/>
                  <a:gd name="T114" fmla="*/ 80 w 135"/>
                  <a:gd name="T115" fmla="*/ 18 h 283"/>
                  <a:gd name="T116" fmla="*/ 72 w 135"/>
                  <a:gd name="T117" fmla="*/ 18 h 283"/>
                  <a:gd name="T118" fmla="*/ 76 w 135"/>
                  <a:gd name="T119" fmla="*/ 9 h 283"/>
                  <a:gd name="T120" fmla="*/ 86 w 135"/>
                  <a:gd name="T121" fmla="*/ 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5" h="283">
                    <a:moveTo>
                      <a:pt x="71" y="39"/>
                    </a:moveTo>
                    <a:cubicBezTo>
                      <a:pt x="71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moveTo>
                      <a:pt x="96" y="12"/>
                    </a:moveTo>
                    <a:cubicBezTo>
                      <a:pt x="96" y="12"/>
                      <a:pt x="96" y="12"/>
                      <a:pt x="96" y="12"/>
                    </a:cubicBezTo>
                    <a:moveTo>
                      <a:pt x="86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2" y="0"/>
                      <a:pt x="81" y="0"/>
                    </a:cubicBezTo>
                    <a:cubicBezTo>
                      <a:pt x="72" y="5"/>
                      <a:pt x="63" y="10"/>
                      <a:pt x="56" y="16"/>
                    </a:cubicBezTo>
                    <a:cubicBezTo>
                      <a:pt x="39" y="28"/>
                      <a:pt x="25" y="41"/>
                      <a:pt x="14" y="57"/>
                    </a:cubicBezTo>
                    <a:cubicBezTo>
                      <a:pt x="9" y="63"/>
                      <a:pt x="5" y="69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3" y="79"/>
                      <a:pt x="3" y="79"/>
                      <a:pt x="3" y="80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83"/>
                      <a:pt x="2" y="83"/>
                      <a:pt x="2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5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6"/>
                      <a:pt x="1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3" y="108"/>
                      <a:pt x="4" y="108"/>
                      <a:pt x="4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6" y="109"/>
                      <a:pt x="6" y="109"/>
                      <a:pt x="6" y="109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5" y="110"/>
                      <a:pt x="6" y="110"/>
                      <a:pt x="6" y="111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7" y="111"/>
                      <a:pt x="8" y="112"/>
                      <a:pt x="8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1" y="113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2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4" y="116"/>
                      <a:pt x="14" y="116"/>
                      <a:pt x="14" y="116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17"/>
                      <a:pt x="14" y="118"/>
                      <a:pt x="15" y="119"/>
                    </a:cubicBezTo>
                    <a:cubicBezTo>
                      <a:pt x="15" y="119"/>
                      <a:pt x="15" y="119"/>
                      <a:pt x="15" y="119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7" y="122"/>
                      <a:pt x="17" y="123"/>
                      <a:pt x="17" y="124"/>
                    </a:cubicBezTo>
                    <a:cubicBezTo>
                      <a:pt x="17" y="124"/>
                      <a:pt x="17" y="124"/>
                      <a:pt x="17" y="125"/>
                    </a:cubicBezTo>
                    <a:cubicBezTo>
                      <a:pt x="17" y="125"/>
                      <a:pt x="17" y="125"/>
                      <a:pt x="17" y="125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7"/>
                      <a:pt x="17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9"/>
                      <a:pt x="18" y="129"/>
                      <a:pt x="18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2"/>
                      <a:pt x="25" y="132"/>
                      <a:pt x="25" y="132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26" y="133"/>
                      <a:pt x="26" y="134"/>
                      <a:pt x="26" y="135"/>
                    </a:cubicBezTo>
                    <a:cubicBezTo>
                      <a:pt x="25" y="135"/>
                      <a:pt x="25" y="135"/>
                      <a:pt x="25" y="135"/>
                    </a:cubicBezTo>
                    <a:cubicBezTo>
                      <a:pt x="25" y="137"/>
                      <a:pt x="25" y="137"/>
                      <a:pt x="25" y="137"/>
                    </a:cubicBezTo>
                    <a:cubicBezTo>
                      <a:pt x="27" y="136"/>
                      <a:pt x="27" y="136"/>
                      <a:pt x="27" y="136"/>
                    </a:cubicBezTo>
                    <a:cubicBezTo>
                      <a:pt x="27" y="136"/>
                      <a:pt x="27" y="137"/>
                      <a:pt x="27" y="138"/>
                    </a:cubicBezTo>
                    <a:cubicBezTo>
                      <a:pt x="27" y="139"/>
                      <a:pt x="27" y="140"/>
                      <a:pt x="27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6" y="145"/>
                      <a:pt x="26" y="145"/>
                      <a:pt x="26" y="145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4" y="147"/>
                      <a:pt x="24" y="147"/>
                      <a:pt x="24" y="148"/>
                    </a:cubicBezTo>
                    <a:cubicBezTo>
                      <a:pt x="23" y="148"/>
                      <a:pt x="23" y="149"/>
                      <a:pt x="23" y="14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21" y="153"/>
                      <a:pt x="21" y="153"/>
                      <a:pt x="21" y="153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1" y="155"/>
                      <a:pt x="21" y="156"/>
                      <a:pt x="22" y="156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1" y="158"/>
                      <a:pt x="21" y="158"/>
                      <a:pt x="21" y="159"/>
                    </a:cubicBezTo>
                    <a:cubicBezTo>
                      <a:pt x="21" y="159"/>
                      <a:pt x="21" y="159"/>
                      <a:pt x="21" y="159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0" y="166"/>
                      <a:pt x="20" y="168"/>
                      <a:pt x="21" y="168"/>
                    </a:cubicBezTo>
                    <a:cubicBezTo>
                      <a:pt x="21" y="168"/>
                      <a:pt x="21" y="168"/>
                      <a:pt x="22" y="169"/>
                    </a:cubicBezTo>
                    <a:cubicBezTo>
                      <a:pt x="23" y="169"/>
                      <a:pt x="24" y="171"/>
                      <a:pt x="24" y="172"/>
                    </a:cubicBezTo>
                    <a:cubicBezTo>
                      <a:pt x="24" y="172"/>
                      <a:pt x="25" y="173"/>
                      <a:pt x="25" y="173"/>
                    </a:cubicBezTo>
                    <a:cubicBezTo>
                      <a:pt x="25" y="174"/>
                      <a:pt x="25" y="174"/>
                      <a:pt x="26" y="175"/>
                    </a:cubicBezTo>
                    <a:cubicBezTo>
                      <a:pt x="26" y="175"/>
                      <a:pt x="26" y="176"/>
                      <a:pt x="27" y="176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8"/>
                      <a:pt x="27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80"/>
                      <a:pt x="28" y="180"/>
                      <a:pt x="29" y="180"/>
                    </a:cubicBezTo>
                    <a:cubicBezTo>
                      <a:pt x="29" y="181"/>
                      <a:pt x="29" y="181"/>
                      <a:pt x="29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84"/>
                      <a:pt x="30" y="184"/>
                      <a:pt x="30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2" y="184"/>
                      <a:pt x="31" y="186"/>
                      <a:pt x="31" y="187"/>
                    </a:cubicBezTo>
                    <a:cubicBezTo>
                      <a:pt x="31" y="188"/>
                      <a:pt x="31" y="189"/>
                      <a:pt x="31" y="189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33" y="193"/>
                      <a:pt x="33" y="193"/>
                      <a:pt x="34" y="194"/>
                    </a:cubicBezTo>
                    <a:cubicBezTo>
                      <a:pt x="34" y="194"/>
                      <a:pt x="34" y="195"/>
                      <a:pt x="34" y="195"/>
                    </a:cubicBezTo>
                    <a:cubicBezTo>
                      <a:pt x="34" y="195"/>
                      <a:pt x="34" y="195"/>
                      <a:pt x="34" y="195"/>
                    </a:cubicBezTo>
                    <a:cubicBezTo>
                      <a:pt x="34" y="196"/>
                      <a:pt x="34" y="196"/>
                      <a:pt x="35" y="197"/>
                    </a:cubicBezTo>
                    <a:cubicBezTo>
                      <a:pt x="35" y="197"/>
                      <a:pt x="35" y="197"/>
                      <a:pt x="35" y="197"/>
                    </a:cubicBezTo>
                    <a:cubicBezTo>
                      <a:pt x="36" y="197"/>
                      <a:pt x="36" y="198"/>
                      <a:pt x="36" y="198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2"/>
                      <a:pt x="41" y="202"/>
                      <a:pt x="41" y="202"/>
                    </a:cubicBezTo>
                    <a:cubicBezTo>
                      <a:pt x="41" y="203"/>
                      <a:pt x="42" y="204"/>
                      <a:pt x="42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5" y="204"/>
                      <a:pt x="45" y="204"/>
                      <a:pt x="46" y="204"/>
                    </a:cubicBezTo>
                    <a:cubicBezTo>
                      <a:pt x="46" y="205"/>
                      <a:pt x="46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9" y="206"/>
                      <a:pt x="49" y="206"/>
                      <a:pt x="49" y="206"/>
                    </a:cubicBezTo>
                    <a:cubicBezTo>
                      <a:pt x="49" y="207"/>
                      <a:pt x="49" y="207"/>
                      <a:pt x="48" y="208"/>
                    </a:cubicBezTo>
                    <a:cubicBezTo>
                      <a:pt x="48" y="209"/>
                      <a:pt x="48" y="210"/>
                      <a:pt x="48" y="210"/>
                    </a:cubicBezTo>
                    <a:cubicBezTo>
                      <a:pt x="48" y="211"/>
                      <a:pt x="48" y="211"/>
                      <a:pt x="48" y="212"/>
                    </a:cubicBezTo>
                    <a:cubicBezTo>
                      <a:pt x="48" y="212"/>
                      <a:pt x="48" y="212"/>
                      <a:pt x="48" y="212"/>
                    </a:cubicBezTo>
                    <a:cubicBezTo>
                      <a:pt x="48" y="212"/>
                      <a:pt x="48" y="214"/>
                      <a:pt x="49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6"/>
                      <a:pt x="50" y="216"/>
                    </a:cubicBezTo>
                    <a:cubicBezTo>
                      <a:pt x="50" y="216"/>
                      <a:pt x="50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8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3" y="220"/>
                      <a:pt x="53" y="220"/>
                      <a:pt x="53" y="220"/>
                    </a:cubicBezTo>
                    <a:cubicBezTo>
                      <a:pt x="53" y="220"/>
                      <a:pt x="53" y="221"/>
                      <a:pt x="53" y="221"/>
                    </a:cubicBezTo>
                    <a:cubicBezTo>
                      <a:pt x="53" y="222"/>
                      <a:pt x="53" y="222"/>
                      <a:pt x="53" y="223"/>
                    </a:cubicBezTo>
                    <a:cubicBezTo>
                      <a:pt x="53" y="223"/>
                      <a:pt x="53" y="224"/>
                      <a:pt x="53" y="225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53" y="237"/>
                      <a:pt x="53" y="237"/>
                      <a:pt x="53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8"/>
                      <a:pt x="54" y="238"/>
                      <a:pt x="54" y="238"/>
                    </a:cubicBezTo>
                    <a:cubicBezTo>
                      <a:pt x="54" y="239"/>
                      <a:pt x="54" y="239"/>
                      <a:pt x="55" y="240"/>
                    </a:cubicBezTo>
                    <a:cubicBezTo>
                      <a:pt x="55" y="240"/>
                      <a:pt x="55" y="240"/>
                      <a:pt x="55" y="240"/>
                    </a:cubicBezTo>
                    <a:cubicBezTo>
                      <a:pt x="56" y="240"/>
                      <a:pt x="56" y="241"/>
                      <a:pt x="56" y="241"/>
                    </a:cubicBezTo>
                    <a:cubicBezTo>
                      <a:pt x="56" y="242"/>
                      <a:pt x="56" y="243"/>
                      <a:pt x="56" y="244"/>
                    </a:cubicBezTo>
                    <a:cubicBezTo>
                      <a:pt x="56" y="245"/>
                      <a:pt x="56" y="245"/>
                      <a:pt x="56" y="246"/>
                    </a:cubicBezTo>
                    <a:cubicBezTo>
                      <a:pt x="56" y="247"/>
                      <a:pt x="56" y="247"/>
                      <a:pt x="56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9"/>
                    </a:cubicBezTo>
                    <a:cubicBezTo>
                      <a:pt x="57" y="249"/>
                      <a:pt x="57" y="249"/>
                      <a:pt x="57" y="250"/>
                    </a:cubicBezTo>
                    <a:cubicBezTo>
                      <a:pt x="57" y="250"/>
                      <a:pt x="57" y="251"/>
                      <a:pt x="57" y="251"/>
                    </a:cubicBezTo>
                    <a:cubicBezTo>
                      <a:pt x="57" y="251"/>
                      <a:pt x="57" y="252"/>
                      <a:pt x="57" y="252"/>
                    </a:cubicBezTo>
                    <a:cubicBezTo>
                      <a:pt x="57" y="253"/>
                      <a:pt x="57" y="253"/>
                      <a:pt x="57" y="253"/>
                    </a:cubicBezTo>
                    <a:cubicBezTo>
                      <a:pt x="57" y="255"/>
                      <a:pt x="58" y="257"/>
                      <a:pt x="59" y="258"/>
                    </a:cubicBezTo>
                    <a:cubicBezTo>
                      <a:pt x="59" y="258"/>
                      <a:pt x="59" y="258"/>
                      <a:pt x="59" y="258"/>
                    </a:cubicBezTo>
                    <a:cubicBezTo>
                      <a:pt x="61" y="259"/>
                      <a:pt x="61" y="259"/>
                      <a:pt x="61" y="260"/>
                    </a:cubicBezTo>
                    <a:cubicBezTo>
                      <a:pt x="61" y="261"/>
                      <a:pt x="61" y="261"/>
                      <a:pt x="61" y="261"/>
                    </a:cubicBezTo>
                    <a:cubicBezTo>
                      <a:pt x="62" y="261"/>
                      <a:pt x="62" y="261"/>
                      <a:pt x="62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3"/>
                      <a:pt x="63" y="263"/>
                      <a:pt x="64" y="263"/>
                    </a:cubicBezTo>
                    <a:cubicBezTo>
                      <a:pt x="64" y="264"/>
                      <a:pt x="64" y="264"/>
                      <a:pt x="64" y="264"/>
                    </a:cubicBezTo>
                    <a:cubicBezTo>
                      <a:pt x="64" y="265"/>
                      <a:pt x="65" y="265"/>
                      <a:pt x="65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7"/>
                      <a:pt x="66" y="268"/>
                      <a:pt x="67" y="269"/>
                    </a:cubicBezTo>
                    <a:cubicBezTo>
                      <a:pt x="67" y="269"/>
                      <a:pt x="68" y="269"/>
                      <a:pt x="68" y="270"/>
                    </a:cubicBezTo>
                    <a:cubicBezTo>
                      <a:pt x="69" y="270"/>
                      <a:pt x="70" y="271"/>
                      <a:pt x="70" y="272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5"/>
                      <a:pt x="71" y="275"/>
                    </a:cubicBezTo>
                    <a:cubicBezTo>
                      <a:pt x="72" y="276"/>
                      <a:pt x="72" y="276"/>
                      <a:pt x="72" y="276"/>
                    </a:cubicBezTo>
                    <a:cubicBezTo>
                      <a:pt x="72" y="276"/>
                      <a:pt x="72" y="277"/>
                      <a:pt x="73" y="277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3" y="278"/>
                      <a:pt x="73" y="278"/>
                      <a:pt x="74" y="278"/>
                    </a:cubicBezTo>
                    <a:cubicBezTo>
                      <a:pt x="74" y="279"/>
                      <a:pt x="74" y="279"/>
                      <a:pt x="74" y="279"/>
                    </a:cubicBezTo>
                    <a:cubicBezTo>
                      <a:pt x="75" y="280"/>
                      <a:pt x="76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1"/>
                      <a:pt x="77" y="281"/>
                      <a:pt x="77" y="281"/>
                    </a:cubicBezTo>
                    <a:cubicBezTo>
                      <a:pt x="78" y="281"/>
                      <a:pt x="78" y="281"/>
                      <a:pt x="78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3"/>
                      <a:pt x="80" y="283"/>
                      <a:pt x="80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2" y="283"/>
                      <a:pt x="82" y="283"/>
                    </a:cubicBezTo>
                    <a:cubicBezTo>
                      <a:pt x="83" y="283"/>
                      <a:pt x="84" y="283"/>
                      <a:pt x="84" y="282"/>
                    </a:cubicBezTo>
                    <a:cubicBezTo>
                      <a:pt x="85" y="282"/>
                      <a:pt x="85" y="281"/>
                      <a:pt x="85" y="281"/>
                    </a:cubicBezTo>
                    <a:cubicBezTo>
                      <a:pt x="84" y="280"/>
                      <a:pt x="84" y="280"/>
                      <a:pt x="84" y="279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4" y="278"/>
                      <a:pt x="84" y="278"/>
                      <a:pt x="84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7"/>
                      <a:pt x="85" y="277"/>
                      <a:pt x="85" y="276"/>
                    </a:cubicBezTo>
                    <a:cubicBezTo>
                      <a:pt x="85" y="276"/>
                      <a:pt x="85" y="275"/>
                      <a:pt x="84" y="275"/>
                    </a:cubicBezTo>
                    <a:cubicBezTo>
                      <a:pt x="84" y="274"/>
                      <a:pt x="83" y="274"/>
                      <a:pt x="82" y="274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0"/>
                      <a:pt x="82" y="270"/>
                    </a:cubicBezTo>
                    <a:cubicBezTo>
                      <a:pt x="82" y="270"/>
                      <a:pt x="81" y="269"/>
                      <a:pt x="81" y="269"/>
                    </a:cubicBezTo>
                    <a:cubicBezTo>
                      <a:pt x="80" y="269"/>
                      <a:pt x="80" y="269"/>
                      <a:pt x="80" y="269"/>
                    </a:cubicBezTo>
                    <a:cubicBezTo>
                      <a:pt x="80" y="268"/>
                      <a:pt x="80" y="267"/>
                      <a:pt x="80" y="266"/>
                    </a:cubicBezTo>
                    <a:cubicBezTo>
                      <a:pt x="80" y="266"/>
                      <a:pt x="80" y="265"/>
                      <a:pt x="80" y="265"/>
                    </a:cubicBezTo>
                    <a:cubicBezTo>
                      <a:pt x="80" y="264"/>
                      <a:pt x="80" y="263"/>
                      <a:pt x="80" y="263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1"/>
                      <a:pt x="79" y="261"/>
                      <a:pt x="79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9" y="260"/>
                      <a:pt x="79" y="260"/>
                      <a:pt x="79" y="260"/>
                    </a:cubicBezTo>
                    <a:cubicBezTo>
                      <a:pt x="80" y="259"/>
                      <a:pt x="80" y="258"/>
                      <a:pt x="81" y="257"/>
                    </a:cubicBezTo>
                    <a:cubicBezTo>
                      <a:pt x="81" y="256"/>
                      <a:pt x="81" y="256"/>
                      <a:pt x="81" y="256"/>
                    </a:cubicBezTo>
                    <a:cubicBezTo>
                      <a:pt x="81" y="256"/>
                      <a:pt x="81" y="255"/>
                      <a:pt x="81" y="255"/>
                    </a:cubicBezTo>
                    <a:cubicBezTo>
                      <a:pt x="82" y="255"/>
                      <a:pt x="82" y="255"/>
                      <a:pt x="82" y="255"/>
                    </a:cubicBezTo>
                    <a:cubicBezTo>
                      <a:pt x="82" y="255"/>
                      <a:pt x="83" y="255"/>
                      <a:pt x="83" y="255"/>
                    </a:cubicBezTo>
                    <a:cubicBezTo>
                      <a:pt x="85" y="256"/>
                      <a:pt x="85" y="256"/>
                      <a:pt x="85" y="256"/>
                    </a:cubicBezTo>
                    <a:cubicBezTo>
                      <a:pt x="85" y="255"/>
                      <a:pt x="85" y="255"/>
                      <a:pt x="85" y="255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6" y="254"/>
                      <a:pt x="86" y="254"/>
                      <a:pt x="86" y="254"/>
                    </a:cubicBezTo>
                    <a:cubicBezTo>
                      <a:pt x="87" y="254"/>
                      <a:pt x="88" y="253"/>
                      <a:pt x="89" y="252"/>
                    </a:cubicBezTo>
                    <a:cubicBezTo>
                      <a:pt x="90" y="251"/>
                      <a:pt x="89" y="250"/>
                      <a:pt x="88" y="249"/>
                    </a:cubicBezTo>
                    <a:cubicBezTo>
                      <a:pt x="88" y="248"/>
                      <a:pt x="88" y="248"/>
                      <a:pt x="88" y="247"/>
                    </a:cubicBezTo>
                    <a:cubicBezTo>
                      <a:pt x="88" y="246"/>
                      <a:pt x="88" y="246"/>
                      <a:pt x="88" y="246"/>
                    </a:cubicBezTo>
                    <a:cubicBezTo>
                      <a:pt x="87" y="246"/>
                      <a:pt x="87" y="246"/>
                      <a:pt x="87" y="246"/>
                    </a:cubicBezTo>
                    <a:cubicBezTo>
                      <a:pt x="86" y="246"/>
                      <a:pt x="86" y="246"/>
                      <a:pt x="86" y="246"/>
                    </a:cubicBezTo>
                    <a:cubicBezTo>
                      <a:pt x="85" y="246"/>
                      <a:pt x="85" y="246"/>
                      <a:pt x="85" y="246"/>
                    </a:cubicBezTo>
                    <a:cubicBezTo>
                      <a:pt x="85" y="245"/>
                      <a:pt x="85" y="245"/>
                      <a:pt x="85" y="245"/>
                    </a:cubicBezTo>
                    <a:cubicBezTo>
                      <a:pt x="90" y="245"/>
                      <a:pt x="90" y="245"/>
                      <a:pt x="90" y="245"/>
                    </a:cubicBezTo>
                    <a:cubicBezTo>
                      <a:pt x="90" y="244"/>
                      <a:pt x="90" y="244"/>
                      <a:pt x="90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2" y="244"/>
                      <a:pt x="92" y="244"/>
                      <a:pt x="92" y="244"/>
                    </a:cubicBezTo>
                    <a:cubicBezTo>
                      <a:pt x="92" y="243"/>
                      <a:pt x="92" y="243"/>
                      <a:pt x="92" y="243"/>
                    </a:cubicBezTo>
                    <a:cubicBezTo>
                      <a:pt x="92" y="242"/>
                      <a:pt x="92" y="242"/>
                      <a:pt x="92" y="242"/>
                    </a:cubicBezTo>
                    <a:cubicBezTo>
                      <a:pt x="92" y="241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3" y="240"/>
                      <a:pt x="93" y="239"/>
                    </a:cubicBezTo>
                    <a:cubicBezTo>
                      <a:pt x="94" y="239"/>
                      <a:pt x="94" y="239"/>
                      <a:pt x="94" y="239"/>
                    </a:cubicBezTo>
                    <a:cubicBezTo>
                      <a:pt x="95" y="238"/>
                      <a:pt x="96" y="237"/>
                      <a:pt x="97" y="236"/>
                    </a:cubicBezTo>
                    <a:cubicBezTo>
                      <a:pt x="98" y="235"/>
                      <a:pt x="98" y="234"/>
                      <a:pt x="98" y="233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9" y="224"/>
                      <a:pt x="99" y="224"/>
                      <a:pt x="99" y="224"/>
                    </a:cubicBezTo>
                    <a:cubicBezTo>
                      <a:pt x="99" y="223"/>
                      <a:pt x="99" y="223"/>
                      <a:pt x="99" y="223"/>
                    </a:cubicBezTo>
                    <a:cubicBezTo>
                      <a:pt x="99" y="223"/>
                      <a:pt x="99" y="222"/>
                      <a:pt x="100" y="222"/>
                    </a:cubicBezTo>
                    <a:cubicBezTo>
                      <a:pt x="100" y="221"/>
                      <a:pt x="100" y="221"/>
                      <a:pt x="101" y="220"/>
                    </a:cubicBezTo>
                    <a:cubicBezTo>
                      <a:pt x="101" y="220"/>
                      <a:pt x="101" y="220"/>
                      <a:pt x="101" y="220"/>
                    </a:cubicBezTo>
                    <a:cubicBezTo>
                      <a:pt x="101" y="219"/>
                      <a:pt x="101" y="219"/>
                      <a:pt x="103" y="218"/>
                    </a:cubicBezTo>
                    <a:cubicBezTo>
                      <a:pt x="103" y="218"/>
                      <a:pt x="104" y="218"/>
                      <a:pt x="105" y="218"/>
                    </a:cubicBezTo>
                    <a:cubicBezTo>
                      <a:pt x="105" y="218"/>
                      <a:pt x="106" y="218"/>
                      <a:pt x="106" y="218"/>
                    </a:cubicBezTo>
                    <a:cubicBezTo>
                      <a:pt x="107" y="218"/>
                      <a:pt x="107" y="218"/>
                      <a:pt x="108" y="218"/>
                    </a:cubicBezTo>
                    <a:cubicBezTo>
                      <a:pt x="109" y="218"/>
                      <a:pt x="109" y="218"/>
                      <a:pt x="109" y="218"/>
                    </a:cubicBezTo>
                    <a:cubicBezTo>
                      <a:pt x="110" y="218"/>
                      <a:pt x="111" y="218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2" y="217"/>
                      <a:pt x="112" y="217"/>
                      <a:pt x="112" y="217"/>
                    </a:cubicBezTo>
                    <a:cubicBezTo>
                      <a:pt x="112" y="216"/>
                      <a:pt x="112" y="216"/>
                      <a:pt x="112" y="216"/>
                    </a:cubicBezTo>
                    <a:cubicBezTo>
                      <a:pt x="112" y="215"/>
                      <a:pt x="112" y="215"/>
                      <a:pt x="112" y="215"/>
                    </a:cubicBezTo>
                    <a:cubicBezTo>
                      <a:pt x="112" y="215"/>
                      <a:pt x="112" y="214"/>
                      <a:pt x="112" y="214"/>
                    </a:cubicBezTo>
                    <a:cubicBezTo>
                      <a:pt x="113" y="214"/>
                      <a:pt x="113" y="214"/>
                      <a:pt x="113" y="214"/>
                    </a:cubicBezTo>
                    <a:cubicBezTo>
                      <a:pt x="113" y="214"/>
                      <a:pt x="113" y="214"/>
                      <a:pt x="114" y="213"/>
                    </a:cubicBezTo>
                    <a:cubicBezTo>
                      <a:pt x="114" y="213"/>
                      <a:pt x="115" y="213"/>
                      <a:pt x="115" y="213"/>
                    </a:cubicBezTo>
                    <a:cubicBezTo>
                      <a:pt x="115" y="212"/>
                      <a:pt x="115" y="212"/>
                      <a:pt x="115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7" y="212"/>
                      <a:pt x="118" y="212"/>
                      <a:pt x="118" y="211"/>
                    </a:cubicBezTo>
                    <a:cubicBezTo>
                      <a:pt x="118" y="211"/>
                      <a:pt x="119" y="210"/>
                      <a:pt x="119" y="210"/>
                    </a:cubicBezTo>
                    <a:cubicBezTo>
                      <a:pt x="119" y="209"/>
                      <a:pt x="119" y="208"/>
                      <a:pt x="120" y="207"/>
                    </a:cubicBezTo>
                    <a:cubicBezTo>
                      <a:pt x="120" y="207"/>
                      <a:pt x="121" y="207"/>
                      <a:pt x="121" y="207"/>
                    </a:cubicBezTo>
                    <a:cubicBezTo>
                      <a:pt x="123" y="206"/>
                      <a:pt x="124" y="205"/>
                      <a:pt x="124" y="204"/>
                    </a:cubicBezTo>
                    <a:cubicBezTo>
                      <a:pt x="123" y="203"/>
                      <a:pt x="123" y="201"/>
                      <a:pt x="123" y="199"/>
                    </a:cubicBezTo>
                    <a:cubicBezTo>
                      <a:pt x="123" y="199"/>
                      <a:pt x="123" y="198"/>
                      <a:pt x="123" y="197"/>
                    </a:cubicBezTo>
                    <a:cubicBezTo>
                      <a:pt x="123" y="191"/>
                      <a:pt x="123" y="191"/>
                      <a:pt x="123" y="191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2" y="190"/>
                      <a:pt x="122" y="190"/>
                      <a:pt x="122" y="190"/>
                    </a:cubicBezTo>
                    <a:cubicBezTo>
                      <a:pt x="122" y="189"/>
                      <a:pt x="122" y="189"/>
                      <a:pt x="122" y="189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5" y="188"/>
                      <a:pt x="125" y="188"/>
                      <a:pt x="125" y="188"/>
                    </a:cubicBezTo>
                    <a:cubicBezTo>
                      <a:pt x="126" y="188"/>
                      <a:pt x="126" y="187"/>
                      <a:pt x="126" y="187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5"/>
                      <a:pt x="127" y="185"/>
                      <a:pt x="127" y="185"/>
                    </a:cubicBezTo>
                    <a:cubicBezTo>
                      <a:pt x="128" y="185"/>
                      <a:pt x="128" y="185"/>
                      <a:pt x="128" y="185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9" y="184"/>
                      <a:pt x="129" y="183"/>
                    </a:cubicBezTo>
                    <a:cubicBezTo>
                      <a:pt x="129" y="183"/>
                      <a:pt x="130" y="182"/>
                      <a:pt x="130" y="182"/>
                    </a:cubicBezTo>
                    <a:cubicBezTo>
                      <a:pt x="131" y="180"/>
                      <a:pt x="132" y="179"/>
                      <a:pt x="133" y="179"/>
                    </a:cubicBezTo>
                    <a:cubicBezTo>
                      <a:pt x="134" y="178"/>
                      <a:pt x="134" y="178"/>
                      <a:pt x="134" y="178"/>
                    </a:cubicBezTo>
                    <a:cubicBezTo>
                      <a:pt x="135" y="177"/>
                      <a:pt x="135" y="176"/>
                      <a:pt x="135" y="176"/>
                    </a:cubicBezTo>
                    <a:cubicBezTo>
                      <a:pt x="135" y="176"/>
                      <a:pt x="135" y="176"/>
                      <a:pt x="135" y="176"/>
                    </a:cubicBezTo>
                    <a:cubicBezTo>
                      <a:pt x="135" y="175"/>
                      <a:pt x="135" y="175"/>
                      <a:pt x="135" y="175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133" y="174"/>
                      <a:pt x="133" y="174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4" y="166"/>
                      <a:pt x="134" y="166"/>
                      <a:pt x="134" y="166"/>
                    </a:cubicBezTo>
                    <a:cubicBezTo>
                      <a:pt x="134" y="166"/>
                      <a:pt x="134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32" y="165"/>
                      <a:pt x="132" y="165"/>
                      <a:pt x="131" y="165"/>
                    </a:cubicBezTo>
                    <a:cubicBezTo>
                      <a:pt x="131" y="165"/>
                      <a:pt x="131" y="165"/>
                      <a:pt x="130" y="165"/>
                    </a:cubicBezTo>
                    <a:cubicBezTo>
                      <a:pt x="128" y="165"/>
                      <a:pt x="128" y="164"/>
                      <a:pt x="127" y="164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2"/>
                      <a:pt x="125" y="162"/>
                      <a:pt x="125" y="162"/>
                    </a:cubicBezTo>
                    <a:cubicBezTo>
                      <a:pt x="124" y="162"/>
                      <a:pt x="124" y="162"/>
                      <a:pt x="124" y="162"/>
                    </a:cubicBezTo>
                    <a:cubicBezTo>
                      <a:pt x="123" y="161"/>
                      <a:pt x="123" y="161"/>
                      <a:pt x="122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59"/>
                      <a:pt x="121" y="159"/>
                      <a:pt x="121" y="159"/>
                    </a:cubicBezTo>
                    <a:cubicBezTo>
                      <a:pt x="121" y="159"/>
                      <a:pt x="121" y="159"/>
                      <a:pt x="121" y="159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8" y="159"/>
                      <a:pt x="118" y="159"/>
                      <a:pt x="118" y="159"/>
                    </a:cubicBezTo>
                    <a:cubicBezTo>
                      <a:pt x="117" y="159"/>
                      <a:pt x="117" y="159"/>
                      <a:pt x="117" y="159"/>
                    </a:cubicBezTo>
                    <a:cubicBezTo>
                      <a:pt x="117" y="159"/>
                      <a:pt x="116" y="159"/>
                      <a:pt x="116" y="159"/>
                    </a:cubicBezTo>
                    <a:cubicBezTo>
                      <a:pt x="115" y="159"/>
                      <a:pt x="115" y="158"/>
                      <a:pt x="115" y="158"/>
                    </a:cubicBezTo>
                    <a:cubicBezTo>
                      <a:pt x="115" y="157"/>
                      <a:pt x="114" y="157"/>
                      <a:pt x="112" y="157"/>
                    </a:cubicBezTo>
                    <a:cubicBezTo>
                      <a:pt x="112" y="157"/>
                      <a:pt x="111" y="157"/>
                      <a:pt x="110" y="157"/>
                    </a:cubicBezTo>
                    <a:cubicBezTo>
                      <a:pt x="110" y="157"/>
                      <a:pt x="110" y="157"/>
                      <a:pt x="110" y="157"/>
                    </a:cubicBezTo>
                    <a:cubicBezTo>
                      <a:pt x="108" y="157"/>
                      <a:pt x="108" y="157"/>
                      <a:pt x="108" y="157"/>
                    </a:cubicBezTo>
                    <a:cubicBezTo>
                      <a:pt x="108" y="158"/>
                      <a:pt x="108" y="158"/>
                      <a:pt x="108" y="158"/>
                    </a:cubicBezTo>
                    <a:cubicBezTo>
                      <a:pt x="108" y="157"/>
                      <a:pt x="108" y="156"/>
                      <a:pt x="107" y="156"/>
                    </a:cubicBezTo>
                    <a:cubicBezTo>
                      <a:pt x="106" y="156"/>
                      <a:pt x="106" y="156"/>
                      <a:pt x="105" y="156"/>
                    </a:cubicBezTo>
                    <a:cubicBezTo>
                      <a:pt x="105" y="156"/>
                      <a:pt x="104" y="156"/>
                      <a:pt x="104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3" y="155"/>
                      <a:pt x="103" y="155"/>
                      <a:pt x="103" y="155"/>
                    </a:cubicBezTo>
                    <a:cubicBezTo>
                      <a:pt x="103" y="155"/>
                      <a:pt x="103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4"/>
                      <a:pt x="101" y="153"/>
                      <a:pt x="101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96" y="153"/>
                      <a:pt x="96" y="153"/>
                      <a:pt x="96" y="153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3" y="153"/>
                      <a:pt x="93" y="153"/>
                      <a:pt x="92" y="153"/>
                    </a:cubicBezTo>
                    <a:cubicBezTo>
                      <a:pt x="92" y="153"/>
                      <a:pt x="92" y="153"/>
                      <a:pt x="92" y="153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0" y="153"/>
                      <a:pt x="90" y="153"/>
                      <a:pt x="90" y="153"/>
                    </a:cubicBezTo>
                    <a:cubicBezTo>
                      <a:pt x="89" y="153"/>
                      <a:pt x="89" y="153"/>
                      <a:pt x="89" y="153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1" y="152"/>
                      <a:pt x="92" y="151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6" y="150"/>
                      <a:pt x="96" y="150"/>
                      <a:pt x="96" y="150"/>
                    </a:cubicBezTo>
                    <a:cubicBezTo>
                      <a:pt x="96" y="150"/>
                      <a:pt x="96" y="150"/>
                      <a:pt x="96" y="149"/>
                    </a:cubicBezTo>
                    <a:cubicBezTo>
                      <a:pt x="96" y="149"/>
                      <a:pt x="96" y="149"/>
                      <a:pt x="96" y="149"/>
                    </a:cubicBezTo>
                    <a:cubicBezTo>
                      <a:pt x="96" y="148"/>
                      <a:pt x="96" y="147"/>
                      <a:pt x="95" y="146"/>
                    </a:cubicBezTo>
                    <a:cubicBezTo>
                      <a:pt x="94" y="145"/>
                      <a:pt x="93" y="144"/>
                      <a:pt x="92" y="144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0" y="142"/>
                      <a:pt x="90" y="142"/>
                      <a:pt x="90" y="142"/>
                    </a:cubicBezTo>
                    <a:cubicBezTo>
                      <a:pt x="89" y="141"/>
                      <a:pt x="88" y="141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39"/>
                      <a:pt x="88" y="139"/>
                      <a:pt x="88" y="139"/>
                    </a:cubicBezTo>
                    <a:cubicBezTo>
                      <a:pt x="87" y="139"/>
                      <a:pt x="87" y="139"/>
                      <a:pt x="87" y="138"/>
                    </a:cubicBezTo>
                    <a:cubicBezTo>
                      <a:pt x="86" y="137"/>
                      <a:pt x="86" y="137"/>
                      <a:pt x="85" y="136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84" y="135"/>
                      <a:pt x="83" y="135"/>
                      <a:pt x="83" y="135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2" y="134"/>
                      <a:pt x="81" y="133"/>
                      <a:pt x="81" y="133"/>
                    </a:cubicBezTo>
                    <a:cubicBezTo>
                      <a:pt x="80" y="133"/>
                      <a:pt x="80" y="133"/>
                      <a:pt x="80" y="133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6" y="132"/>
                      <a:pt x="75" y="132"/>
                      <a:pt x="75" y="132"/>
                    </a:cubicBezTo>
                    <a:cubicBezTo>
                      <a:pt x="74" y="132"/>
                      <a:pt x="74" y="132"/>
                      <a:pt x="73" y="131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0"/>
                      <a:pt x="72" y="130"/>
                      <a:pt x="72" y="130"/>
                    </a:cubicBezTo>
                    <a:cubicBezTo>
                      <a:pt x="72" y="130"/>
                      <a:pt x="72" y="129"/>
                      <a:pt x="71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70" y="128"/>
                      <a:pt x="70" y="128"/>
                      <a:pt x="70" y="127"/>
                    </a:cubicBezTo>
                    <a:cubicBezTo>
                      <a:pt x="69" y="126"/>
                      <a:pt x="68" y="126"/>
                      <a:pt x="68" y="126"/>
                    </a:cubicBezTo>
                    <a:cubicBezTo>
                      <a:pt x="67" y="126"/>
                      <a:pt x="66" y="126"/>
                      <a:pt x="66" y="126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64" y="126"/>
                      <a:pt x="64" y="126"/>
                      <a:pt x="63" y="126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0" y="122"/>
                      <a:pt x="60" y="122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8" y="123"/>
                      <a:pt x="57" y="122"/>
                      <a:pt x="57" y="121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5" y="120"/>
                      <a:pt x="55" y="121"/>
                      <a:pt x="54" y="121"/>
                    </a:cubicBezTo>
                    <a:cubicBezTo>
                      <a:pt x="53" y="121"/>
                      <a:pt x="52" y="120"/>
                      <a:pt x="52" y="120"/>
                    </a:cubicBezTo>
                    <a:cubicBezTo>
                      <a:pt x="51" y="120"/>
                      <a:pt x="50" y="119"/>
                      <a:pt x="50" y="119"/>
                    </a:cubicBezTo>
                    <a:cubicBezTo>
                      <a:pt x="49" y="119"/>
                      <a:pt x="49" y="118"/>
                      <a:pt x="48" y="118"/>
                    </a:cubicBezTo>
                    <a:cubicBezTo>
                      <a:pt x="47" y="118"/>
                      <a:pt x="46" y="117"/>
                      <a:pt x="46" y="11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3" y="117"/>
                      <a:pt x="43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2" y="117"/>
                      <a:pt x="40" y="117"/>
                      <a:pt x="39" y="117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7" y="119"/>
                      <a:pt x="37" y="119"/>
                      <a:pt x="37" y="119"/>
                    </a:cubicBezTo>
                    <a:cubicBezTo>
                      <a:pt x="37" y="119"/>
                      <a:pt x="36" y="119"/>
                      <a:pt x="35" y="120"/>
                    </a:cubicBezTo>
                    <a:cubicBezTo>
                      <a:pt x="35" y="120"/>
                      <a:pt x="35" y="120"/>
                      <a:pt x="34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2" y="120"/>
                      <a:pt x="32" y="120"/>
                      <a:pt x="32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2"/>
                      <a:pt x="32" y="122"/>
                      <a:pt x="32" y="123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6"/>
                      <a:pt x="32" y="126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0" y="125"/>
                      <a:pt x="30" y="125"/>
                      <a:pt x="29" y="125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8" y="122"/>
                      <a:pt x="27" y="122"/>
                      <a:pt x="27" y="122"/>
                    </a:cubicBezTo>
                    <a:cubicBezTo>
                      <a:pt x="26" y="122"/>
                      <a:pt x="26" y="122"/>
                      <a:pt x="25" y="122"/>
                    </a:cubicBezTo>
                    <a:cubicBezTo>
                      <a:pt x="25" y="122"/>
                      <a:pt x="25" y="122"/>
                      <a:pt x="25" y="122"/>
                    </a:cubicBezTo>
                    <a:cubicBezTo>
                      <a:pt x="24" y="123"/>
                      <a:pt x="23" y="123"/>
                      <a:pt x="23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2"/>
                      <a:pt x="21" y="122"/>
                      <a:pt x="20" y="122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1"/>
                      <a:pt x="20" y="120"/>
                      <a:pt x="20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9" y="119"/>
                      <a:pt x="19" y="119"/>
                      <a:pt x="19" y="118"/>
                    </a:cubicBezTo>
                    <a:cubicBezTo>
                      <a:pt x="19" y="118"/>
                      <a:pt x="19" y="118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20" y="117"/>
                      <a:pt x="20" y="117"/>
                    </a:cubicBezTo>
                    <a:cubicBezTo>
                      <a:pt x="21" y="117"/>
                      <a:pt x="22" y="116"/>
                      <a:pt x="23" y="115"/>
                    </a:cubicBezTo>
                    <a:cubicBezTo>
                      <a:pt x="24" y="114"/>
                      <a:pt x="23" y="113"/>
                      <a:pt x="23" y="112"/>
                    </a:cubicBezTo>
                    <a:cubicBezTo>
                      <a:pt x="23" y="112"/>
                      <a:pt x="23" y="112"/>
                      <a:pt x="23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1"/>
                      <a:pt x="22" y="111"/>
                    </a:cubicBezTo>
                    <a:cubicBezTo>
                      <a:pt x="22" y="110"/>
                      <a:pt x="22" y="109"/>
                      <a:pt x="22" y="109"/>
                    </a:cubicBezTo>
                    <a:cubicBezTo>
                      <a:pt x="22" y="108"/>
                      <a:pt x="22" y="107"/>
                      <a:pt x="22" y="107"/>
                    </a:cubicBezTo>
                    <a:cubicBezTo>
                      <a:pt x="22" y="107"/>
                      <a:pt x="21" y="106"/>
                      <a:pt x="20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8" y="106"/>
                      <a:pt x="18" y="106"/>
                      <a:pt x="18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6" y="106"/>
                      <a:pt x="16" y="105"/>
                      <a:pt x="16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5"/>
                      <a:pt x="16" y="104"/>
                      <a:pt x="16" y="103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1"/>
                      <a:pt x="17" y="100"/>
                      <a:pt x="17" y="99"/>
                    </a:cubicBezTo>
                    <a:cubicBezTo>
                      <a:pt x="17" y="99"/>
                      <a:pt x="17" y="99"/>
                      <a:pt x="17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9" y="99"/>
                      <a:pt x="19" y="99"/>
                      <a:pt x="19" y="99"/>
                    </a:cubicBezTo>
                    <a:cubicBezTo>
                      <a:pt x="20" y="99"/>
                      <a:pt x="21" y="99"/>
                      <a:pt x="22" y="96"/>
                    </a:cubicBezTo>
                    <a:cubicBezTo>
                      <a:pt x="22" y="95"/>
                      <a:pt x="22" y="94"/>
                      <a:pt x="22" y="93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20" y="91"/>
                      <a:pt x="20" y="91"/>
                      <a:pt x="19" y="91"/>
                    </a:cubicBezTo>
                    <a:cubicBezTo>
                      <a:pt x="19" y="91"/>
                      <a:pt x="18" y="91"/>
                      <a:pt x="18" y="92"/>
                    </a:cubicBezTo>
                    <a:cubicBezTo>
                      <a:pt x="16" y="92"/>
                      <a:pt x="16" y="93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2" y="97"/>
                      <a:pt x="12" y="97"/>
                    </a:cubicBezTo>
                    <a:cubicBezTo>
                      <a:pt x="11" y="97"/>
                      <a:pt x="11" y="97"/>
                      <a:pt x="11" y="97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0" y="98"/>
                      <a:pt x="9" y="99"/>
                      <a:pt x="9" y="100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9" y="96"/>
                      <a:pt x="8" y="96"/>
                      <a:pt x="8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4"/>
                      <a:pt x="7" y="94"/>
                      <a:pt x="7" y="94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0"/>
                      <a:pt x="10" y="89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1" y="86"/>
                      <a:pt x="12" y="85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3"/>
                      <a:pt x="13" y="82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6" y="79"/>
                      <a:pt x="16" y="78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6"/>
                      <a:pt x="18" y="76"/>
                    </a:cubicBezTo>
                    <a:cubicBezTo>
                      <a:pt x="19" y="75"/>
                      <a:pt x="20" y="74"/>
                      <a:pt x="20" y="73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2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3"/>
                      <a:pt x="26" y="72"/>
                      <a:pt x="27" y="72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8" y="71"/>
                      <a:pt x="29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1"/>
                      <a:pt x="33" y="72"/>
                      <a:pt x="33" y="73"/>
                    </a:cubicBezTo>
                    <a:cubicBezTo>
                      <a:pt x="33" y="75"/>
                      <a:pt x="33" y="76"/>
                      <a:pt x="33" y="77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1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82"/>
                      <a:pt x="36" y="79"/>
                      <a:pt x="36" y="78"/>
                    </a:cubicBezTo>
                    <a:cubicBezTo>
                      <a:pt x="36" y="77"/>
                      <a:pt x="36" y="76"/>
                      <a:pt x="36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4"/>
                      <a:pt x="37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0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1" y="69"/>
                      <a:pt x="42" y="69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8"/>
                      <a:pt x="43" y="67"/>
                      <a:pt x="43" y="67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5" y="65"/>
                      <a:pt x="44" y="64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7" y="63"/>
                      <a:pt x="47" y="63"/>
                      <a:pt x="47" y="62"/>
                    </a:cubicBezTo>
                    <a:cubicBezTo>
                      <a:pt x="48" y="62"/>
                      <a:pt x="48" y="61"/>
                      <a:pt x="49" y="60"/>
                    </a:cubicBezTo>
                    <a:cubicBezTo>
                      <a:pt x="50" y="60"/>
                      <a:pt x="50" y="59"/>
                      <a:pt x="51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3" y="59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7"/>
                      <a:pt x="54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6" y="56"/>
                      <a:pt x="56" y="56"/>
                      <a:pt x="56" y="55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6" y="52"/>
                      <a:pt x="57" y="52"/>
                      <a:pt x="57" y="51"/>
                    </a:cubicBezTo>
                    <a:cubicBezTo>
                      <a:pt x="58" y="50"/>
                      <a:pt x="59" y="48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3" y="47"/>
                      <a:pt x="63" y="47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7" y="46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69" y="43"/>
                      <a:pt x="69" y="42"/>
                      <a:pt x="69" y="42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7" y="36"/>
                      <a:pt x="78" y="35"/>
                      <a:pt x="78" y="35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2" y="34"/>
                      <a:pt x="82" y="34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3" y="33"/>
                      <a:pt x="83" y="32"/>
                      <a:pt x="83" y="31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79" y="30"/>
                      <a:pt x="79" y="30"/>
                      <a:pt x="79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4" y="26"/>
                      <a:pt x="94" y="26"/>
                      <a:pt x="94" y="26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8" y="23"/>
                    </a:cubicBezTo>
                    <a:cubicBezTo>
                      <a:pt x="98" y="23"/>
                      <a:pt x="99" y="23"/>
                      <a:pt x="99" y="23"/>
                    </a:cubicBezTo>
                    <a:cubicBezTo>
                      <a:pt x="100" y="23"/>
                      <a:pt x="100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3" y="23"/>
                      <a:pt x="103" y="22"/>
                      <a:pt x="103" y="22"/>
                    </a:cubicBezTo>
                    <a:cubicBezTo>
                      <a:pt x="104" y="21"/>
                      <a:pt x="104" y="21"/>
                      <a:pt x="104" y="20"/>
                    </a:cubicBezTo>
                    <a:cubicBezTo>
                      <a:pt x="103" y="19"/>
                      <a:pt x="103" y="18"/>
                      <a:pt x="103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102" y="17"/>
                      <a:pt x="102" y="17"/>
                      <a:pt x="102" y="16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0" y="11"/>
                      <a:pt x="100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8" y="12"/>
                      <a:pt x="98" y="12"/>
                      <a:pt x="98" y="12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9"/>
                      <a:pt x="97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9"/>
                      <a:pt x="88" y="9"/>
                    </a:cubicBezTo>
                    <a:cubicBezTo>
                      <a:pt x="88" y="10"/>
                      <a:pt x="88" y="11"/>
                      <a:pt x="87" y="11"/>
                    </a:cubicBezTo>
                    <a:cubicBezTo>
                      <a:pt x="87" y="11"/>
                      <a:pt x="86" y="11"/>
                      <a:pt x="86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14"/>
                      <a:pt x="82" y="15"/>
                      <a:pt x="81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0" y="16"/>
                      <a:pt x="80" y="16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8" y="18"/>
                      <a:pt x="77" y="19"/>
                      <a:pt x="76" y="1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1"/>
                      <a:pt x="74" y="21"/>
                      <a:pt x="74" y="21"/>
                    </a:cubicBezTo>
                    <a:cubicBezTo>
                      <a:pt x="73" y="21"/>
                      <a:pt x="73" y="22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3" y="22"/>
                      <a:pt x="73" y="21"/>
                    </a:cubicBezTo>
                    <a:cubicBezTo>
                      <a:pt x="73" y="20"/>
                      <a:pt x="73" y="19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5" y="14"/>
                      <a:pt x="75" y="13"/>
                      <a:pt x="75" y="13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1" y="9"/>
                      <a:pt x="82" y="8"/>
                      <a:pt x="82" y="8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5" y="7"/>
                      <a:pt x="85" y="7"/>
                      <a:pt x="85" y="7"/>
                    </a:cubicBezTo>
                    <a:cubicBezTo>
                      <a:pt x="86" y="7"/>
                      <a:pt x="86" y="7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8" y="5"/>
                      <a:pt x="88" y="5"/>
                      <a:pt x="88" y="4"/>
                    </a:cubicBezTo>
                    <a:cubicBezTo>
                      <a:pt x="89" y="3"/>
                      <a:pt x="89" y="2"/>
                      <a:pt x="89" y="2"/>
                    </a:cubicBezTo>
                    <a:cubicBezTo>
                      <a:pt x="88" y="0"/>
                      <a:pt x="87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6" name="Freeform 43"/>
              <p:cNvSpPr>
                <a:spLocks noEditPoints="1"/>
              </p:cNvSpPr>
              <p:nvPr/>
            </p:nvSpPr>
            <p:spPr bwMode="auto">
              <a:xfrm>
                <a:off x="4164" y="2301"/>
                <a:ext cx="31" cy="55"/>
              </a:xfrm>
              <a:custGeom>
                <a:avLst/>
                <a:gdLst>
                  <a:gd name="T0" fmla="*/ 12 w 13"/>
                  <a:gd name="T1" fmla="*/ 0 h 23"/>
                  <a:gd name="T2" fmla="*/ 12 w 13"/>
                  <a:gd name="T3" fmla="*/ 0 h 23"/>
                  <a:gd name="T4" fmla="*/ 12 w 13"/>
                  <a:gd name="T5" fmla="*/ 0 h 23"/>
                  <a:gd name="T6" fmla="*/ 12 w 13"/>
                  <a:gd name="T7" fmla="*/ 0 h 23"/>
                  <a:gd name="T8" fmla="*/ 9 w 13"/>
                  <a:gd name="T9" fmla="*/ 0 h 23"/>
                  <a:gd name="T10" fmla="*/ 7 w 13"/>
                  <a:gd name="T11" fmla="*/ 2 h 23"/>
                  <a:gd name="T12" fmla="*/ 6 w 13"/>
                  <a:gd name="T13" fmla="*/ 4 h 23"/>
                  <a:gd name="T14" fmla="*/ 5 w 13"/>
                  <a:gd name="T15" fmla="*/ 6 h 23"/>
                  <a:gd name="T16" fmla="*/ 5 w 13"/>
                  <a:gd name="T17" fmla="*/ 6 h 23"/>
                  <a:gd name="T18" fmla="*/ 4 w 13"/>
                  <a:gd name="T19" fmla="*/ 7 h 23"/>
                  <a:gd name="T20" fmla="*/ 3 w 13"/>
                  <a:gd name="T21" fmla="*/ 9 h 23"/>
                  <a:gd name="T22" fmla="*/ 3 w 13"/>
                  <a:gd name="T23" fmla="*/ 9 h 23"/>
                  <a:gd name="T24" fmla="*/ 3 w 13"/>
                  <a:gd name="T25" fmla="*/ 10 h 23"/>
                  <a:gd name="T26" fmla="*/ 2 w 13"/>
                  <a:gd name="T27" fmla="*/ 14 h 23"/>
                  <a:gd name="T28" fmla="*/ 2 w 13"/>
                  <a:gd name="T29" fmla="*/ 14 h 23"/>
                  <a:gd name="T30" fmla="*/ 1 w 13"/>
                  <a:gd name="T31" fmla="*/ 14 h 23"/>
                  <a:gd name="T32" fmla="*/ 0 w 13"/>
                  <a:gd name="T33" fmla="*/ 19 h 23"/>
                  <a:gd name="T34" fmla="*/ 1 w 13"/>
                  <a:gd name="T35" fmla="*/ 21 h 23"/>
                  <a:gd name="T36" fmla="*/ 0 w 13"/>
                  <a:gd name="T37" fmla="*/ 22 h 23"/>
                  <a:gd name="T38" fmla="*/ 1 w 13"/>
                  <a:gd name="T39" fmla="*/ 23 h 23"/>
                  <a:gd name="T40" fmla="*/ 2 w 13"/>
                  <a:gd name="T41" fmla="*/ 23 h 23"/>
                  <a:gd name="T42" fmla="*/ 6 w 13"/>
                  <a:gd name="T43" fmla="*/ 19 h 23"/>
                  <a:gd name="T44" fmla="*/ 6 w 13"/>
                  <a:gd name="T45" fmla="*/ 18 h 23"/>
                  <a:gd name="T46" fmla="*/ 7 w 13"/>
                  <a:gd name="T47" fmla="*/ 18 h 23"/>
                  <a:gd name="T48" fmla="*/ 7 w 13"/>
                  <a:gd name="T49" fmla="*/ 16 h 23"/>
                  <a:gd name="T50" fmla="*/ 7 w 13"/>
                  <a:gd name="T51" fmla="*/ 14 h 23"/>
                  <a:gd name="T52" fmla="*/ 7 w 13"/>
                  <a:gd name="T53" fmla="*/ 14 h 23"/>
                  <a:gd name="T54" fmla="*/ 7 w 13"/>
                  <a:gd name="T55" fmla="*/ 13 h 23"/>
                  <a:gd name="T56" fmla="*/ 7 w 13"/>
                  <a:gd name="T57" fmla="*/ 12 h 23"/>
                  <a:gd name="T58" fmla="*/ 7 w 13"/>
                  <a:gd name="T59" fmla="*/ 12 h 23"/>
                  <a:gd name="T60" fmla="*/ 8 w 13"/>
                  <a:gd name="T61" fmla="*/ 10 h 23"/>
                  <a:gd name="T62" fmla="*/ 8 w 13"/>
                  <a:gd name="T63" fmla="*/ 10 h 23"/>
                  <a:gd name="T64" fmla="*/ 8 w 13"/>
                  <a:gd name="T65" fmla="*/ 9 h 23"/>
                  <a:gd name="T66" fmla="*/ 8 w 13"/>
                  <a:gd name="T67" fmla="*/ 9 h 23"/>
                  <a:gd name="T68" fmla="*/ 9 w 13"/>
                  <a:gd name="T69" fmla="*/ 9 h 23"/>
                  <a:gd name="T70" fmla="*/ 12 w 13"/>
                  <a:gd name="T71" fmla="*/ 2 h 23"/>
                  <a:gd name="T72" fmla="*/ 12 w 13"/>
                  <a:gd name="T73" fmla="*/ 3 h 23"/>
                  <a:gd name="T74" fmla="*/ 11 w 13"/>
                  <a:gd name="T75" fmla="*/ 3 h 23"/>
                  <a:gd name="T76" fmla="*/ 11 w 13"/>
                  <a:gd name="T77" fmla="*/ 2 h 23"/>
                  <a:gd name="T78" fmla="*/ 10 w 13"/>
                  <a:gd name="T79" fmla="*/ 1 h 23"/>
                  <a:gd name="T80" fmla="*/ 10 w 13"/>
                  <a:gd name="T81" fmla="*/ 0 h 23"/>
                  <a:gd name="T82" fmla="*/ 9 w 13"/>
                  <a:gd name="T8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" h="23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9" y="0"/>
                    </a:moveTo>
                    <a:cubicBezTo>
                      <a:pt x="9" y="1"/>
                      <a:pt x="8" y="1"/>
                      <a:pt x="7" y="2"/>
                    </a:cubicBezTo>
                    <a:cubicBezTo>
                      <a:pt x="7" y="3"/>
                      <a:pt x="6" y="3"/>
                      <a:pt x="6" y="4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1"/>
                      <a:pt x="2" y="12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7"/>
                      <a:pt x="0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3"/>
                      <a:pt x="5" y="20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8"/>
                      <a:pt x="13" y="5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7" name="Freeform 44"/>
              <p:cNvSpPr>
                <a:spLocks/>
              </p:cNvSpPr>
              <p:nvPr/>
            </p:nvSpPr>
            <p:spPr bwMode="auto">
              <a:xfrm>
                <a:off x="4188" y="2298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0 w 3"/>
                  <a:gd name="T5" fmla="*/ 2 h 4"/>
                  <a:gd name="T6" fmla="*/ 1 w 3"/>
                  <a:gd name="T7" fmla="*/ 3 h 4"/>
                  <a:gd name="T8" fmla="*/ 1 w 3"/>
                  <a:gd name="T9" fmla="*/ 4 h 4"/>
                  <a:gd name="T10" fmla="*/ 2 w 3"/>
                  <a:gd name="T11" fmla="*/ 4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2 w 3"/>
                  <a:gd name="T19" fmla="*/ 1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8" name="椭圆 267"/>
            <p:cNvSpPr/>
            <p:nvPr/>
          </p:nvSpPr>
          <p:spPr>
            <a:xfrm>
              <a:off x="5245265" y="2863322"/>
              <a:ext cx="1538545" cy="1523312"/>
            </a:xfrm>
            <a:prstGeom prst="ellipse">
              <a:avLst/>
            </a:prstGeom>
            <a:gradFill flip="none" rotWithShape="1">
              <a:gsLst>
                <a:gs pos="66000">
                  <a:schemeClr val="tx1">
                    <a:alpha val="0"/>
                  </a:schemeClr>
                </a:gs>
                <a:gs pos="26000">
                  <a:schemeClr val="bg1">
                    <a:alpha val="0"/>
                  </a:schemeClr>
                </a:gs>
                <a:gs pos="100000">
                  <a:schemeClr val="tx1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103" name="组合 102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6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7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4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8" name="矩形 107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3069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3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5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7578 -0.11945 L -1.66667E-6 3.7037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789" y="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1953 0.11388 L 1.04167E-6 4.44444E-6 " pathEditMode="relative" rAng="0" ptsTypes="AA">
                                          <p:cBhvr>
                                            <p:cTn id="32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77" y="-5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068 0.21019 L 0 -4.81481E-6 " pathEditMode="relative" rAng="0" ptsTypes="AA">
                                          <p:cBhvr>
                                            <p:cTn id="3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4" y="-1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4505 0.11574 L -8.33333E-7 4.44444E-6 " pathEditMode="relative" rAng="0" ptsTypes="AA">
                                          <p:cBhvr>
                                            <p:cTn id="4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53" y="-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9818 -0.11945 L 1.66667E-6 3.7037E-6 " pathEditMode="relative" rAng="0" ptsTypes="AA">
                                          <p:cBhvr>
                                            <p:cTn id="4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09" y="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35" presetClass="emph" presetSubtype="0" repeatCount="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1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2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35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1" dur="25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25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35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1" dur="25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3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5" dur="2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6" dur="2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3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5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7578 -0.11945 L -1.66667E-6 3.7037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789" y="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1953 0.11388 L 1.04167E-6 4.44444E-6 " pathEditMode="relative" rAng="0" ptsTypes="AA">
                                          <p:cBhvr>
                                            <p:cTn id="32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77" y="-5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068 0.21019 L 0 -4.81481E-6 " pathEditMode="relative" rAng="0" ptsTypes="AA">
                                          <p:cBhvr>
                                            <p:cTn id="3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4" y="-1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4505 0.11574 L -8.33333E-7 4.44444E-6 " pathEditMode="relative" rAng="0" ptsTypes="AA">
                                          <p:cBhvr>
                                            <p:cTn id="4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253" y="-5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19818 -0.11945 L 1.66667E-6 3.7037E-6 " pathEditMode="relative" rAng="0" ptsTypes="AA">
                                          <p:cBhvr>
                                            <p:cTn id="4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09" y="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35" presetClass="emph" presetSubtype="0" repeatCount="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1" dur="2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35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6" dur="2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35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1" dur="250" fill="hold"/>
                                            <p:tgtEl>
                                              <p:spTgt spid="2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25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35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1" dur="250" fill="hold"/>
                                            <p:tgtEl>
                                              <p:spTgt spid="2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3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2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2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228894"/>
            <a:ext cx="9144000" cy="1160581"/>
          </a:xfrm>
          <a:prstGeom prst="rect">
            <a:avLst/>
          </a:prstGeom>
          <a:gradFill flip="none" rotWithShape="1">
            <a:gsLst>
              <a:gs pos="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2"/>
          <p:cNvGrpSpPr/>
          <p:nvPr/>
        </p:nvGrpSpPr>
        <p:grpSpPr>
          <a:xfrm>
            <a:off x="1925907" y="2478686"/>
            <a:ext cx="1506682" cy="1455194"/>
            <a:chOff x="2567875" y="3304915"/>
            <a:chExt cx="2008909" cy="1940258"/>
          </a:xfrm>
        </p:grpSpPr>
        <p:sp>
          <p:nvSpPr>
            <p:cNvPr id="9" name="椭圆 8"/>
            <p:cNvSpPr/>
            <p:nvPr/>
          </p:nvSpPr>
          <p:spPr>
            <a:xfrm>
              <a:off x="2567875" y="4905503"/>
              <a:ext cx="2008909" cy="339670"/>
            </a:xfrm>
            <a:prstGeom prst="ellipse">
              <a:avLst/>
            </a:prstGeom>
            <a:gradFill flip="none" rotWithShape="1">
              <a:gsLst>
                <a:gs pos="13000">
                  <a:srgbClr val="8D8D8D">
                    <a:alpha val="37000"/>
                  </a:srgb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" name="组合 7"/>
            <p:cNvGrpSpPr/>
            <p:nvPr/>
          </p:nvGrpSpPr>
          <p:grpSpPr>
            <a:xfrm>
              <a:off x="2685639" y="3304915"/>
              <a:ext cx="1773382" cy="1773382"/>
              <a:chOff x="2755075" y="3174904"/>
              <a:chExt cx="1773382" cy="1773382"/>
            </a:xfrm>
            <a:effectLst>
              <a:reflection blurRad="12700" stA="50000" endA="300" endPos="53000" dist="63500" dir="5400000" sy="-100000" algn="bl" rotWithShape="0"/>
            </a:effectLst>
          </p:grpSpPr>
          <p:sp>
            <p:nvSpPr>
              <p:cNvPr id="6" name="椭圆 5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0">
                    <a:srgbClr val="DEDEDE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innerShdw blurRad="444500" dist="63500" dir="13500000">
                  <a:prstClr val="black">
                    <a:alpha val="4000"/>
                  </a:prstClr>
                </a:innerShdw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3344190" y="3914469"/>
              <a:ext cx="507078" cy="570465"/>
              <a:chOff x="1776" y="1779"/>
              <a:chExt cx="64" cy="72"/>
            </a:xfrm>
            <a:solidFill>
              <a:srgbClr val="FFB850"/>
            </a:solidFill>
            <a:effectLst>
              <a:reflection blurRad="6350" stA="50000" endA="300" endPos="81000" dist="1168400" dir="5400000" sy="-100000" algn="bl" rotWithShape="0"/>
            </a:effectLst>
          </p:grpSpPr>
          <p:sp>
            <p:nvSpPr>
              <p:cNvPr id="78" name="Freeform 5"/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6"/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3"/>
          <p:cNvGrpSpPr/>
          <p:nvPr/>
        </p:nvGrpSpPr>
        <p:grpSpPr>
          <a:xfrm>
            <a:off x="2220128" y="1190571"/>
            <a:ext cx="1095141" cy="1278773"/>
            <a:chOff x="2960170" y="1587427"/>
            <a:chExt cx="1460188" cy="1705031"/>
          </a:xfrm>
        </p:grpSpPr>
        <p:sp>
          <p:nvSpPr>
            <p:cNvPr id="92" name="任意多边形 91"/>
            <p:cNvSpPr/>
            <p:nvPr/>
          </p:nvSpPr>
          <p:spPr>
            <a:xfrm>
              <a:off x="3959679" y="1755758"/>
              <a:ext cx="419100" cy="1536700"/>
            </a:xfrm>
            <a:custGeom>
              <a:avLst/>
              <a:gdLst>
                <a:gd name="connsiteX0" fmla="*/ 0 w 419100"/>
                <a:gd name="connsiteY0" fmla="*/ 1536700 h 1536700"/>
                <a:gd name="connsiteX1" fmla="*/ 419100 w 419100"/>
                <a:gd name="connsiteY1" fmla="*/ 1295400 h 1536700"/>
                <a:gd name="connsiteX2" fmla="*/ 419100 w 419100"/>
                <a:gd name="connsiteY2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1536700">
                  <a:moveTo>
                    <a:pt x="0" y="1536700"/>
                  </a:moveTo>
                  <a:lnTo>
                    <a:pt x="419100" y="1295400"/>
                  </a:lnTo>
                  <a:lnTo>
                    <a:pt x="419100" y="0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337200" y="1676311"/>
              <a:ext cx="83158" cy="831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9"/>
            <p:cNvGrpSpPr/>
            <p:nvPr/>
          </p:nvGrpSpPr>
          <p:grpSpPr>
            <a:xfrm>
              <a:off x="2960170" y="1587427"/>
              <a:ext cx="1402117" cy="1360561"/>
              <a:chOff x="1783117" y="4920655"/>
              <a:chExt cx="1402117" cy="1360561"/>
            </a:xfrm>
          </p:grpSpPr>
          <p:sp>
            <p:nvSpPr>
              <p:cNvPr id="101" name="文本框 100"/>
              <p:cNvSpPr txBox="1"/>
              <p:nvPr/>
            </p:nvSpPr>
            <p:spPr>
              <a:xfrm>
                <a:off x="1783117" y="4920655"/>
                <a:ext cx="14021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添加</a:t>
                </a:r>
                <a:r>
                  <a:rPr lang="zh-CN" altLang="en-US" sz="1200" dirty="0">
                    <a:solidFill>
                      <a:schemeClr val="accent1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1801454" y="5173220"/>
                <a:ext cx="1383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 smtClean="0">
                    <a:cs typeface="+mn-ea"/>
                    <a:sym typeface="+mn-lt"/>
                  </a:rPr>
                  <a:t>……</a:t>
                </a:r>
                <a:endParaRPr lang="zh-CN" altLang="en-US" sz="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3"/>
          <p:cNvGrpSpPr/>
          <p:nvPr/>
        </p:nvGrpSpPr>
        <p:grpSpPr>
          <a:xfrm>
            <a:off x="3223904" y="2478686"/>
            <a:ext cx="1330037" cy="1330037"/>
            <a:chOff x="4298539" y="3304915"/>
            <a:chExt cx="1773382" cy="1773382"/>
          </a:xfrm>
        </p:grpSpPr>
        <p:grpSp>
          <p:nvGrpSpPr>
            <p:cNvPr id="12" name="组合 63"/>
            <p:cNvGrpSpPr/>
            <p:nvPr/>
          </p:nvGrpSpPr>
          <p:grpSpPr>
            <a:xfrm>
              <a:off x="4298539" y="3304915"/>
              <a:ext cx="1773382" cy="1773382"/>
              <a:chOff x="2755075" y="3174904"/>
              <a:chExt cx="1773382" cy="1773382"/>
            </a:xfrm>
            <a:effectLst>
              <a:reflection blurRad="12700" stA="50000" endA="300" endPos="53000" dist="63500" dir="5400000" sy="-100000" algn="bl" rotWithShape="0"/>
            </a:effectLst>
          </p:grpSpPr>
          <p:sp>
            <p:nvSpPr>
              <p:cNvPr id="65" name="椭圆 64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0">
                    <a:srgbClr val="DEDEDE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innerShdw blurRad="444500" dist="63500" dir="13500000">
                  <a:prstClr val="black">
                    <a:alpha val="4000"/>
                  </a:prstClr>
                </a:innerShdw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18"/>
            <p:cNvGrpSpPr>
              <a:grpSpLocks noChangeAspect="1"/>
            </p:cNvGrpSpPr>
            <p:nvPr/>
          </p:nvGrpSpPr>
          <p:grpSpPr bwMode="auto">
            <a:xfrm>
              <a:off x="4948906" y="3947874"/>
              <a:ext cx="514980" cy="479868"/>
              <a:chOff x="3802" y="2858"/>
              <a:chExt cx="616" cy="574"/>
            </a:xfrm>
            <a:solidFill>
              <a:srgbClr val="E87071"/>
            </a:solidFill>
            <a:effectLst>
              <a:reflection blurRad="6350" stA="50000" endA="300" endPos="81000" dist="1168400" dir="5400000" sy="-100000" algn="bl" rotWithShape="0"/>
            </a:effectLst>
          </p:grpSpPr>
          <p:sp>
            <p:nvSpPr>
              <p:cNvPr id="83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9"/>
          <p:cNvGrpSpPr/>
          <p:nvPr/>
        </p:nvGrpSpPr>
        <p:grpSpPr>
          <a:xfrm>
            <a:off x="3439329" y="1190571"/>
            <a:ext cx="1101490" cy="1278773"/>
            <a:chOff x="4585771" y="1587427"/>
            <a:chExt cx="1468653" cy="1705031"/>
          </a:xfrm>
        </p:grpSpPr>
        <p:sp>
          <p:nvSpPr>
            <p:cNvPr id="93" name="任意多边形 92"/>
            <p:cNvSpPr/>
            <p:nvPr/>
          </p:nvSpPr>
          <p:spPr>
            <a:xfrm>
              <a:off x="5593746" y="1755758"/>
              <a:ext cx="419100" cy="1536700"/>
            </a:xfrm>
            <a:custGeom>
              <a:avLst/>
              <a:gdLst>
                <a:gd name="connsiteX0" fmla="*/ 0 w 419100"/>
                <a:gd name="connsiteY0" fmla="*/ 1536700 h 1536700"/>
                <a:gd name="connsiteX1" fmla="*/ 419100 w 419100"/>
                <a:gd name="connsiteY1" fmla="*/ 1295400 h 1536700"/>
                <a:gd name="connsiteX2" fmla="*/ 419100 w 419100"/>
                <a:gd name="connsiteY2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1536700">
                  <a:moveTo>
                    <a:pt x="0" y="1536700"/>
                  </a:moveTo>
                  <a:lnTo>
                    <a:pt x="419100" y="1295400"/>
                  </a:lnTo>
                  <a:lnTo>
                    <a:pt x="419100" y="0"/>
                  </a:lnTo>
                </a:path>
              </a:pathLst>
            </a:cu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5971266" y="1676311"/>
              <a:ext cx="83158" cy="831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5" name="组合 102"/>
            <p:cNvGrpSpPr/>
            <p:nvPr/>
          </p:nvGrpSpPr>
          <p:grpSpPr>
            <a:xfrm>
              <a:off x="4585771" y="1587427"/>
              <a:ext cx="1402117" cy="1360561"/>
              <a:chOff x="1783117" y="4920655"/>
              <a:chExt cx="1402117" cy="1360561"/>
            </a:xfrm>
          </p:grpSpPr>
          <p:sp>
            <p:nvSpPr>
              <p:cNvPr id="104" name="文本框 103"/>
              <p:cNvSpPr txBox="1"/>
              <p:nvPr/>
            </p:nvSpPr>
            <p:spPr>
              <a:xfrm>
                <a:off x="1783117" y="4920655"/>
                <a:ext cx="14021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accent2"/>
                    </a:solidFill>
                    <a:cs typeface="+mn-ea"/>
                    <a:sym typeface="+mn-lt"/>
                  </a:rPr>
                  <a:t>添加</a:t>
                </a:r>
                <a:r>
                  <a:rPr lang="zh-CN" altLang="en-US" sz="1200" dirty="0">
                    <a:solidFill>
                      <a:schemeClr val="accent2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1801454" y="5173220"/>
                <a:ext cx="1383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 smtClean="0">
                    <a:cs typeface="+mn-ea"/>
                    <a:sym typeface="+mn-lt"/>
                  </a:rPr>
                  <a:t>……</a:t>
                </a:r>
                <a:endParaRPr lang="zh-CN" altLang="en-US" sz="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4"/>
          <p:cNvGrpSpPr/>
          <p:nvPr/>
        </p:nvGrpSpPr>
        <p:grpSpPr>
          <a:xfrm>
            <a:off x="4345257" y="2478686"/>
            <a:ext cx="1506682" cy="1455194"/>
            <a:chOff x="5793675" y="3304915"/>
            <a:chExt cx="2008909" cy="1940258"/>
          </a:xfrm>
        </p:grpSpPr>
        <p:sp>
          <p:nvSpPr>
            <p:cNvPr id="68" name="椭圆 67"/>
            <p:cNvSpPr/>
            <p:nvPr/>
          </p:nvSpPr>
          <p:spPr>
            <a:xfrm>
              <a:off x="5793675" y="4905503"/>
              <a:ext cx="2008909" cy="339670"/>
            </a:xfrm>
            <a:prstGeom prst="ellipse">
              <a:avLst/>
            </a:prstGeom>
            <a:gradFill flip="none" rotWithShape="1">
              <a:gsLst>
                <a:gs pos="13000">
                  <a:srgbClr val="8D8D8D">
                    <a:alpha val="37000"/>
                  </a:srgb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" name="组合 68"/>
            <p:cNvGrpSpPr/>
            <p:nvPr/>
          </p:nvGrpSpPr>
          <p:grpSpPr>
            <a:xfrm>
              <a:off x="5911439" y="3304915"/>
              <a:ext cx="1773382" cy="1773382"/>
              <a:chOff x="2755075" y="3174904"/>
              <a:chExt cx="1773382" cy="1773382"/>
            </a:xfrm>
            <a:effectLst>
              <a:reflection blurRad="12700" stA="50000" endA="300" endPos="53000" dist="63500" dir="5400000" sy="-100000" algn="bl" rotWithShape="0"/>
            </a:effectLst>
          </p:grpSpPr>
          <p:sp>
            <p:nvSpPr>
              <p:cNvPr id="70" name="椭圆 69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0">
                    <a:srgbClr val="DEDEDE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innerShdw blurRad="444500" dist="63500" dir="13500000">
                  <a:prstClr val="black">
                    <a:alpha val="4000"/>
                  </a:prstClr>
                </a:innerShdw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13"/>
            <p:cNvGrpSpPr>
              <a:grpSpLocks noChangeAspect="1"/>
            </p:cNvGrpSpPr>
            <p:nvPr/>
          </p:nvGrpSpPr>
          <p:grpSpPr bwMode="auto">
            <a:xfrm>
              <a:off x="6533987" y="3903415"/>
              <a:ext cx="562150" cy="568786"/>
              <a:chOff x="2426" y="2781"/>
              <a:chExt cx="593" cy="600"/>
            </a:xfrm>
            <a:solidFill>
              <a:srgbClr val="0DACB9"/>
            </a:solidFill>
            <a:effectLst>
              <a:reflection blurRad="6350" stA="50000" endA="300" endPos="81000" dist="1168400" dir="5400000" sy="-100000" algn="bl" rotWithShape="0"/>
            </a:effectLst>
          </p:grpSpPr>
          <p:sp>
            <p:nvSpPr>
              <p:cNvPr id="89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0"/>
          <p:cNvGrpSpPr/>
          <p:nvPr/>
        </p:nvGrpSpPr>
        <p:grpSpPr>
          <a:xfrm>
            <a:off x="4658528" y="1190571"/>
            <a:ext cx="1107840" cy="1278773"/>
            <a:chOff x="6211371" y="1587427"/>
            <a:chExt cx="1477120" cy="1705031"/>
          </a:xfrm>
        </p:grpSpPr>
        <p:sp>
          <p:nvSpPr>
            <p:cNvPr id="94" name="任意多边形 93"/>
            <p:cNvSpPr/>
            <p:nvPr/>
          </p:nvSpPr>
          <p:spPr>
            <a:xfrm>
              <a:off x="7227812" y="1755758"/>
              <a:ext cx="419100" cy="1536700"/>
            </a:xfrm>
            <a:custGeom>
              <a:avLst/>
              <a:gdLst>
                <a:gd name="connsiteX0" fmla="*/ 0 w 419100"/>
                <a:gd name="connsiteY0" fmla="*/ 1536700 h 1536700"/>
                <a:gd name="connsiteX1" fmla="*/ 419100 w 419100"/>
                <a:gd name="connsiteY1" fmla="*/ 1295400 h 1536700"/>
                <a:gd name="connsiteX2" fmla="*/ 419100 w 419100"/>
                <a:gd name="connsiteY2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1536700">
                  <a:moveTo>
                    <a:pt x="0" y="1536700"/>
                  </a:moveTo>
                  <a:lnTo>
                    <a:pt x="419100" y="1295400"/>
                  </a:lnTo>
                  <a:lnTo>
                    <a:pt x="419100" y="0"/>
                  </a:lnTo>
                </a:path>
              </a:pathLst>
            </a:cu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7605333" y="1676311"/>
              <a:ext cx="83158" cy="8315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" name="组合 105"/>
            <p:cNvGrpSpPr/>
            <p:nvPr/>
          </p:nvGrpSpPr>
          <p:grpSpPr>
            <a:xfrm>
              <a:off x="6211371" y="1587427"/>
              <a:ext cx="1402117" cy="1360561"/>
              <a:chOff x="1783117" y="4920655"/>
              <a:chExt cx="1402117" cy="1360561"/>
            </a:xfrm>
          </p:grpSpPr>
          <p:sp>
            <p:nvSpPr>
              <p:cNvPr id="107" name="文本框 106"/>
              <p:cNvSpPr txBox="1"/>
              <p:nvPr/>
            </p:nvSpPr>
            <p:spPr>
              <a:xfrm>
                <a:off x="1783117" y="4920655"/>
                <a:ext cx="14021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accent3"/>
                    </a:solidFill>
                    <a:cs typeface="+mn-ea"/>
                    <a:sym typeface="+mn-lt"/>
                  </a:rPr>
                  <a:t>添加</a:t>
                </a:r>
                <a:r>
                  <a:rPr lang="zh-CN" altLang="en-US" sz="1200" dirty="0">
                    <a:solidFill>
                      <a:schemeClr val="accent3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1801454" y="5173220"/>
                <a:ext cx="1383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 smtClean="0">
                    <a:cs typeface="+mn-ea"/>
                    <a:sym typeface="+mn-lt"/>
                  </a:rPr>
                  <a:t>……</a:t>
                </a:r>
                <a:endParaRPr lang="zh-CN" altLang="en-US" sz="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15"/>
          <p:cNvGrpSpPr/>
          <p:nvPr/>
        </p:nvGrpSpPr>
        <p:grpSpPr>
          <a:xfrm>
            <a:off x="5643255" y="2478686"/>
            <a:ext cx="1330037" cy="1330037"/>
            <a:chOff x="7524340" y="3304915"/>
            <a:chExt cx="1773382" cy="1773382"/>
          </a:xfrm>
        </p:grpSpPr>
        <p:grpSp>
          <p:nvGrpSpPr>
            <p:cNvPr id="22" name="组合 73"/>
            <p:cNvGrpSpPr/>
            <p:nvPr/>
          </p:nvGrpSpPr>
          <p:grpSpPr>
            <a:xfrm>
              <a:off x="7524340" y="3304915"/>
              <a:ext cx="1773382" cy="1773382"/>
              <a:chOff x="2755075" y="3174904"/>
              <a:chExt cx="1773382" cy="1773382"/>
            </a:xfrm>
            <a:effectLst>
              <a:reflection blurRad="12700" stA="50000" endA="300" endPos="53000" dist="63500" dir="5400000" sy="-100000" algn="bl" rotWithShape="0"/>
            </a:effectLst>
          </p:grpSpPr>
          <p:sp>
            <p:nvSpPr>
              <p:cNvPr id="75" name="椭圆 74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2755075" y="3174904"/>
                <a:ext cx="1773382" cy="1773382"/>
              </a:xfrm>
              <a:prstGeom prst="ellipse">
                <a:avLst/>
              </a:prstGeom>
              <a:gradFill flip="none" rotWithShape="1">
                <a:gsLst>
                  <a:gs pos="0">
                    <a:srgbClr val="DEDEDE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31750">
                <a:noFill/>
              </a:ln>
              <a:effectLst>
                <a:innerShdw blurRad="444500" dist="63500" dir="13500000">
                  <a:prstClr val="black">
                    <a:alpha val="4000"/>
                  </a:prstClr>
                </a:innerShdw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1" name="Freeform 108"/>
            <p:cNvSpPr>
              <a:spLocks noEditPoints="1"/>
            </p:cNvSpPr>
            <p:nvPr/>
          </p:nvSpPr>
          <p:spPr bwMode="auto">
            <a:xfrm>
              <a:off x="8128483" y="3891501"/>
              <a:ext cx="590494" cy="592614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reflection blurRad="6350" stA="50000" endA="300" endPos="81000" dist="1168400" dir="5400000" sy="-100000" algn="bl" rotWithShape="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11"/>
          <p:cNvGrpSpPr/>
          <p:nvPr/>
        </p:nvGrpSpPr>
        <p:grpSpPr>
          <a:xfrm>
            <a:off x="5877728" y="1190571"/>
            <a:ext cx="1119906" cy="1278773"/>
            <a:chOff x="7836971" y="1587427"/>
            <a:chExt cx="1493208" cy="1705031"/>
          </a:xfrm>
        </p:grpSpPr>
        <p:sp>
          <p:nvSpPr>
            <p:cNvPr id="95" name="任意多边形 94"/>
            <p:cNvSpPr/>
            <p:nvPr/>
          </p:nvSpPr>
          <p:spPr>
            <a:xfrm>
              <a:off x="8861880" y="1755758"/>
              <a:ext cx="419100" cy="1536700"/>
            </a:xfrm>
            <a:custGeom>
              <a:avLst/>
              <a:gdLst>
                <a:gd name="connsiteX0" fmla="*/ 0 w 419100"/>
                <a:gd name="connsiteY0" fmla="*/ 1536700 h 1536700"/>
                <a:gd name="connsiteX1" fmla="*/ 419100 w 419100"/>
                <a:gd name="connsiteY1" fmla="*/ 1295400 h 1536700"/>
                <a:gd name="connsiteX2" fmla="*/ 419100 w 419100"/>
                <a:gd name="connsiteY2" fmla="*/ 0 h 153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9100" h="1536700">
                  <a:moveTo>
                    <a:pt x="0" y="1536700"/>
                  </a:moveTo>
                  <a:lnTo>
                    <a:pt x="419100" y="1295400"/>
                  </a:lnTo>
                  <a:lnTo>
                    <a:pt x="419100" y="0"/>
                  </a:lnTo>
                </a:path>
              </a:pathLst>
            </a:cu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9247021" y="1676311"/>
              <a:ext cx="83158" cy="8315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" name="组合 108"/>
            <p:cNvGrpSpPr/>
            <p:nvPr/>
          </p:nvGrpSpPr>
          <p:grpSpPr>
            <a:xfrm>
              <a:off x="7836971" y="1587427"/>
              <a:ext cx="1402117" cy="1360561"/>
              <a:chOff x="1783117" y="4920655"/>
              <a:chExt cx="1402117" cy="1360561"/>
            </a:xfrm>
          </p:grpSpPr>
          <p:sp>
            <p:nvSpPr>
              <p:cNvPr id="110" name="文本框 109"/>
              <p:cNvSpPr txBox="1"/>
              <p:nvPr/>
            </p:nvSpPr>
            <p:spPr>
              <a:xfrm>
                <a:off x="1783117" y="4920655"/>
                <a:ext cx="14021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accent4"/>
                    </a:solidFill>
                    <a:cs typeface="+mn-ea"/>
                    <a:sym typeface="+mn-lt"/>
                  </a:rPr>
                  <a:t>添加</a:t>
                </a:r>
                <a:r>
                  <a:rPr lang="zh-CN" altLang="en-US" sz="1200" dirty="0">
                    <a:solidFill>
                      <a:schemeClr val="accent4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>
                <a:off x="1801454" y="5173220"/>
                <a:ext cx="1383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 smtClean="0">
                    <a:cs typeface="+mn-ea"/>
                    <a:sym typeface="+mn-lt"/>
                  </a:rPr>
                  <a:t>……</a:t>
                </a:r>
                <a:endParaRPr lang="zh-CN" altLang="en-US" sz="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59" name="组合 58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62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0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38347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5" presetClass="entr" presetSubtype="0" repeatCount="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1.85185E-6 L 0.78203 1.85185E-6 " pathEditMode="relative" rAng="0" ptsTypes="AA">
                                          <p:cBhvr>
                                            <p:cTn id="17" dur="10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0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45" presetClass="entr" presetSubtype="0" repeatCount="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1.85185E-6 L 0.78203 1.85185E-6 " pathEditMode="relative" rAng="0" ptsTypes="AA">
                                          <p:cBhvr>
                                            <p:cTn id="29" dur="1000" spd="-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0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45" presetClass="entr" presetSubtype="0" repeatCount="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1.85185E-6 L 0.78203 1.85185E-6 " pathEditMode="relative" rAng="0" ptsTypes="AA">
                                          <p:cBhvr>
                                            <p:cTn id="41" dur="100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0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45" presetClass="entr" presetSubtype="0" repeatCount="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1.85185E-6 L 0.78203 1.85185E-6 " pathEditMode="relative" rAng="0" ptsTypes="AA">
                                          <p:cBhvr>
                                            <p:cTn id="53" dur="100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0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9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1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2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5" presetClass="entr" presetSubtype="0" repeatCount="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1.85185E-6 L 0.78203 1.85185E-6 " pathEditMode="relative" rAng="0" ptsTypes="AA">
                                          <p:cBhvr>
                                            <p:cTn id="17" dur="10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0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45" presetClass="entr" presetSubtype="0" repeatCount="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1.85185E-6 L 0.78203 1.85185E-6 " pathEditMode="relative" rAng="0" ptsTypes="AA">
                                          <p:cBhvr>
                                            <p:cTn id="29" dur="1000" spd="-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0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45" presetClass="entr" presetSubtype="0" repeatCount="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1.85185E-6 L 0.78203 1.85185E-6 " pathEditMode="relative" rAng="0" ptsTypes="AA">
                                          <p:cBhvr>
                                            <p:cTn id="41" dur="1000" spd="-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0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45" presetClass="entr" presetSubtype="0" repeatCount="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1.85185E-6 L 0.78203 1.85185E-6 " pathEditMode="relative" rAng="0" ptsTypes="AA">
                                          <p:cBhvr>
                                            <p:cTn id="53" dur="1000" spd="-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10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323976" y="1012413"/>
            <a:ext cx="2255423" cy="3478546"/>
            <a:chOff x="1704976" y="1060038"/>
            <a:chExt cx="2255423" cy="3478546"/>
          </a:xfrm>
        </p:grpSpPr>
        <p:sp>
          <p:nvSpPr>
            <p:cNvPr id="50" name="圆角矩形 49"/>
            <p:cNvSpPr/>
            <p:nvPr/>
          </p:nvSpPr>
          <p:spPr>
            <a:xfrm flipV="1">
              <a:off x="1704976" y="2090465"/>
              <a:ext cx="2255423" cy="1377312"/>
            </a:xfrm>
            <a:prstGeom prst="roundRect">
              <a:avLst>
                <a:gd name="adj" fmla="val 7741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18900000" scaled="0"/>
              <a:tileRect/>
            </a:gradFill>
            <a:ln w="222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</a:ln>
            <a:effectLst>
              <a:outerShdw blurRad="508000" dist="2413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67"/>
            <p:cNvGrpSpPr/>
            <p:nvPr/>
          </p:nvGrpSpPr>
          <p:grpSpPr>
            <a:xfrm>
              <a:off x="1861698" y="1289785"/>
              <a:ext cx="1941978" cy="1092083"/>
              <a:chOff x="2482264" y="1719713"/>
              <a:chExt cx="2589304" cy="1456110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2482264" y="1719713"/>
                <a:ext cx="2589304" cy="1451302"/>
              </a:xfrm>
              <a:prstGeom prst="roundRect">
                <a:avLst>
                  <a:gd name="adj" fmla="val 7741"/>
                </a:avLst>
              </a:prstGeom>
              <a:solidFill>
                <a:schemeClr val="accent1"/>
              </a:soli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42900" dist="1651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文本框 18"/>
              <p:cNvSpPr txBox="1"/>
              <p:nvPr/>
            </p:nvSpPr>
            <p:spPr>
              <a:xfrm>
                <a:off x="3185099" y="2806491"/>
                <a:ext cx="15563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cs typeface="+mn-ea"/>
                    <a:sym typeface="+mn-lt"/>
                  </a:rPr>
                  <a:t>添加</a:t>
                </a:r>
                <a:r>
                  <a:rPr lang="zh-CN" altLang="en-US" sz="1200" dirty="0">
                    <a:cs typeface="+mn-ea"/>
                    <a:sym typeface="+mn-lt"/>
                  </a:rPr>
                  <a:t>标题</a:t>
                </a:r>
              </a:p>
            </p:txBody>
          </p:sp>
          <p:grpSp>
            <p:nvGrpSpPr>
              <p:cNvPr id="7" name="Group 13"/>
              <p:cNvGrpSpPr>
                <a:grpSpLocks noChangeAspect="1"/>
              </p:cNvGrpSpPr>
              <p:nvPr/>
            </p:nvGrpSpPr>
            <p:grpSpPr bwMode="auto">
              <a:xfrm>
                <a:off x="2929103" y="2851348"/>
                <a:ext cx="263195" cy="266303"/>
                <a:chOff x="2426" y="2781"/>
                <a:chExt cx="593" cy="600"/>
              </a:xfrm>
              <a:solidFill>
                <a:schemeClr val="bg1"/>
              </a:solidFill>
              <a:effectLst/>
            </p:grpSpPr>
            <p:sp>
              <p:nvSpPr>
                <p:cNvPr id="72" name="Freeform 14"/>
                <p:cNvSpPr>
                  <a:spLocks/>
                </p:cNvSpPr>
                <p:nvPr/>
              </p:nvSpPr>
              <p:spPr bwMode="auto">
                <a:xfrm>
                  <a:off x="2442" y="2805"/>
                  <a:ext cx="577" cy="576"/>
                </a:xfrm>
                <a:custGeom>
                  <a:avLst/>
                  <a:gdLst>
                    <a:gd name="T0" fmla="*/ 0 w 241"/>
                    <a:gd name="T1" fmla="*/ 115 h 241"/>
                    <a:gd name="T2" fmla="*/ 0 w 241"/>
                    <a:gd name="T3" fmla="*/ 121 h 241"/>
                    <a:gd name="T4" fmla="*/ 121 w 241"/>
                    <a:gd name="T5" fmla="*/ 241 h 241"/>
                    <a:gd name="T6" fmla="*/ 241 w 241"/>
                    <a:gd name="T7" fmla="*/ 121 h 241"/>
                    <a:gd name="T8" fmla="*/ 121 w 241"/>
                    <a:gd name="T9" fmla="*/ 0 h 241"/>
                    <a:gd name="T10" fmla="*/ 121 w 241"/>
                    <a:gd name="T11" fmla="*/ 115 h 241"/>
                    <a:gd name="T12" fmla="*/ 0 w 241"/>
                    <a:gd name="T13" fmla="*/ 115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1" h="241">
                      <a:moveTo>
                        <a:pt x="0" y="115"/>
                      </a:moveTo>
                      <a:cubicBezTo>
                        <a:pt x="0" y="117"/>
                        <a:pt x="0" y="119"/>
                        <a:pt x="0" y="121"/>
                      </a:cubicBezTo>
                      <a:cubicBezTo>
                        <a:pt x="0" y="187"/>
                        <a:pt x="54" y="241"/>
                        <a:pt x="121" y="241"/>
                      </a:cubicBezTo>
                      <a:cubicBezTo>
                        <a:pt x="187" y="241"/>
                        <a:pt x="241" y="187"/>
                        <a:pt x="241" y="121"/>
                      </a:cubicBezTo>
                      <a:cubicBezTo>
                        <a:pt x="241" y="54"/>
                        <a:pt x="187" y="0"/>
                        <a:pt x="121" y="0"/>
                      </a:cubicBezTo>
                      <a:cubicBezTo>
                        <a:pt x="121" y="115"/>
                        <a:pt x="121" y="115"/>
                        <a:pt x="121" y="115"/>
                      </a:cubicBezTo>
                      <a:lnTo>
                        <a:pt x="0" y="1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15"/>
                <p:cNvSpPr>
                  <a:spLocks noEditPoints="1"/>
                </p:cNvSpPr>
                <p:nvPr/>
              </p:nvSpPr>
              <p:spPr bwMode="auto">
                <a:xfrm>
                  <a:off x="2426" y="2781"/>
                  <a:ext cx="275" cy="273"/>
                </a:xfrm>
                <a:custGeom>
                  <a:avLst/>
                  <a:gdLst>
                    <a:gd name="T0" fmla="*/ 0 w 115"/>
                    <a:gd name="T1" fmla="*/ 114 h 114"/>
                    <a:gd name="T2" fmla="*/ 115 w 115"/>
                    <a:gd name="T3" fmla="*/ 114 h 114"/>
                    <a:gd name="T4" fmla="*/ 115 w 115"/>
                    <a:gd name="T5" fmla="*/ 0 h 114"/>
                    <a:gd name="T6" fmla="*/ 0 w 115"/>
                    <a:gd name="T7" fmla="*/ 114 h 114"/>
                    <a:gd name="T8" fmla="*/ 15 w 115"/>
                    <a:gd name="T9" fmla="*/ 104 h 114"/>
                    <a:gd name="T10" fmla="*/ 104 w 115"/>
                    <a:gd name="T11" fmla="*/ 14 h 114"/>
                    <a:gd name="T12" fmla="*/ 104 w 115"/>
                    <a:gd name="T13" fmla="*/ 104 h 114"/>
                    <a:gd name="T14" fmla="*/ 15 w 115"/>
                    <a:gd name="T15" fmla="*/ 10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5" h="114">
                      <a:moveTo>
                        <a:pt x="0" y="114"/>
                      </a:moveTo>
                      <a:cubicBezTo>
                        <a:pt x="115" y="114"/>
                        <a:pt x="115" y="114"/>
                        <a:pt x="115" y="114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51" y="0"/>
                        <a:pt x="0" y="51"/>
                        <a:pt x="0" y="114"/>
                      </a:cubicBezTo>
                      <a:close/>
                      <a:moveTo>
                        <a:pt x="15" y="104"/>
                      </a:moveTo>
                      <a:cubicBezTo>
                        <a:pt x="15" y="54"/>
                        <a:pt x="55" y="14"/>
                        <a:pt x="104" y="14"/>
                      </a:cubicBezTo>
                      <a:cubicBezTo>
                        <a:pt x="104" y="104"/>
                        <a:pt x="104" y="104"/>
                        <a:pt x="104" y="104"/>
                      </a:cubicBezTo>
                      <a:lnTo>
                        <a:pt x="15" y="1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组合 73"/>
            <p:cNvGrpSpPr/>
            <p:nvPr/>
          </p:nvGrpSpPr>
          <p:grpSpPr>
            <a:xfrm>
              <a:off x="1861698" y="3220362"/>
              <a:ext cx="1941978" cy="1088477"/>
              <a:chOff x="2482264" y="4293816"/>
              <a:chExt cx="2589304" cy="1451302"/>
            </a:xfrm>
          </p:grpSpPr>
          <p:sp>
            <p:nvSpPr>
              <p:cNvPr id="75" name="圆角矩形 74"/>
              <p:cNvSpPr/>
              <p:nvPr/>
            </p:nvSpPr>
            <p:spPr>
              <a:xfrm>
                <a:off x="2482264" y="4293816"/>
                <a:ext cx="2589304" cy="1451302"/>
              </a:xfrm>
              <a:prstGeom prst="roundRect">
                <a:avLst>
                  <a:gd name="adj" fmla="val 7741"/>
                </a:avLst>
              </a:prstGeom>
              <a:solidFill>
                <a:schemeClr val="accent3"/>
              </a:soli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42900" dist="1651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9" name="组合 75"/>
              <p:cNvGrpSpPr/>
              <p:nvPr/>
            </p:nvGrpSpPr>
            <p:grpSpPr>
              <a:xfrm>
                <a:off x="2936301" y="4385828"/>
                <a:ext cx="248798" cy="270744"/>
                <a:chOff x="4873620" y="1965325"/>
                <a:chExt cx="269882" cy="293688"/>
              </a:xfrm>
              <a:solidFill>
                <a:schemeClr val="bg1"/>
              </a:solidFill>
              <a:effectLst/>
            </p:grpSpPr>
            <p:sp>
              <p:nvSpPr>
                <p:cNvPr id="78" name="Freeform 502"/>
                <p:cNvSpPr>
                  <a:spLocks/>
                </p:cNvSpPr>
                <p:nvPr/>
              </p:nvSpPr>
              <p:spPr bwMode="auto">
                <a:xfrm>
                  <a:off x="4873620" y="2127250"/>
                  <a:ext cx="112713" cy="131763"/>
                </a:xfrm>
                <a:custGeom>
                  <a:avLst/>
                  <a:gdLst>
                    <a:gd name="T0" fmla="*/ 2 w 30"/>
                    <a:gd name="T1" fmla="*/ 0 h 35"/>
                    <a:gd name="T2" fmla="*/ 28 w 30"/>
                    <a:gd name="T3" fmla="*/ 0 h 35"/>
                    <a:gd name="T4" fmla="*/ 30 w 30"/>
                    <a:gd name="T5" fmla="*/ 1 h 35"/>
                    <a:gd name="T6" fmla="*/ 28 w 30"/>
                    <a:gd name="T7" fmla="*/ 3 h 35"/>
                    <a:gd name="T8" fmla="*/ 3 w 30"/>
                    <a:gd name="T9" fmla="*/ 3 h 35"/>
                    <a:gd name="T10" fmla="*/ 3 w 30"/>
                    <a:gd name="T11" fmla="*/ 33 h 35"/>
                    <a:gd name="T12" fmla="*/ 2 w 30"/>
                    <a:gd name="T13" fmla="*/ 35 h 35"/>
                    <a:gd name="T14" fmla="*/ 0 w 30"/>
                    <a:gd name="T15" fmla="*/ 33 h 35"/>
                    <a:gd name="T16" fmla="*/ 0 w 30"/>
                    <a:gd name="T17" fmla="*/ 1 h 35"/>
                    <a:gd name="T18" fmla="*/ 2 w 30"/>
                    <a:gd name="T1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35">
                      <a:moveTo>
                        <a:pt x="2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9" y="0"/>
                        <a:pt x="30" y="1"/>
                        <a:pt x="30" y="1"/>
                      </a:cubicBezTo>
                      <a:cubicBezTo>
                        <a:pt x="30" y="2"/>
                        <a:pt x="29" y="3"/>
                        <a:pt x="28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4"/>
                        <a:pt x="3" y="35"/>
                        <a:pt x="2" y="35"/>
                      </a:cubicBezTo>
                      <a:cubicBezTo>
                        <a:pt x="1" y="35"/>
                        <a:pt x="0" y="34"/>
                        <a:pt x="0" y="3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503"/>
                <p:cNvSpPr>
                  <a:spLocks/>
                </p:cNvSpPr>
                <p:nvPr/>
              </p:nvSpPr>
              <p:spPr bwMode="auto">
                <a:xfrm>
                  <a:off x="4884737" y="1973263"/>
                  <a:ext cx="41275" cy="146050"/>
                </a:xfrm>
                <a:custGeom>
                  <a:avLst/>
                  <a:gdLst>
                    <a:gd name="T0" fmla="*/ 11 w 11"/>
                    <a:gd name="T1" fmla="*/ 34 h 39"/>
                    <a:gd name="T2" fmla="*/ 11 w 11"/>
                    <a:gd name="T3" fmla="*/ 6 h 39"/>
                    <a:gd name="T4" fmla="*/ 5 w 11"/>
                    <a:gd name="T5" fmla="*/ 0 h 39"/>
                    <a:gd name="T6" fmla="*/ 0 w 11"/>
                    <a:gd name="T7" fmla="*/ 6 h 39"/>
                    <a:gd name="T8" fmla="*/ 0 w 11"/>
                    <a:gd name="T9" fmla="*/ 34 h 39"/>
                    <a:gd name="T10" fmla="*/ 5 w 11"/>
                    <a:gd name="T11" fmla="*/ 39 h 39"/>
                    <a:gd name="T12" fmla="*/ 11 w 11"/>
                    <a:gd name="T13" fmla="*/ 3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39">
                      <a:moveTo>
                        <a:pt x="11" y="34"/>
                      </a:move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3"/>
                        <a:pt x="9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7"/>
                        <a:pt x="2" y="39"/>
                        <a:pt x="5" y="39"/>
                      </a:cubicBezTo>
                      <a:cubicBezTo>
                        <a:pt x="9" y="39"/>
                        <a:pt x="11" y="37"/>
                        <a:pt x="1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504"/>
                <p:cNvSpPr>
                  <a:spLocks/>
                </p:cNvSpPr>
                <p:nvPr/>
              </p:nvSpPr>
              <p:spPr bwMode="auto">
                <a:xfrm>
                  <a:off x="4940303" y="1965325"/>
                  <a:ext cx="177800" cy="293688"/>
                </a:xfrm>
                <a:custGeom>
                  <a:avLst/>
                  <a:gdLst>
                    <a:gd name="T0" fmla="*/ 5 w 47"/>
                    <a:gd name="T1" fmla="*/ 69 h 78"/>
                    <a:gd name="T2" fmla="*/ 6 w 47"/>
                    <a:gd name="T3" fmla="*/ 77 h 78"/>
                    <a:gd name="T4" fmla="*/ 9 w 47"/>
                    <a:gd name="T5" fmla="*/ 78 h 78"/>
                    <a:gd name="T6" fmla="*/ 14 w 47"/>
                    <a:gd name="T7" fmla="*/ 76 h 78"/>
                    <a:gd name="T8" fmla="*/ 26 w 47"/>
                    <a:gd name="T9" fmla="*/ 57 h 78"/>
                    <a:gd name="T10" fmla="*/ 46 w 47"/>
                    <a:gd name="T11" fmla="*/ 57 h 78"/>
                    <a:gd name="T12" fmla="*/ 47 w 47"/>
                    <a:gd name="T13" fmla="*/ 56 h 78"/>
                    <a:gd name="T14" fmla="*/ 47 w 47"/>
                    <a:gd name="T15" fmla="*/ 42 h 78"/>
                    <a:gd name="T16" fmla="*/ 32 w 47"/>
                    <a:gd name="T17" fmla="*/ 19 h 78"/>
                    <a:gd name="T18" fmla="*/ 30 w 47"/>
                    <a:gd name="T19" fmla="*/ 20 h 78"/>
                    <a:gd name="T20" fmla="*/ 35 w 47"/>
                    <a:gd name="T21" fmla="*/ 10 h 78"/>
                    <a:gd name="T22" fmla="*/ 24 w 47"/>
                    <a:gd name="T23" fmla="*/ 0 h 78"/>
                    <a:gd name="T24" fmla="*/ 14 w 47"/>
                    <a:gd name="T25" fmla="*/ 10 h 78"/>
                    <a:gd name="T26" fmla="*/ 24 w 47"/>
                    <a:gd name="T27" fmla="*/ 21 h 78"/>
                    <a:gd name="T28" fmla="*/ 27 w 47"/>
                    <a:gd name="T29" fmla="*/ 20 h 78"/>
                    <a:gd name="T30" fmla="*/ 21 w 47"/>
                    <a:gd name="T31" fmla="*/ 27 h 78"/>
                    <a:gd name="T32" fmla="*/ 5 w 47"/>
                    <a:gd name="T33" fmla="*/ 31 h 78"/>
                    <a:gd name="T34" fmla="*/ 1 w 47"/>
                    <a:gd name="T35" fmla="*/ 34 h 78"/>
                    <a:gd name="T36" fmla="*/ 1 w 47"/>
                    <a:gd name="T37" fmla="*/ 38 h 78"/>
                    <a:gd name="T38" fmla="*/ 6 w 47"/>
                    <a:gd name="T39" fmla="*/ 42 h 78"/>
                    <a:gd name="T40" fmla="*/ 8 w 47"/>
                    <a:gd name="T41" fmla="*/ 42 h 78"/>
                    <a:gd name="T42" fmla="*/ 17 w 47"/>
                    <a:gd name="T43" fmla="*/ 40 h 78"/>
                    <a:gd name="T44" fmla="*/ 17 w 47"/>
                    <a:gd name="T45" fmla="*/ 43 h 78"/>
                    <a:gd name="T46" fmla="*/ 17 w 47"/>
                    <a:gd name="T47" fmla="*/ 47 h 78"/>
                    <a:gd name="T48" fmla="*/ 5 w 47"/>
                    <a:gd name="T49" fmla="*/ 69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78">
                      <a:moveTo>
                        <a:pt x="5" y="69"/>
                      </a:moveTo>
                      <a:cubicBezTo>
                        <a:pt x="3" y="72"/>
                        <a:pt x="3" y="76"/>
                        <a:pt x="6" y="77"/>
                      </a:cubicBezTo>
                      <a:cubicBezTo>
                        <a:pt x="7" y="78"/>
                        <a:pt x="8" y="78"/>
                        <a:pt x="9" y="78"/>
                      </a:cubicBezTo>
                      <a:cubicBezTo>
                        <a:pt x="11" y="78"/>
                        <a:pt x="13" y="77"/>
                        <a:pt x="14" y="76"/>
                      </a:cubicBezTo>
                      <a:cubicBezTo>
                        <a:pt x="26" y="57"/>
                        <a:pt x="26" y="57"/>
                        <a:pt x="26" y="57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47" y="57"/>
                        <a:pt x="47" y="57"/>
                        <a:pt x="47" y="56"/>
                      </a:cubicBezTo>
                      <a:cubicBezTo>
                        <a:pt x="47" y="42"/>
                        <a:pt x="47" y="42"/>
                        <a:pt x="47" y="42"/>
                      </a:cubicBezTo>
                      <a:cubicBezTo>
                        <a:pt x="47" y="29"/>
                        <a:pt x="41" y="19"/>
                        <a:pt x="32" y="19"/>
                      </a:cubicBezTo>
                      <a:cubicBezTo>
                        <a:pt x="31" y="19"/>
                        <a:pt x="30" y="19"/>
                        <a:pt x="30" y="20"/>
                      </a:cubicBezTo>
                      <a:cubicBezTo>
                        <a:pt x="33" y="18"/>
                        <a:pt x="35" y="14"/>
                        <a:pt x="35" y="10"/>
                      </a:cubicBezTo>
                      <a:cubicBezTo>
                        <a:pt x="35" y="5"/>
                        <a:pt x="30" y="0"/>
                        <a:pt x="24" y="0"/>
                      </a:cubicBezTo>
                      <a:cubicBezTo>
                        <a:pt x="19" y="0"/>
                        <a:pt x="14" y="5"/>
                        <a:pt x="14" y="10"/>
                      </a:cubicBezTo>
                      <a:cubicBezTo>
                        <a:pt x="14" y="16"/>
                        <a:pt x="19" y="21"/>
                        <a:pt x="24" y="21"/>
                      </a:cubicBezTo>
                      <a:cubicBezTo>
                        <a:pt x="25" y="21"/>
                        <a:pt x="26" y="21"/>
                        <a:pt x="27" y="20"/>
                      </a:cubicBezTo>
                      <a:cubicBezTo>
                        <a:pt x="25" y="22"/>
                        <a:pt x="23" y="24"/>
                        <a:pt x="21" y="27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3" y="32"/>
                        <a:pt x="2" y="32"/>
                        <a:pt x="1" y="34"/>
                      </a:cubicBezTo>
                      <a:cubicBezTo>
                        <a:pt x="1" y="35"/>
                        <a:pt x="0" y="37"/>
                        <a:pt x="1" y="38"/>
                      </a:cubicBezTo>
                      <a:cubicBezTo>
                        <a:pt x="1" y="41"/>
                        <a:pt x="4" y="42"/>
                        <a:pt x="6" y="42"/>
                      </a:cubicBezTo>
                      <a:cubicBezTo>
                        <a:pt x="7" y="42"/>
                        <a:pt x="7" y="42"/>
                        <a:pt x="8" y="42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1"/>
                        <a:pt x="17" y="42"/>
                        <a:pt x="17" y="43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lnTo>
                        <a:pt x="5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Freeform 505"/>
                <p:cNvSpPr>
                  <a:spLocks/>
                </p:cNvSpPr>
                <p:nvPr/>
              </p:nvSpPr>
              <p:spPr bwMode="auto">
                <a:xfrm>
                  <a:off x="5046664" y="2093913"/>
                  <a:ext cx="96838" cy="112713"/>
                </a:xfrm>
                <a:custGeom>
                  <a:avLst/>
                  <a:gdLst>
                    <a:gd name="T0" fmla="*/ 1 w 26"/>
                    <a:gd name="T1" fmla="*/ 27 h 30"/>
                    <a:gd name="T2" fmla="*/ 23 w 26"/>
                    <a:gd name="T3" fmla="*/ 27 h 30"/>
                    <a:gd name="T4" fmla="*/ 23 w 26"/>
                    <a:gd name="T5" fmla="*/ 2 h 30"/>
                    <a:gd name="T6" fmla="*/ 24 w 26"/>
                    <a:gd name="T7" fmla="*/ 0 h 30"/>
                    <a:gd name="T8" fmla="*/ 26 w 26"/>
                    <a:gd name="T9" fmla="*/ 2 h 30"/>
                    <a:gd name="T10" fmla="*/ 26 w 26"/>
                    <a:gd name="T11" fmla="*/ 28 h 30"/>
                    <a:gd name="T12" fmla="*/ 24 w 26"/>
                    <a:gd name="T13" fmla="*/ 30 h 30"/>
                    <a:gd name="T14" fmla="*/ 1 w 26"/>
                    <a:gd name="T15" fmla="*/ 30 h 30"/>
                    <a:gd name="T16" fmla="*/ 0 w 26"/>
                    <a:gd name="T17" fmla="*/ 28 h 30"/>
                    <a:gd name="T18" fmla="*/ 1 w 26"/>
                    <a:gd name="T1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" h="30">
                      <a:moveTo>
                        <a:pt x="1" y="27"/>
                      </a:move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1"/>
                        <a:pt x="23" y="0"/>
                        <a:pt x="24" y="0"/>
                      </a:cubicBezTo>
                      <a:cubicBezTo>
                        <a:pt x="25" y="0"/>
                        <a:pt x="26" y="1"/>
                        <a:pt x="26" y="2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9"/>
                        <a:pt x="25" y="30"/>
                        <a:pt x="24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0" y="30"/>
                        <a:pt x="0" y="29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7" name="文本框 43"/>
              <p:cNvSpPr txBox="1"/>
              <p:nvPr/>
            </p:nvSpPr>
            <p:spPr>
              <a:xfrm>
                <a:off x="3185099" y="4326357"/>
                <a:ext cx="15563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tx2">
                        <a:lumMod val="40000"/>
                        <a:lumOff val="60000"/>
                      </a:schemeClr>
                    </a:solidFill>
                    <a:cs typeface="+mn-ea"/>
                    <a:sym typeface="+mn-lt"/>
                  </a:rPr>
                  <a:t>添加</a:t>
                </a:r>
                <a:r>
                  <a:rPr lang="zh-CN" altLang="en-US" sz="1200" dirty="0">
                    <a:solidFill>
                      <a:schemeClr val="tx2">
                        <a:lumMod val="40000"/>
                        <a:lumOff val="60000"/>
                      </a:schemeClr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</p:grpSp>
        <p:sp>
          <p:nvSpPr>
            <p:cNvPr id="82" name="文本框 46"/>
            <p:cNvSpPr txBox="1"/>
            <p:nvPr/>
          </p:nvSpPr>
          <p:spPr>
            <a:xfrm>
              <a:off x="2181079" y="2603422"/>
              <a:ext cx="1295546" cy="4847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innerShdw blurRad="76200" dist="381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添加文本</a:t>
              </a:r>
              <a:r>
                <a:rPr lang="en-US" altLang="zh-CN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Work Experience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76200" dist="381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  <p:grpSp>
          <p:nvGrpSpPr>
            <p:cNvPr id="10" name="组合 83"/>
            <p:cNvGrpSpPr/>
            <p:nvPr/>
          </p:nvGrpSpPr>
          <p:grpSpPr>
            <a:xfrm>
              <a:off x="2015013" y="1060038"/>
              <a:ext cx="1635349" cy="1014054"/>
              <a:chOff x="2686683" y="1413384"/>
              <a:chExt cx="2180465" cy="1352072"/>
            </a:xfrm>
          </p:grpSpPr>
          <p:sp>
            <p:nvSpPr>
              <p:cNvPr id="85" name="圆角矩形 84"/>
              <p:cNvSpPr/>
              <p:nvPr/>
            </p:nvSpPr>
            <p:spPr>
              <a:xfrm>
                <a:off x="2686683" y="1413384"/>
                <a:ext cx="2180465" cy="1352072"/>
              </a:xfrm>
              <a:prstGeom prst="roundRect">
                <a:avLst>
                  <a:gd name="adj" fmla="val 7741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55600" dist="152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文本框 129"/>
              <p:cNvSpPr txBox="1"/>
              <p:nvPr/>
            </p:nvSpPr>
            <p:spPr>
              <a:xfrm>
                <a:off x="2887094" y="1522035"/>
                <a:ext cx="1748405" cy="1231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900" dirty="0"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dirty="0">
                    <a:cs typeface="+mn-ea"/>
                    <a:sym typeface="+mn-lt"/>
                  </a:rPr>
                  <a:t>... ...</a:t>
                </a:r>
                <a:endParaRPr lang="zh-CN" altLang="en-US" sz="9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89"/>
            <p:cNvGrpSpPr/>
            <p:nvPr/>
          </p:nvGrpSpPr>
          <p:grpSpPr>
            <a:xfrm>
              <a:off x="2015013" y="3524530"/>
              <a:ext cx="1635349" cy="1014054"/>
              <a:chOff x="2686683" y="4699374"/>
              <a:chExt cx="2180465" cy="1352072"/>
            </a:xfrm>
          </p:grpSpPr>
          <p:sp>
            <p:nvSpPr>
              <p:cNvPr id="91" name="圆角矩形 90"/>
              <p:cNvSpPr/>
              <p:nvPr/>
            </p:nvSpPr>
            <p:spPr>
              <a:xfrm flipV="1">
                <a:off x="2686683" y="4699374"/>
                <a:ext cx="2180465" cy="1352072"/>
              </a:xfrm>
              <a:prstGeom prst="roundRect">
                <a:avLst>
                  <a:gd name="adj" fmla="val 7741"/>
                </a:avLst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18900000" scaled="0"/>
                <a:tileRect/>
              </a:gra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  <a:tileRect/>
                </a:gradFill>
              </a:ln>
              <a:effectLst>
                <a:outerShdw blurRad="355600" dist="152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文本框 129"/>
              <p:cNvSpPr txBox="1"/>
              <p:nvPr/>
            </p:nvSpPr>
            <p:spPr>
              <a:xfrm>
                <a:off x="2884900" y="4782626"/>
                <a:ext cx="1748405" cy="1231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900" dirty="0"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dirty="0">
                    <a:cs typeface="+mn-ea"/>
                    <a:sym typeface="+mn-lt"/>
                  </a:rPr>
                  <a:t>... ...</a:t>
                </a:r>
                <a:endParaRPr lang="zh-CN" altLang="en-US" sz="9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53" name="组合 52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68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76" name="图片 75" descr="徽标&#10;&#10;描述已自动生成">
            <a:extLst>
              <a:ext uri="{FF2B5EF4-FFF2-40B4-BE49-F238E27FC236}">
                <a16:creationId xmlns:a16="http://schemas.microsoft.com/office/drawing/2014/main" xmlns="" id="{75F80091-F435-4F2A-9126-94FEF79E5D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129" y="801711"/>
            <a:ext cx="3440199" cy="3166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08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04"/>
          <a:stretch/>
        </p:blipFill>
        <p:spPr>
          <a:xfrm>
            <a:off x="0" y="0"/>
            <a:ext cx="9144000" cy="3741724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6932"/>
            <a:ext cx="9144000" cy="3395663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97665" y="3306423"/>
            <a:ext cx="4940300" cy="1490532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4155"/>
            <a:ext cx="9144000" cy="939345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755543" y="2178499"/>
            <a:ext cx="5626332" cy="596265"/>
            <a:chOff x="2064193" y="557382"/>
            <a:chExt cx="5626332" cy="596265"/>
          </a:xfrm>
        </p:grpSpPr>
        <p:sp>
          <p:nvSpPr>
            <p:cNvPr id="69" name="矩形 68"/>
            <p:cNvSpPr/>
            <p:nvPr/>
          </p:nvSpPr>
          <p:spPr>
            <a:xfrm>
              <a:off x="2064193" y="557382"/>
              <a:ext cx="5626332" cy="59626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424851" y="613545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单击此处添加文字标题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897375" y="773282"/>
            <a:ext cx="1342668" cy="1139177"/>
            <a:chOff x="1881842" y="2656049"/>
            <a:chExt cx="2397222" cy="2093640"/>
          </a:xfrm>
        </p:grpSpPr>
        <p:grpSp>
          <p:nvGrpSpPr>
            <p:cNvPr id="84" name="组合 83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8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5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TextBox 93"/>
            <p:cNvSpPr txBox="1"/>
            <p:nvPr/>
          </p:nvSpPr>
          <p:spPr>
            <a:xfrm>
              <a:off x="2375947" y="3062371"/>
              <a:ext cx="1545964" cy="1300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109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>
          <a:xfrm>
            <a:off x="5775269" y="1024920"/>
            <a:ext cx="1689213" cy="3280529"/>
            <a:chOff x="7700358" y="1325285"/>
            <a:chExt cx="2252284" cy="4374038"/>
          </a:xfrm>
        </p:grpSpPr>
        <p:sp>
          <p:nvSpPr>
            <p:cNvPr id="7" name="圆角矩形 6"/>
            <p:cNvSpPr/>
            <p:nvPr/>
          </p:nvSpPr>
          <p:spPr>
            <a:xfrm>
              <a:off x="7700358" y="1325285"/>
              <a:ext cx="2252284" cy="4374038"/>
            </a:xfrm>
            <a:prstGeom prst="roundRect">
              <a:avLst>
                <a:gd name="adj" fmla="val 10535"/>
              </a:avLst>
            </a:prstGeom>
            <a:solidFill>
              <a:srgbClr val="F7F7F7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" name="组合 79"/>
            <p:cNvGrpSpPr/>
            <p:nvPr/>
          </p:nvGrpSpPr>
          <p:grpSpPr>
            <a:xfrm>
              <a:off x="7700358" y="3626120"/>
              <a:ext cx="2252284" cy="853540"/>
              <a:chOff x="1947258" y="3466616"/>
              <a:chExt cx="2252284" cy="853540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1947258" y="3471751"/>
                <a:ext cx="2252284" cy="84307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947258" y="3466616"/>
                <a:ext cx="2252284" cy="189695"/>
              </a:xfrm>
              <a:prstGeom prst="rect">
                <a:avLst/>
              </a:prstGeom>
              <a:gradFill>
                <a:gsLst>
                  <a:gs pos="65000">
                    <a:schemeClr val="tx1">
                      <a:alpha val="3000"/>
                    </a:schemeClr>
                  </a:gs>
                  <a:gs pos="0">
                    <a:schemeClr val="tx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1947258" y="4130461"/>
                <a:ext cx="2252284" cy="189695"/>
              </a:xfrm>
              <a:prstGeom prst="rect">
                <a:avLst/>
              </a:prstGeom>
              <a:gradFill>
                <a:gsLst>
                  <a:gs pos="45000">
                    <a:schemeClr val="tx1">
                      <a:alpha val="3000"/>
                    </a:schemeClr>
                  </a:gs>
                  <a:gs pos="100000">
                    <a:schemeClr val="tx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3" name="文本框 112"/>
            <p:cNvSpPr txBox="1"/>
            <p:nvPr/>
          </p:nvSpPr>
          <p:spPr>
            <a:xfrm>
              <a:off x="8347075" y="3692881"/>
              <a:ext cx="95885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 smtClean="0">
                  <a:solidFill>
                    <a:schemeClr val="bg1"/>
                  </a:solidFill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03</a:t>
              </a:r>
              <a:endParaRPr lang="zh-CN" altLang="en-US" sz="3000" dirty="0">
                <a:solidFill>
                  <a:schemeClr val="bg1"/>
                </a:solidFill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3727394" y="1024920"/>
            <a:ext cx="1689213" cy="3280529"/>
            <a:chOff x="4969858" y="1325285"/>
            <a:chExt cx="2252284" cy="4374038"/>
          </a:xfrm>
        </p:grpSpPr>
        <p:sp>
          <p:nvSpPr>
            <p:cNvPr id="6" name="圆角矩形 5"/>
            <p:cNvSpPr/>
            <p:nvPr/>
          </p:nvSpPr>
          <p:spPr>
            <a:xfrm>
              <a:off x="4969858" y="1325285"/>
              <a:ext cx="2252284" cy="4374038"/>
            </a:xfrm>
            <a:prstGeom prst="roundRect">
              <a:avLst>
                <a:gd name="adj" fmla="val 10535"/>
              </a:avLst>
            </a:prstGeom>
            <a:solidFill>
              <a:srgbClr val="F7F7F7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5"/>
            <p:cNvGrpSpPr/>
            <p:nvPr/>
          </p:nvGrpSpPr>
          <p:grpSpPr>
            <a:xfrm>
              <a:off x="4969858" y="3626120"/>
              <a:ext cx="2252284" cy="853540"/>
              <a:chOff x="1947258" y="3466616"/>
              <a:chExt cx="2252284" cy="853540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1947258" y="3471751"/>
                <a:ext cx="2252284" cy="8430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1947258" y="3466616"/>
                <a:ext cx="2252284" cy="189695"/>
              </a:xfrm>
              <a:prstGeom prst="rect">
                <a:avLst/>
              </a:prstGeom>
              <a:gradFill>
                <a:gsLst>
                  <a:gs pos="65000">
                    <a:schemeClr val="tx1">
                      <a:alpha val="3000"/>
                    </a:schemeClr>
                  </a:gs>
                  <a:gs pos="0">
                    <a:schemeClr val="tx1">
                      <a:alpha val="3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947258" y="4130461"/>
                <a:ext cx="2252284" cy="189695"/>
              </a:xfrm>
              <a:prstGeom prst="rect">
                <a:avLst/>
              </a:prstGeom>
              <a:gradFill>
                <a:gsLst>
                  <a:gs pos="45000">
                    <a:schemeClr val="tx1">
                      <a:alpha val="3000"/>
                    </a:schemeClr>
                  </a:gs>
                  <a:gs pos="100000">
                    <a:schemeClr val="tx1">
                      <a:alpha val="3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2" name="文本框 111"/>
            <p:cNvSpPr txBox="1"/>
            <p:nvPr/>
          </p:nvSpPr>
          <p:spPr>
            <a:xfrm>
              <a:off x="5616575" y="3692881"/>
              <a:ext cx="95885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 smtClean="0">
                  <a:solidFill>
                    <a:schemeClr val="bg1"/>
                  </a:solidFill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79519" y="1024920"/>
            <a:ext cx="1689213" cy="3280529"/>
            <a:chOff x="2239358" y="1325285"/>
            <a:chExt cx="2252284" cy="4374038"/>
          </a:xfrm>
        </p:grpSpPr>
        <p:sp>
          <p:nvSpPr>
            <p:cNvPr id="5" name="圆角矩形 4"/>
            <p:cNvSpPr/>
            <p:nvPr/>
          </p:nvSpPr>
          <p:spPr>
            <a:xfrm>
              <a:off x="2239358" y="1325285"/>
              <a:ext cx="2252284" cy="4374038"/>
            </a:xfrm>
            <a:prstGeom prst="roundRect">
              <a:avLst>
                <a:gd name="adj" fmla="val 10535"/>
              </a:avLst>
            </a:prstGeom>
            <a:solidFill>
              <a:srgbClr val="F7F7F7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65"/>
            <p:cNvGrpSpPr/>
            <p:nvPr/>
          </p:nvGrpSpPr>
          <p:grpSpPr>
            <a:xfrm>
              <a:off x="2239358" y="3626120"/>
              <a:ext cx="2252284" cy="853540"/>
              <a:chOff x="1947258" y="3466616"/>
              <a:chExt cx="2252284" cy="853540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1947258" y="3471751"/>
                <a:ext cx="2252284" cy="84307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1947258" y="3466616"/>
                <a:ext cx="2252284" cy="189695"/>
              </a:xfrm>
              <a:prstGeom prst="rect">
                <a:avLst/>
              </a:prstGeom>
              <a:gradFill>
                <a:gsLst>
                  <a:gs pos="65000">
                    <a:schemeClr val="tx1">
                      <a:alpha val="3000"/>
                    </a:schemeClr>
                  </a:gs>
                  <a:gs pos="0">
                    <a:schemeClr val="tx1">
                      <a:alpha val="3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947258" y="4130461"/>
                <a:ext cx="2252284" cy="189695"/>
              </a:xfrm>
              <a:prstGeom prst="rect">
                <a:avLst/>
              </a:prstGeom>
              <a:gradFill>
                <a:gsLst>
                  <a:gs pos="45000">
                    <a:schemeClr val="tx1">
                      <a:alpha val="3000"/>
                    </a:schemeClr>
                  </a:gs>
                  <a:gs pos="100000">
                    <a:schemeClr val="tx1">
                      <a:alpha val="3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2886075" y="3692881"/>
              <a:ext cx="95885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 smtClean="0">
                  <a:solidFill>
                    <a:schemeClr val="bg1"/>
                  </a:solidFill>
                  <a:effectLst>
                    <a:outerShdw blurRad="101600" dist="508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01</a:t>
              </a:r>
              <a:endParaRPr lang="zh-CN" altLang="en-US" sz="3000" dirty="0">
                <a:solidFill>
                  <a:schemeClr val="bg1"/>
                </a:solidFill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1" name="组合 19"/>
          <p:cNvGrpSpPr/>
          <p:nvPr/>
        </p:nvGrpSpPr>
        <p:grpSpPr>
          <a:xfrm>
            <a:off x="3208069" y="1321468"/>
            <a:ext cx="694874" cy="118509"/>
            <a:chOff x="4111386" y="2043778"/>
            <a:chExt cx="926499" cy="158012"/>
          </a:xfrm>
        </p:grpSpPr>
        <p:grpSp>
          <p:nvGrpSpPr>
            <p:cNvPr id="12" name="组合 11"/>
            <p:cNvGrpSpPr/>
            <p:nvPr/>
          </p:nvGrpSpPr>
          <p:grpSpPr>
            <a:xfrm>
              <a:off x="4879875" y="2043778"/>
              <a:ext cx="158010" cy="158012"/>
              <a:chOff x="4486616" y="3001075"/>
              <a:chExt cx="274695" cy="274699"/>
            </a:xfrm>
          </p:grpSpPr>
          <p:sp>
            <p:nvSpPr>
              <p:cNvPr id="18" name="椭圆 17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111386" y="2043778"/>
              <a:ext cx="158010" cy="158012"/>
              <a:chOff x="4486616" y="3001075"/>
              <a:chExt cx="274695" cy="274699"/>
            </a:xfrm>
          </p:grpSpPr>
          <p:sp>
            <p:nvSpPr>
              <p:cNvPr id="16" name="椭圆 15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圆角矩形 13"/>
            <p:cNvSpPr/>
            <p:nvPr/>
          </p:nvSpPr>
          <p:spPr>
            <a:xfrm rot="16200000" flipH="1" flipV="1">
              <a:off x="4563173" y="1773812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 rot="16200000" flipH="1" flipV="1">
              <a:off x="4563173" y="1728247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20"/>
          <p:cNvGrpSpPr/>
          <p:nvPr/>
        </p:nvGrpSpPr>
        <p:grpSpPr>
          <a:xfrm>
            <a:off x="5248501" y="1321468"/>
            <a:ext cx="694874" cy="118509"/>
            <a:chOff x="4111386" y="2043778"/>
            <a:chExt cx="926499" cy="158012"/>
          </a:xfrm>
        </p:grpSpPr>
        <p:grpSp>
          <p:nvGrpSpPr>
            <p:cNvPr id="21" name="组合 21"/>
            <p:cNvGrpSpPr/>
            <p:nvPr/>
          </p:nvGrpSpPr>
          <p:grpSpPr>
            <a:xfrm>
              <a:off x="4879875" y="2043778"/>
              <a:ext cx="158010" cy="158012"/>
              <a:chOff x="4486616" y="3001075"/>
              <a:chExt cx="274695" cy="274699"/>
            </a:xfrm>
          </p:grpSpPr>
          <p:sp>
            <p:nvSpPr>
              <p:cNvPr id="28" name="椭圆 27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2"/>
            <p:cNvGrpSpPr/>
            <p:nvPr/>
          </p:nvGrpSpPr>
          <p:grpSpPr>
            <a:xfrm>
              <a:off x="4111386" y="2043778"/>
              <a:ext cx="158010" cy="158012"/>
              <a:chOff x="4486616" y="3001075"/>
              <a:chExt cx="274695" cy="274699"/>
            </a:xfrm>
          </p:grpSpPr>
          <p:sp>
            <p:nvSpPr>
              <p:cNvPr id="26" name="椭圆 25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圆角矩形 23"/>
            <p:cNvSpPr/>
            <p:nvPr/>
          </p:nvSpPr>
          <p:spPr>
            <a:xfrm rot="16200000" flipH="1" flipV="1">
              <a:off x="4563173" y="1773812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16200000" flipH="1" flipV="1">
              <a:off x="4563173" y="1728247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9"/>
          <p:cNvGrpSpPr/>
          <p:nvPr/>
        </p:nvGrpSpPr>
        <p:grpSpPr>
          <a:xfrm>
            <a:off x="3208069" y="3919466"/>
            <a:ext cx="694874" cy="118509"/>
            <a:chOff x="4111386" y="2043778"/>
            <a:chExt cx="926499" cy="158012"/>
          </a:xfrm>
        </p:grpSpPr>
        <p:grpSp>
          <p:nvGrpSpPr>
            <p:cNvPr id="30" name="组合 30"/>
            <p:cNvGrpSpPr/>
            <p:nvPr/>
          </p:nvGrpSpPr>
          <p:grpSpPr>
            <a:xfrm>
              <a:off x="4879875" y="2043778"/>
              <a:ext cx="158010" cy="158012"/>
              <a:chOff x="4486616" y="3001075"/>
              <a:chExt cx="274695" cy="274699"/>
            </a:xfrm>
          </p:grpSpPr>
          <p:sp>
            <p:nvSpPr>
              <p:cNvPr id="37" name="椭圆 36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1"/>
            <p:cNvGrpSpPr/>
            <p:nvPr/>
          </p:nvGrpSpPr>
          <p:grpSpPr>
            <a:xfrm>
              <a:off x="4111386" y="2043778"/>
              <a:ext cx="158010" cy="158012"/>
              <a:chOff x="4486616" y="3001075"/>
              <a:chExt cx="274695" cy="274699"/>
            </a:xfrm>
          </p:grpSpPr>
          <p:sp>
            <p:nvSpPr>
              <p:cNvPr id="35" name="椭圆 34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圆角矩形 32"/>
            <p:cNvSpPr/>
            <p:nvPr/>
          </p:nvSpPr>
          <p:spPr>
            <a:xfrm rot="16200000" flipH="1" flipV="1">
              <a:off x="4563173" y="1773812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 rot="16200000" flipH="1" flipV="1">
              <a:off x="4563173" y="1728247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8"/>
          <p:cNvGrpSpPr/>
          <p:nvPr/>
        </p:nvGrpSpPr>
        <p:grpSpPr>
          <a:xfrm>
            <a:off x="5248501" y="3919466"/>
            <a:ext cx="694874" cy="118509"/>
            <a:chOff x="4111386" y="2043778"/>
            <a:chExt cx="926499" cy="158012"/>
          </a:xfrm>
        </p:grpSpPr>
        <p:grpSp>
          <p:nvGrpSpPr>
            <p:cNvPr id="39" name="组合 39"/>
            <p:cNvGrpSpPr/>
            <p:nvPr/>
          </p:nvGrpSpPr>
          <p:grpSpPr>
            <a:xfrm>
              <a:off x="4879875" y="2043778"/>
              <a:ext cx="158010" cy="158012"/>
              <a:chOff x="4486616" y="3001075"/>
              <a:chExt cx="274695" cy="274699"/>
            </a:xfrm>
          </p:grpSpPr>
          <p:sp>
            <p:nvSpPr>
              <p:cNvPr id="46" name="椭圆 45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40"/>
            <p:cNvGrpSpPr/>
            <p:nvPr/>
          </p:nvGrpSpPr>
          <p:grpSpPr>
            <a:xfrm>
              <a:off x="4111386" y="2043778"/>
              <a:ext cx="158010" cy="158012"/>
              <a:chOff x="4486616" y="3001075"/>
              <a:chExt cx="274695" cy="274699"/>
            </a:xfrm>
          </p:grpSpPr>
          <p:sp>
            <p:nvSpPr>
              <p:cNvPr id="44" name="椭圆 43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圆角矩形 41"/>
            <p:cNvSpPr/>
            <p:nvPr/>
          </p:nvSpPr>
          <p:spPr>
            <a:xfrm rot="16200000" flipH="1" flipV="1">
              <a:off x="4563173" y="1773812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 rot="16200000" flipH="1" flipV="1">
              <a:off x="4563173" y="1728247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9"/>
          <p:cNvGrpSpPr/>
          <p:nvPr/>
        </p:nvGrpSpPr>
        <p:grpSpPr>
          <a:xfrm>
            <a:off x="1867995" y="1241107"/>
            <a:ext cx="1312260" cy="447632"/>
            <a:chOff x="2198560" y="1644530"/>
            <a:chExt cx="1749680" cy="596843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>
              <a:off x="2198560" y="1644530"/>
              <a:ext cx="1749680" cy="92018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 flipV="1">
              <a:off x="2198560" y="2149355"/>
              <a:ext cx="1749680" cy="92018"/>
            </a:xfrm>
            <a:prstGeom prst="rect">
              <a:avLst/>
            </a:prstGeom>
          </p:spPr>
        </p:pic>
      </p:grpSp>
      <p:grpSp>
        <p:nvGrpSpPr>
          <p:cNvPr id="50" name="组合 54"/>
          <p:cNvGrpSpPr/>
          <p:nvPr/>
        </p:nvGrpSpPr>
        <p:grpSpPr>
          <a:xfrm>
            <a:off x="1867995" y="3590344"/>
            <a:ext cx="1312260" cy="447632"/>
            <a:chOff x="2198560" y="1644530"/>
            <a:chExt cx="1749680" cy="596843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>
              <a:off x="2198560" y="1644530"/>
              <a:ext cx="1749680" cy="92018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 flipV="1">
              <a:off x="2198560" y="2149355"/>
              <a:ext cx="1749680" cy="92018"/>
            </a:xfrm>
            <a:prstGeom prst="rect">
              <a:avLst/>
            </a:prstGeom>
          </p:spPr>
        </p:pic>
      </p:grpSp>
      <p:grpSp>
        <p:nvGrpSpPr>
          <p:cNvPr id="51" name="组合 84"/>
          <p:cNvGrpSpPr/>
          <p:nvPr/>
        </p:nvGrpSpPr>
        <p:grpSpPr>
          <a:xfrm>
            <a:off x="3926681" y="1241107"/>
            <a:ext cx="1312260" cy="447632"/>
            <a:chOff x="2198560" y="1644530"/>
            <a:chExt cx="1749680" cy="596843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>
              <a:off x="2198560" y="1644530"/>
              <a:ext cx="1749680" cy="92018"/>
            </a:xfrm>
            <a:prstGeom prst="rect">
              <a:avLst/>
            </a:pr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 flipV="1">
              <a:off x="2198560" y="2149355"/>
              <a:ext cx="1749680" cy="92018"/>
            </a:xfrm>
            <a:prstGeom prst="rect">
              <a:avLst/>
            </a:prstGeom>
          </p:spPr>
        </p:pic>
      </p:grpSp>
      <p:grpSp>
        <p:nvGrpSpPr>
          <p:cNvPr id="52" name="组合 87"/>
          <p:cNvGrpSpPr/>
          <p:nvPr/>
        </p:nvGrpSpPr>
        <p:grpSpPr>
          <a:xfrm>
            <a:off x="3926681" y="3590344"/>
            <a:ext cx="1312260" cy="447632"/>
            <a:chOff x="2198560" y="1644530"/>
            <a:chExt cx="1749680" cy="596843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>
              <a:off x="2198560" y="1644530"/>
              <a:ext cx="1749680" cy="92018"/>
            </a:xfrm>
            <a:prstGeom prst="rect">
              <a:avLst/>
            </a:prstGeom>
          </p:spPr>
        </p:pic>
        <p:pic>
          <p:nvPicPr>
            <p:cNvPr id="90" name="图片 89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 flipV="1">
              <a:off x="2198560" y="2149355"/>
              <a:ext cx="1749680" cy="92018"/>
            </a:xfrm>
            <a:prstGeom prst="rect">
              <a:avLst/>
            </a:prstGeom>
          </p:spPr>
        </p:pic>
      </p:grpSp>
      <p:grpSp>
        <p:nvGrpSpPr>
          <p:cNvPr id="53" name="组合 104"/>
          <p:cNvGrpSpPr/>
          <p:nvPr/>
        </p:nvGrpSpPr>
        <p:grpSpPr>
          <a:xfrm>
            <a:off x="5954336" y="1241107"/>
            <a:ext cx="1312260" cy="447632"/>
            <a:chOff x="2198560" y="1644530"/>
            <a:chExt cx="1749680" cy="596843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>
              <a:off x="2198560" y="1644530"/>
              <a:ext cx="1749680" cy="92018"/>
            </a:xfrm>
            <a:prstGeom prst="rect">
              <a:avLst/>
            </a:prstGeom>
          </p:spPr>
        </p:pic>
        <p:pic>
          <p:nvPicPr>
            <p:cNvPr id="107" name="图片 106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 flipV="1">
              <a:off x="2198560" y="2149355"/>
              <a:ext cx="1749680" cy="92018"/>
            </a:xfrm>
            <a:prstGeom prst="rect">
              <a:avLst/>
            </a:prstGeom>
          </p:spPr>
        </p:pic>
      </p:grpSp>
      <p:grpSp>
        <p:nvGrpSpPr>
          <p:cNvPr id="54" name="组合 107"/>
          <p:cNvGrpSpPr/>
          <p:nvPr/>
        </p:nvGrpSpPr>
        <p:grpSpPr>
          <a:xfrm>
            <a:off x="5954336" y="3590344"/>
            <a:ext cx="1312260" cy="447632"/>
            <a:chOff x="2198560" y="1644530"/>
            <a:chExt cx="1749680" cy="596843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>
              <a:off x="2198560" y="1644530"/>
              <a:ext cx="1749680" cy="92018"/>
            </a:xfrm>
            <a:prstGeom prst="rect">
              <a:avLst/>
            </a:prstGeom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20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b="72279"/>
            <a:stretch/>
          </p:blipFill>
          <p:spPr>
            <a:xfrm flipH="1" flipV="1">
              <a:off x="2198560" y="2149355"/>
              <a:ext cx="1749680" cy="92018"/>
            </a:xfrm>
            <a:prstGeom prst="rect">
              <a:avLst/>
            </a:prstGeom>
          </p:spPr>
        </p:pic>
      </p:grpSp>
      <p:sp>
        <p:nvSpPr>
          <p:cNvPr id="114" name="文本框 113"/>
          <p:cNvSpPr txBox="1"/>
          <p:nvPr/>
        </p:nvSpPr>
        <p:spPr>
          <a:xfrm>
            <a:off x="1802954" y="1324974"/>
            <a:ext cx="1442342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/>
                </a:solidFill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3860453" y="1324974"/>
            <a:ext cx="1442342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2"/>
                </a:solidFill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chemeClr val="accent2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5889295" y="1324974"/>
            <a:ext cx="1442342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4"/>
                </a:solidFill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chemeClr val="accent4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1939381" y="1794616"/>
            <a:ext cx="11694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cs typeface="+mn-ea"/>
                <a:sym typeface="+mn-lt"/>
              </a:rPr>
              <a:t>……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3987257" y="1794616"/>
            <a:ext cx="11694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cs typeface="+mn-ea"/>
                <a:sym typeface="+mn-lt"/>
              </a:rPr>
              <a:t>……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025722" y="1794616"/>
            <a:ext cx="11694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cs typeface="+mn-ea"/>
                <a:sym typeface="+mn-lt"/>
              </a:rPr>
              <a:t>……</a:t>
            </a:r>
            <a:endParaRPr lang="zh-CN" altLang="en-US" sz="900" dirty="0">
              <a:cs typeface="+mn-ea"/>
              <a:sym typeface="+mn-lt"/>
            </a:endParaRPr>
          </a:p>
        </p:txBody>
      </p:sp>
      <p:grpSp>
        <p:nvGrpSpPr>
          <p:cNvPr id="55" name="组合 119"/>
          <p:cNvGrpSpPr/>
          <p:nvPr/>
        </p:nvGrpSpPr>
        <p:grpSpPr>
          <a:xfrm>
            <a:off x="4515410" y="3696354"/>
            <a:ext cx="191493" cy="233411"/>
            <a:chOff x="3683997" y="856343"/>
            <a:chExt cx="576394" cy="702571"/>
          </a:xfrm>
          <a:solidFill>
            <a:schemeClr val="accent2"/>
          </a:solidFill>
        </p:grpSpPr>
        <p:sp>
          <p:nvSpPr>
            <p:cNvPr id="121" name="Freeform 34"/>
            <p:cNvSpPr>
              <a:spLocks noEditPoints="1"/>
            </p:cNvSpPr>
            <p:nvPr/>
          </p:nvSpPr>
          <p:spPr bwMode="auto">
            <a:xfrm>
              <a:off x="3683997" y="856343"/>
              <a:ext cx="576394" cy="702571"/>
            </a:xfrm>
            <a:custGeom>
              <a:avLst/>
              <a:gdLst>
                <a:gd name="T0" fmla="*/ 16 w 667"/>
                <a:gd name="T1" fmla="*/ 176 h 813"/>
                <a:gd name="T2" fmla="*/ 175 w 667"/>
                <a:gd name="T3" fmla="*/ 16 h 813"/>
                <a:gd name="T4" fmla="*/ 214 w 667"/>
                <a:gd name="T5" fmla="*/ 0 h 813"/>
                <a:gd name="T6" fmla="*/ 613 w 667"/>
                <a:gd name="T7" fmla="*/ 0 h 813"/>
                <a:gd name="T8" fmla="*/ 667 w 667"/>
                <a:gd name="T9" fmla="*/ 54 h 813"/>
                <a:gd name="T10" fmla="*/ 667 w 667"/>
                <a:gd name="T11" fmla="*/ 759 h 813"/>
                <a:gd name="T12" fmla="*/ 613 w 667"/>
                <a:gd name="T13" fmla="*/ 813 h 813"/>
                <a:gd name="T14" fmla="*/ 54 w 667"/>
                <a:gd name="T15" fmla="*/ 813 h 813"/>
                <a:gd name="T16" fmla="*/ 0 w 667"/>
                <a:gd name="T17" fmla="*/ 759 h 813"/>
                <a:gd name="T18" fmla="*/ 0 w 667"/>
                <a:gd name="T19" fmla="*/ 214 h 813"/>
                <a:gd name="T20" fmla="*/ 16 w 667"/>
                <a:gd name="T21" fmla="*/ 176 h 813"/>
                <a:gd name="T22" fmla="*/ 194 w 667"/>
                <a:gd name="T23" fmla="*/ 229 h 813"/>
                <a:gd name="T24" fmla="*/ 57 w 667"/>
                <a:gd name="T25" fmla="*/ 229 h 813"/>
                <a:gd name="T26" fmla="*/ 57 w 667"/>
                <a:gd name="T27" fmla="*/ 756 h 813"/>
                <a:gd name="T28" fmla="*/ 610 w 667"/>
                <a:gd name="T29" fmla="*/ 756 h 813"/>
                <a:gd name="T30" fmla="*/ 610 w 667"/>
                <a:gd name="T31" fmla="*/ 57 h 813"/>
                <a:gd name="T32" fmla="*/ 238 w 667"/>
                <a:gd name="T33" fmla="*/ 57 h 813"/>
                <a:gd name="T34" fmla="*/ 238 w 667"/>
                <a:gd name="T35" fmla="*/ 185 h 813"/>
                <a:gd name="T36" fmla="*/ 194 w 667"/>
                <a:gd name="T37" fmla="*/ 229 h 813"/>
                <a:gd name="T38" fmla="*/ 82 w 667"/>
                <a:gd name="T39" fmla="*/ 191 h 813"/>
                <a:gd name="T40" fmla="*/ 194 w 667"/>
                <a:gd name="T41" fmla="*/ 191 h 813"/>
                <a:gd name="T42" fmla="*/ 200 w 667"/>
                <a:gd name="T43" fmla="*/ 185 h 813"/>
                <a:gd name="T44" fmla="*/ 200 w 667"/>
                <a:gd name="T45" fmla="*/ 72 h 813"/>
                <a:gd name="T46" fmla="*/ 82 w 667"/>
                <a:gd name="T47" fmla="*/ 19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7" h="813">
                  <a:moveTo>
                    <a:pt x="16" y="176"/>
                  </a:moveTo>
                  <a:cubicBezTo>
                    <a:pt x="175" y="16"/>
                    <a:pt x="175" y="16"/>
                    <a:pt x="175" y="16"/>
                  </a:cubicBezTo>
                  <a:cubicBezTo>
                    <a:pt x="186" y="6"/>
                    <a:pt x="199" y="0"/>
                    <a:pt x="214" y="0"/>
                  </a:cubicBezTo>
                  <a:cubicBezTo>
                    <a:pt x="613" y="0"/>
                    <a:pt x="613" y="0"/>
                    <a:pt x="613" y="0"/>
                  </a:cubicBezTo>
                  <a:cubicBezTo>
                    <a:pt x="643" y="0"/>
                    <a:pt x="667" y="24"/>
                    <a:pt x="667" y="54"/>
                  </a:cubicBezTo>
                  <a:cubicBezTo>
                    <a:pt x="667" y="759"/>
                    <a:pt x="667" y="759"/>
                    <a:pt x="667" y="759"/>
                  </a:cubicBezTo>
                  <a:cubicBezTo>
                    <a:pt x="667" y="789"/>
                    <a:pt x="643" y="813"/>
                    <a:pt x="613" y="813"/>
                  </a:cubicBezTo>
                  <a:cubicBezTo>
                    <a:pt x="54" y="813"/>
                    <a:pt x="54" y="813"/>
                    <a:pt x="54" y="813"/>
                  </a:cubicBezTo>
                  <a:cubicBezTo>
                    <a:pt x="24" y="813"/>
                    <a:pt x="0" y="789"/>
                    <a:pt x="0" y="759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00"/>
                    <a:pt x="5" y="186"/>
                    <a:pt x="16" y="176"/>
                  </a:cubicBezTo>
                  <a:close/>
                  <a:moveTo>
                    <a:pt x="194" y="229"/>
                  </a:moveTo>
                  <a:cubicBezTo>
                    <a:pt x="57" y="229"/>
                    <a:pt x="57" y="229"/>
                    <a:pt x="57" y="229"/>
                  </a:cubicBezTo>
                  <a:cubicBezTo>
                    <a:pt x="57" y="756"/>
                    <a:pt x="57" y="756"/>
                    <a:pt x="57" y="756"/>
                  </a:cubicBezTo>
                  <a:cubicBezTo>
                    <a:pt x="610" y="756"/>
                    <a:pt x="610" y="756"/>
                    <a:pt x="610" y="756"/>
                  </a:cubicBezTo>
                  <a:cubicBezTo>
                    <a:pt x="610" y="57"/>
                    <a:pt x="610" y="57"/>
                    <a:pt x="610" y="57"/>
                  </a:cubicBezTo>
                  <a:cubicBezTo>
                    <a:pt x="238" y="57"/>
                    <a:pt x="238" y="57"/>
                    <a:pt x="238" y="57"/>
                  </a:cubicBezTo>
                  <a:cubicBezTo>
                    <a:pt x="238" y="185"/>
                    <a:pt x="238" y="185"/>
                    <a:pt x="238" y="185"/>
                  </a:cubicBezTo>
                  <a:cubicBezTo>
                    <a:pt x="238" y="210"/>
                    <a:pt x="218" y="229"/>
                    <a:pt x="194" y="229"/>
                  </a:cubicBezTo>
                  <a:close/>
                  <a:moveTo>
                    <a:pt x="82" y="191"/>
                  </a:moveTo>
                  <a:cubicBezTo>
                    <a:pt x="194" y="191"/>
                    <a:pt x="194" y="191"/>
                    <a:pt x="194" y="191"/>
                  </a:cubicBezTo>
                  <a:cubicBezTo>
                    <a:pt x="197" y="191"/>
                    <a:pt x="200" y="188"/>
                    <a:pt x="200" y="185"/>
                  </a:cubicBezTo>
                  <a:cubicBezTo>
                    <a:pt x="200" y="72"/>
                    <a:pt x="200" y="72"/>
                    <a:pt x="200" y="72"/>
                  </a:cubicBezTo>
                  <a:cubicBezTo>
                    <a:pt x="82" y="191"/>
                    <a:pt x="82" y="191"/>
                    <a:pt x="82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35"/>
            <p:cNvSpPr>
              <a:spLocks noEditPoints="1"/>
            </p:cNvSpPr>
            <p:nvPr/>
          </p:nvSpPr>
          <p:spPr bwMode="auto">
            <a:xfrm>
              <a:off x="3765921" y="1015436"/>
              <a:ext cx="412546" cy="433758"/>
            </a:xfrm>
            <a:custGeom>
              <a:avLst/>
              <a:gdLst>
                <a:gd name="T0" fmla="*/ 170 w 477"/>
                <a:gd name="T1" fmla="*/ 429 h 502"/>
                <a:gd name="T2" fmla="*/ 86 w 477"/>
                <a:gd name="T3" fmla="*/ 502 h 502"/>
                <a:gd name="T4" fmla="*/ 0 w 477"/>
                <a:gd name="T5" fmla="*/ 416 h 502"/>
                <a:gd name="T6" fmla="*/ 72 w 477"/>
                <a:gd name="T7" fmla="*/ 330 h 502"/>
                <a:gd name="T8" fmla="*/ 63 w 477"/>
                <a:gd name="T9" fmla="*/ 258 h 502"/>
                <a:gd name="T10" fmla="*/ 144 w 477"/>
                <a:gd name="T11" fmla="*/ 143 h 502"/>
                <a:gd name="T12" fmla="*/ 254 w 477"/>
                <a:gd name="T13" fmla="*/ 20 h 502"/>
                <a:gd name="T14" fmla="*/ 458 w 477"/>
                <a:gd name="T15" fmla="*/ 0 h 502"/>
                <a:gd name="T16" fmla="*/ 477 w 477"/>
                <a:gd name="T17" fmla="*/ 153 h 502"/>
                <a:gd name="T18" fmla="*/ 398 w 477"/>
                <a:gd name="T19" fmla="*/ 172 h 502"/>
                <a:gd name="T20" fmla="*/ 438 w 477"/>
                <a:gd name="T21" fmla="*/ 223 h 502"/>
                <a:gd name="T22" fmla="*/ 404 w 477"/>
                <a:gd name="T23" fmla="*/ 245 h 502"/>
                <a:gd name="T24" fmla="*/ 452 w 477"/>
                <a:gd name="T25" fmla="*/ 355 h 502"/>
                <a:gd name="T26" fmla="*/ 452 w 477"/>
                <a:gd name="T27" fmla="*/ 477 h 502"/>
                <a:gd name="T28" fmla="*/ 330 w 477"/>
                <a:gd name="T29" fmla="*/ 477 h 502"/>
                <a:gd name="T30" fmla="*/ 256 w 477"/>
                <a:gd name="T31" fmla="*/ 464 h 502"/>
                <a:gd name="T32" fmla="*/ 235 w 477"/>
                <a:gd name="T33" fmla="*/ 429 h 502"/>
                <a:gd name="T34" fmla="*/ 162 w 477"/>
                <a:gd name="T35" fmla="*/ 160 h 502"/>
                <a:gd name="T36" fmla="*/ 135 w 477"/>
                <a:gd name="T37" fmla="*/ 275 h 502"/>
                <a:gd name="T38" fmla="*/ 101 w 477"/>
                <a:gd name="T39" fmla="*/ 331 h 502"/>
                <a:gd name="T40" fmla="*/ 171 w 477"/>
                <a:gd name="T41" fmla="*/ 404 h 502"/>
                <a:gd name="T42" fmla="*/ 235 w 477"/>
                <a:gd name="T43" fmla="*/ 378 h 502"/>
                <a:gd name="T44" fmla="*/ 306 w 477"/>
                <a:gd name="T45" fmla="*/ 408 h 502"/>
                <a:gd name="T46" fmla="*/ 378 w 477"/>
                <a:gd name="T47" fmla="*/ 330 h 502"/>
                <a:gd name="T48" fmla="*/ 353 w 477"/>
                <a:gd name="T49" fmla="*/ 245 h 502"/>
                <a:gd name="T50" fmla="*/ 382 w 477"/>
                <a:gd name="T51" fmla="*/ 174 h 502"/>
                <a:gd name="T52" fmla="*/ 273 w 477"/>
                <a:gd name="T53" fmla="*/ 172 h 502"/>
                <a:gd name="T54" fmla="*/ 254 w 477"/>
                <a:gd name="T55" fmla="*/ 101 h 502"/>
                <a:gd name="T56" fmla="*/ 292 w 477"/>
                <a:gd name="T57" fmla="*/ 38 h 502"/>
                <a:gd name="T58" fmla="*/ 439 w 477"/>
                <a:gd name="T59" fmla="*/ 134 h 502"/>
                <a:gd name="T60" fmla="*/ 425 w 477"/>
                <a:gd name="T61" fmla="*/ 382 h 502"/>
                <a:gd name="T62" fmla="*/ 357 w 477"/>
                <a:gd name="T63" fmla="*/ 382 h 502"/>
                <a:gd name="T64" fmla="*/ 357 w 477"/>
                <a:gd name="T65" fmla="*/ 450 h 502"/>
                <a:gd name="T66" fmla="*/ 425 w 477"/>
                <a:gd name="T67" fmla="*/ 450 h 502"/>
                <a:gd name="T68" fmla="*/ 425 w 477"/>
                <a:gd name="T69" fmla="*/ 382 h 502"/>
                <a:gd name="T70" fmla="*/ 86 w 477"/>
                <a:gd name="T71" fmla="*/ 367 h 502"/>
                <a:gd name="T72" fmla="*/ 38 w 477"/>
                <a:gd name="T73" fmla="*/ 416 h 502"/>
                <a:gd name="T74" fmla="*/ 86 w 477"/>
                <a:gd name="T75" fmla="*/ 464 h 502"/>
                <a:gd name="T76" fmla="*/ 134 w 477"/>
                <a:gd name="T77" fmla="*/ 416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7" h="502">
                  <a:moveTo>
                    <a:pt x="235" y="429"/>
                  </a:moveTo>
                  <a:cubicBezTo>
                    <a:pt x="170" y="429"/>
                    <a:pt x="170" y="429"/>
                    <a:pt x="170" y="429"/>
                  </a:cubicBezTo>
                  <a:cubicBezTo>
                    <a:pt x="168" y="448"/>
                    <a:pt x="159" y="464"/>
                    <a:pt x="146" y="477"/>
                  </a:cubicBezTo>
                  <a:cubicBezTo>
                    <a:pt x="131" y="493"/>
                    <a:pt x="109" y="502"/>
                    <a:pt x="86" y="502"/>
                  </a:cubicBezTo>
                  <a:cubicBezTo>
                    <a:pt x="62" y="502"/>
                    <a:pt x="41" y="493"/>
                    <a:pt x="25" y="477"/>
                  </a:cubicBezTo>
                  <a:cubicBezTo>
                    <a:pt x="10" y="461"/>
                    <a:pt x="0" y="440"/>
                    <a:pt x="0" y="416"/>
                  </a:cubicBezTo>
                  <a:cubicBezTo>
                    <a:pt x="0" y="392"/>
                    <a:pt x="10" y="370"/>
                    <a:pt x="25" y="355"/>
                  </a:cubicBezTo>
                  <a:cubicBezTo>
                    <a:pt x="38" y="342"/>
                    <a:pt x="54" y="333"/>
                    <a:pt x="72" y="330"/>
                  </a:cubicBezTo>
                  <a:cubicBezTo>
                    <a:pt x="48" y="277"/>
                    <a:pt x="48" y="277"/>
                    <a:pt x="48" y="277"/>
                  </a:cubicBezTo>
                  <a:cubicBezTo>
                    <a:pt x="43" y="269"/>
                    <a:pt x="48" y="255"/>
                    <a:pt x="63" y="258"/>
                  </a:cubicBezTo>
                  <a:cubicBezTo>
                    <a:pt x="84" y="263"/>
                    <a:pt x="84" y="263"/>
                    <a:pt x="84" y="263"/>
                  </a:cubicBezTo>
                  <a:cubicBezTo>
                    <a:pt x="94" y="216"/>
                    <a:pt x="115" y="175"/>
                    <a:pt x="144" y="143"/>
                  </a:cubicBezTo>
                  <a:cubicBezTo>
                    <a:pt x="174" y="108"/>
                    <a:pt x="212" y="84"/>
                    <a:pt x="254" y="75"/>
                  </a:cubicBezTo>
                  <a:cubicBezTo>
                    <a:pt x="254" y="20"/>
                    <a:pt x="254" y="20"/>
                    <a:pt x="254" y="20"/>
                  </a:cubicBezTo>
                  <a:cubicBezTo>
                    <a:pt x="254" y="9"/>
                    <a:pt x="264" y="0"/>
                    <a:pt x="275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68" y="0"/>
                    <a:pt x="477" y="9"/>
                    <a:pt x="477" y="19"/>
                  </a:cubicBezTo>
                  <a:cubicBezTo>
                    <a:pt x="477" y="153"/>
                    <a:pt x="477" y="153"/>
                    <a:pt x="477" y="153"/>
                  </a:cubicBezTo>
                  <a:cubicBezTo>
                    <a:pt x="477" y="163"/>
                    <a:pt x="468" y="172"/>
                    <a:pt x="458" y="172"/>
                  </a:cubicBezTo>
                  <a:cubicBezTo>
                    <a:pt x="398" y="172"/>
                    <a:pt x="398" y="172"/>
                    <a:pt x="398" y="172"/>
                  </a:cubicBezTo>
                  <a:cubicBezTo>
                    <a:pt x="398" y="172"/>
                    <a:pt x="399" y="173"/>
                    <a:pt x="399" y="174"/>
                  </a:cubicBezTo>
                  <a:cubicBezTo>
                    <a:pt x="438" y="223"/>
                    <a:pt x="438" y="223"/>
                    <a:pt x="438" y="223"/>
                  </a:cubicBezTo>
                  <a:cubicBezTo>
                    <a:pt x="444" y="229"/>
                    <a:pt x="443" y="245"/>
                    <a:pt x="428" y="245"/>
                  </a:cubicBezTo>
                  <a:cubicBezTo>
                    <a:pt x="404" y="245"/>
                    <a:pt x="404" y="245"/>
                    <a:pt x="404" y="245"/>
                  </a:cubicBezTo>
                  <a:cubicBezTo>
                    <a:pt x="404" y="330"/>
                    <a:pt x="404" y="330"/>
                    <a:pt x="404" y="330"/>
                  </a:cubicBezTo>
                  <a:cubicBezTo>
                    <a:pt x="422" y="333"/>
                    <a:pt x="439" y="342"/>
                    <a:pt x="452" y="355"/>
                  </a:cubicBezTo>
                  <a:cubicBezTo>
                    <a:pt x="467" y="370"/>
                    <a:pt x="477" y="392"/>
                    <a:pt x="477" y="416"/>
                  </a:cubicBezTo>
                  <a:cubicBezTo>
                    <a:pt x="477" y="440"/>
                    <a:pt x="467" y="461"/>
                    <a:pt x="452" y="477"/>
                  </a:cubicBezTo>
                  <a:cubicBezTo>
                    <a:pt x="436" y="493"/>
                    <a:pt x="415" y="502"/>
                    <a:pt x="391" y="502"/>
                  </a:cubicBezTo>
                  <a:cubicBezTo>
                    <a:pt x="367" y="502"/>
                    <a:pt x="346" y="493"/>
                    <a:pt x="330" y="477"/>
                  </a:cubicBezTo>
                  <a:cubicBezTo>
                    <a:pt x="317" y="463"/>
                    <a:pt x="308" y="445"/>
                    <a:pt x="306" y="425"/>
                  </a:cubicBezTo>
                  <a:cubicBezTo>
                    <a:pt x="256" y="464"/>
                    <a:pt x="256" y="464"/>
                    <a:pt x="256" y="464"/>
                  </a:cubicBezTo>
                  <a:cubicBezTo>
                    <a:pt x="249" y="470"/>
                    <a:pt x="235" y="469"/>
                    <a:pt x="235" y="453"/>
                  </a:cubicBezTo>
                  <a:cubicBezTo>
                    <a:pt x="235" y="429"/>
                    <a:pt x="235" y="429"/>
                    <a:pt x="235" y="429"/>
                  </a:cubicBezTo>
                  <a:close/>
                  <a:moveTo>
                    <a:pt x="254" y="101"/>
                  </a:moveTo>
                  <a:cubicBezTo>
                    <a:pt x="219" y="110"/>
                    <a:pt x="188" y="131"/>
                    <a:pt x="162" y="160"/>
                  </a:cubicBezTo>
                  <a:cubicBezTo>
                    <a:pt x="137" y="189"/>
                    <a:pt x="118" y="226"/>
                    <a:pt x="109" y="269"/>
                  </a:cubicBezTo>
                  <a:cubicBezTo>
                    <a:pt x="135" y="275"/>
                    <a:pt x="135" y="275"/>
                    <a:pt x="135" y="275"/>
                  </a:cubicBezTo>
                  <a:cubicBezTo>
                    <a:pt x="148" y="278"/>
                    <a:pt x="147" y="292"/>
                    <a:pt x="140" y="298"/>
                  </a:cubicBezTo>
                  <a:cubicBezTo>
                    <a:pt x="101" y="331"/>
                    <a:pt x="101" y="331"/>
                    <a:pt x="101" y="331"/>
                  </a:cubicBezTo>
                  <a:cubicBezTo>
                    <a:pt x="118" y="334"/>
                    <a:pt x="134" y="342"/>
                    <a:pt x="146" y="355"/>
                  </a:cubicBezTo>
                  <a:cubicBezTo>
                    <a:pt x="159" y="368"/>
                    <a:pt x="168" y="385"/>
                    <a:pt x="171" y="404"/>
                  </a:cubicBezTo>
                  <a:cubicBezTo>
                    <a:pt x="235" y="404"/>
                    <a:pt x="235" y="404"/>
                    <a:pt x="235" y="404"/>
                  </a:cubicBezTo>
                  <a:cubicBezTo>
                    <a:pt x="235" y="378"/>
                    <a:pt x="235" y="378"/>
                    <a:pt x="235" y="378"/>
                  </a:cubicBezTo>
                  <a:cubicBezTo>
                    <a:pt x="235" y="365"/>
                    <a:pt x="248" y="363"/>
                    <a:pt x="256" y="369"/>
                  </a:cubicBezTo>
                  <a:cubicBezTo>
                    <a:pt x="306" y="408"/>
                    <a:pt x="306" y="408"/>
                    <a:pt x="306" y="408"/>
                  </a:cubicBezTo>
                  <a:cubicBezTo>
                    <a:pt x="308" y="387"/>
                    <a:pt x="317" y="368"/>
                    <a:pt x="330" y="355"/>
                  </a:cubicBezTo>
                  <a:cubicBezTo>
                    <a:pt x="343" y="342"/>
                    <a:pt x="360" y="333"/>
                    <a:pt x="378" y="330"/>
                  </a:cubicBezTo>
                  <a:cubicBezTo>
                    <a:pt x="378" y="245"/>
                    <a:pt x="378" y="245"/>
                    <a:pt x="378" y="245"/>
                  </a:cubicBezTo>
                  <a:cubicBezTo>
                    <a:pt x="353" y="245"/>
                    <a:pt x="353" y="245"/>
                    <a:pt x="353" y="245"/>
                  </a:cubicBezTo>
                  <a:cubicBezTo>
                    <a:pt x="340" y="245"/>
                    <a:pt x="338" y="230"/>
                    <a:pt x="344" y="223"/>
                  </a:cubicBezTo>
                  <a:cubicBezTo>
                    <a:pt x="382" y="174"/>
                    <a:pt x="382" y="174"/>
                    <a:pt x="382" y="174"/>
                  </a:cubicBezTo>
                  <a:cubicBezTo>
                    <a:pt x="383" y="173"/>
                    <a:pt x="383" y="172"/>
                    <a:pt x="384" y="172"/>
                  </a:cubicBezTo>
                  <a:cubicBezTo>
                    <a:pt x="273" y="172"/>
                    <a:pt x="273" y="172"/>
                    <a:pt x="273" y="172"/>
                  </a:cubicBezTo>
                  <a:cubicBezTo>
                    <a:pt x="263" y="172"/>
                    <a:pt x="254" y="164"/>
                    <a:pt x="254" y="153"/>
                  </a:cubicBezTo>
                  <a:cubicBezTo>
                    <a:pt x="254" y="101"/>
                    <a:pt x="254" y="101"/>
                    <a:pt x="254" y="101"/>
                  </a:cubicBezTo>
                  <a:close/>
                  <a:moveTo>
                    <a:pt x="439" y="38"/>
                  </a:moveTo>
                  <a:cubicBezTo>
                    <a:pt x="292" y="38"/>
                    <a:pt x="292" y="38"/>
                    <a:pt x="292" y="38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439" y="134"/>
                    <a:pt x="439" y="134"/>
                    <a:pt x="439" y="134"/>
                  </a:cubicBezTo>
                  <a:cubicBezTo>
                    <a:pt x="439" y="38"/>
                    <a:pt x="439" y="38"/>
                    <a:pt x="439" y="38"/>
                  </a:cubicBezTo>
                  <a:close/>
                  <a:moveTo>
                    <a:pt x="425" y="382"/>
                  </a:moveTo>
                  <a:cubicBezTo>
                    <a:pt x="416" y="373"/>
                    <a:pt x="404" y="367"/>
                    <a:pt x="391" y="367"/>
                  </a:cubicBezTo>
                  <a:cubicBezTo>
                    <a:pt x="378" y="367"/>
                    <a:pt x="366" y="373"/>
                    <a:pt x="357" y="382"/>
                  </a:cubicBezTo>
                  <a:cubicBezTo>
                    <a:pt x="349" y="390"/>
                    <a:pt x="343" y="402"/>
                    <a:pt x="343" y="416"/>
                  </a:cubicBezTo>
                  <a:cubicBezTo>
                    <a:pt x="343" y="429"/>
                    <a:pt x="349" y="441"/>
                    <a:pt x="357" y="450"/>
                  </a:cubicBezTo>
                  <a:cubicBezTo>
                    <a:pt x="366" y="459"/>
                    <a:pt x="378" y="464"/>
                    <a:pt x="391" y="464"/>
                  </a:cubicBezTo>
                  <a:cubicBezTo>
                    <a:pt x="404" y="464"/>
                    <a:pt x="416" y="459"/>
                    <a:pt x="425" y="450"/>
                  </a:cubicBezTo>
                  <a:cubicBezTo>
                    <a:pt x="434" y="441"/>
                    <a:pt x="439" y="429"/>
                    <a:pt x="439" y="416"/>
                  </a:cubicBezTo>
                  <a:cubicBezTo>
                    <a:pt x="439" y="402"/>
                    <a:pt x="434" y="390"/>
                    <a:pt x="425" y="382"/>
                  </a:cubicBezTo>
                  <a:close/>
                  <a:moveTo>
                    <a:pt x="120" y="382"/>
                  </a:moveTo>
                  <a:cubicBezTo>
                    <a:pt x="111" y="373"/>
                    <a:pt x="99" y="367"/>
                    <a:pt x="86" y="367"/>
                  </a:cubicBezTo>
                  <a:cubicBezTo>
                    <a:pt x="73" y="367"/>
                    <a:pt x="61" y="373"/>
                    <a:pt x="52" y="382"/>
                  </a:cubicBezTo>
                  <a:cubicBezTo>
                    <a:pt x="43" y="390"/>
                    <a:pt x="38" y="402"/>
                    <a:pt x="38" y="416"/>
                  </a:cubicBezTo>
                  <a:cubicBezTo>
                    <a:pt x="38" y="429"/>
                    <a:pt x="43" y="441"/>
                    <a:pt x="52" y="450"/>
                  </a:cubicBezTo>
                  <a:cubicBezTo>
                    <a:pt x="61" y="459"/>
                    <a:pt x="73" y="464"/>
                    <a:pt x="86" y="464"/>
                  </a:cubicBezTo>
                  <a:cubicBezTo>
                    <a:pt x="99" y="464"/>
                    <a:pt x="111" y="459"/>
                    <a:pt x="120" y="450"/>
                  </a:cubicBezTo>
                  <a:cubicBezTo>
                    <a:pt x="128" y="441"/>
                    <a:pt x="134" y="429"/>
                    <a:pt x="134" y="416"/>
                  </a:cubicBezTo>
                  <a:cubicBezTo>
                    <a:pt x="134" y="402"/>
                    <a:pt x="128" y="390"/>
                    <a:pt x="120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0" name="组合 122"/>
          <p:cNvGrpSpPr/>
          <p:nvPr/>
        </p:nvGrpSpPr>
        <p:grpSpPr>
          <a:xfrm>
            <a:off x="2441965" y="3707948"/>
            <a:ext cx="236219" cy="219199"/>
            <a:chOff x="7903081" y="894379"/>
            <a:chExt cx="675141" cy="626498"/>
          </a:xfrm>
          <a:solidFill>
            <a:schemeClr val="accent1"/>
          </a:solidFill>
        </p:grpSpPr>
        <p:sp>
          <p:nvSpPr>
            <p:cNvPr id="124" name="Freeform 36"/>
            <p:cNvSpPr>
              <a:spLocks noEditPoints="1"/>
            </p:cNvSpPr>
            <p:nvPr/>
          </p:nvSpPr>
          <p:spPr bwMode="auto">
            <a:xfrm>
              <a:off x="7990491" y="894379"/>
              <a:ext cx="321479" cy="213587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37"/>
            <p:cNvSpPr>
              <a:spLocks noEditPoints="1"/>
            </p:cNvSpPr>
            <p:nvPr/>
          </p:nvSpPr>
          <p:spPr bwMode="auto">
            <a:xfrm>
              <a:off x="8242846" y="1021288"/>
              <a:ext cx="335376" cy="351103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38"/>
            <p:cNvSpPr>
              <a:spLocks noEditPoints="1"/>
            </p:cNvSpPr>
            <p:nvPr/>
          </p:nvSpPr>
          <p:spPr bwMode="auto">
            <a:xfrm>
              <a:off x="7903081" y="1114915"/>
              <a:ext cx="406328" cy="405962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126"/>
          <p:cNvGrpSpPr/>
          <p:nvPr/>
        </p:nvGrpSpPr>
        <p:grpSpPr>
          <a:xfrm>
            <a:off x="6514624" y="3706440"/>
            <a:ext cx="227425" cy="223469"/>
            <a:chOff x="5037571" y="856343"/>
            <a:chExt cx="715006" cy="702571"/>
          </a:xfrm>
          <a:solidFill>
            <a:schemeClr val="accent4"/>
          </a:solidFill>
        </p:grpSpPr>
        <p:sp>
          <p:nvSpPr>
            <p:cNvPr id="128" name="Freeform 39"/>
            <p:cNvSpPr>
              <a:spLocks/>
            </p:cNvSpPr>
            <p:nvPr/>
          </p:nvSpPr>
          <p:spPr bwMode="auto">
            <a:xfrm>
              <a:off x="5468769" y="856343"/>
              <a:ext cx="244675" cy="244675"/>
            </a:xfrm>
            <a:custGeom>
              <a:avLst/>
              <a:gdLst>
                <a:gd name="T0" fmla="*/ 19 w 283"/>
                <a:gd name="T1" fmla="*/ 0 h 283"/>
                <a:gd name="T2" fmla="*/ 264 w 283"/>
                <a:gd name="T3" fmla="*/ 0 h 283"/>
                <a:gd name="T4" fmla="*/ 276 w 283"/>
                <a:gd name="T5" fmla="*/ 4 h 283"/>
                <a:gd name="T6" fmla="*/ 224 w 283"/>
                <a:gd name="T7" fmla="*/ 38 h 283"/>
                <a:gd name="T8" fmla="*/ 97 w 283"/>
                <a:gd name="T9" fmla="*/ 38 h 283"/>
                <a:gd name="T10" fmla="*/ 90 w 283"/>
                <a:gd name="T11" fmla="*/ 38 h 283"/>
                <a:gd name="T12" fmla="*/ 38 w 283"/>
                <a:gd name="T13" fmla="*/ 38 h 283"/>
                <a:gd name="T14" fmla="*/ 38 w 283"/>
                <a:gd name="T15" fmla="*/ 245 h 283"/>
                <a:gd name="T16" fmla="*/ 103 w 283"/>
                <a:gd name="T17" fmla="*/ 245 h 283"/>
                <a:gd name="T18" fmla="*/ 127 w 283"/>
                <a:gd name="T19" fmla="*/ 245 h 283"/>
                <a:gd name="T20" fmla="*/ 245 w 283"/>
                <a:gd name="T21" fmla="*/ 245 h 283"/>
                <a:gd name="T22" fmla="*/ 245 w 283"/>
                <a:gd name="T23" fmla="*/ 152 h 283"/>
                <a:gd name="T24" fmla="*/ 283 w 283"/>
                <a:gd name="T25" fmla="*/ 115 h 283"/>
                <a:gd name="T26" fmla="*/ 283 w 283"/>
                <a:gd name="T27" fmla="*/ 264 h 283"/>
                <a:gd name="T28" fmla="*/ 264 w 283"/>
                <a:gd name="T29" fmla="*/ 283 h 283"/>
                <a:gd name="T30" fmla="*/ 19 w 283"/>
                <a:gd name="T31" fmla="*/ 283 h 283"/>
                <a:gd name="T32" fmla="*/ 0 w 283"/>
                <a:gd name="T33" fmla="*/ 264 h 283"/>
                <a:gd name="T34" fmla="*/ 0 w 283"/>
                <a:gd name="T35" fmla="*/ 19 h 283"/>
                <a:gd name="T36" fmla="*/ 19 w 283"/>
                <a:gd name="T3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283">
                  <a:moveTo>
                    <a:pt x="1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9" y="0"/>
                    <a:pt x="273" y="2"/>
                    <a:pt x="276" y="4"/>
                  </a:cubicBezTo>
                  <a:cubicBezTo>
                    <a:pt x="259" y="16"/>
                    <a:pt x="242" y="27"/>
                    <a:pt x="224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2" y="38"/>
                    <a:pt x="9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103" y="245"/>
                    <a:pt x="103" y="245"/>
                    <a:pt x="103" y="245"/>
                  </a:cubicBezTo>
                  <a:cubicBezTo>
                    <a:pt x="111" y="247"/>
                    <a:pt x="119" y="247"/>
                    <a:pt x="127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58" y="140"/>
                    <a:pt x="270" y="128"/>
                    <a:pt x="283" y="115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74"/>
                    <a:pt x="275" y="283"/>
                    <a:pt x="264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9" y="283"/>
                    <a:pt x="0" y="27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40"/>
            <p:cNvSpPr>
              <a:spLocks noEditPoints="1"/>
            </p:cNvSpPr>
            <p:nvPr/>
          </p:nvSpPr>
          <p:spPr bwMode="auto">
            <a:xfrm>
              <a:off x="5037571" y="889259"/>
              <a:ext cx="423518" cy="669655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41"/>
            <p:cNvSpPr>
              <a:spLocks/>
            </p:cNvSpPr>
            <p:nvPr/>
          </p:nvSpPr>
          <p:spPr bwMode="auto">
            <a:xfrm>
              <a:off x="5532772" y="870972"/>
              <a:ext cx="219805" cy="176283"/>
            </a:xfrm>
            <a:custGeom>
              <a:avLst/>
              <a:gdLst>
                <a:gd name="T0" fmla="*/ 35 w 254"/>
                <a:gd name="T1" fmla="*/ 62 h 204"/>
                <a:gd name="T2" fmla="*/ 0 w 254"/>
                <a:gd name="T3" fmla="*/ 66 h 204"/>
                <a:gd name="T4" fmla="*/ 11 w 254"/>
                <a:gd name="T5" fmla="*/ 171 h 204"/>
                <a:gd name="T6" fmla="*/ 48 w 254"/>
                <a:gd name="T7" fmla="*/ 195 h 204"/>
                <a:gd name="T8" fmla="*/ 243 w 254"/>
                <a:gd name="T9" fmla="*/ 20 h 204"/>
                <a:gd name="T10" fmla="*/ 230 w 254"/>
                <a:gd name="T11" fmla="*/ 7 h 204"/>
                <a:gd name="T12" fmla="*/ 53 w 254"/>
                <a:gd name="T13" fmla="*/ 116 h 204"/>
                <a:gd name="T14" fmla="*/ 35 w 254"/>
                <a:gd name="T15" fmla="*/ 6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04">
                  <a:moveTo>
                    <a:pt x="35" y="62"/>
                  </a:moveTo>
                  <a:cubicBezTo>
                    <a:pt x="31" y="48"/>
                    <a:pt x="0" y="51"/>
                    <a:pt x="0" y="66"/>
                  </a:cubicBezTo>
                  <a:cubicBezTo>
                    <a:pt x="0" y="113"/>
                    <a:pt x="4" y="130"/>
                    <a:pt x="11" y="171"/>
                  </a:cubicBezTo>
                  <a:cubicBezTo>
                    <a:pt x="14" y="186"/>
                    <a:pt x="36" y="204"/>
                    <a:pt x="48" y="195"/>
                  </a:cubicBezTo>
                  <a:cubicBezTo>
                    <a:pt x="133" y="135"/>
                    <a:pt x="169" y="92"/>
                    <a:pt x="243" y="20"/>
                  </a:cubicBezTo>
                  <a:cubicBezTo>
                    <a:pt x="254" y="9"/>
                    <a:pt x="240" y="0"/>
                    <a:pt x="230" y="7"/>
                  </a:cubicBezTo>
                  <a:cubicBezTo>
                    <a:pt x="158" y="56"/>
                    <a:pt x="123" y="73"/>
                    <a:pt x="53" y="116"/>
                  </a:cubicBezTo>
                  <a:cubicBezTo>
                    <a:pt x="42" y="95"/>
                    <a:pt x="40" y="80"/>
                    <a:pt x="3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95" name="组合 94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8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96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83785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900" decel="10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7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9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2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5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8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89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91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92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3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900" decel="10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7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9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2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5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8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8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858297" y="2160860"/>
            <a:ext cx="5202773" cy="992039"/>
          </a:xfrm>
          <a:custGeom>
            <a:avLst/>
            <a:gdLst>
              <a:gd name="connsiteX0" fmla="*/ 12232394 w 12583909"/>
              <a:gd name="connsiteY0" fmla="*/ 351517 h 2400301"/>
              <a:gd name="connsiteX1" fmla="*/ 12232394 w 12583909"/>
              <a:gd name="connsiteY1" fmla="*/ 2048785 h 2400301"/>
              <a:gd name="connsiteX2" fmla="*/ 10626274 w 12583909"/>
              <a:gd name="connsiteY2" fmla="*/ 2131172 h 2400301"/>
              <a:gd name="connsiteX3" fmla="*/ 10579657 w 12583909"/>
              <a:gd name="connsiteY3" fmla="*/ 2089037 h 2400301"/>
              <a:gd name="connsiteX4" fmla="*/ 10571832 w 12583909"/>
              <a:gd name="connsiteY4" fmla="*/ 2089037 h 2400301"/>
              <a:gd name="connsiteX5" fmla="*/ 10538493 w 12583909"/>
              <a:gd name="connsiteY5" fmla="*/ 2052152 h 2400301"/>
              <a:gd name="connsiteX6" fmla="*/ 8841225 w 12583909"/>
              <a:gd name="connsiteY6" fmla="*/ 2052152 h 2400301"/>
              <a:gd name="connsiteX7" fmla="*/ 8807885 w 12583909"/>
              <a:gd name="connsiteY7" fmla="*/ 2089036 h 2400301"/>
              <a:gd name="connsiteX8" fmla="*/ 8793324 w 12583909"/>
              <a:gd name="connsiteY8" fmla="*/ 2089037 h 2400301"/>
              <a:gd name="connsiteX9" fmla="*/ 8746708 w 12583909"/>
              <a:gd name="connsiteY9" fmla="*/ 2131172 h 2400301"/>
              <a:gd name="connsiteX10" fmla="*/ 7231737 w 12583909"/>
              <a:gd name="connsiteY10" fmla="*/ 2131172 h 2400301"/>
              <a:gd name="connsiteX11" fmla="*/ 7185121 w 12583909"/>
              <a:gd name="connsiteY11" fmla="*/ 2089037 h 2400301"/>
              <a:gd name="connsiteX12" fmla="*/ 7176648 w 12583909"/>
              <a:gd name="connsiteY12" fmla="*/ 2089037 h 2400301"/>
              <a:gd name="connsiteX13" fmla="*/ 7137221 w 12583909"/>
              <a:gd name="connsiteY13" fmla="*/ 2045416 h 2400301"/>
              <a:gd name="connsiteX14" fmla="*/ 5439952 w 12583909"/>
              <a:gd name="connsiteY14" fmla="*/ 2045416 h 2400301"/>
              <a:gd name="connsiteX15" fmla="*/ 5400527 w 12583909"/>
              <a:gd name="connsiteY15" fmla="*/ 2089035 h 2400301"/>
              <a:gd name="connsiteX16" fmla="*/ 5398788 w 12583909"/>
              <a:gd name="connsiteY16" fmla="*/ 2089035 h 2400301"/>
              <a:gd name="connsiteX17" fmla="*/ 5352171 w 12583909"/>
              <a:gd name="connsiteY17" fmla="*/ 2131171 h 2400301"/>
              <a:gd name="connsiteX18" fmla="*/ 3837201 w 12583909"/>
              <a:gd name="connsiteY18" fmla="*/ 2131171 h 2400301"/>
              <a:gd name="connsiteX19" fmla="*/ 3790584 w 12583909"/>
              <a:gd name="connsiteY19" fmla="*/ 2089036 h 2400301"/>
              <a:gd name="connsiteX20" fmla="*/ 3782759 w 12583909"/>
              <a:gd name="connsiteY20" fmla="*/ 2089036 h 2400301"/>
              <a:gd name="connsiteX21" fmla="*/ 3749420 w 12583909"/>
              <a:gd name="connsiteY21" fmla="*/ 2052152 h 2400301"/>
              <a:gd name="connsiteX22" fmla="*/ 2052151 w 12583909"/>
              <a:gd name="connsiteY22" fmla="*/ 2052152 h 2400301"/>
              <a:gd name="connsiteX23" fmla="*/ 2018814 w 12583909"/>
              <a:gd name="connsiteY23" fmla="*/ 2089035 h 2400301"/>
              <a:gd name="connsiteX24" fmla="*/ 2004252 w 12583909"/>
              <a:gd name="connsiteY24" fmla="*/ 2089035 h 2400301"/>
              <a:gd name="connsiteX25" fmla="*/ 1957634 w 12583909"/>
              <a:gd name="connsiteY25" fmla="*/ 2131171 h 2400301"/>
              <a:gd name="connsiteX26" fmla="*/ 351516 w 12583909"/>
              <a:gd name="connsiteY26" fmla="*/ 2048786 h 2400301"/>
              <a:gd name="connsiteX27" fmla="*/ 351516 w 12583909"/>
              <a:gd name="connsiteY27" fmla="*/ 351517 h 2400301"/>
              <a:gd name="connsiteX28" fmla="*/ 1957635 w 12583909"/>
              <a:gd name="connsiteY28" fmla="*/ 269131 h 2400301"/>
              <a:gd name="connsiteX29" fmla="*/ 2010995 w 12583909"/>
              <a:gd name="connsiteY29" fmla="*/ 317361 h 2400301"/>
              <a:gd name="connsiteX30" fmla="*/ 2018236 w 12583909"/>
              <a:gd name="connsiteY30" fmla="*/ 317361 h 2400301"/>
              <a:gd name="connsiteX31" fmla="*/ 2052152 w 12583909"/>
              <a:gd name="connsiteY31" fmla="*/ 354883 h 2400301"/>
              <a:gd name="connsiteX32" fmla="*/ 3749420 w 12583909"/>
              <a:gd name="connsiteY32" fmla="*/ 354883 h 2400301"/>
              <a:gd name="connsiteX33" fmla="*/ 3783336 w 12583909"/>
              <a:gd name="connsiteY33" fmla="*/ 317359 h 2400301"/>
              <a:gd name="connsiteX34" fmla="*/ 3783842 w 12583909"/>
              <a:gd name="connsiteY34" fmla="*/ 317359 h 2400301"/>
              <a:gd name="connsiteX35" fmla="*/ 3837202 w 12583909"/>
              <a:gd name="connsiteY35" fmla="*/ 269129 h 2400301"/>
              <a:gd name="connsiteX36" fmla="*/ 5352171 w 12583909"/>
              <a:gd name="connsiteY36" fmla="*/ 269130 h 2400301"/>
              <a:gd name="connsiteX37" fmla="*/ 5405530 w 12583909"/>
              <a:gd name="connsiteY37" fmla="*/ 317359 h 2400301"/>
              <a:gd name="connsiteX38" fmla="*/ 5413095 w 12583909"/>
              <a:gd name="connsiteY38" fmla="*/ 317360 h 2400301"/>
              <a:gd name="connsiteX39" fmla="*/ 5450056 w 12583909"/>
              <a:gd name="connsiteY39" fmla="*/ 358251 h 2400301"/>
              <a:gd name="connsiteX40" fmla="*/ 7147324 w 12583909"/>
              <a:gd name="connsiteY40" fmla="*/ 358251 h 2400301"/>
              <a:gd name="connsiteX41" fmla="*/ 7210650 w 12583909"/>
              <a:gd name="connsiteY41" fmla="*/ 288190 h 2400301"/>
              <a:gd name="connsiteX42" fmla="*/ 7231738 w 12583909"/>
              <a:gd name="connsiteY42" fmla="*/ 269129 h 2400301"/>
              <a:gd name="connsiteX43" fmla="*/ 8746706 w 12583909"/>
              <a:gd name="connsiteY43" fmla="*/ 269130 h 2400301"/>
              <a:gd name="connsiteX44" fmla="*/ 8800066 w 12583909"/>
              <a:gd name="connsiteY44" fmla="*/ 317360 h 2400301"/>
              <a:gd name="connsiteX45" fmla="*/ 8806660 w 12583909"/>
              <a:gd name="connsiteY45" fmla="*/ 317360 h 2400301"/>
              <a:gd name="connsiteX46" fmla="*/ 8834488 w 12583909"/>
              <a:gd name="connsiteY46" fmla="*/ 348148 h 2400301"/>
              <a:gd name="connsiteX47" fmla="*/ 10531757 w 12583909"/>
              <a:gd name="connsiteY47" fmla="*/ 348148 h 2400301"/>
              <a:gd name="connsiteX48" fmla="*/ 10559585 w 12583909"/>
              <a:gd name="connsiteY48" fmla="*/ 317359 h 2400301"/>
              <a:gd name="connsiteX49" fmla="*/ 10572914 w 12583909"/>
              <a:gd name="connsiteY49" fmla="*/ 317359 h 2400301"/>
              <a:gd name="connsiteX50" fmla="*/ 10626275 w 12583909"/>
              <a:gd name="connsiteY50" fmla="*/ 269130 h 2400301"/>
              <a:gd name="connsiteX51" fmla="*/ 12232394 w 12583909"/>
              <a:gd name="connsiteY51" fmla="*/ 351517 h 240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583909" h="2400301">
                <a:moveTo>
                  <a:pt x="12232394" y="351517"/>
                </a:moveTo>
                <a:cubicBezTo>
                  <a:pt x="12701082" y="820205"/>
                  <a:pt x="12701081" y="1580097"/>
                  <a:pt x="12232394" y="2048785"/>
                </a:cubicBezTo>
                <a:cubicBezTo>
                  <a:pt x="11792998" y="2488181"/>
                  <a:pt x="11097662" y="2515643"/>
                  <a:pt x="10626274" y="2131172"/>
                </a:cubicBezTo>
                <a:lnTo>
                  <a:pt x="10579657" y="2089037"/>
                </a:lnTo>
                <a:lnTo>
                  <a:pt x="10571832" y="2089037"/>
                </a:lnTo>
                <a:lnTo>
                  <a:pt x="10538493" y="2052152"/>
                </a:lnTo>
                <a:cubicBezTo>
                  <a:pt x="10069805" y="1583464"/>
                  <a:pt x="9309913" y="1583464"/>
                  <a:pt x="8841225" y="2052152"/>
                </a:cubicBezTo>
                <a:lnTo>
                  <a:pt x="8807885" y="2089036"/>
                </a:lnTo>
                <a:lnTo>
                  <a:pt x="8793324" y="2089037"/>
                </a:lnTo>
                <a:lnTo>
                  <a:pt x="8746708" y="2131172"/>
                </a:lnTo>
                <a:cubicBezTo>
                  <a:pt x="8306745" y="2490011"/>
                  <a:pt x="7671700" y="2490011"/>
                  <a:pt x="7231737" y="2131172"/>
                </a:cubicBezTo>
                <a:lnTo>
                  <a:pt x="7185121" y="2089037"/>
                </a:lnTo>
                <a:lnTo>
                  <a:pt x="7176648" y="2089037"/>
                </a:lnTo>
                <a:lnTo>
                  <a:pt x="7137221" y="2045416"/>
                </a:lnTo>
                <a:cubicBezTo>
                  <a:pt x="6668533" y="1576728"/>
                  <a:pt x="5908640" y="1576728"/>
                  <a:pt x="5439952" y="2045416"/>
                </a:cubicBezTo>
                <a:lnTo>
                  <a:pt x="5400527" y="2089035"/>
                </a:lnTo>
                <a:lnTo>
                  <a:pt x="5398788" y="2089035"/>
                </a:lnTo>
                <a:lnTo>
                  <a:pt x="5352171" y="2131171"/>
                </a:lnTo>
                <a:cubicBezTo>
                  <a:pt x="4912209" y="2490010"/>
                  <a:pt x="4277163" y="2490011"/>
                  <a:pt x="3837201" y="2131171"/>
                </a:cubicBezTo>
                <a:lnTo>
                  <a:pt x="3790584" y="2089036"/>
                </a:lnTo>
                <a:lnTo>
                  <a:pt x="3782759" y="2089036"/>
                </a:lnTo>
                <a:lnTo>
                  <a:pt x="3749420" y="2052152"/>
                </a:lnTo>
                <a:cubicBezTo>
                  <a:pt x="3280732" y="1583463"/>
                  <a:pt x="2520839" y="1583463"/>
                  <a:pt x="2052151" y="2052152"/>
                </a:cubicBezTo>
                <a:lnTo>
                  <a:pt x="2018814" y="2089035"/>
                </a:lnTo>
                <a:lnTo>
                  <a:pt x="2004252" y="2089035"/>
                </a:lnTo>
                <a:lnTo>
                  <a:pt x="1957634" y="2131171"/>
                </a:lnTo>
                <a:cubicBezTo>
                  <a:pt x="1486247" y="2515642"/>
                  <a:pt x="790911" y="2488181"/>
                  <a:pt x="351516" y="2048786"/>
                </a:cubicBezTo>
                <a:cubicBezTo>
                  <a:pt x="-117171" y="1580098"/>
                  <a:pt x="-117172" y="820205"/>
                  <a:pt x="351516" y="351517"/>
                </a:cubicBezTo>
                <a:cubicBezTo>
                  <a:pt x="790911" y="-87879"/>
                  <a:pt x="1486248" y="-115340"/>
                  <a:pt x="1957635" y="269131"/>
                </a:cubicBezTo>
                <a:lnTo>
                  <a:pt x="2010995" y="317361"/>
                </a:lnTo>
                <a:lnTo>
                  <a:pt x="2018236" y="317361"/>
                </a:lnTo>
                <a:lnTo>
                  <a:pt x="2052152" y="354883"/>
                </a:lnTo>
                <a:cubicBezTo>
                  <a:pt x="2520840" y="823572"/>
                  <a:pt x="3280732" y="823571"/>
                  <a:pt x="3749420" y="354883"/>
                </a:cubicBezTo>
                <a:lnTo>
                  <a:pt x="3783336" y="317359"/>
                </a:lnTo>
                <a:lnTo>
                  <a:pt x="3783842" y="317359"/>
                </a:lnTo>
                <a:lnTo>
                  <a:pt x="3837202" y="269129"/>
                </a:lnTo>
                <a:cubicBezTo>
                  <a:pt x="4277163" y="-89710"/>
                  <a:pt x="4912209" y="-89710"/>
                  <a:pt x="5352171" y="269130"/>
                </a:cubicBezTo>
                <a:lnTo>
                  <a:pt x="5405530" y="317359"/>
                </a:lnTo>
                <a:lnTo>
                  <a:pt x="5413095" y="317360"/>
                </a:lnTo>
                <a:lnTo>
                  <a:pt x="5450056" y="358251"/>
                </a:lnTo>
                <a:cubicBezTo>
                  <a:pt x="5918744" y="826940"/>
                  <a:pt x="6678636" y="826940"/>
                  <a:pt x="7147324" y="358251"/>
                </a:cubicBezTo>
                <a:lnTo>
                  <a:pt x="7210650" y="288190"/>
                </a:lnTo>
                <a:lnTo>
                  <a:pt x="7231738" y="269129"/>
                </a:lnTo>
                <a:cubicBezTo>
                  <a:pt x="7671700" y="-89709"/>
                  <a:pt x="8306745" y="-89709"/>
                  <a:pt x="8746706" y="269130"/>
                </a:cubicBezTo>
                <a:lnTo>
                  <a:pt x="8800066" y="317360"/>
                </a:lnTo>
                <a:lnTo>
                  <a:pt x="8806660" y="317360"/>
                </a:lnTo>
                <a:lnTo>
                  <a:pt x="8834488" y="348148"/>
                </a:lnTo>
                <a:cubicBezTo>
                  <a:pt x="9303177" y="816836"/>
                  <a:pt x="10063069" y="816836"/>
                  <a:pt x="10531757" y="348148"/>
                </a:cubicBezTo>
                <a:lnTo>
                  <a:pt x="10559585" y="317359"/>
                </a:lnTo>
                <a:lnTo>
                  <a:pt x="10572914" y="317359"/>
                </a:lnTo>
                <a:lnTo>
                  <a:pt x="10626275" y="269130"/>
                </a:lnTo>
                <a:cubicBezTo>
                  <a:pt x="11097663" y="-115341"/>
                  <a:pt x="11792998" y="-87879"/>
                  <a:pt x="12232394" y="351517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419100" dist="889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" name="组合 42"/>
          <p:cNvGrpSpPr/>
          <p:nvPr/>
        </p:nvGrpSpPr>
        <p:grpSpPr>
          <a:xfrm>
            <a:off x="1947776" y="2251096"/>
            <a:ext cx="831204" cy="830903"/>
            <a:chOff x="3443288" y="4853200"/>
            <a:chExt cx="1108128" cy="1108128"/>
          </a:xfrm>
        </p:grpSpPr>
        <p:sp>
          <p:nvSpPr>
            <p:cNvPr id="5" name="圆角矩形 4"/>
            <p:cNvSpPr/>
            <p:nvPr/>
          </p:nvSpPr>
          <p:spPr>
            <a:xfrm>
              <a:off x="3443288" y="4853200"/>
              <a:ext cx="1108128" cy="110812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222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" name="Group 41"/>
            <p:cNvGrpSpPr>
              <a:grpSpLocks noChangeAspect="1"/>
            </p:cNvGrpSpPr>
            <p:nvPr/>
          </p:nvGrpSpPr>
          <p:grpSpPr bwMode="auto">
            <a:xfrm>
              <a:off x="3773846" y="5132871"/>
              <a:ext cx="447011" cy="547203"/>
              <a:chOff x="3783" y="2089"/>
              <a:chExt cx="116" cy="142"/>
            </a:xfrm>
            <a:solidFill>
              <a:schemeClr val="bg1"/>
            </a:solidFill>
            <a:effectLst/>
          </p:grpSpPr>
          <p:sp>
            <p:nvSpPr>
              <p:cNvPr id="12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49"/>
          <p:cNvGrpSpPr/>
          <p:nvPr/>
        </p:nvGrpSpPr>
        <p:grpSpPr>
          <a:xfrm>
            <a:off x="4763390" y="2233939"/>
            <a:ext cx="831204" cy="830903"/>
            <a:chOff x="6102297" y="2204940"/>
            <a:chExt cx="1108128" cy="1108128"/>
          </a:xfrm>
        </p:grpSpPr>
        <p:sp>
          <p:nvSpPr>
            <p:cNvPr id="9" name="圆角矩形 8"/>
            <p:cNvSpPr/>
            <p:nvPr/>
          </p:nvSpPr>
          <p:spPr>
            <a:xfrm>
              <a:off x="6102297" y="2204940"/>
              <a:ext cx="1108128" cy="1108128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222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Group 52"/>
            <p:cNvGrpSpPr>
              <a:grpSpLocks noChangeAspect="1"/>
            </p:cNvGrpSpPr>
            <p:nvPr/>
          </p:nvGrpSpPr>
          <p:grpSpPr bwMode="auto">
            <a:xfrm>
              <a:off x="6372767" y="2477855"/>
              <a:ext cx="567188" cy="562297"/>
              <a:chOff x="3783" y="2102"/>
              <a:chExt cx="116" cy="115"/>
            </a:xfrm>
            <a:solidFill>
              <a:schemeClr val="bg1"/>
            </a:solidFill>
            <a:effectLst/>
          </p:grpSpPr>
          <p:sp>
            <p:nvSpPr>
              <p:cNvPr id="21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44"/>
          <p:cNvGrpSpPr/>
          <p:nvPr/>
        </p:nvGrpSpPr>
        <p:grpSpPr>
          <a:xfrm>
            <a:off x="3338991" y="2244579"/>
            <a:ext cx="831204" cy="830903"/>
            <a:chOff x="4768646" y="3525740"/>
            <a:chExt cx="1108128" cy="1108128"/>
          </a:xfrm>
        </p:grpSpPr>
        <p:sp>
          <p:nvSpPr>
            <p:cNvPr id="6" name="圆角矩形 5"/>
            <p:cNvSpPr/>
            <p:nvPr/>
          </p:nvSpPr>
          <p:spPr>
            <a:xfrm>
              <a:off x="4768646" y="3525740"/>
              <a:ext cx="1108128" cy="110812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222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Group 62"/>
            <p:cNvGrpSpPr>
              <a:grpSpLocks noChangeAspect="1"/>
            </p:cNvGrpSpPr>
            <p:nvPr/>
          </p:nvGrpSpPr>
          <p:grpSpPr bwMode="auto">
            <a:xfrm>
              <a:off x="5047787" y="3860292"/>
              <a:ext cx="549846" cy="439024"/>
              <a:chOff x="3775" y="2110"/>
              <a:chExt cx="129" cy="103"/>
            </a:xfrm>
            <a:solidFill>
              <a:schemeClr val="bg1"/>
            </a:solidFill>
            <a:effectLst/>
          </p:grpSpPr>
          <p:sp>
            <p:nvSpPr>
              <p:cNvPr id="29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59"/>
          <p:cNvGrpSpPr/>
          <p:nvPr/>
        </p:nvGrpSpPr>
        <p:grpSpPr>
          <a:xfrm>
            <a:off x="6158324" y="2241428"/>
            <a:ext cx="831204" cy="830903"/>
            <a:chOff x="7418361" y="886700"/>
            <a:chExt cx="1108128" cy="1108128"/>
          </a:xfrm>
        </p:grpSpPr>
        <p:sp>
          <p:nvSpPr>
            <p:cNvPr id="10" name="圆角矩形 9"/>
            <p:cNvSpPr/>
            <p:nvPr/>
          </p:nvSpPr>
          <p:spPr>
            <a:xfrm>
              <a:off x="7418361" y="886700"/>
              <a:ext cx="1108128" cy="1108128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22225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Group 68"/>
            <p:cNvGrpSpPr>
              <a:grpSpLocks noChangeAspect="1"/>
            </p:cNvGrpSpPr>
            <p:nvPr/>
          </p:nvGrpSpPr>
          <p:grpSpPr bwMode="auto">
            <a:xfrm>
              <a:off x="7702659" y="1180843"/>
              <a:ext cx="539531" cy="519841"/>
              <a:chOff x="3770" y="2095"/>
              <a:chExt cx="137" cy="132"/>
            </a:xfrm>
            <a:solidFill>
              <a:schemeClr val="bg1"/>
            </a:solidFill>
            <a:effectLst/>
          </p:grpSpPr>
          <p:sp>
            <p:nvSpPr>
              <p:cNvPr id="33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46"/>
          <p:cNvGrpSpPr/>
          <p:nvPr/>
        </p:nvGrpSpPr>
        <p:grpSpPr>
          <a:xfrm flipH="1" flipV="1">
            <a:off x="1200149" y="1200150"/>
            <a:ext cx="2576352" cy="942043"/>
            <a:chOff x="4012632" y="4340208"/>
            <a:chExt cx="3434690" cy="1256348"/>
          </a:xfrm>
        </p:grpSpPr>
        <p:sp>
          <p:nvSpPr>
            <p:cNvPr id="48" name="椭圆 47"/>
            <p:cNvSpPr/>
            <p:nvPr/>
          </p:nvSpPr>
          <p:spPr>
            <a:xfrm>
              <a:off x="4012632" y="4340208"/>
              <a:ext cx="118623" cy="11862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065596" y="4394703"/>
              <a:ext cx="3381726" cy="1201853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4337572"/>
                <a:gd name="connsiteY0" fmla="*/ 0 h 930796"/>
                <a:gd name="connsiteX1" fmla="*/ 2247515 w 4337572"/>
                <a:gd name="connsiteY1" fmla="*/ 930796 h 930796"/>
                <a:gd name="connsiteX2" fmla="*/ 4337572 w 4337572"/>
                <a:gd name="connsiteY2" fmla="*/ 930796 h 930796"/>
                <a:gd name="connsiteX0" fmla="*/ 0 w 4337572"/>
                <a:gd name="connsiteY0" fmla="*/ 0 h 930796"/>
                <a:gd name="connsiteX1" fmla="*/ 1364871 w 4337572"/>
                <a:gd name="connsiteY1" fmla="*/ 930796 h 930796"/>
                <a:gd name="connsiteX2" fmla="*/ 4337572 w 4337572"/>
                <a:gd name="connsiteY2" fmla="*/ 930796 h 930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37572" h="930796">
                  <a:moveTo>
                    <a:pt x="0" y="0"/>
                  </a:moveTo>
                  <a:lnTo>
                    <a:pt x="1364871" y="930796"/>
                  </a:lnTo>
                  <a:lnTo>
                    <a:pt x="4337572" y="930796"/>
                  </a:lnTo>
                </a:path>
              </a:pathLst>
            </a:cu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56"/>
          <p:cNvGrpSpPr/>
          <p:nvPr/>
        </p:nvGrpSpPr>
        <p:grpSpPr>
          <a:xfrm>
            <a:off x="2255924" y="3190999"/>
            <a:ext cx="1829253" cy="549230"/>
            <a:chOff x="5246304" y="4593021"/>
            <a:chExt cx="2438687" cy="732476"/>
          </a:xfrm>
        </p:grpSpPr>
        <p:sp>
          <p:nvSpPr>
            <p:cNvPr id="58" name="椭圆 57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65"/>
          <p:cNvGrpSpPr/>
          <p:nvPr/>
        </p:nvGrpSpPr>
        <p:grpSpPr>
          <a:xfrm>
            <a:off x="2727248" y="3800854"/>
            <a:ext cx="1768552" cy="695018"/>
            <a:chOff x="1324726" y="3439250"/>
            <a:chExt cx="2357762" cy="926904"/>
          </a:xfrm>
        </p:grpSpPr>
        <p:sp>
          <p:nvSpPr>
            <p:cNvPr id="44" name="文本框 75"/>
            <p:cNvSpPr txBox="1"/>
            <p:nvPr/>
          </p:nvSpPr>
          <p:spPr>
            <a:xfrm>
              <a:off x="1659757" y="3520391"/>
              <a:ext cx="1493849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1200" b="1" dirty="0">
                  <a:solidFill>
                    <a:schemeClr val="accent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46" name="文本框 77"/>
            <p:cNvSpPr txBox="1"/>
            <p:nvPr/>
          </p:nvSpPr>
          <p:spPr>
            <a:xfrm>
              <a:off x="1324726" y="3439250"/>
              <a:ext cx="559676" cy="4515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zh-CN" alt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8" name="文本框 113"/>
            <p:cNvSpPr txBox="1"/>
            <p:nvPr/>
          </p:nvSpPr>
          <p:spPr>
            <a:xfrm>
              <a:off x="1342678" y="3848971"/>
              <a:ext cx="2339810" cy="517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68"/>
          <p:cNvGrpSpPr/>
          <p:nvPr/>
        </p:nvGrpSpPr>
        <p:grpSpPr>
          <a:xfrm>
            <a:off x="1172854" y="1274524"/>
            <a:ext cx="1692715" cy="870772"/>
            <a:chOff x="6408112" y="5059574"/>
            <a:chExt cx="2256660" cy="1161297"/>
          </a:xfrm>
        </p:grpSpPr>
        <p:sp>
          <p:nvSpPr>
            <p:cNvPr id="65" name="文本框 96"/>
            <p:cNvSpPr txBox="1"/>
            <p:nvPr/>
          </p:nvSpPr>
          <p:spPr>
            <a:xfrm>
              <a:off x="6743143" y="5140713"/>
              <a:ext cx="1493848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accent2"/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1200" b="1" dirty="0">
                  <a:solidFill>
                    <a:schemeClr val="accent2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67" name="文本框 98"/>
            <p:cNvSpPr txBox="1"/>
            <p:nvPr/>
          </p:nvSpPr>
          <p:spPr>
            <a:xfrm>
              <a:off x="6408112" y="5059574"/>
              <a:ext cx="631869" cy="492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chemeClr val="accent2"/>
                  </a:solidFill>
                  <a:cs typeface="+mn-ea"/>
                  <a:sym typeface="+mn-lt"/>
                </a:rPr>
                <a:t>02</a:t>
              </a:r>
              <a:endParaRPr lang="zh-CN" altLang="en-US" sz="18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70" name="文本框 113"/>
            <p:cNvSpPr txBox="1"/>
            <p:nvPr/>
          </p:nvSpPr>
          <p:spPr>
            <a:xfrm>
              <a:off x="6417151" y="5506665"/>
              <a:ext cx="2247621" cy="714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71"/>
          <p:cNvGrpSpPr/>
          <p:nvPr/>
        </p:nvGrpSpPr>
        <p:grpSpPr>
          <a:xfrm>
            <a:off x="4798539" y="3765192"/>
            <a:ext cx="2580575" cy="647990"/>
            <a:chOff x="9063187" y="2410526"/>
            <a:chExt cx="3440318" cy="864186"/>
          </a:xfrm>
        </p:grpSpPr>
        <p:sp>
          <p:nvSpPr>
            <p:cNvPr id="61" name="文本框 92"/>
            <p:cNvSpPr txBox="1"/>
            <p:nvPr/>
          </p:nvSpPr>
          <p:spPr>
            <a:xfrm>
              <a:off x="9398218" y="2491665"/>
              <a:ext cx="1493849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accent4"/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1200" b="1" dirty="0">
                  <a:solidFill>
                    <a:schemeClr val="accent4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63" name="文本框 94"/>
            <p:cNvSpPr txBox="1"/>
            <p:nvPr/>
          </p:nvSpPr>
          <p:spPr>
            <a:xfrm>
              <a:off x="9063187" y="2410526"/>
              <a:ext cx="571635" cy="451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accent4"/>
                  </a:solidFill>
                  <a:cs typeface="+mn-ea"/>
                  <a:sym typeface="+mn-lt"/>
                </a:rPr>
                <a:t>04</a:t>
              </a:r>
              <a:endParaRPr lang="zh-CN" altLang="en-US" sz="1600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113"/>
            <p:cNvSpPr txBox="1"/>
            <p:nvPr/>
          </p:nvSpPr>
          <p:spPr>
            <a:xfrm>
              <a:off x="9398218" y="2757529"/>
              <a:ext cx="3105287" cy="517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61"/>
          <p:cNvGrpSpPr/>
          <p:nvPr/>
        </p:nvGrpSpPr>
        <p:grpSpPr>
          <a:xfrm>
            <a:off x="6007275" y="1274525"/>
            <a:ext cx="1936580" cy="823952"/>
            <a:chOff x="3872062" y="812896"/>
            <a:chExt cx="2581771" cy="1098859"/>
          </a:xfrm>
        </p:grpSpPr>
        <p:sp>
          <p:nvSpPr>
            <p:cNvPr id="51" name="文本框 82"/>
            <p:cNvSpPr txBox="1"/>
            <p:nvPr/>
          </p:nvSpPr>
          <p:spPr>
            <a:xfrm>
              <a:off x="4207093" y="894035"/>
              <a:ext cx="1493850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accent3"/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1200" b="1" dirty="0">
                  <a:solidFill>
                    <a:schemeClr val="accent3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53" name="文本框 84"/>
            <p:cNvSpPr txBox="1"/>
            <p:nvPr/>
          </p:nvSpPr>
          <p:spPr>
            <a:xfrm>
              <a:off x="3872062" y="812896"/>
              <a:ext cx="575425" cy="451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accent3"/>
                  </a:solidFill>
                  <a:cs typeface="+mn-ea"/>
                  <a:sym typeface="+mn-lt"/>
                </a:rPr>
                <a:t>03</a:t>
              </a:r>
              <a:endParaRPr lang="zh-CN" altLang="en-US" sz="16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113"/>
            <p:cNvSpPr txBox="1"/>
            <p:nvPr/>
          </p:nvSpPr>
          <p:spPr>
            <a:xfrm>
              <a:off x="4206212" y="1197547"/>
              <a:ext cx="2247621" cy="714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72"/>
          <p:cNvGrpSpPr/>
          <p:nvPr/>
        </p:nvGrpSpPr>
        <p:grpSpPr>
          <a:xfrm flipV="1">
            <a:off x="5124869" y="1200151"/>
            <a:ext cx="2638005" cy="942042"/>
            <a:chOff x="4012632" y="4340208"/>
            <a:chExt cx="3205989" cy="1256347"/>
          </a:xfrm>
        </p:grpSpPr>
        <p:sp>
          <p:nvSpPr>
            <p:cNvPr id="74" name="椭圆 73"/>
            <p:cNvSpPr/>
            <p:nvPr/>
          </p:nvSpPr>
          <p:spPr>
            <a:xfrm>
              <a:off x="4012632" y="4340208"/>
              <a:ext cx="118623" cy="1186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4065595" y="4394701"/>
              <a:ext cx="3153026" cy="120185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4337572"/>
                <a:gd name="connsiteY0" fmla="*/ 0 h 930796"/>
                <a:gd name="connsiteX1" fmla="*/ 2247515 w 4337572"/>
                <a:gd name="connsiteY1" fmla="*/ 930796 h 930796"/>
                <a:gd name="connsiteX2" fmla="*/ 4337572 w 4337572"/>
                <a:gd name="connsiteY2" fmla="*/ 930796 h 930796"/>
                <a:gd name="connsiteX0" fmla="*/ 0 w 4337572"/>
                <a:gd name="connsiteY0" fmla="*/ 0 h 930796"/>
                <a:gd name="connsiteX1" fmla="*/ 1364871 w 4337572"/>
                <a:gd name="connsiteY1" fmla="*/ 930796 h 930796"/>
                <a:gd name="connsiteX2" fmla="*/ 4337572 w 4337572"/>
                <a:gd name="connsiteY2" fmla="*/ 930796 h 930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37572" h="930796">
                  <a:moveTo>
                    <a:pt x="0" y="0"/>
                  </a:moveTo>
                  <a:lnTo>
                    <a:pt x="1364871" y="930796"/>
                  </a:lnTo>
                  <a:lnTo>
                    <a:pt x="4337572" y="930796"/>
                  </a:lnTo>
                </a:path>
              </a:pathLst>
            </a:cu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75"/>
          <p:cNvGrpSpPr/>
          <p:nvPr/>
        </p:nvGrpSpPr>
        <p:grpSpPr>
          <a:xfrm flipH="1">
            <a:off x="4887215" y="3178558"/>
            <a:ext cx="1757836" cy="549230"/>
            <a:chOff x="5246304" y="4593021"/>
            <a:chExt cx="2438687" cy="732476"/>
          </a:xfrm>
        </p:grpSpPr>
        <p:sp>
          <p:nvSpPr>
            <p:cNvPr id="77" name="椭圆 76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72" name="组合 7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3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1" name="矩形 80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3803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3" dur="2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4" dur="2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2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2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圆角矩形 73"/>
          <p:cNvSpPr/>
          <p:nvPr/>
        </p:nvSpPr>
        <p:spPr>
          <a:xfrm>
            <a:off x="829464" y="1510903"/>
            <a:ext cx="1565101" cy="738692"/>
          </a:xfrm>
          <a:prstGeom prst="round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90276" y="1543174"/>
            <a:ext cx="1442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891496" y="1757209"/>
            <a:ext cx="1317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 smtClean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2" name="圆角矩形 81"/>
          <p:cNvSpPr/>
          <p:nvPr/>
        </p:nvSpPr>
        <p:spPr>
          <a:xfrm>
            <a:off x="6755089" y="3236905"/>
            <a:ext cx="1565101" cy="738692"/>
          </a:xfrm>
          <a:prstGeom prst="round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960414" y="3288226"/>
            <a:ext cx="1442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12028"/>
                </a:solidFill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rgbClr val="E1202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6964855" y="3502261"/>
            <a:ext cx="1290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 smtClean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  <a:p>
            <a:pPr algn="just"/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829464" y="3236904"/>
            <a:ext cx="1565101" cy="738692"/>
          </a:xfrm>
          <a:prstGeom prst="round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926577" y="3278700"/>
            <a:ext cx="1442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12028"/>
                </a:solidFill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rgbClr val="E1202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916151" y="3492735"/>
            <a:ext cx="1292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 smtClean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6755089" y="1510903"/>
            <a:ext cx="1565101" cy="738692"/>
          </a:xfrm>
          <a:prstGeom prst="roundRect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960414" y="1552699"/>
            <a:ext cx="1442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12028"/>
                </a:solidFill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rgbClr val="E1202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6964855" y="1766734"/>
            <a:ext cx="1290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 smtClean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1" name="组合 52"/>
          <p:cNvGrpSpPr/>
          <p:nvPr/>
        </p:nvGrpSpPr>
        <p:grpSpPr>
          <a:xfrm>
            <a:off x="2583692" y="1828113"/>
            <a:ext cx="3976617" cy="1860509"/>
            <a:chOff x="2791188" y="1879600"/>
            <a:chExt cx="6623314" cy="3098800"/>
          </a:xfrm>
          <a:solidFill>
            <a:schemeClr val="bg1">
              <a:lumMod val="75000"/>
            </a:schemeClr>
          </a:solidFill>
        </p:grpSpPr>
        <p:sp>
          <p:nvSpPr>
            <p:cNvPr id="52" name="任意多边形 51"/>
            <p:cNvSpPr/>
            <p:nvPr/>
          </p:nvSpPr>
          <p:spPr>
            <a:xfrm flipH="1">
              <a:off x="7324759" y="1879600"/>
              <a:ext cx="2089743" cy="3098800"/>
            </a:xfrm>
            <a:custGeom>
              <a:avLst/>
              <a:gdLst>
                <a:gd name="connsiteX0" fmla="*/ 0 w 2089743"/>
                <a:gd name="connsiteY0" fmla="*/ 0 h 3098800"/>
                <a:gd name="connsiteX1" fmla="*/ 896251 w 2089743"/>
                <a:gd name="connsiteY1" fmla="*/ 0 h 3098800"/>
                <a:gd name="connsiteX2" fmla="*/ 1499804 w 2089743"/>
                <a:gd name="connsiteY2" fmla="*/ 603553 h 3098800"/>
                <a:gd name="connsiteX3" fmla="*/ 1499804 w 2089743"/>
                <a:gd name="connsiteY3" fmla="*/ 1424821 h 3098800"/>
                <a:gd name="connsiteX4" fmla="*/ 2089743 w 2089743"/>
                <a:gd name="connsiteY4" fmla="*/ 1424821 h 3098800"/>
                <a:gd name="connsiteX5" fmla="*/ 2089743 w 2089743"/>
                <a:gd name="connsiteY5" fmla="*/ 1667767 h 3098800"/>
                <a:gd name="connsiteX6" fmla="*/ 1499804 w 2089743"/>
                <a:gd name="connsiteY6" fmla="*/ 1667767 h 3098800"/>
                <a:gd name="connsiteX7" fmla="*/ 1499804 w 2089743"/>
                <a:gd name="connsiteY7" fmla="*/ 2495247 h 3098800"/>
                <a:gd name="connsiteX8" fmla="*/ 896251 w 2089743"/>
                <a:gd name="connsiteY8" fmla="*/ 3098800 h 3098800"/>
                <a:gd name="connsiteX9" fmla="*/ 0 w 2089743"/>
                <a:gd name="connsiteY9" fmla="*/ 3098800 h 3098800"/>
                <a:gd name="connsiteX10" fmla="*/ 0 w 2089743"/>
                <a:gd name="connsiteY10" fmla="*/ 2897517 h 3098800"/>
                <a:gd name="connsiteX11" fmla="*/ 779876 w 2089743"/>
                <a:gd name="connsiteY11" fmla="*/ 2897517 h 3098800"/>
                <a:gd name="connsiteX12" fmla="*/ 1287900 w 2089743"/>
                <a:gd name="connsiteY12" fmla="*/ 2389493 h 3098800"/>
                <a:gd name="connsiteX13" fmla="*/ 1287900 w 2089743"/>
                <a:gd name="connsiteY13" fmla="*/ 709307 h 3098800"/>
                <a:gd name="connsiteX14" fmla="*/ 779876 w 2089743"/>
                <a:gd name="connsiteY14" fmla="*/ 201283 h 3098800"/>
                <a:gd name="connsiteX15" fmla="*/ 0 w 2089743"/>
                <a:gd name="connsiteY15" fmla="*/ 201283 h 309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9743" h="3098800">
                  <a:moveTo>
                    <a:pt x="0" y="0"/>
                  </a:moveTo>
                  <a:lnTo>
                    <a:pt x="896251" y="0"/>
                  </a:lnTo>
                  <a:cubicBezTo>
                    <a:pt x="1229584" y="0"/>
                    <a:pt x="1499804" y="270220"/>
                    <a:pt x="1499804" y="603553"/>
                  </a:cubicBezTo>
                  <a:lnTo>
                    <a:pt x="1499804" y="1424821"/>
                  </a:lnTo>
                  <a:lnTo>
                    <a:pt x="2089743" y="1424821"/>
                  </a:lnTo>
                  <a:lnTo>
                    <a:pt x="2089743" y="1667767"/>
                  </a:lnTo>
                  <a:lnTo>
                    <a:pt x="1499804" y="1667767"/>
                  </a:lnTo>
                  <a:lnTo>
                    <a:pt x="1499804" y="2495247"/>
                  </a:lnTo>
                  <a:cubicBezTo>
                    <a:pt x="1499804" y="2828580"/>
                    <a:pt x="1229584" y="3098800"/>
                    <a:pt x="896251" y="3098800"/>
                  </a:cubicBezTo>
                  <a:lnTo>
                    <a:pt x="0" y="3098800"/>
                  </a:lnTo>
                  <a:lnTo>
                    <a:pt x="0" y="2897517"/>
                  </a:lnTo>
                  <a:lnTo>
                    <a:pt x="779876" y="2897517"/>
                  </a:lnTo>
                  <a:cubicBezTo>
                    <a:pt x="1060450" y="2897517"/>
                    <a:pt x="1287900" y="2670067"/>
                    <a:pt x="1287900" y="2389493"/>
                  </a:cubicBezTo>
                  <a:lnTo>
                    <a:pt x="1287900" y="709307"/>
                  </a:lnTo>
                  <a:cubicBezTo>
                    <a:pt x="1287900" y="428733"/>
                    <a:pt x="1060450" y="201283"/>
                    <a:pt x="779876" y="201283"/>
                  </a:cubicBezTo>
                  <a:lnTo>
                    <a:pt x="0" y="20128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791188" y="1879600"/>
              <a:ext cx="2089743" cy="3098800"/>
            </a:xfrm>
            <a:custGeom>
              <a:avLst/>
              <a:gdLst>
                <a:gd name="connsiteX0" fmla="*/ 0 w 2089743"/>
                <a:gd name="connsiteY0" fmla="*/ 0 h 3098800"/>
                <a:gd name="connsiteX1" fmla="*/ 896251 w 2089743"/>
                <a:gd name="connsiteY1" fmla="*/ 0 h 3098800"/>
                <a:gd name="connsiteX2" fmla="*/ 1499804 w 2089743"/>
                <a:gd name="connsiteY2" fmla="*/ 603553 h 3098800"/>
                <a:gd name="connsiteX3" fmla="*/ 1499804 w 2089743"/>
                <a:gd name="connsiteY3" fmla="*/ 1424821 h 3098800"/>
                <a:gd name="connsiteX4" fmla="*/ 2089743 w 2089743"/>
                <a:gd name="connsiteY4" fmla="*/ 1424821 h 3098800"/>
                <a:gd name="connsiteX5" fmla="*/ 2089743 w 2089743"/>
                <a:gd name="connsiteY5" fmla="*/ 1667767 h 3098800"/>
                <a:gd name="connsiteX6" fmla="*/ 1499804 w 2089743"/>
                <a:gd name="connsiteY6" fmla="*/ 1667767 h 3098800"/>
                <a:gd name="connsiteX7" fmla="*/ 1499804 w 2089743"/>
                <a:gd name="connsiteY7" fmla="*/ 2495247 h 3098800"/>
                <a:gd name="connsiteX8" fmla="*/ 896251 w 2089743"/>
                <a:gd name="connsiteY8" fmla="*/ 3098800 h 3098800"/>
                <a:gd name="connsiteX9" fmla="*/ 0 w 2089743"/>
                <a:gd name="connsiteY9" fmla="*/ 3098800 h 3098800"/>
                <a:gd name="connsiteX10" fmla="*/ 0 w 2089743"/>
                <a:gd name="connsiteY10" fmla="*/ 2897517 h 3098800"/>
                <a:gd name="connsiteX11" fmla="*/ 779876 w 2089743"/>
                <a:gd name="connsiteY11" fmla="*/ 2897517 h 3098800"/>
                <a:gd name="connsiteX12" fmla="*/ 1287900 w 2089743"/>
                <a:gd name="connsiteY12" fmla="*/ 2389493 h 3098800"/>
                <a:gd name="connsiteX13" fmla="*/ 1287900 w 2089743"/>
                <a:gd name="connsiteY13" fmla="*/ 709307 h 3098800"/>
                <a:gd name="connsiteX14" fmla="*/ 779876 w 2089743"/>
                <a:gd name="connsiteY14" fmla="*/ 201283 h 3098800"/>
                <a:gd name="connsiteX15" fmla="*/ 0 w 2089743"/>
                <a:gd name="connsiteY15" fmla="*/ 201283 h 309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9743" h="3098800">
                  <a:moveTo>
                    <a:pt x="0" y="0"/>
                  </a:moveTo>
                  <a:lnTo>
                    <a:pt x="896251" y="0"/>
                  </a:lnTo>
                  <a:cubicBezTo>
                    <a:pt x="1229584" y="0"/>
                    <a:pt x="1499804" y="270220"/>
                    <a:pt x="1499804" y="603553"/>
                  </a:cubicBezTo>
                  <a:lnTo>
                    <a:pt x="1499804" y="1424821"/>
                  </a:lnTo>
                  <a:lnTo>
                    <a:pt x="2089743" y="1424821"/>
                  </a:lnTo>
                  <a:lnTo>
                    <a:pt x="2089743" y="1667767"/>
                  </a:lnTo>
                  <a:lnTo>
                    <a:pt x="1499804" y="1667767"/>
                  </a:lnTo>
                  <a:lnTo>
                    <a:pt x="1499804" y="2495247"/>
                  </a:lnTo>
                  <a:cubicBezTo>
                    <a:pt x="1499804" y="2828580"/>
                    <a:pt x="1229584" y="3098800"/>
                    <a:pt x="896251" y="3098800"/>
                  </a:cubicBezTo>
                  <a:lnTo>
                    <a:pt x="0" y="3098800"/>
                  </a:lnTo>
                  <a:lnTo>
                    <a:pt x="0" y="2897517"/>
                  </a:lnTo>
                  <a:lnTo>
                    <a:pt x="779876" y="2897517"/>
                  </a:lnTo>
                  <a:cubicBezTo>
                    <a:pt x="1060450" y="2897517"/>
                    <a:pt x="1287900" y="2670067"/>
                    <a:pt x="1287900" y="2389493"/>
                  </a:cubicBezTo>
                  <a:lnTo>
                    <a:pt x="1287900" y="709307"/>
                  </a:lnTo>
                  <a:cubicBezTo>
                    <a:pt x="1287900" y="428733"/>
                    <a:pt x="1060450" y="201283"/>
                    <a:pt x="779876" y="201283"/>
                  </a:cubicBezTo>
                  <a:lnTo>
                    <a:pt x="0" y="20128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3706622" y="1892990"/>
            <a:ext cx="1730756" cy="173075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368300" dist="1905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7"/>
          <p:cNvGrpSpPr/>
          <p:nvPr/>
        </p:nvGrpSpPr>
        <p:grpSpPr>
          <a:xfrm>
            <a:off x="2306472" y="1420724"/>
            <a:ext cx="949655" cy="1397177"/>
            <a:chOff x="3075297" y="1684749"/>
            <a:chExt cx="1266206" cy="1862902"/>
          </a:xfrm>
        </p:grpSpPr>
        <p:grpSp>
          <p:nvGrpSpPr>
            <p:cNvPr id="26" name="组合 32"/>
            <p:cNvGrpSpPr/>
            <p:nvPr/>
          </p:nvGrpSpPr>
          <p:grpSpPr>
            <a:xfrm>
              <a:off x="3075297" y="1684749"/>
              <a:ext cx="1266206" cy="1862902"/>
              <a:chOff x="2993266" y="1723328"/>
              <a:chExt cx="1411736" cy="2077014"/>
            </a:xfrm>
          </p:grpSpPr>
          <p:sp>
            <p:nvSpPr>
              <p:cNvPr id="34" name="圆角矩形 33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圆角矩形 35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solidFill>
                <a:schemeClr val="accent1"/>
              </a:solidFill>
              <a:ln w="12700">
                <a:noFill/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3170418" y="1996561"/>
              <a:ext cx="685800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 smtClean="0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100" dirty="0">
                <a:solidFill>
                  <a:schemeClr val="tx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8"/>
          <p:cNvGrpSpPr/>
          <p:nvPr/>
        </p:nvGrpSpPr>
        <p:grpSpPr>
          <a:xfrm>
            <a:off x="2306472" y="3154274"/>
            <a:ext cx="949655" cy="1397177"/>
            <a:chOff x="3075297" y="3996149"/>
            <a:chExt cx="1266206" cy="1862902"/>
          </a:xfrm>
        </p:grpSpPr>
        <p:grpSp>
          <p:nvGrpSpPr>
            <p:cNvPr id="29" name="组合 54"/>
            <p:cNvGrpSpPr/>
            <p:nvPr/>
          </p:nvGrpSpPr>
          <p:grpSpPr>
            <a:xfrm>
              <a:off x="3075297" y="3996149"/>
              <a:ext cx="1266206" cy="1862902"/>
              <a:chOff x="2993266" y="1723328"/>
              <a:chExt cx="1411736" cy="2077014"/>
            </a:xfrm>
          </p:grpSpPr>
          <p:sp>
            <p:nvSpPr>
              <p:cNvPr id="56" name="圆角矩形 55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solidFill>
                <a:srgbClr val="E12028"/>
              </a:solidFill>
              <a:ln w="12700">
                <a:noFill/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圆角矩形 57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solidFill>
                <a:srgbClr val="E62129"/>
              </a:solidFill>
              <a:ln w="12700">
                <a:noFill/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5" name="文本框 94"/>
            <p:cNvSpPr txBox="1"/>
            <p:nvPr/>
          </p:nvSpPr>
          <p:spPr>
            <a:xfrm>
              <a:off x="3145018" y="4290656"/>
              <a:ext cx="685800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 smtClean="0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100" dirty="0">
                <a:solidFill>
                  <a:schemeClr val="tx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22"/>
          <p:cNvGrpSpPr/>
          <p:nvPr/>
        </p:nvGrpSpPr>
        <p:grpSpPr>
          <a:xfrm>
            <a:off x="6211723" y="1420724"/>
            <a:ext cx="949655" cy="1397177"/>
            <a:chOff x="8282297" y="1684749"/>
            <a:chExt cx="1266206" cy="1862902"/>
          </a:xfrm>
        </p:grpSpPr>
        <p:grpSp>
          <p:nvGrpSpPr>
            <p:cNvPr id="32" name="组合 59"/>
            <p:cNvGrpSpPr/>
            <p:nvPr/>
          </p:nvGrpSpPr>
          <p:grpSpPr>
            <a:xfrm>
              <a:off x="8282297" y="1684749"/>
              <a:ext cx="1266206" cy="1862902"/>
              <a:chOff x="2993266" y="1723328"/>
              <a:chExt cx="1411736" cy="2077014"/>
            </a:xfrm>
          </p:grpSpPr>
          <p:sp>
            <p:nvSpPr>
              <p:cNvPr id="61" name="圆角矩形 60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2993266" y="1901066"/>
                <a:ext cx="947668" cy="947668"/>
              </a:xfrm>
              <a:prstGeom prst="ellipse">
                <a:avLst/>
              </a:prstGeom>
              <a:solidFill>
                <a:srgbClr val="E62129"/>
              </a:solidFill>
              <a:ln w="12700">
                <a:noFill/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圆角矩形 62"/>
              <p:cNvSpPr/>
              <p:nvPr/>
            </p:nvSpPr>
            <p:spPr>
              <a:xfrm rot="2700000">
                <a:off x="2918202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solidFill>
                <a:srgbClr val="E62129"/>
              </a:solidFill>
              <a:ln w="12700">
                <a:noFill/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8" name="文本框 97"/>
            <p:cNvSpPr txBox="1"/>
            <p:nvPr/>
          </p:nvSpPr>
          <p:spPr>
            <a:xfrm>
              <a:off x="8344684" y="1958461"/>
              <a:ext cx="685800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 smtClean="0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100" dirty="0">
                <a:solidFill>
                  <a:schemeClr val="tx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10"/>
          <p:cNvGrpSpPr/>
          <p:nvPr/>
        </p:nvGrpSpPr>
        <p:grpSpPr>
          <a:xfrm>
            <a:off x="6211723" y="3154274"/>
            <a:ext cx="949655" cy="1397177"/>
            <a:chOff x="8282297" y="3996149"/>
            <a:chExt cx="1266206" cy="1862902"/>
          </a:xfrm>
        </p:grpSpPr>
        <p:grpSp>
          <p:nvGrpSpPr>
            <p:cNvPr id="39" name="组合 64"/>
            <p:cNvGrpSpPr/>
            <p:nvPr/>
          </p:nvGrpSpPr>
          <p:grpSpPr>
            <a:xfrm>
              <a:off x="8282297" y="3996149"/>
              <a:ext cx="1266206" cy="1862902"/>
              <a:chOff x="2993266" y="1723328"/>
              <a:chExt cx="1411736" cy="2077014"/>
            </a:xfrm>
          </p:grpSpPr>
          <p:sp>
            <p:nvSpPr>
              <p:cNvPr id="66" name="圆角矩形 65"/>
              <p:cNvSpPr/>
              <p:nvPr/>
            </p:nvSpPr>
            <p:spPr>
              <a:xfrm rot="2700000">
                <a:off x="2800568" y="2195908"/>
                <a:ext cx="2077014" cy="113185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69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2993266" y="1901066"/>
                <a:ext cx="947668" cy="947667"/>
              </a:xfrm>
              <a:prstGeom prst="ellipse">
                <a:avLst/>
              </a:prstGeom>
              <a:solidFill>
                <a:srgbClr val="C00002"/>
              </a:solidFill>
              <a:ln w="12700">
                <a:noFill/>
              </a:ln>
              <a:effectLst>
                <a:outerShdw blurRad="254000" dist="1016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圆角矩形 67"/>
              <p:cNvSpPr/>
              <p:nvPr/>
            </p:nvSpPr>
            <p:spPr>
              <a:xfrm rot="2700000">
                <a:off x="2918200" y="2295926"/>
                <a:ext cx="1827603" cy="9024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tx1">
                      <a:alpha val="55000"/>
                    </a:schemeClr>
                  </a:gs>
                  <a:gs pos="100000">
                    <a:srgbClr val="F2F2F2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086100" y="1993900"/>
                <a:ext cx="762000" cy="762000"/>
              </a:xfrm>
              <a:prstGeom prst="ellipse">
                <a:avLst/>
              </a:prstGeom>
              <a:solidFill>
                <a:srgbClr val="C00000"/>
              </a:solidFill>
              <a:ln w="12700">
                <a:noFill/>
              </a:ln>
              <a:effectLst>
                <a:outerShdw blurRad="165100" dist="76200" dir="2700000" sx="97000" sy="97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1" name="文本框 100"/>
            <p:cNvSpPr txBox="1"/>
            <p:nvPr/>
          </p:nvSpPr>
          <p:spPr>
            <a:xfrm>
              <a:off x="8344684" y="4265256"/>
              <a:ext cx="685800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 smtClean="0">
                  <a:solidFill>
                    <a:schemeClr val="tx2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2100" dirty="0">
                <a:solidFill>
                  <a:schemeClr val="tx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80" name="组合 79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86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1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94" name="图片 93" descr="徽标&#10;&#10;描述已自动生成">
            <a:extLst>
              <a:ext uri="{FF2B5EF4-FFF2-40B4-BE49-F238E27FC236}">
                <a16:creationId xmlns:a16="http://schemas.microsoft.com/office/drawing/2014/main" xmlns="" id="{C4BD51D8-B1F9-4ECC-A441-E53DB5016C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533" y="1982521"/>
            <a:ext cx="1966065" cy="131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8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>
            <a:stCxn id="6" idx="6"/>
            <a:endCxn id="7" idx="2"/>
          </p:cNvCxnSpPr>
          <p:nvPr/>
        </p:nvCxnSpPr>
        <p:spPr>
          <a:xfrm>
            <a:off x="1390020" y="4121728"/>
            <a:ext cx="6363961" cy="0"/>
          </a:xfrm>
          <a:prstGeom prst="line">
            <a:avLst/>
          </a:prstGeom>
          <a:ln w="44450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099075" y="3976255"/>
            <a:ext cx="290945" cy="29094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753981" y="3976255"/>
            <a:ext cx="290945" cy="29094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008641" y="3855067"/>
            <a:ext cx="528992" cy="528992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307505" y="3855067"/>
            <a:ext cx="528992" cy="528992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606368" y="3855067"/>
            <a:ext cx="528992" cy="528992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905232" y="3855067"/>
            <a:ext cx="528992" cy="528992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09778" y="3855067"/>
            <a:ext cx="528992" cy="528992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889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7"/>
          <p:cNvGrpSpPr/>
          <p:nvPr/>
        </p:nvGrpSpPr>
        <p:grpSpPr>
          <a:xfrm>
            <a:off x="1286201" y="2246618"/>
            <a:ext cx="1384706" cy="2037176"/>
            <a:chOff x="1714934" y="2859600"/>
            <a:chExt cx="1846275" cy="2716235"/>
          </a:xfrm>
        </p:grpSpPr>
        <p:sp>
          <p:nvSpPr>
            <p:cNvPr id="27" name="任意多边形 26"/>
            <p:cNvSpPr/>
            <p:nvPr/>
          </p:nvSpPr>
          <p:spPr>
            <a:xfrm>
              <a:off x="1777316" y="2859600"/>
              <a:ext cx="1710096" cy="2716235"/>
            </a:xfrm>
            <a:custGeom>
              <a:avLst/>
              <a:gdLst>
                <a:gd name="connsiteX0" fmla="*/ 261702 w 1710096"/>
                <a:gd name="connsiteY0" fmla="*/ 0 h 2716235"/>
                <a:gd name="connsiteX1" fmla="*/ 1448394 w 1710096"/>
                <a:gd name="connsiteY1" fmla="*/ 0 h 2716235"/>
                <a:gd name="connsiteX2" fmla="*/ 1710096 w 1710096"/>
                <a:gd name="connsiteY2" fmla="*/ 261702 h 2716235"/>
                <a:gd name="connsiteX3" fmla="*/ 1710096 w 1710096"/>
                <a:gd name="connsiteY3" fmla="*/ 1308476 h 2716235"/>
                <a:gd name="connsiteX4" fmla="*/ 1448394 w 1710096"/>
                <a:gd name="connsiteY4" fmla="*/ 1570178 h 2716235"/>
                <a:gd name="connsiteX5" fmla="*/ 904405 w 1710096"/>
                <a:gd name="connsiteY5" fmla="*/ 1570178 h 2716235"/>
                <a:gd name="connsiteX6" fmla="*/ 904405 w 1710096"/>
                <a:gd name="connsiteY6" fmla="*/ 2288250 h 2716235"/>
                <a:gd name="connsiteX7" fmla="*/ 940283 w 1710096"/>
                <a:gd name="connsiteY7" fmla="*/ 2295493 h 2716235"/>
                <a:gd name="connsiteX8" fmla="*/ 1074023 w 1710096"/>
                <a:gd name="connsiteY8" fmla="*/ 2497260 h 2716235"/>
                <a:gd name="connsiteX9" fmla="*/ 855048 w 1710096"/>
                <a:gd name="connsiteY9" fmla="*/ 2716235 h 2716235"/>
                <a:gd name="connsiteX10" fmla="*/ 636073 w 1710096"/>
                <a:gd name="connsiteY10" fmla="*/ 2497260 h 2716235"/>
                <a:gd name="connsiteX11" fmla="*/ 769813 w 1710096"/>
                <a:gd name="connsiteY11" fmla="*/ 2295493 h 2716235"/>
                <a:gd name="connsiteX12" fmla="*/ 805691 w 1710096"/>
                <a:gd name="connsiteY12" fmla="*/ 2288250 h 2716235"/>
                <a:gd name="connsiteX13" fmla="*/ 805691 w 1710096"/>
                <a:gd name="connsiteY13" fmla="*/ 1570178 h 2716235"/>
                <a:gd name="connsiteX14" fmla="*/ 261702 w 1710096"/>
                <a:gd name="connsiteY14" fmla="*/ 1570178 h 2716235"/>
                <a:gd name="connsiteX15" fmla="*/ 0 w 1710096"/>
                <a:gd name="connsiteY15" fmla="*/ 1308476 h 2716235"/>
                <a:gd name="connsiteX16" fmla="*/ 0 w 1710096"/>
                <a:gd name="connsiteY16" fmla="*/ 261702 h 2716235"/>
                <a:gd name="connsiteX17" fmla="*/ 261702 w 1710096"/>
                <a:gd name="connsiteY17" fmla="*/ 0 h 271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2716235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4405" y="1570178"/>
                  </a:lnTo>
                  <a:lnTo>
                    <a:pt x="904405" y="2288250"/>
                  </a:lnTo>
                  <a:lnTo>
                    <a:pt x="940283" y="2295493"/>
                  </a:lnTo>
                  <a:cubicBezTo>
                    <a:pt x="1018877" y="2328735"/>
                    <a:pt x="1074023" y="2406558"/>
                    <a:pt x="1074023" y="2497260"/>
                  </a:cubicBezTo>
                  <a:cubicBezTo>
                    <a:pt x="1074023" y="2618197"/>
                    <a:pt x="975985" y="2716235"/>
                    <a:pt x="855048" y="2716235"/>
                  </a:cubicBezTo>
                  <a:cubicBezTo>
                    <a:pt x="734111" y="2716235"/>
                    <a:pt x="636073" y="2618197"/>
                    <a:pt x="636073" y="2497260"/>
                  </a:cubicBezTo>
                  <a:cubicBezTo>
                    <a:pt x="636073" y="2406558"/>
                    <a:pt x="691220" y="2328735"/>
                    <a:pt x="769813" y="2295493"/>
                  </a:cubicBezTo>
                  <a:lnTo>
                    <a:pt x="805691" y="2288250"/>
                  </a:lnTo>
                  <a:lnTo>
                    <a:pt x="805691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>
              <a:spLocks/>
            </p:cNvSpPr>
            <p:nvPr/>
          </p:nvSpPr>
          <p:spPr bwMode="auto">
            <a:xfrm>
              <a:off x="2473066" y="5262044"/>
              <a:ext cx="318595" cy="189632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endParaRPr lang="zh-CN" altLang="en-US" sz="1400" kern="0" dirty="0" smtClea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Group 909"/>
            <p:cNvGrpSpPr>
              <a:grpSpLocks noChangeAspect="1"/>
            </p:cNvGrpSpPr>
            <p:nvPr/>
          </p:nvGrpSpPr>
          <p:grpSpPr bwMode="auto">
            <a:xfrm>
              <a:off x="2649512" y="3114684"/>
              <a:ext cx="353667" cy="301618"/>
              <a:chOff x="6090" y="1175"/>
              <a:chExt cx="265" cy="226"/>
            </a:xfrm>
            <a:solidFill>
              <a:schemeClr val="bg1">
                <a:lumMod val="65000"/>
              </a:schemeClr>
            </a:solidFill>
            <a:effectLst>
              <a:reflection blurRad="6350" stA="50000" endA="300" endPos="40000" dir="5400000" sy="-100000" algn="bl" rotWithShape="0"/>
            </a:effectLst>
          </p:grpSpPr>
          <p:sp>
            <p:nvSpPr>
              <p:cNvPr id="46" name="Freeform 910"/>
              <p:cNvSpPr>
                <a:spLocks/>
              </p:cNvSpPr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911"/>
              <p:cNvSpPr>
                <a:spLocks/>
              </p:cNvSpPr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912"/>
              <p:cNvSpPr>
                <a:spLocks/>
              </p:cNvSpPr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913"/>
              <p:cNvSpPr>
                <a:spLocks/>
              </p:cNvSpPr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同侧圆角矩形 43"/>
            <p:cNvSpPr/>
            <p:nvPr/>
          </p:nvSpPr>
          <p:spPr>
            <a:xfrm rot="5400000">
              <a:off x="1695037" y="3401743"/>
              <a:ext cx="601806" cy="446770"/>
            </a:xfrm>
            <a:prstGeom prst="round2SameRect">
              <a:avLst>
                <a:gd name="adj1" fmla="val 19083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>
              <a:innerShdw blurRad="50800" dist="25400" dir="135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714934" y="3349277"/>
              <a:ext cx="554121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54"/>
            <p:cNvGrpSpPr/>
            <p:nvPr/>
          </p:nvGrpSpPr>
          <p:grpSpPr>
            <a:xfrm>
              <a:off x="2206148" y="3498951"/>
              <a:ext cx="1355061" cy="894553"/>
              <a:chOff x="223455" y="2735579"/>
              <a:chExt cx="1355061" cy="894553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223455" y="2735579"/>
                <a:ext cx="1355061" cy="348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添加</a:t>
                </a:r>
                <a:r>
                  <a:rPr lang="zh-CN" altLang="en-US" sz="1100" dirty="0">
                    <a:solidFill>
                      <a:schemeClr val="accent1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229092" y="2946868"/>
                <a:ext cx="1254173" cy="683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700" dirty="0">
                    <a:cs typeface="+mn-ea"/>
                    <a:sym typeface="+mn-lt"/>
                  </a:rPr>
                  <a:t>此处添加详细文本描述，文字内容建议与标</a:t>
                </a:r>
                <a:r>
                  <a:rPr lang="en-US" altLang="zh-CN" sz="700" dirty="0">
                    <a:cs typeface="+mn-ea"/>
                    <a:sym typeface="+mn-lt"/>
                  </a:rPr>
                  <a:t>…</a:t>
                </a:r>
                <a:endParaRPr lang="zh-CN" altLang="en-US" sz="7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2"/>
          <p:cNvGrpSpPr/>
          <p:nvPr/>
        </p:nvGrpSpPr>
        <p:grpSpPr>
          <a:xfrm>
            <a:off x="2581151" y="1057897"/>
            <a:ext cx="1384706" cy="3218225"/>
            <a:chOff x="3441535" y="1274639"/>
            <a:chExt cx="1846275" cy="4290967"/>
          </a:xfrm>
        </p:grpSpPr>
        <p:sp>
          <p:nvSpPr>
            <p:cNvPr id="36" name="任意多边形 35"/>
            <p:cNvSpPr/>
            <p:nvPr/>
          </p:nvSpPr>
          <p:spPr>
            <a:xfrm>
              <a:off x="3509134" y="1274639"/>
              <a:ext cx="1710096" cy="4290967"/>
            </a:xfrm>
            <a:custGeom>
              <a:avLst/>
              <a:gdLst>
                <a:gd name="connsiteX0" fmla="*/ 261702 w 1710096"/>
                <a:gd name="connsiteY0" fmla="*/ 0 h 4290967"/>
                <a:gd name="connsiteX1" fmla="*/ 1448394 w 1710096"/>
                <a:gd name="connsiteY1" fmla="*/ 0 h 4290967"/>
                <a:gd name="connsiteX2" fmla="*/ 1710096 w 1710096"/>
                <a:gd name="connsiteY2" fmla="*/ 261702 h 4290967"/>
                <a:gd name="connsiteX3" fmla="*/ 1710096 w 1710096"/>
                <a:gd name="connsiteY3" fmla="*/ 1308476 h 4290967"/>
                <a:gd name="connsiteX4" fmla="*/ 1448394 w 1710096"/>
                <a:gd name="connsiteY4" fmla="*/ 1570178 h 4290967"/>
                <a:gd name="connsiteX5" fmla="*/ 908591 w 1710096"/>
                <a:gd name="connsiteY5" fmla="*/ 1570178 h 4290967"/>
                <a:gd name="connsiteX6" fmla="*/ 908591 w 1710096"/>
                <a:gd name="connsiteY6" fmla="*/ 3884895 h 4290967"/>
                <a:gd name="connsiteX7" fmla="*/ 933282 w 1710096"/>
                <a:gd name="connsiteY7" fmla="*/ 3889880 h 4290967"/>
                <a:gd name="connsiteX8" fmla="*/ 1060774 w 1710096"/>
                <a:gd name="connsiteY8" fmla="*/ 4082221 h 4290967"/>
                <a:gd name="connsiteX9" fmla="*/ 852028 w 1710096"/>
                <a:gd name="connsiteY9" fmla="*/ 4290967 h 4290967"/>
                <a:gd name="connsiteX10" fmla="*/ 643282 w 1710096"/>
                <a:gd name="connsiteY10" fmla="*/ 4082221 h 4290967"/>
                <a:gd name="connsiteX11" fmla="*/ 770775 w 1710096"/>
                <a:gd name="connsiteY11" fmla="*/ 3889880 h 4290967"/>
                <a:gd name="connsiteX12" fmla="*/ 811893 w 1710096"/>
                <a:gd name="connsiteY12" fmla="*/ 3881578 h 4290967"/>
                <a:gd name="connsiteX13" fmla="*/ 811893 w 1710096"/>
                <a:gd name="connsiteY13" fmla="*/ 1570178 h 4290967"/>
                <a:gd name="connsiteX14" fmla="*/ 261702 w 1710096"/>
                <a:gd name="connsiteY14" fmla="*/ 1570178 h 4290967"/>
                <a:gd name="connsiteX15" fmla="*/ 0 w 1710096"/>
                <a:gd name="connsiteY15" fmla="*/ 1308476 h 4290967"/>
                <a:gd name="connsiteX16" fmla="*/ 0 w 1710096"/>
                <a:gd name="connsiteY16" fmla="*/ 261702 h 4290967"/>
                <a:gd name="connsiteX17" fmla="*/ 261702 w 1710096"/>
                <a:gd name="connsiteY17" fmla="*/ 0 h 429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4290967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8591" y="1570178"/>
                  </a:lnTo>
                  <a:lnTo>
                    <a:pt x="908591" y="3884895"/>
                  </a:lnTo>
                  <a:lnTo>
                    <a:pt x="933282" y="3889880"/>
                  </a:lnTo>
                  <a:cubicBezTo>
                    <a:pt x="1008204" y="3921569"/>
                    <a:pt x="1060774" y="3995756"/>
                    <a:pt x="1060774" y="4082221"/>
                  </a:cubicBezTo>
                  <a:cubicBezTo>
                    <a:pt x="1060774" y="4197508"/>
                    <a:pt x="967315" y="4290967"/>
                    <a:pt x="852028" y="4290967"/>
                  </a:cubicBezTo>
                  <a:cubicBezTo>
                    <a:pt x="736741" y="4290967"/>
                    <a:pt x="643282" y="4197508"/>
                    <a:pt x="643282" y="4082221"/>
                  </a:cubicBezTo>
                  <a:cubicBezTo>
                    <a:pt x="643282" y="3995756"/>
                    <a:pt x="695853" y="3921569"/>
                    <a:pt x="770775" y="3889880"/>
                  </a:cubicBezTo>
                  <a:lnTo>
                    <a:pt x="811893" y="3881578"/>
                  </a:lnTo>
                  <a:lnTo>
                    <a:pt x="811893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>
              <a:spLocks/>
            </p:cNvSpPr>
            <p:nvPr/>
          </p:nvSpPr>
          <p:spPr bwMode="auto">
            <a:xfrm>
              <a:off x="4200198" y="5262044"/>
              <a:ext cx="318595" cy="189632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accent2"/>
            </a:solidFill>
            <a:ln w="28575"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endParaRPr lang="zh-CN" altLang="en-US" sz="1400" kern="0" dirty="0" smtClea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2" name="同侧圆角矩形 111"/>
            <p:cNvSpPr/>
            <p:nvPr/>
          </p:nvSpPr>
          <p:spPr>
            <a:xfrm rot="5400000">
              <a:off x="3421638" y="1812342"/>
              <a:ext cx="601806" cy="446770"/>
            </a:xfrm>
            <a:prstGeom prst="round2SameRect">
              <a:avLst>
                <a:gd name="adj1" fmla="val 19083"/>
                <a:gd name="adj2" fmla="val 0"/>
              </a:avLst>
            </a:prstGeom>
            <a:solidFill>
              <a:schemeClr val="accent2"/>
            </a:solidFill>
            <a:ln>
              <a:noFill/>
            </a:ln>
            <a:effectLst>
              <a:innerShdw blurRad="50800" dist="25400" dir="135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3441535" y="1759876"/>
              <a:ext cx="6184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组合 113"/>
            <p:cNvGrpSpPr/>
            <p:nvPr/>
          </p:nvGrpSpPr>
          <p:grpSpPr>
            <a:xfrm>
              <a:off x="3932749" y="1909550"/>
              <a:ext cx="1355061" cy="894553"/>
              <a:chOff x="223455" y="2735579"/>
              <a:chExt cx="1355061" cy="894553"/>
            </a:xfrm>
          </p:grpSpPr>
          <p:sp>
            <p:nvSpPr>
              <p:cNvPr id="115" name="文本框 114"/>
              <p:cNvSpPr txBox="1"/>
              <p:nvPr/>
            </p:nvSpPr>
            <p:spPr>
              <a:xfrm>
                <a:off x="223455" y="2735579"/>
                <a:ext cx="1355061" cy="348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accent2"/>
                    </a:solidFill>
                    <a:cs typeface="+mn-ea"/>
                    <a:sym typeface="+mn-lt"/>
                  </a:rPr>
                  <a:t>添加</a:t>
                </a:r>
                <a:r>
                  <a:rPr lang="zh-CN" altLang="en-US" sz="1100" dirty="0">
                    <a:solidFill>
                      <a:schemeClr val="accent2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116" name="文本框 115"/>
              <p:cNvSpPr txBox="1"/>
              <p:nvPr/>
            </p:nvSpPr>
            <p:spPr>
              <a:xfrm>
                <a:off x="229092" y="2946868"/>
                <a:ext cx="1254173" cy="683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700" dirty="0">
                    <a:cs typeface="+mn-ea"/>
                    <a:sym typeface="+mn-lt"/>
                  </a:rPr>
                  <a:t>此处添加详细文本描述，文字内容建议与</a:t>
                </a:r>
                <a:r>
                  <a:rPr lang="zh-CN" altLang="en-US" sz="700" dirty="0" smtClean="0">
                    <a:cs typeface="+mn-ea"/>
                    <a:sym typeface="+mn-lt"/>
                  </a:rPr>
                  <a:t>标</a:t>
                </a:r>
                <a:r>
                  <a:rPr lang="en-US" altLang="zh-CN" sz="700" dirty="0" smtClean="0">
                    <a:cs typeface="+mn-ea"/>
                    <a:sym typeface="+mn-lt"/>
                  </a:rPr>
                  <a:t>…</a:t>
                </a:r>
                <a:endParaRPr lang="zh-CN" altLang="en-US" sz="7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181"/>
            <p:cNvGrpSpPr>
              <a:grpSpLocks noChangeAspect="1"/>
            </p:cNvGrpSpPr>
            <p:nvPr/>
          </p:nvGrpSpPr>
          <p:grpSpPr bwMode="auto">
            <a:xfrm>
              <a:off x="4378828" y="1433240"/>
              <a:ext cx="368298" cy="365609"/>
              <a:chOff x="2160" y="2262"/>
              <a:chExt cx="411" cy="408"/>
            </a:xfrm>
            <a:solidFill>
              <a:srgbClr val="A6A6A6"/>
            </a:solidFill>
            <a:effectLst>
              <a:reflection blurRad="6350" stA="52000" endA="300" endPos="40000" dir="5400000" sy="-100000" algn="bl" rotWithShape="0"/>
            </a:effectLst>
          </p:grpSpPr>
          <p:sp>
            <p:nvSpPr>
              <p:cNvPr id="120" name="Freeform 189"/>
              <p:cNvSpPr>
                <a:spLocks/>
              </p:cNvSpPr>
              <p:nvPr/>
            </p:nvSpPr>
            <p:spPr bwMode="auto">
              <a:xfrm>
                <a:off x="2280" y="2262"/>
                <a:ext cx="163" cy="163"/>
              </a:xfrm>
              <a:custGeom>
                <a:avLst/>
                <a:gdLst>
                  <a:gd name="T0" fmla="*/ 6 w 68"/>
                  <a:gd name="T1" fmla="*/ 44 h 68"/>
                  <a:gd name="T2" fmla="*/ 34 w 68"/>
                  <a:gd name="T3" fmla="*/ 68 h 68"/>
                  <a:gd name="T4" fmla="*/ 62 w 68"/>
                  <a:gd name="T5" fmla="*/ 44 h 68"/>
                  <a:gd name="T6" fmla="*/ 68 w 68"/>
                  <a:gd name="T7" fmla="*/ 33 h 68"/>
                  <a:gd name="T8" fmla="*/ 63 w 68"/>
                  <a:gd name="T9" fmla="*/ 28 h 68"/>
                  <a:gd name="T10" fmla="*/ 34 w 68"/>
                  <a:gd name="T11" fmla="*/ 0 h 68"/>
                  <a:gd name="T12" fmla="*/ 5 w 68"/>
                  <a:gd name="T13" fmla="*/ 28 h 68"/>
                  <a:gd name="T14" fmla="*/ 0 w 68"/>
                  <a:gd name="T15" fmla="*/ 33 h 68"/>
                  <a:gd name="T16" fmla="*/ 6 w 68"/>
                  <a:gd name="T17" fmla="*/ 4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" y="44"/>
                    </a:moveTo>
                    <a:cubicBezTo>
                      <a:pt x="9" y="57"/>
                      <a:pt x="16" y="68"/>
                      <a:pt x="34" y="68"/>
                    </a:cubicBezTo>
                    <a:cubicBezTo>
                      <a:pt x="53" y="68"/>
                      <a:pt x="60" y="57"/>
                      <a:pt x="62" y="44"/>
                    </a:cubicBezTo>
                    <a:cubicBezTo>
                      <a:pt x="66" y="42"/>
                      <a:pt x="68" y="37"/>
                      <a:pt x="68" y="33"/>
                    </a:cubicBezTo>
                    <a:cubicBezTo>
                      <a:pt x="67" y="31"/>
                      <a:pt x="66" y="29"/>
                      <a:pt x="63" y="28"/>
                    </a:cubicBezTo>
                    <a:cubicBezTo>
                      <a:pt x="63" y="13"/>
                      <a:pt x="51" y="0"/>
                      <a:pt x="34" y="0"/>
                    </a:cubicBezTo>
                    <a:cubicBezTo>
                      <a:pt x="17" y="0"/>
                      <a:pt x="6" y="13"/>
                      <a:pt x="5" y="28"/>
                    </a:cubicBezTo>
                    <a:cubicBezTo>
                      <a:pt x="2" y="29"/>
                      <a:pt x="0" y="30"/>
                      <a:pt x="0" y="33"/>
                    </a:cubicBezTo>
                    <a:cubicBezTo>
                      <a:pt x="0" y="37"/>
                      <a:pt x="2" y="43"/>
                      <a:pt x="6" y="4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1" name="Freeform 190"/>
              <p:cNvSpPr>
                <a:spLocks/>
              </p:cNvSpPr>
              <p:nvPr/>
            </p:nvSpPr>
            <p:spPr bwMode="auto">
              <a:xfrm>
                <a:off x="2258" y="2437"/>
                <a:ext cx="214" cy="62"/>
              </a:xfrm>
              <a:custGeom>
                <a:avLst/>
                <a:gdLst>
                  <a:gd name="T0" fmla="*/ 42 w 89"/>
                  <a:gd name="T1" fmla="*/ 26 h 26"/>
                  <a:gd name="T2" fmla="*/ 48 w 89"/>
                  <a:gd name="T3" fmla="*/ 26 h 26"/>
                  <a:gd name="T4" fmla="*/ 52 w 89"/>
                  <a:gd name="T5" fmla="*/ 26 h 26"/>
                  <a:gd name="T6" fmla="*/ 89 w 89"/>
                  <a:gd name="T7" fmla="*/ 9 h 26"/>
                  <a:gd name="T8" fmla="*/ 66 w 89"/>
                  <a:gd name="T9" fmla="*/ 0 h 26"/>
                  <a:gd name="T10" fmla="*/ 56 w 89"/>
                  <a:gd name="T11" fmla="*/ 0 h 26"/>
                  <a:gd name="T12" fmla="*/ 48 w 89"/>
                  <a:gd name="T13" fmla="*/ 0 h 26"/>
                  <a:gd name="T14" fmla="*/ 42 w 89"/>
                  <a:gd name="T15" fmla="*/ 0 h 26"/>
                  <a:gd name="T16" fmla="*/ 33 w 89"/>
                  <a:gd name="T17" fmla="*/ 0 h 26"/>
                  <a:gd name="T18" fmla="*/ 24 w 89"/>
                  <a:gd name="T19" fmla="*/ 0 h 26"/>
                  <a:gd name="T20" fmla="*/ 0 w 89"/>
                  <a:gd name="T21" fmla="*/ 9 h 26"/>
                  <a:gd name="T22" fmla="*/ 38 w 89"/>
                  <a:gd name="T23" fmla="*/ 26 h 26"/>
                  <a:gd name="T24" fmla="*/ 42 w 89"/>
                  <a:gd name="T2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26">
                    <a:moveTo>
                      <a:pt x="42" y="26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8" y="8"/>
                      <a:pt x="76" y="2"/>
                      <a:pt x="66" y="0"/>
                    </a:cubicBezTo>
                    <a:cubicBezTo>
                      <a:pt x="65" y="0"/>
                      <a:pt x="58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25" y="0"/>
                      <a:pt x="24" y="0"/>
                    </a:cubicBezTo>
                    <a:cubicBezTo>
                      <a:pt x="14" y="2"/>
                      <a:pt x="1" y="8"/>
                      <a:pt x="0" y="9"/>
                    </a:cubicBezTo>
                    <a:cubicBezTo>
                      <a:pt x="38" y="26"/>
                      <a:pt x="38" y="26"/>
                      <a:pt x="38" y="26"/>
                    </a:cubicBezTo>
                    <a:lnTo>
                      <a:pt x="42" y="2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2" name="Freeform 191"/>
              <p:cNvSpPr>
                <a:spLocks/>
              </p:cNvSpPr>
              <p:nvPr/>
            </p:nvSpPr>
            <p:spPr bwMode="auto">
              <a:xfrm>
                <a:off x="2354" y="2513"/>
                <a:ext cx="22" cy="157"/>
              </a:xfrm>
              <a:custGeom>
                <a:avLst/>
                <a:gdLst>
                  <a:gd name="T0" fmla="*/ 3 w 22"/>
                  <a:gd name="T1" fmla="*/ 157 h 157"/>
                  <a:gd name="T2" fmla="*/ 20 w 22"/>
                  <a:gd name="T3" fmla="*/ 157 h 157"/>
                  <a:gd name="T4" fmla="*/ 22 w 22"/>
                  <a:gd name="T5" fmla="*/ 0 h 157"/>
                  <a:gd name="T6" fmla="*/ 0 w 22"/>
                  <a:gd name="T7" fmla="*/ 0 h 157"/>
                  <a:gd name="T8" fmla="*/ 3 w 2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7">
                    <a:moveTo>
                      <a:pt x="3" y="157"/>
                    </a:moveTo>
                    <a:lnTo>
                      <a:pt x="20" y="157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3" y="15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3" name="Freeform 192"/>
              <p:cNvSpPr>
                <a:spLocks/>
              </p:cNvSpPr>
              <p:nvPr/>
            </p:nvSpPr>
            <p:spPr bwMode="auto">
              <a:xfrm>
                <a:off x="2210" y="2470"/>
                <a:ext cx="139" cy="200"/>
              </a:xfrm>
              <a:custGeom>
                <a:avLst/>
                <a:gdLst>
                  <a:gd name="T0" fmla="*/ 0 w 58"/>
                  <a:gd name="T1" fmla="*/ 0 h 84"/>
                  <a:gd name="T2" fmla="*/ 2 w 58"/>
                  <a:gd name="T3" fmla="*/ 20 h 84"/>
                  <a:gd name="T4" fmla="*/ 9 w 58"/>
                  <a:gd name="T5" fmla="*/ 23 h 84"/>
                  <a:gd name="T6" fmla="*/ 18 w 58"/>
                  <a:gd name="T7" fmla="*/ 32 h 84"/>
                  <a:gd name="T8" fmla="*/ 17 w 58"/>
                  <a:gd name="T9" fmla="*/ 44 h 84"/>
                  <a:gd name="T10" fmla="*/ 5 w 58"/>
                  <a:gd name="T11" fmla="*/ 53 h 84"/>
                  <a:gd name="T12" fmla="*/ 6 w 58"/>
                  <a:gd name="T13" fmla="*/ 66 h 84"/>
                  <a:gd name="T14" fmla="*/ 58 w 58"/>
                  <a:gd name="T15" fmla="*/ 84 h 84"/>
                  <a:gd name="T16" fmla="*/ 57 w 58"/>
                  <a:gd name="T17" fmla="*/ 18 h 84"/>
                  <a:gd name="T18" fmla="*/ 0 w 58"/>
                  <a:gd name="T1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0" y="0"/>
                    </a:moveTo>
                    <a:cubicBezTo>
                      <a:pt x="2" y="20"/>
                      <a:pt x="2" y="20"/>
                      <a:pt x="2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3" y="25"/>
                      <a:pt x="16" y="28"/>
                      <a:pt x="18" y="32"/>
                    </a:cubicBezTo>
                    <a:cubicBezTo>
                      <a:pt x="19" y="36"/>
                      <a:pt x="19" y="40"/>
                      <a:pt x="17" y="44"/>
                    </a:cubicBezTo>
                    <a:cubicBezTo>
                      <a:pt x="15" y="49"/>
                      <a:pt x="10" y="52"/>
                      <a:pt x="5" y="53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18"/>
                      <a:pt x="57" y="18"/>
                      <a:pt x="57" y="1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Freeform 193"/>
              <p:cNvSpPr>
                <a:spLocks/>
              </p:cNvSpPr>
              <p:nvPr/>
            </p:nvSpPr>
            <p:spPr bwMode="auto">
              <a:xfrm>
                <a:off x="2160" y="2496"/>
                <a:ext cx="86" cy="93"/>
              </a:xfrm>
              <a:custGeom>
                <a:avLst/>
                <a:gdLst>
                  <a:gd name="T0" fmla="*/ 33 w 36"/>
                  <a:gd name="T1" fmla="*/ 31 h 39"/>
                  <a:gd name="T2" fmla="*/ 28 w 36"/>
                  <a:gd name="T3" fmla="*/ 17 h 39"/>
                  <a:gd name="T4" fmla="*/ 20 w 36"/>
                  <a:gd name="T5" fmla="*/ 14 h 39"/>
                  <a:gd name="T6" fmla="*/ 19 w 36"/>
                  <a:gd name="T7" fmla="*/ 0 h 39"/>
                  <a:gd name="T8" fmla="*/ 3 w 36"/>
                  <a:gd name="T9" fmla="*/ 18 h 39"/>
                  <a:gd name="T10" fmla="*/ 8 w 36"/>
                  <a:gd name="T11" fmla="*/ 32 h 39"/>
                  <a:gd name="T12" fmla="*/ 19 w 36"/>
                  <a:gd name="T13" fmla="*/ 36 h 39"/>
                  <a:gd name="T14" fmla="*/ 33 w 36"/>
                  <a:gd name="T15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9">
                    <a:moveTo>
                      <a:pt x="33" y="31"/>
                    </a:moveTo>
                    <a:cubicBezTo>
                      <a:pt x="36" y="26"/>
                      <a:pt x="33" y="19"/>
                      <a:pt x="28" y="17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4" y="16"/>
                      <a:pt x="3" y="18"/>
                    </a:cubicBezTo>
                    <a:cubicBezTo>
                      <a:pt x="0" y="24"/>
                      <a:pt x="3" y="30"/>
                      <a:pt x="8" y="32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4" y="39"/>
                      <a:pt x="31" y="36"/>
                      <a:pt x="33" y="3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5" name="Freeform 194"/>
              <p:cNvSpPr>
                <a:spLocks/>
              </p:cNvSpPr>
              <p:nvPr/>
            </p:nvSpPr>
            <p:spPr bwMode="auto">
              <a:xfrm>
                <a:off x="2381" y="2470"/>
                <a:ext cx="139" cy="200"/>
              </a:xfrm>
              <a:custGeom>
                <a:avLst/>
                <a:gdLst>
                  <a:gd name="T0" fmla="*/ 41 w 58"/>
                  <a:gd name="T1" fmla="*/ 44 h 84"/>
                  <a:gd name="T2" fmla="*/ 41 w 58"/>
                  <a:gd name="T3" fmla="*/ 32 h 84"/>
                  <a:gd name="T4" fmla="*/ 50 w 58"/>
                  <a:gd name="T5" fmla="*/ 23 h 84"/>
                  <a:gd name="T6" fmla="*/ 57 w 58"/>
                  <a:gd name="T7" fmla="*/ 20 h 84"/>
                  <a:gd name="T8" fmla="*/ 58 w 58"/>
                  <a:gd name="T9" fmla="*/ 0 h 84"/>
                  <a:gd name="T10" fmla="*/ 2 w 58"/>
                  <a:gd name="T11" fmla="*/ 18 h 84"/>
                  <a:gd name="T12" fmla="*/ 0 w 58"/>
                  <a:gd name="T13" fmla="*/ 84 h 84"/>
                  <a:gd name="T14" fmla="*/ 53 w 58"/>
                  <a:gd name="T15" fmla="*/ 66 h 84"/>
                  <a:gd name="T16" fmla="*/ 54 w 58"/>
                  <a:gd name="T17" fmla="*/ 53 h 84"/>
                  <a:gd name="T18" fmla="*/ 41 w 58"/>
                  <a:gd name="T19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41" y="44"/>
                    </a:moveTo>
                    <a:cubicBezTo>
                      <a:pt x="39" y="40"/>
                      <a:pt x="39" y="36"/>
                      <a:pt x="41" y="32"/>
                    </a:cubicBezTo>
                    <a:cubicBezTo>
                      <a:pt x="43" y="28"/>
                      <a:pt x="46" y="25"/>
                      <a:pt x="50" y="23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48" y="52"/>
                      <a:pt x="43" y="49"/>
                      <a:pt x="41" y="4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6" name="Freeform 195"/>
              <p:cNvSpPr>
                <a:spLocks/>
              </p:cNvSpPr>
              <p:nvPr/>
            </p:nvSpPr>
            <p:spPr bwMode="auto">
              <a:xfrm>
                <a:off x="2487" y="2496"/>
                <a:ext cx="84" cy="93"/>
              </a:xfrm>
              <a:custGeom>
                <a:avLst/>
                <a:gdLst>
                  <a:gd name="T0" fmla="*/ 33 w 35"/>
                  <a:gd name="T1" fmla="*/ 18 h 39"/>
                  <a:gd name="T2" fmla="*/ 17 w 35"/>
                  <a:gd name="T3" fmla="*/ 0 h 39"/>
                  <a:gd name="T4" fmla="*/ 16 w 35"/>
                  <a:gd name="T5" fmla="*/ 14 h 39"/>
                  <a:gd name="T6" fmla="*/ 8 w 35"/>
                  <a:gd name="T7" fmla="*/ 17 h 39"/>
                  <a:gd name="T8" fmla="*/ 2 w 35"/>
                  <a:gd name="T9" fmla="*/ 31 h 39"/>
                  <a:gd name="T10" fmla="*/ 17 w 35"/>
                  <a:gd name="T11" fmla="*/ 36 h 39"/>
                  <a:gd name="T12" fmla="*/ 27 w 35"/>
                  <a:gd name="T13" fmla="*/ 32 h 39"/>
                  <a:gd name="T14" fmla="*/ 33 w 35"/>
                  <a:gd name="T15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9">
                    <a:moveTo>
                      <a:pt x="33" y="18"/>
                    </a:moveTo>
                    <a:cubicBezTo>
                      <a:pt x="32" y="16"/>
                      <a:pt x="17" y="0"/>
                      <a:pt x="17" y="0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2" y="19"/>
                      <a:pt x="0" y="26"/>
                      <a:pt x="2" y="31"/>
                    </a:cubicBezTo>
                    <a:cubicBezTo>
                      <a:pt x="5" y="36"/>
                      <a:pt x="11" y="39"/>
                      <a:pt x="17" y="36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33" y="30"/>
                      <a:pt x="35" y="24"/>
                      <a:pt x="33" y="1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3"/>
          <p:cNvGrpSpPr/>
          <p:nvPr/>
        </p:nvGrpSpPr>
        <p:grpSpPr>
          <a:xfrm>
            <a:off x="3883144" y="2246618"/>
            <a:ext cx="1384706" cy="2037176"/>
            <a:chOff x="5177526" y="2859600"/>
            <a:chExt cx="1846275" cy="2716235"/>
          </a:xfrm>
        </p:grpSpPr>
        <p:sp>
          <p:nvSpPr>
            <p:cNvPr id="28" name="任意多边形 27"/>
            <p:cNvSpPr/>
            <p:nvPr/>
          </p:nvSpPr>
          <p:spPr>
            <a:xfrm>
              <a:off x="5240953" y="2859600"/>
              <a:ext cx="1710096" cy="2716235"/>
            </a:xfrm>
            <a:custGeom>
              <a:avLst/>
              <a:gdLst>
                <a:gd name="connsiteX0" fmla="*/ 261702 w 1710096"/>
                <a:gd name="connsiteY0" fmla="*/ 0 h 2716235"/>
                <a:gd name="connsiteX1" fmla="*/ 1448394 w 1710096"/>
                <a:gd name="connsiteY1" fmla="*/ 0 h 2716235"/>
                <a:gd name="connsiteX2" fmla="*/ 1710096 w 1710096"/>
                <a:gd name="connsiteY2" fmla="*/ 261702 h 2716235"/>
                <a:gd name="connsiteX3" fmla="*/ 1710096 w 1710096"/>
                <a:gd name="connsiteY3" fmla="*/ 1308476 h 2716235"/>
                <a:gd name="connsiteX4" fmla="*/ 1448394 w 1710096"/>
                <a:gd name="connsiteY4" fmla="*/ 1570178 h 2716235"/>
                <a:gd name="connsiteX5" fmla="*/ 904405 w 1710096"/>
                <a:gd name="connsiteY5" fmla="*/ 1570178 h 2716235"/>
                <a:gd name="connsiteX6" fmla="*/ 904405 w 1710096"/>
                <a:gd name="connsiteY6" fmla="*/ 2288250 h 2716235"/>
                <a:gd name="connsiteX7" fmla="*/ 940283 w 1710096"/>
                <a:gd name="connsiteY7" fmla="*/ 2295493 h 2716235"/>
                <a:gd name="connsiteX8" fmla="*/ 1074023 w 1710096"/>
                <a:gd name="connsiteY8" fmla="*/ 2497260 h 2716235"/>
                <a:gd name="connsiteX9" fmla="*/ 855048 w 1710096"/>
                <a:gd name="connsiteY9" fmla="*/ 2716235 h 2716235"/>
                <a:gd name="connsiteX10" fmla="*/ 636073 w 1710096"/>
                <a:gd name="connsiteY10" fmla="*/ 2497260 h 2716235"/>
                <a:gd name="connsiteX11" fmla="*/ 769813 w 1710096"/>
                <a:gd name="connsiteY11" fmla="*/ 2295493 h 2716235"/>
                <a:gd name="connsiteX12" fmla="*/ 805691 w 1710096"/>
                <a:gd name="connsiteY12" fmla="*/ 2288250 h 2716235"/>
                <a:gd name="connsiteX13" fmla="*/ 805691 w 1710096"/>
                <a:gd name="connsiteY13" fmla="*/ 1570178 h 2716235"/>
                <a:gd name="connsiteX14" fmla="*/ 261702 w 1710096"/>
                <a:gd name="connsiteY14" fmla="*/ 1570178 h 2716235"/>
                <a:gd name="connsiteX15" fmla="*/ 0 w 1710096"/>
                <a:gd name="connsiteY15" fmla="*/ 1308476 h 2716235"/>
                <a:gd name="connsiteX16" fmla="*/ 0 w 1710096"/>
                <a:gd name="connsiteY16" fmla="*/ 261702 h 2716235"/>
                <a:gd name="connsiteX17" fmla="*/ 261702 w 1710096"/>
                <a:gd name="connsiteY17" fmla="*/ 0 h 271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2716235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4405" y="1570178"/>
                  </a:lnTo>
                  <a:lnTo>
                    <a:pt x="904405" y="2288250"/>
                  </a:lnTo>
                  <a:lnTo>
                    <a:pt x="940283" y="2295493"/>
                  </a:lnTo>
                  <a:cubicBezTo>
                    <a:pt x="1018877" y="2328735"/>
                    <a:pt x="1074023" y="2406558"/>
                    <a:pt x="1074023" y="2497260"/>
                  </a:cubicBezTo>
                  <a:cubicBezTo>
                    <a:pt x="1074023" y="2618197"/>
                    <a:pt x="975985" y="2716235"/>
                    <a:pt x="855048" y="2716235"/>
                  </a:cubicBezTo>
                  <a:cubicBezTo>
                    <a:pt x="734111" y="2716235"/>
                    <a:pt x="636073" y="2618197"/>
                    <a:pt x="636073" y="2497260"/>
                  </a:cubicBezTo>
                  <a:cubicBezTo>
                    <a:pt x="636073" y="2406558"/>
                    <a:pt x="691220" y="2328735"/>
                    <a:pt x="769813" y="2295493"/>
                  </a:cubicBezTo>
                  <a:lnTo>
                    <a:pt x="805691" y="2288250"/>
                  </a:lnTo>
                  <a:lnTo>
                    <a:pt x="805691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>
              <a:spLocks/>
            </p:cNvSpPr>
            <p:nvPr/>
          </p:nvSpPr>
          <p:spPr bwMode="auto">
            <a:xfrm>
              <a:off x="5937439" y="5262044"/>
              <a:ext cx="318595" cy="189632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endParaRPr lang="zh-CN" altLang="en-US" sz="1400" kern="0" dirty="0" smtClea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同侧圆角矩形 59"/>
            <p:cNvSpPr/>
            <p:nvPr/>
          </p:nvSpPr>
          <p:spPr>
            <a:xfrm rot="5400000">
              <a:off x="5157629" y="3401743"/>
              <a:ext cx="601806" cy="446770"/>
            </a:xfrm>
            <a:prstGeom prst="round2SameRect">
              <a:avLst>
                <a:gd name="adj1" fmla="val 19083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innerShdw blurRad="50800" dist="25400" dir="135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177526" y="3349277"/>
              <a:ext cx="60148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61"/>
            <p:cNvGrpSpPr/>
            <p:nvPr/>
          </p:nvGrpSpPr>
          <p:grpSpPr>
            <a:xfrm>
              <a:off x="5668740" y="3498951"/>
              <a:ext cx="1355061" cy="894553"/>
              <a:chOff x="223455" y="2735579"/>
              <a:chExt cx="1355061" cy="894553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223455" y="2735579"/>
                <a:ext cx="1355061" cy="348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accent3"/>
                    </a:solidFill>
                    <a:cs typeface="+mn-ea"/>
                    <a:sym typeface="+mn-lt"/>
                  </a:rPr>
                  <a:t>添加</a:t>
                </a:r>
                <a:r>
                  <a:rPr lang="zh-CN" altLang="en-US" sz="1100" dirty="0">
                    <a:solidFill>
                      <a:schemeClr val="accent3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229092" y="2946868"/>
                <a:ext cx="1254173" cy="683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700" dirty="0">
                    <a:cs typeface="+mn-ea"/>
                    <a:sym typeface="+mn-lt"/>
                  </a:rPr>
                  <a:t>此处添加详细文本描述，文字内容建议与标</a:t>
                </a:r>
                <a:r>
                  <a:rPr lang="en-US" altLang="zh-CN" sz="700" dirty="0">
                    <a:cs typeface="+mn-ea"/>
                    <a:sym typeface="+mn-lt"/>
                  </a:rPr>
                  <a:t>…</a:t>
                </a:r>
                <a:endParaRPr lang="zh-CN" altLang="en-US" sz="7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27" name="Freeform 19"/>
            <p:cNvSpPr>
              <a:spLocks/>
            </p:cNvSpPr>
            <p:nvPr/>
          </p:nvSpPr>
          <p:spPr bwMode="auto">
            <a:xfrm>
              <a:off x="6194755" y="3025635"/>
              <a:ext cx="209688" cy="410415"/>
            </a:xfrm>
            <a:custGeom>
              <a:avLst/>
              <a:gdLst>
                <a:gd name="T0" fmla="*/ 38 w 96"/>
                <a:gd name="T1" fmla="*/ 191 h 191"/>
                <a:gd name="T2" fmla="*/ 38 w 96"/>
                <a:gd name="T3" fmla="*/ 168 h 191"/>
                <a:gd name="T4" fmla="*/ 0 w 96"/>
                <a:gd name="T5" fmla="*/ 158 h 191"/>
                <a:gd name="T6" fmla="*/ 6 w 96"/>
                <a:gd name="T7" fmla="*/ 136 h 191"/>
                <a:gd name="T8" fmla="*/ 43 w 96"/>
                <a:gd name="T9" fmla="*/ 146 h 191"/>
                <a:gd name="T10" fmla="*/ 67 w 96"/>
                <a:gd name="T11" fmla="*/ 128 h 191"/>
                <a:gd name="T12" fmla="*/ 42 w 96"/>
                <a:gd name="T13" fmla="*/ 104 h 191"/>
                <a:gd name="T14" fmla="*/ 2 w 96"/>
                <a:gd name="T15" fmla="*/ 63 h 191"/>
                <a:gd name="T16" fmla="*/ 39 w 96"/>
                <a:gd name="T17" fmla="*/ 23 h 191"/>
                <a:gd name="T18" fmla="*/ 39 w 96"/>
                <a:gd name="T19" fmla="*/ 0 h 191"/>
                <a:gd name="T20" fmla="*/ 58 w 96"/>
                <a:gd name="T21" fmla="*/ 0 h 191"/>
                <a:gd name="T22" fmla="*/ 58 w 96"/>
                <a:gd name="T23" fmla="*/ 22 h 191"/>
                <a:gd name="T24" fmla="*/ 90 w 96"/>
                <a:gd name="T25" fmla="*/ 30 h 191"/>
                <a:gd name="T26" fmla="*/ 84 w 96"/>
                <a:gd name="T27" fmla="*/ 51 h 191"/>
                <a:gd name="T28" fmla="*/ 52 w 96"/>
                <a:gd name="T29" fmla="*/ 43 h 191"/>
                <a:gd name="T30" fmla="*/ 30 w 96"/>
                <a:gd name="T31" fmla="*/ 59 h 191"/>
                <a:gd name="T32" fmla="*/ 59 w 96"/>
                <a:gd name="T33" fmla="*/ 82 h 191"/>
                <a:gd name="T34" fmla="*/ 96 w 96"/>
                <a:gd name="T35" fmla="*/ 125 h 191"/>
                <a:gd name="T36" fmla="*/ 57 w 96"/>
                <a:gd name="T37" fmla="*/ 167 h 191"/>
                <a:gd name="T38" fmla="*/ 57 w 96"/>
                <a:gd name="T39" fmla="*/ 191 h 191"/>
                <a:gd name="T40" fmla="*/ 38 w 96"/>
                <a:gd name="T4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91">
                  <a:moveTo>
                    <a:pt x="38" y="191"/>
                  </a:moveTo>
                  <a:cubicBezTo>
                    <a:pt x="38" y="168"/>
                    <a:pt x="38" y="168"/>
                    <a:pt x="38" y="168"/>
                  </a:cubicBezTo>
                  <a:cubicBezTo>
                    <a:pt x="23" y="168"/>
                    <a:pt x="9" y="163"/>
                    <a:pt x="0" y="158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16" y="141"/>
                    <a:pt x="29" y="146"/>
                    <a:pt x="43" y="146"/>
                  </a:cubicBezTo>
                  <a:cubicBezTo>
                    <a:pt x="57" y="146"/>
                    <a:pt x="67" y="139"/>
                    <a:pt x="67" y="128"/>
                  </a:cubicBezTo>
                  <a:cubicBezTo>
                    <a:pt x="67" y="117"/>
                    <a:pt x="59" y="111"/>
                    <a:pt x="42" y="104"/>
                  </a:cubicBezTo>
                  <a:cubicBezTo>
                    <a:pt x="18" y="95"/>
                    <a:pt x="2" y="84"/>
                    <a:pt x="2" y="63"/>
                  </a:cubicBezTo>
                  <a:cubicBezTo>
                    <a:pt x="2" y="43"/>
                    <a:pt x="16" y="27"/>
                    <a:pt x="39" y="2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73" y="22"/>
                    <a:pt x="83" y="26"/>
                    <a:pt x="90" y="3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79" y="49"/>
                    <a:pt x="68" y="43"/>
                    <a:pt x="52" y="43"/>
                  </a:cubicBezTo>
                  <a:cubicBezTo>
                    <a:pt x="36" y="43"/>
                    <a:pt x="30" y="52"/>
                    <a:pt x="30" y="59"/>
                  </a:cubicBezTo>
                  <a:cubicBezTo>
                    <a:pt x="30" y="69"/>
                    <a:pt x="39" y="74"/>
                    <a:pt x="59" y="82"/>
                  </a:cubicBezTo>
                  <a:cubicBezTo>
                    <a:pt x="85" y="92"/>
                    <a:pt x="96" y="105"/>
                    <a:pt x="96" y="125"/>
                  </a:cubicBezTo>
                  <a:cubicBezTo>
                    <a:pt x="96" y="145"/>
                    <a:pt x="83" y="162"/>
                    <a:pt x="57" y="167"/>
                  </a:cubicBezTo>
                  <a:cubicBezTo>
                    <a:pt x="57" y="191"/>
                    <a:pt x="57" y="191"/>
                    <a:pt x="57" y="191"/>
                  </a:cubicBezTo>
                  <a:lnTo>
                    <a:pt x="38" y="19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reflection blurRad="6350" stA="52000" endA="300" endPos="40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14"/>
          <p:cNvGrpSpPr/>
          <p:nvPr/>
        </p:nvGrpSpPr>
        <p:grpSpPr>
          <a:xfrm>
            <a:off x="5171823" y="1057897"/>
            <a:ext cx="1384706" cy="3218225"/>
            <a:chOff x="6895765" y="1274639"/>
            <a:chExt cx="1846275" cy="4290967"/>
          </a:xfrm>
        </p:grpSpPr>
        <p:sp>
          <p:nvSpPr>
            <p:cNvPr id="37" name="任意多边形 36"/>
            <p:cNvSpPr/>
            <p:nvPr/>
          </p:nvSpPr>
          <p:spPr>
            <a:xfrm>
              <a:off x="6956471" y="1274639"/>
              <a:ext cx="1710096" cy="4290967"/>
            </a:xfrm>
            <a:custGeom>
              <a:avLst/>
              <a:gdLst>
                <a:gd name="connsiteX0" fmla="*/ 261702 w 1710096"/>
                <a:gd name="connsiteY0" fmla="*/ 0 h 4290967"/>
                <a:gd name="connsiteX1" fmla="*/ 1448394 w 1710096"/>
                <a:gd name="connsiteY1" fmla="*/ 0 h 4290967"/>
                <a:gd name="connsiteX2" fmla="*/ 1710096 w 1710096"/>
                <a:gd name="connsiteY2" fmla="*/ 261702 h 4290967"/>
                <a:gd name="connsiteX3" fmla="*/ 1710096 w 1710096"/>
                <a:gd name="connsiteY3" fmla="*/ 1308476 h 4290967"/>
                <a:gd name="connsiteX4" fmla="*/ 1448394 w 1710096"/>
                <a:gd name="connsiteY4" fmla="*/ 1570178 h 4290967"/>
                <a:gd name="connsiteX5" fmla="*/ 908591 w 1710096"/>
                <a:gd name="connsiteY5" fmla="*/ 1570178 h 4290967"/>
                <a:gd name="connsiteX6" fmla="*/ 908591 w 1710096"/>
                <a:gd name="connsiteY6" fmla="*/ 3884895 h 4290967"/>
                <a:gd name="connsiteX7" fmla="*/ 933282 w 1710096"/>
                <a:gd name="connsiteY7" fmla="*/ 3889880 h 4290967"/>
                <a:gd name="connsiteX8" fmla="*/ 1060774 w 1710096"/>
                <a:gd name="connsiteY8" fmla="*/ 4082221 h 4290967"/>
                <a:gd name="connsiteX9" fmla="*/ 852028 w 1710096"/>
                <a:gd name="connsiteY9" fmla="*/ 4290967 h 4290967"/>
                <a:gd name="connsiteX10" fmla="*/ 643282 w 1710096"/>
                <a:gd name="connsiteY10" fmla="*/ 4082221 h 4290967"/>
                <a:gd name="connsiteX11" fmla="*/ 770775 w 1710096"/>
                <a:gd name="connsiteY11" fmla="*/ 3889880 h 4290967"/>
                <a:gd name="connsiteX12" fmla="*/ 811893 w 1710096"/>
                <a:gd name="connsiteY12" fmla="*/ 3881578 h 4290967"/>
                <a:gd name="connsiteX13" fmla="*/ 811893 w 1710096"/>
                <a:gd name="connsiteY13" fmla="*/ 1570178 h 4290967"/>
                <a:gd name="connsiteX14" fmla="*/ 261702 w 1710096"/>
                <a:gd name="connsiteY14" fmla="*/ 1570178 h 4290967"/>
                <a:gd name="connsiteX15" fmla="*/ 0 w 1710096"/>
                <a:gd name="connsiteY15" fmla="*/ 1308476 h 4290967"/>
                <a:gd name="connsiteX16" fmla="*/ 0 w 1710096"/>
                <a:gd name="connsiteY16" fmla="*/ 261702 h 4290967"/>
                <a:gd name="connsiteX17" fmla="*/ 261702 w 1710096"/>
                <a:gd name="connsiteY17" fmla="*/ 0 h 4290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4290967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8591" y="1570178"/>
                  </a:lnTo>
                  <a:lnTo>
                    <a:pt x="908591" y="3884895"/>
                  </a:lnTo>
                  <a:lnTo>
                    <a:pt x="933282" y="3889880"/>
                  </a:lnTo>
                  <a:cubicBezTo>
                    <a:pt x="1008204" y="3921569"/>
                    <a:pt x="1060774" y="3995756"/>
                    <a:pt x="1060774" y="4082221"/>
                  </a:cubicBezTo>
                  <a:cubicBezTo>
                    <a:pt x="1060774" y="4197508"/>
                    <a:pt x="967315" y="4290967"/>
                    <a:pt x="852028" y="4290967"/>
                  </a:cubicBezTo>
                  <a:cubicBezTo>
                    <a:pt x="736741" y="4290967"/>
                    <a:pt x="643282" y="4197508"/>
                    <a:pt x="643282" y="4082221"/>
                  </a:cubicBezTo>
                  <a:cubicBezTo>
                    <a:pt x="643282" y="3995756"/>
                    <a:pt x="695853" y="3921569"/>
                    <a:pt x="770775" y="3889880"/>
                  </a:cubicBezTo>
                  <a:lnTo>
                    <a:pt x="811893" y="3881578"/>
                  </a:lnTo>
                  <a:lnTo>
                    <a:pt x="811893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>
              <a:spLocks/>
            </p:cNvSpPr>
            <p:nvPr/>
          </p:nvSpPr>
          <p:spPr bwMode="auto">
            <a:xfrm>
              <a:off x="7653280" y="5262044"/>
              <a:ext cx="318595" cy="189632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accent4"/>
            </a:solidFill>
            <a:ln w="28575"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endParaRPr lang="zh-CN" altLang="en-US" sz="1400" kern="0" dirty="0" smtClea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4" name="同侧圆角矩形 103"/>
            <p:cNvSpPr/>
            <p:nvPr/>
          </p:nvSpPr>
          <p:spPr>
            <a:xfrm rot="5400000">
              <a:off x="6875868" y="1812342"/>
              <a:ext cx="601806" cy="446770"/>
            </a:xfrm>
            <a:prstGeom prst="round2SameRect">
              <a:avLst>
                <a:gd name="adj1" fmla="val 19083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innerShdw blurRad="50800" dist="25400" dir="135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6895765" y="1759876"/>
              <a:ext cx="59012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105"/>
            <p:cNvGrpSpPr/>
            <p:nvPr/>
          </p:nvGrpSpPr>
          <p:grpSpPr>
            <a:xfrm>
              <a:off x="7386979" y="1909550"/>
              <a:ext cx="1355061" cy="894553"/>
              <a:chOff x="223455" y="2735579"/>
              <a:chExt cx="1355061" cy="894553"/>
            </a:xfrm>
          </p:grpSpPr>
          <p:sp>
            <p:nvSpPr>
              <p:cNvPr id="107" name="文本框 106"/>
              <p:cNvSpPr txBox="1"/>
              <p:nvPr/>
            </p:nvSpPr>
            <p:spPr>
              <a:xfrm>
                <a:off x="223455" y="2735579"/>
                <a:ext cx="1355061" cy="348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accent4"/>
                    </a:solidFill>
                    <a:cs typeface="+mn-ea"/>
                    <a:sym typeface="+mn-lt"/>
                  </a:rPr>
                  <a:t>添加</a:t>
                </a:r>
                <a:r>
                  <a:rPr lang="zh-CN" altLang="en-US" sz="1100" dirty="0">
                    <a:solidFill>
                      <a:schemeClr val="accent4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229092" y="2946868"/>
                <a:ext cx="1254173" cy="683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700" dirty="0">
                    <a:cs typeface="+mn-ea"/>
                    <a:sym typeface="+mn-lt"/>
                  </a:rPr>
                  <a:t>此处添加详细文本描述，文字内容建议与标</a:t>
                </a:r>
                <a:r>
                  <a:rPr lang="en-US" altLang="zh-CN" sz="700" dirty="0">
                    <a:cs typeface="+mn-ea"/>
                    <a:sym typeface="+mn-lt"/>
                  </a:rPr>
                  <a:t>…</a:t>
                </a:r>
                <a:endParaRPr lang="zh-CN" altLang="en-US" sz="7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22"/>
            <p:cNvGrpSpPr>
              <a:grpSpLocks noChangeAspect="1"/>
            </p:cNvGrpSpPr>
            <p:nvPr/>
          </p:nvGrpSpPr>
          <p:grpSpPr bwMode="auto">
            <a:xfrm>
              <a:off x="7864896" y="1492946"/>
              <a:ext cx="330299" cy="330299"/>
              <a:chOff x="3617" y="1935"/>
              <a:chExt cx="446" cy="446"/>
            </a:xfrm>
            <a:solidFill>
              <a:srgbClr val="A6A6A6"/>
            </a:solidFill>
            <a:effectLst>
              <a:reflection blurRad="6350" stA="52000" endA="300" endPos="40000" dir="5400000" sy="-100000" algn="bl" rotWithShape="0"/>
            </a:effectLst>
          </p:grpSpPr>
          <p:sp>
            <p:nvSpPr>
              <p:cNvPr id="129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24"/>
              <p:cNvSpPr>
                <a:spLocks/>
              </p:cNvSpPr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15"/>
          <p:cNvGrpSpPr/>
          <p:nvPr/>
        </p:nvGrpSpPr>
        <p:grpSpPr>
          <a:xfrm>
            <a:off x="6481472" y="2246618"/>
            <a:ext cx="1384706" cy="2037176"/>
            <a:chOff x="8641963" y="2859600"/>
            <a:chExt cx="1846275" cy="2716235"/>
          </a:xfrm>
        </p:grpSpPr>
        <p:sp>
          <p:nvSpPr>
            <p:cNvPr id="29" name="任意多边形 28"/>
            <p:cNvSpPr/>
            <p:nvPr/>
          </p:nvSpPr>
          <p:spPr>
            <a:xfrm>
              <a:off x="8704589" y="2859600"/>
              <a:ext cx="1710096" cy="2716235"/>
            </a:xfrm>
            <a:custGeom>
              <a:avLst/>
              <a:gdLst>
                <a:gd name="connsiteX0" fmla="*/ 261702 w 1710096"/>
                <a:gd name="connsiteY0" fmla="*/ 0 h 2716235"/>
                <a:gd name="connsiteX1" fmla="*/ 1448394 w 1710096"/>
                <a:gd name="connsiteY1" fmla="*/ 0 h 2716235"/>
                <a:gd name="connsiteX2" fmla="*/ 1710096 w 1710096"/>
                <a:gd name="connsiteY2" fmla="*/ 261702 h 2716235"/>
                <a:gd name="connsiteX3" fmla="*/ 1710096 w 1710096"/>
                <a:gd name="connsiteY3" fmla="*/ 1308476 h 2716235"/>
                <a:gd name="connsiteX4" fmla="*/ 1448394 w 1710096"/>
                <a:gd name="connsiteY4" fmla="*/ 1570178 h 2716235"/>
                <a:gd name="connsiteX5" fmla="*/ 904405 w 1710096"/>
                <a:gd name="connsiteY5" fmla="*/ 1570178 h 2716235"/>
                <a:gd name="connsiteX6" fmla="*/ 904405 w 1710096"/>
                <a:gd name="connsiteY6" fmla="*/ 2288250 h 2716235"/>
                <a:gd name="connsiteX7" fmla="*/ 940283 w 1710096"/>
                <a:gd name="connsiteY7" fmla="*/ 2295493 h 2716235"/>
                <a:gd name="connsiteX8" fmla="*/ 1074023 w 1710096"/>
                <a:gd name="connsiteY8" fmla="*/ 2497260 h 2716235"/>
                <a:gd name="connsiteX9" fmla="*/ 855048 w 1710096"/>
                <a:gd name="connsiteY9" fmla="*/ 2716235 h 2716235"/>
                <a:gd name="connsiteX10" fmla="*/ 636073 w 1710096"/>
                <a:gd name="connsiteY10" fmla="*/ 2497260 h 2716235"/>
                <a:gd name="connsiteX11" fmla="*/ 769813 w 1710096"/>
                <a:gd name="connsiteY11" fmla="*/ 2295493 h 2716235"/>
                <a:gd name="connsiteX12" fmla="*/ 805691 w 1710096"/>
                <a:gd name="connsiteY12" fmla="*/ 2288250 h 2716235"/>
                <a:gd name="connsiteX13" fmla="*/ 805691 w 1710096"/>
                <a:gd name="connsiteY13" fmla="*/ 1570178 h 2716235"/>
                <a:gd name="connsiteX14" fmla="*/ 261702 w 1710096"/>
                <a:gd name="connsiteY14" fmla="*/ 1570178 h 2716235"/>
                <a:gd name="connsiteX15" fmla="*/ 0 w 1710096"/>
                <a:gd name="connsiteY15" fmla="*/ 1308476 h 2716235"/>
                <a:gd name="connsiteX16" fmla="*/ 0 w 1710096"/>
                <a:gd name="connsiteY16" fmla="*/ 261702 h 2716235"/>
                <a:gd name="connsiteX17" fmla="*/ 261702 w 1710096"/>
                <a:gd name="connsiteY17" fmla="*/ 0 h 271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0096" h="2716235">
                  <a:moveTo>
                    <a:pt x="261702" y="0"/>
                  </a:moveTo>
                  <a:lnTo>
                    <a:pt x="1448394" y="0"/>
                  </a:lnTo>
                  <a:cubicBezTo>
                    <a:pt x="1592928" y="0"/>
                    <a:pt x="1710096" y="117168"/>
                    <a:pt x="1710096" y="261702"/>
                  </a:cubicBezTo>
                  <a:lnTo>
                    <a:pt x="1710096" y="1308476"/>
                  </a:lnTo>
                  <a:cubicBezTo>
                    <a:pt x="1710096" y="1453010"/>
                    <a:pt x="1592928" y="1570178"/>
                    <a:pt x="1448394" y="1570178"/>
                  </a:cubicBezTo>
                  <a:lnTo>
                    <a:pt x="904405" y="1570178"/>
                  </a:lnTo>
                  <a:lnTo>
                    <a:pt x="904405" y="2288250"/>
                  </a:lnTo>
                  <a:lnTo>
                    <a:pt x="940283" y="2295493"/>
                  </a:lnTo>
                  <a:cubicBezTo>
                    <a:pt x="1018877" y="2328735"/>
                    <a:pt x="1074023" y="2406558"/>
                    <a:pt x="1074023" y="2497260"/>
                  </a:cubicBezTo>
                  <a:cubicBezTo>
                    <a:pt x="1074023" y="2618197"/>
                    <a:pt x="975985" y="2716235"/>
                    <a:pt x="855048" y="2716235"/>
                  </a:cubicBezTo>
                  <a:cubicBezTo>
                    <a:pt x="734111" y="2716235"/>
                    <a:pt x="636073" y="2618197"/>
                    <a:pt x="636073" y="2497260"/>
                  </a:cubicBezTo>
                  <a:cubicBezTo>
                    <a:pt x="636073" y="2406558"/>
                    <a:pt x="691220" y="2328735"/>
                    <a:pt x="769813" y="2295493"/>
                  </a:cubicBezTo>
                  <a:lnTo>
                    <a:pt x="805691" y="2288250"/>
                  </a:lnTo>
                  <a:lnTo>
                    <a:pt x="805691" y="1570178"/>
                  </a:lnTo>
                  <a:lnTo>
                    <a:pt x="261702" y="1570178"/>
                  </a:lnTo>
                  <a:cubicBezTo>
                    <a:pt x="117168" y="1570178"/>
                    <a:pt x="0" y="1453010"/>
                    <a:pt x="0" y="1308476"/>
                  </a:cubicBezTo>
                  <a:lnTo>
                    <a:pt x="0" y="261702"/>
                  </a:lnTo>
                  <a:cubicBezTo>
                    <a:pt x="0" y="117168"/>
                    <a:pt x="117168" y="0"/>
                    <a:pt x="26170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 42"/>
            <p:cNvSpPr>
              <a:spLocks/>
            </p:cNvSpPr>
            <p:nvPr/>
          </p:nvSpPr>
          <p:spPr bwMode="auto">
            <a:xfrm>
              <a:off x="9400338" y="5262044"/>
              <a:ext cx="318595" cy="189632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28575"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defRPr/>
              </a:pPr>
              <a:endParaRPr lang="zh-CN" altLang="en-US" sz="1400" kern="0" dirty="0" smtClea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" name="同侧圆角矩形 76"/>
            <p:cNvSpPr/>
            <p:nvPr/>
          </p:nvSpPr>
          <p:spPr>
            <a:xfrm rot="5400000">
              <a:off x="8622066" y="3401743"/>
              <a:ext cx="601806" cy="446770"/>
            </a:xfrm>
            <a:prstGeom prst="round2SameRect">
              <a:avLst>
                <a:gd name="adj1" fmla="val 19083"/>
                <a:gd name="adj2" fmla="val 0"/>
              </a:avLst>
            </a:prstGeom>
            <a:solidFill>
              <a:schemeClr val="tx2"/>
            </a:solidFill>
            <a:ln>
              <a:noFill/>
            </a:ln>
            <a:effectLst>
              <a:innerShdw blurRad="50800" dist="25400" dir="135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641963" y="3349277"/>
              <a:ext cx="575187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组合 78"/>
            <p:cNvGrpSpPr/>
            <p:nvPr/>
          </p:nvGrpSpPr>
          <p:grpSpPr>
            <a:xfrm>
              <a:off x="9133177" y="3498951"/>
              <a:ext cx="1355061" cy="894553"/>
              <a:chOff x="223455" y="2735579"/>
              <a:chExt cx="1355061" cy="894553"/>
            </a:xfrm>
          </p:grpSpPr>
          <p:sp>
            <p:nvSpPr>
              <p:cNvPr id="80" name="文本框 79"/>
              <p:cNvSpPr txBox="1"/>
              <p:nvPr/>
            </p:nvSpPr>
            <p:spPr>
              <a:xfrm>
                <a:off x="223455" y="2735579"/>
                <a:ext cx="1355061" cy="348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添加</a:t>
                </a: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229092" y="2946868"/>
                <a:ext cx="1254173" cy="683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700" dirty="0">
                    <a:cs typeface="+mn-ea"/>
                    <a:sym typeface="+mn-lt"/>
                  </a:rPr>
                  <a:t>此处添加详细文本描述，文字内容建议与标</a:t>
                </a:r>
                <a:r>
                  <a:rPr lang="en-US" altLang="zh-CN" sz="700" dirty="0">
                    <a:cs typeface="+mn-ea"/>
                    <a:sym typeface="+mn-lt"/>
                  </a:rPr>
                  <a:t>…</a:t>
                </a:r>
                <a:endParaRPr lang="zh-CN" altLang="en-US" sz="7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31" name="Freeform 28"/>
            <p:cNvSpPr>
              <a:spLocks noEditPoints="1"/>
            </p:cNvSpPr>
            <p:nvPr/>
          </p:nvSpPr>
          <p:spPr bwMode="auto">
            <a:xfrm>
              <a:off x="9561926" y="3074484"/>
              <a:ext cx="390213" cy="316080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reflection blurRad="6350" stA="52000" endA="300" endPos="40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84" name="组合 83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8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5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9981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17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17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17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5" presetID="17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2" presetID="17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9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81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2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10" grpId="0" animBg="1"/>
          <p:bldP spid="11" grpId="0" animBg="1"/>
          <p:bldP spid="12" grpId="0" animBg="1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17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17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17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5" presetID="17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2" presetID="17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2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10" grpId="0" animBg="1"/>
          <p:bldP spid="11" grpId="0" animBg="1"/>
          <p:bldP spid="12" grpId="0" animBg="1"/>
          <p:bldP spid="8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04"/>
          <a:stretch/>
        </p:blipFill>
        <p:spPr>
          <a:xfrm>
            <a:off x="0" y="0"/>
            <a:ext cx="9144000" cy="3741724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6932"/>
            <a:ext cx="9144000" cy="3395663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97665" y="3306423"/>
            <a:ext cx="4940300" cy="1490532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4155"/>
            <a:ext cx="9144000" cy="939345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755543" y="2178499"/>
            <a:ext cx="5626332" cy="596265"/>
            <a:chOff x="2064193" y="557382"/>
            <a:chExt cx="5626332" cy="596265"/>
          </a:xfrm>
        </p:grpSpPr>
        <p:sp>
          <p:nvSpPr>
            <p:cNvPr id="69" name="矩形 68"/>
            <p:cNvSpPr/>
            <p:nvPr/>
          </p:nvSpPr>
          <p:spPr>
            <a:xfrm>
              <a:off x="2064193" y="557382"/>
              <a:ext cx="5626332" cy="59626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424851" y="613545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单击此处添加文字标题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897375" y="773282"/>
            <a:ext cx="1342668" cy="1139177"/>
            <a:chOff x="1881842" y="2656049"/>
            <a:chExt cx="2397222" cy="2093640"/>
          </a:xfrm>
        </p:grpSpPr>
        <p:grpSp>
          <p:nvGrpSpPr>
            <p:cNvPr id="84" name="组合 83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8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5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TextBox 93"/>
            <p:cNvSpPr txBox="1"/>
            <p:nvPr/>
          </p:nvSpPr>
          <p:spPr>
            <a:xfrm>
              <a:off x="2375947" y="3062371"/>
              <a:ext cx="1545964" cy="1300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4070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4314666" y="892293"/>
            <a:ext cx="3648234" cy="3435749"/>
          </a:xfrm>
          <a:prstGeom prst="roundRect">
            <a:avLst>
              <a:gd name="adj" fmla="val 547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" name="文本框 92"/>
          <p:cNvSpPr txBox="1"/>
          <p:nvPr/>
        </p:nvSpPr>
        <p:spPr>
          <a:xfrm>
            <a:off x="4407299" y="1289406"/>
            <a:ext cx="1357581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0" name="文本框 93"/>
          <p:cNvSpPr txBox="1"/>
          <p:nvPr/>
        </p:nvSpPr>
        <p:spPr>
          <a:xfrm>
            <a:off x="4407298" y="2081493"/>
            <a:ext cx="1357581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1" name="文本框 94"/>
          <p:cNvSpPr txBox="1"/>
          <p:nvPr/>
        </p:nvSpPr>
        <p:spPr>
          <a:xfrm>
            <a:off x="4407299" y="2826883"/>
            <a:ext cx="1357581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2" name="文本框 95"/>
          <p:cNvSpPr txBox="1"/>
          <p:nvPr/>
        </p:nvSpPr>
        <p:spPr>
          <a:xfrm>
            <a:off x="4407298" y="3619257"/>
            <a:ext cx="1404751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4" name="文本框 113"/>
          <p:cNvSpPr txBox="1"/>
          <p:nvPr/>
        </p:nvSpPr>
        <p:spPr>
          <a:xfrm>
            <a:off x="6185640" y="1277390"/>
            <a:ext cx="147177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5" name="文本框 113"/>
          <p:cNvSpPr txBox="1"/>
          <p:nvPr/>
        </p:nvSpPr>
        <p:spPr>
          <a:xfrm>
            <a:off x="6185640" y="2033299"/>
            <a:ext cx="147177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6" name="文本框 113"/>
          <p:cNvSpPr txBox="1"/>
          <p:nvPr/>
        </p:nvSpPr>
        <p:spPr>
          <a:xfrm>
            <a:off x="6185640" y="2751760"/>
            <a:ext cx="147177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7" name="文本框 113"/>
          <p:cNvSpPr txBox="1"/>
          <p:nvPr/>
        </p:nvSpPr>
        <p:spPr>
          <a:xfrm>
            <a:off x="6185640" y="3507669"/>
            <a:ext cx="147177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4" name="组合 5"/>
          <p:cNvGrpSpPr/>
          <p:nvPr/>
        </p:nvGrpSpPr>
        <p:grpSpPr>
          <a:xfrm>
            <a:off x="3540907" y="1177356"/>
            <a:ext cx="2434908" cy="529310"/>
            <a:chOff x="4721209" y="1793328"/>
            <a:chExt cx="3246544" cy="705747"/>
          </a:xfrm>
        </p:grpSpPr>
        <p:sp>
          <p:nvSpPr>
            <p:cNvPr id="3" name="任意多边形 2"/>
            <p:cNvSpPr/>
            <p:nvPr/>
          </p:nvSpPr>
          <p:spPr>
            <a:xfrm>
              <a:off x="4820098" y="1880645"/>
              <a:ext cx="946456" cy="528576"/>
            </a:xfrm>
            <a:custGeom>
              <a:avLst/>
              <a:gdLst>
                <a:gd name="connsiteX0" fmla="*/ 264349 w 946333"/>
                <a:gd name="connsiteY0" fmla="*/ 0 h 528698"/>
                <a:gd name="connsiteX1" fmla="*/ 946333 w 946333"/>
                <a:gd name="connsiteY1" fmla="*/ 0 h 528698"/>
                <a:gd name="connsiteX2" fmla="*/ 946333 w 946333"/>
                <a:gd name="connsiteY2" fmla="*/ 528698 h 528698"/>
                <a:gd name="connsiteX3" fmla="*/ 264349 w 946333"/>
                <a:gd name="connsiteY3" fmla="*/ 528698 h 528698"/>
                <a:gd name="connsiteX4" fmla="*/ 0 w 946333"/>
                <a:gd name="connsiteY4" fmla="*/ 264349 h 528698"/>
                <a:gd name="connsiteX5" fmla="*/ 264349 w 946333"/>
                <a:gd name="connsiteY5" fmla="*/ 0 h 5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6333" h="528698">
                  <a:moveTo>
                    <a:pt x="264349" y="0"/>
                  </a:moveTo>
                  <a:lnTo>
                    <a:pt x="946333" y="0"/>
                  </a:lnTo>
                  <a:lnTo>
                    <a:pt x="946333" y="528698"/>
                  </a:lnTo>
                  <a:lnTo>
                    <a:pt x="264349" y="528698"/>
                  </a:lnTo>
                  <a:cubicBezTo>
                    <a:pt x="118353" y="528698"/>
                    <a:pt x="0" y="410345"/>
                    <a:pt x="0" y="264349"/>
                  </a:cubicBezTo>
                  <a:cubicBezTo>
                    <a:pt x="0" y="118353"/>
                    <a:pt x="118353" y="0"/>
                    <a:pt x="264349" y="0"/>
                  </a:cubicBezTo>
                  <a:close/>
                </a:path>
              </a:pathLst>
            </a:custGeom>
            <a:solidFill>
              <a:srgbClr val="FFB8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20098" y="1869077"/>
              <a:ext cx="946456" cy="528576"/>
            </a:xfrm>
            <a:custGeom>
              <a:avLst/>
              <a:gdLst>
                <a:gd name="connsiteX0" fmla="*/ 264349 w 946333"/>
                <a:gd name="connsiteY0" fmla="*/ 0 h 528698"/>
                <a:gd name="connsiteX1" fmla="*/ 946333 w 946333"/>
                <a:gd name="connsiteY1" fmla="*/ 0 h 528698"/>
                <a:gd name="connsiteX2" fmla="*/ 946333 w 946333"/>
                <a:gd name="connsiteY2" fmla="*/ 528698 h 528698"/>
                <a:gd name="connsiteX3" fmla="*/ 264349 w 946333"/>
                <a:gd name="connsiteY3" fmla="*/ 528698 h 528698"/>
                <a:gd name="connsiteX4" fmla="*/ 0 w 946333"/>
                <a:gd name="connsiteY4" fmla="*/ 264349 h 528698"/>
                <a:gd name="connsiteX5" fmla="*/ 264349 w 946333"/>
                <a:gd name="connsiteY5" fmla="*/ 0 h 5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6333" h="528698">
                  <a:moveTo>
                    <a:pt x="264349" y="0"/>
                  </a:moveTo>
                  <a:lnTo>
                    <a:pt x="946333" y="0"/>
                  </a:lnTo>
                  <a:lnTo>
                    <a:pt x="946333" y="528698"/>
                  </a:lnTo>
                  <a:lnTo>
                    <a:pt x="264349" y="528698"/>
                  </a:lnTo>
                  <a:cubicBezTo>
                    <a:pt x="118353" y="528698"/>
                    <a:pt x="0" y="410345"/>
                    <a:pt x="0" y="264349"/>
                  </a:cubicBezTo>
                  <a:cubicBezTo>
                    <a:pt x="0" y="118353"/>
                    <a:pt x="118353" y="0"/>
                    <a:pt x="264349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Group 41"/>
            <p:cNvGrpSpPr>
              <a:grpSpLocks noChangeAspect="1"/>
            </p:cNvGrpSpPr>
            <p:nvPr/>
          </p:nvGrpSpPr>
          <p:grpSpPr bwMode="auto">
            <a:xfrm>
              <a:off x="5179157" y="1978170"/>
              <a:ext cx="284134" cy="347694"/>
              <a:chOff x="3783" y="2089"/>
              <a:chExt cx="116" cy="142"/>
            </a:xfrm>
            <a:solidFill>
              <a:schemeClr val="bg1"/>
            </a:solidFill>
            <a:effectLst/>
          </p:grpSpPr>
          <p:sp>
            <p:nvSpPr>
              <p:cNvPr id="30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B85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12"/>
            <p:cNvGrpSpPr/>
            <p:nvPr/>
          </p:nvGrpSpPr>
          <p:grpSpPr>
            <a:xfrm>
              <a:off x="4721209" y="1793328"/>
              <a:ext cx="3246544" cy="705747"/>
              <a:chOff x="6095999" y="2039788"/>
              <a:chExt cx="3246121" cy="705910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6096000" y="2039788"/>
                <a:ext cx="3246120" cy="705910"/>
              </a:xfrm>
              <a:custGeom>
                <a:avLst/>
                <a:gdLst>
                  <a:gd name="connsiteX0" fmla="*/ 368297 w 3246120"/>
                  <a:gd name="connsiteY0" fmla="*/ 88606 h 705910"/>
                  <a:gd name="connsiteX1" fmla="*/ 103948 w 3246120"/>
                  <a:gd name="connsiteY1" fmla="*/ 352955 h 705910"/>
                  <a:gd name="connsiteX2" fmla="*/ 368297 w 3246120"/>
                  <a:gd name="connsiteY2" fmla="*/ 617304 h 705910"/>
                  <a:gd name="connsiteX3" fmla="*/ 2887968 w 3246120"/>
                  <a:gd name="connsiteY3" fmla="*/ 617304 h 705910"/>
                  <a:gd name="connsiteX4" fmla="*/ 3152317 w 3246120"/>
                  <a:gd name="connsiteY4" fmla="*/ 352955 h 705910"/>
                  <a:gd name="connsiteX5" fmla="*/ 2887968 w 3246120"/>
                  <a:gd name="connsiteY5" fmla="*/ 88606 h 705910"/>
                  <a:gd name="connsiteX6" fmla="*/ 352955 w 3246120"/>
                  <a:gd name="connsiteY6" fmla="*/ 0 h 705910"/>
                  <a:gd name="connsiteX7" fmla="*/ 2893165 w 3246120"/>
                  <a:gd name="connsiteY7" fmla="*/ 0 h 705910"/>
                  <a:gd name="connsiteX8" fmla="*/ 3246120 w 3246120"/>
                  <a:gd name="connsiteY8" fmla="*/ 352955 h 705910"/>
                  <a:gd name="connsiteX9" fmla="*/ 2893165 w 3246120"/>
                  <a:gd name="connsiteY9" fmla="*/ 705910 h 705910"/>
                  <a:gd name="connsiteX10" fmla="*/ 352955 w 3246120"/>
                  <a:gd name="connsiteY10" fmla="*/ 705910 h 705910"/>
                  <a:gd name="connsiteX11" fmla="*/ 0 w 3246120"/>
                  <a:gd name="connsiteY11" fmla="*/ 352955 h 705910"/>
                  <a:gd name="connsiteX12" fmla="*/ 352955 w 3246120"/>
                  <a:gd name="connsiteY12" fmla="*/ 0 h 705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46120" h="705910">
                    <a:moveTo>
                      <a:pt x="368297" y="88606"/>
                    </a:moveTo>
                    <a:cubicBezTo>
                      <a:pt x="222301" y="88606"/>
                      <a:pt x="103948" y="206959"/>
                      <a:pt x="103948" y="352955"/>
                    </a:cubicBezTo>
                    <a:cubicBezTo>
                      <a:pt x="103948" y="498951"/>
                      <a:pt x="222301" y="617304"/>
                      <a:pt x="368297" y="617304"/>
                    </a:cubicBezTo>
                    <a:lnTo>
                      <a:pt x="2887968" y="617304"/>
                    </a:lnTo>
                    <a:cubicBezTo>
                      <a:pt x="3033964" y="617304"/>
                      <a:pt x="3152317" y="498951"/>
                      <a:pt x="3152317" y="352955"/>
                    </a:cubicBezTo>
                    <a:cubicBezTo>
                      <a:pt x="3152317" y="206959"/>
                      <a:pt x="3033964" y="88606"/>
                      <a:pt x="2887968" y="88606"/>
                    </a:cubicBezTo>
                    <a:close/>
                    <a:moveTo>
                      <a:pt x="352955" y="0"/>
                    </a:moveTo>
                    <a:lnTo>
                      <a:pt x="2893165" y="0"/>
                    </a:lnTo>
                    <a:cubicBezTo>
                      <a:pt x="3088097" y="0"/>
                      <a:pt x="3246120" y="158023"/>
                      <a:pt x="3246120" y="352955"/>
                    </a:cubicBezTo>
                    <a:cubicBezTo>
                      <a:pt x="3246120" y="547887"/>
                      <a:pt x="3088097" y="705910"/>
                      <a:pt x="2893165" y="705910"/>
                    </a:cubicBezTo>
                    <a:lnTo>
                      <a:pt x="352955" y="705910"/>
                    </a:lnTo>
                    <a:cubicBezTo>
                      <a:pt x="158023" y="705910"/>
                      <a:pt x="0" y="547887"/>
                      <a:pt x="0" y="352955"/>
                    </a:cubicBezTo>
                    <a:cubicBezTo>
                      <a:pt x="0" y="158023"/>
                      <a:pt x="158023" y="0"/>
                      <a:pt x="3529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016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6194875" y="2128394"/>
                <a:ext cx="3048369" cy="528698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6095999" y="2039788"/>
                <a:ext cx="3246120" cy="705910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8"/>
          <p:cNvGrpSpPr/>
          <p:nvPr/>
        </p:nvGrpSpPr>
        <p:grpSpPr>
          <a:xfrm>
            <a:off x="3540907" y="1968316"/>
            <a:ext cx="2434908" cy="529310"/>
            <a:chOff x="4721209" y="2847941"/>
            <a:chExt cx="3246544" cy="705747"/>
          </a:xfrm>
        </p:grpSpPr>
        <p:sp>
          <p:nvSpPr>
            <p:cNvPr id="10" name="任意多边形 9"/>
            <p:cNvSpPr/>
            <p:nvPr/>
          </p:nvSpPr>
          <p:spPr>
            <a:xfrm>
              <a:off x="4820098" y="2923568"/>
              <a:ext cx="961048" cy="528576"/>
            </a:xfrm>
            <a:custGeom>
              <a:avLst/>
              <a:gdLst>
                <a:gd name="connsiteX0" fmla="*/ 264349 w 1760619"/>
                <a:gd name="connsiteY0" fmla="*/ 0 h 528698"/>
                <a:gd name="connsiteX1" fmla="*/ 1760619 w 1760619"/>
                <a:gd name="connsiteY1" fmla="*/ 0 h 528698"/>
                <a:gd name="connsiteX2" fmla="*/ 1760619 w 1760619"/>
                <a:gd name="connsiteY2" fmla="*/ 528698 h 528698"/>
                <a:gd name="connsiteX3" fmla="*/ 264349 w 1760619"/>
                <a:gd name="connsiteY3" fmla="*/ 528698 h 528698"/>
                <a:gd name="connsiteX4" fmla="*/ 0 w 1760619"/>
                <a:gd name="connsiteY4" fmla="*/ 264349 h 528698"/>
                <a:gd name="connsiteX5" fmla="*/ 264349 w 1760619"/>
                <a:gd name="connsiteY5" fmla="*/ 0 h 5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0619" h="528698">
                  <a:moveTo>
                    <a:pt x="264349" y="0"/>
                  </a:moveTo>
                  <a:lnTo>
                    <a:pt x="1760619" y="0"/>
                  </a:lnTo>
                  <a:lnTo>
                    <a:pt x="1760619" y="528698"/>
                  </a:lnTo>
                  <a:lnTo>
                    <a:pt x="264349" y="528698"/>
                  </a:lnTo>
                  <a:cubicBezTo>
                    <a:pt x="118353" y="528698"/>
                    <a:pt x="0" y="410345"/>
                    <a:pt x="0" y="264349"/>
                  </a:cubicBezTo>
                  <a:cubicBezTo>
                    <a:pt x="0" y="118353"/>
                    <a:pt x="118353" y="0"/>
                    <a:pt x="264349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Group 52"/>
            <p:cNvGrpSpPr>
              <a:grpSpLocks noChangeAspect="1"/>
            </p:cNvGrpSpPr>
            <p:nvPr/>
          </p:nvGrpSpPr>
          <p:grpSpPr bwMode="auto">
            <a:xfrm>
              <a:off x="5185930" y="3042824"/>
              <a:ext cx="327747" cy="324803"/>
              <a:chOff x="3783" y="2102"/>
              <a:chExt cx="116" cy="115"/>
            </a:xfrm>
            <a:solidFill>
              <a:schemeClr val="bg1"/>
            </a:solidFill>
            <a:effectLst/>
          </p:grpSpPr>
          <p:sp>
            <p:nvSpPr>
              <p:cNvPr id="39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721209" y="2847941"/>
              <a:ext cx="3246544" cy="705747"/>
              <a:chOff x="6095999" y="2039788"/>
              <a:chExt cx="3246121" cy="705910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6096000" y="2039788"/>
                <a:ext cx="3246120" cy="705910"/>
              </a:xfrm>
              <a:custGeom>
                <a:avLst/>
                <a:gdLst>
                  <a:gd name="connsiteX0" fmla="*/ 368297 w 3246120"/>
                  <a:gd name="connsiteY0" fmla="*/ 88606 h 705910"/>
                  <a:gd name="connsiteX1" fmla="*/ 103948 w 3246120"/>
                  <a:gd name="connsiteY1" fmla="*/ 352955 h 705910"/>
                  <a:gd name="connsiteX2" fmla="*/ 368297 w 3246120"/>
                  <a:gd name="connsiteY2" fmla="*/ 617304 h 705910"/>
                  <a:gd name="connsiteX3" fmla="*/ 2887968 w 3246120"/>
                  <a:gd name="connsiteY3" fmla="*/ 617304 h 705910"/>
                  <a:gd name="connsiteX4" fmla="*/ 3152317 w 3246120"/>
                  <a:gd name="connsiteY4" fmla="*/ 352955 h 705910"/>
                  <a:gd name="connsiteX5" fmla="*/ 2887968 w 3246120"/>
                  <a:gd name="connsiteY5" fmla="*/ 88606 h 705910"/>
                  <a:gd name="connsiteX6" fmla="*/ 352955 w 3246120"/>
                  <a:gd name="connsiteY6" fmla="*/ 0 h 705910"/>
                  <a:gd name="connsiteX7" fmla="*/ 2893165 w 3246120"/>
                  <a:gd name="connsiteY7" fmla="*/ 0 h 705910"/>
                  <a:gd name="connsiteX8" fmla="*/ 3246120 w 3246120"/>
                  <a:gd name="connsiteY8" fmla="*/ 352955 h 705910"/>
                  <a:gd name="connsiteX9" fmla="*/ 2893165 w 3246120"/>
                  <a:gd name="connsiteY9" fmla="*/ 705910 h 705910"/>
                  <a:gd name="connsiteX10" fmla="*/ 352955 w 3246120"/>
                  <a:gd name="connsiteY10" fmla="*/ 705910 h 705910"/>
                  <a:gd name="connsiteX11" fmla="*/ 0 w 3246120"/>
                  <a:gd name="connsiteY11" fmla="*/ 352955 h 705910"/>
                  <a:gd name="connsiteX12" fmla="*/ 352955 w 3246120"/>
                  <a:gd name="connsiteY12" fmla="*/ 0 h 705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46120" h="705910">
                    <a:moveTo>
                      <a:pt x="368297" y="88606"/>
                    </a:moveTo>
                    <a:cubicBezTo>
                      <a:pt x="222301" y="88606"/>
                      <a:pt x="103948" y="206959"/>
                      <a:pt x="103948" y="352955"/>
                    </a:cubicBezTo>
                    <a:cubicBezTo>
                      <a:pt x="103948" y="498951"/>
                      <a:pt x="222301" y="617304"/>
                      <a:pt x="368297" y="617304"/>
                    </a:cubicBezTo>
                    <a:lnTo>
                      <a:pt x="2887968" y="617304"/>
                    </a:lnTo>
                    <a:cubicBezTo>
                      <a:pt x="3033964" y="617304"/>
                      <a:pt x="3152317" y="498951"/>
                      <a:pt x="3152317" y="352955"/>
                    </a:cubicBezTo>
                    <a:cubicBezTo>
                      <a:pt x="3152317" y="206959"/>
                      <a:pt x="3033964" y="88606"/>
                      <a:pt x="2887968" y="88606"/>
                    </a:cubicBezTo>
                    <a:close/>
                    <a:moveTo>
                      <a:pt x="352955" y="0"/>
                    </a:moveTo>
                    <a:lnTo>
                      <a:pt x="2893165" y="0"/>
                    </a:lnTo>
                    <a:cubicBezTo>
                      <a:pt x="3088097" y="0"/>
                      <a:pt x="3246120" y="158023"/>
                      <a:pt x="3246120" y="352955"/>
                    </a:cubicBezTo>
                    <a:cubicBezTo>
                      <a:pt x="3246120" y="547887"/>
                      <a:pt x="3088097" y="705910"/>
                      <a:pt x="2893165" y="705910"/>
                    </a:cubicBezTo>
                    <a:lnTo>
                      <a:pt x="352955" y="705910"/>
                    </a:lnTo>
                    <a:cubicBezTo>
                      <a:pt x="158023" y="705910"/>
                      <a:pt x="0" y="547887"/>
                      <a:pt x="0" y="352955"/>
                    </a:cubicBezTo>
                    <a:cubicBezTo>
                      <a:pt x="0" y="158023"/>
                      <a:pt x="158023" y="0"/>
                      <a:pt x="3529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016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6194875" y="2128394"/>
                <a:ext cx="3048369" cy="528698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6095999" y="2039788"/>
                <a:ext cx="3246120" cy="705910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11"/>
          <p:cNvGrpSpPr/>
          <p:nvPr/>
        </p:nvGrpSpPr>
        <p:grpSpPr>
          <a:xfrm>
            <a:off x="3540907" y="2713339"/>
            <a:ext cx="2434908" cy="529310"/>
            <a:chOff x="4721209" y="3841304"/>
            <a:chExt cx="3246544" cy="705747"/>
          </a:xfrm>
        </p:grpSpPr>
        <p:sp>
          <p:nvSpPr>
            <p:cNvPr id="11" name="任意多边形 10"/>
            <p:cNvSpPr/>
            <p:nvPr/>
          </p:nvSpPr>
          <p:spPr>
            <a:xfrm>
              <a:off x="4820097" y="3928621"/>
              <a:ext cx="946457" cy="528576"/>
            </a:xfrm>
            <a:custGeom>
              <a:avLst/>
              <a:gdLst>
                <a:gd name="connsiteX0" fmla="*/ 264349 w 1524184"/>
                <a:gd name="connsiteY0" fmla="*/ 0 h 528698"/>
                <a:gd name="connsiteX1" fmla="*/ 1524184 w 1524184"/>
                <a:gd name="connsiteY1" fmla="*/ 0 h 528698"/>
                <a:gd name="connsiteX2" fmla="*/ 1524184 w 1524184"/>
                <a:gd name="connsiteY2" fmla="*/ 528698 h 528698"/>
                <a:gd name="connsiteX3" fmla="*/ 264349 w 1524184"/>
                <a:gd name="connsiteY3" fmla="*/ 528698 h 528698"/>
                <a:gd name="connsiteX4" fmla="*/ 0 w 1524184"/>
                <a:gd name="connsiteY4" fmla="*/ 264349 h 528698"/>
                <a:gd name="connsiteX5" fmla="*/ 264349 w 1524184"/>
                <a:gd name="connsiteY5" fmla="*/ 0 h 5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184" h="528698">
                  <a:moveTo>
                    <a:pt x="264349" y="0"/>
                  </a:moveTo>
                  <a:lnTo>
                    <a:pt x="1524184" y="0"/>
                  </a:lnTo>
                  <a:lnTo>
                    <a:pt x="1524184" y="528698"/>
                  </a:lnTo>
                  <a:lnTo>
                    <a:pt x="264349" y="528698"/>
                  </a:lnTo>
                  <a:cubicBezTo>
                    <a:pt x="118353" y="528698"/>
                    <a:pt x="0" y="410345"/>
                    <a:pt x="0" y="264349"/>
                  </a:cubicBezTo>
                  <a:cubicBezTo>
                    <a:pt x="0" y="118353"/>
                    <a:pt x="118353" y="0"/>
                    <a:pt x="264349" y="0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Group 62"/>
            <p:cNvGrpSpPr>
              <a:grpSpLocks noChangeAspect="1"/>
            </p:cNvGrpSpPr>
            <p:nvPr/>
          </p:nvGrpSpPr>
          <p:grpSpPr bwMode="auto">
            <a:xfrm>
              <a:off x="5187856" y="4045815"/>
              <a:ext cx="349498" cy="278957"/>
              <a:chOff x="3775" y="2110"/>
              <a:chExt cx="129" cy="103"/>
            </a:xfrm>
            <a:solidFill>
              <a:schemeClr val="bg1"/>
            </a:solidFill>
            <a:effectLst/>
          </p:grpSpPr>
          <p:sp>
            <p:nvSpPr>
              <p:cNvPr id="47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0"/>
            <p:cNvGrpSpPr/>
            <p:nvPr/>
          </p:nvGrpSpPr>
          <p:grpSpPr>
            <a:xfrm>
              <a:off x="4721209" y="3841304"/>
              <a:ext cx="3246544" cy="705747"/>
              <a:chOff x="6095999" y="2039788"/>
              <a:chExt cx="3246121" cy="705910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6096000" y="2039788"/>
                <a:ext cx="3246120" cy="705910"/>
              </a:xfrm>
              <a:custGeom>
                <a:avLst/>
                <a:gdLst>
                  <a:gd name="connsiteX0" fmla="*/ 368297 w 3246120"/>
                  <a:gd name="connsiteY0" fmla="*/ 88606 h 705910"/>
                  <a:gd name="connsiteX1" fmla="*/ 103948 w 3246120"/>
                  <a:gd name="connsiteY1" fmla="*/ 352955 h 705910"/>
                  <a:gd name="connsiteX2" fmla="*/ 368297 w 3246120"/>
                  <a:gd name="connsiteY2" fmla="*/ 617304 h 705910"/>
                  <a:gd name="connsiteX3" fmla="*/ 2887968 w 3246120"/>
                  <a:gd name="connsiteY3" fmla="*/ 617304 h 705910"/>
                  <a:gd name="connsiteX4" fmla="*/ 3152317 w 3246120"/>
                  <a:gd name="connsiteY4" fmla="*/ 352955 h 705910"/>
                  <a:gd name="connsiteX5" fmla="*/ 2887968 w 3246120"/>
                  <a:gd name="connsiteY5" fmla="*/ 88606 h 705910"/>
                  <a:gd name="connsiteX6" fmla="*/ 352955 w 3246120"/>
                  <a:gd name="connsiteY6" fmla="*/ 0 h 705910"/>
                  <a:gd name="connsiteX7" fmla="*/ 2893165 w 3246120"/>
                  <a:gd name="connsiteY7" fmla="*/ 0 h 705910"/>
                  <a:gd name="connsiteX8" fmla="*/ 3246120 w 3246120"/>
                  <a:gd name="connsiteY8" fmla="*/ 352955 h 705910"/>
                  <a:gd name="connsiteX9" fmla="*/ 2893165 w 3246120"/>
                  <a:gd name="connsiteY9" fmla="*/ 705910 h 705910"/>
                  <a:gd name="connsiteX10" fmla="*/ 352955 w 3246120"/>
                  <a:gd name="connsiteY10" fmla="*/ 705910 h 705910"/>
                  <a:gd name="connsiteX11" fmla="*/ 0 w 3246120"/>
                  <a:gd name="connsiteY11" fmla="*/ 352955 h 705910"/>
                  <a:gd name="connsiteX12" fmla="*/ 352955 w 3246120"/>
                  <a:gd name="connsiteY12" fmla="*/ 0 h 705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46120" h="705910">
                    <a:moveTo>
                      <a:pt x="368297" y="88606"/>
                    </a:moveTo>
                    <a:cubicBezTo>
                      <a:pt x="222301" y="88606"/>
                      <a:pt x="103948" y="206959"/>
                      <a:pt x="103948" y="352955"/>
                    </a:cubicBezTo>
                    <a:cubicBezTo>
                      <a:pt x="103948" y="498951"/>
                      <a:pt x="222301" y="617304"/>
                      <a:pt x="368297" y="617304"/>
                    </a:cubicBezTo>
                    <a:lnTo>
                      <a:pt x="2887968" y="617304"/>
                    </a:lnTo>
                    <a:cubicBezTo>
                      <a:pt x="3033964" y="617304"/>
                      <a:pt x="3152317" y="498951"/>
                      <a:pt x="3152317" y="352955"/>
                    </a:cubicBezTo>
                    <a:cubicBezTo>
                      <a:pt x="3152317" y="206959"/>
                      <a:pt x="3033964" y="88606"/>
                      <a:pt x="2887968" y="88606"/>
                    </a:cubicBezTo>
                    <a:close/>
                    <a:moveTo>
                      <a:pt x="352955" y="0"/>
                    </a:moveTo>
                    <a:lnTo>
                      <a:pt x="2893165" y="0"/>
                    </a:lnTo>
                    <a:cubicBezTo>
                      <a:pt x="3088097" y="0"/>
                      <a:pt x="3246120" y="158023"/>
                      <a:pt x="3246120" y="352955"/>
                    </a:cubicBezTo>
                    <a:cubicBezTo>
                      <a:pt x="3246120" y="547887"/>
                      <a:pt x="3088097" y="705910"/>
                      <a:pt x="2893165" y="705910"/>
                    </a:cubicBezTo>
                    <a:lnTo>
                      <a:pt x="352955" y="705910"/>
                    </a:lnTo>
                    <a:cubicBezTo>
                      <a:pt x="158023" y="705910"/>
                      <a:pt x="0" y="547887"/>
                      <a:pt x="0" y="352955"/>
                    </a:cubicBezTo>
                    <a:cubicBezTo>
                      <a:pt x="0" y="158023"/>
                      <a:pt x="158023" y="0"/>
                      <a:pt x="3529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016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6194875" y="2128394"/>
                <a:ext cx="3048369" cy="528698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6095999" y="2039788"/>
                <a:ext cx="3246120" cy="705910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57"/>
          <p:cNvGrpSpPr/>
          <p:nvPr/>
        </p:nvGrpSpPr>
        <p:grpSpPr>
          <a:xfrm>
            <a:off x="3540907" y="3504299"/>
            <a:ext cx="2434908" cy="529310"/>
            <a:chOff x="4721209" y="4895918"/>
            <a:chExt cx="3246544" cy="705747"/>
          </a:xfrm>
        </p:grpSpPr>
        <p:sp>
          <p:nvSpPr>
            <p:cNvPr id="7" name="任意多边形 6"/>
            <p:cNvSpPr/>
            <p:nvPr/>
          </p:nvSpPr>
          <p:spPr>
            <a:xfrm>
              <a:off x="4820099" y="4997341"/>
              <a:ext cx="946456" cy="528576"/>
            </a:xfrm>
            <a:custGeom>
              <a:avLst/>
              <a:gdLst>
                <a:gd name="connsiteX0" fmla="*/ 264349 w 1334863"/>
                <a:gd name="connsiteY0" fmla="*/ 0 h 528698"/>
                <a:gd name="connsiteX1" fmla="*/ 1334863 w 1334863"/>
                <a:gd name="connsiteY1" fmla="*/ 0 h 528698"/>
                <a:gd name="connsiteX2" fmla="*/ 1334863 w 1334863"/>
                <a:gd name="connsiteY2" fmla="*/ 528698 h 528698"/>
                <a:gd name="connsiteX3" fmla="*/ 264349 w 1334863"/>
                <a:gd name="connsiteY3" fmla="*/ 528698 h 528698"/>
                <a:gd name="connsiteX4" fmla="*/ 0 w 1334863"/>
                <a:gd name="connsiteY4" fmla="*/ 264349 h 528698"/>
                <a:gd name="connsiteX5" fmla="*/ 264349 w 1334863"/>
                <a:gd name="connsiteY5" fmla="*/ 0 h 5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4863" h="528698">
                  <a:moveTo>
                    <a:pt x="264349" y="0"/>
                  </a:moveTo>
                  <a:lnTo>
                    <a:pt x="1334863" y="0"/>
                  </a:lnTo>
                  <a:lnTo>
                    <a:pt x="1334863" y="528698"/>
                  </a:lnTo>
                  <a:lnTo>
                    <a:pt x="264349" y="528698"/>
                  </a:lnTo>
                  <a:cubicBezTo>
                    <a:pt x="118353" y="528698"/>
                    <a:pt x="0" y="410345"/>
                    <a:pt x="0" y="264349"/>
                  </a:cubicBezTo>
                  <a:cubicBezTo>
                    <a:pt x="0" y="118353"/>
                    <a:pt x="118353" y="0"/>
                    <a:pt x="264349" y="0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Group 68"/>
            <p:cNvGrpSpPr>
              <a:grpSpLocks noChangeAspect="1"/>
            </p:cNvGrpSpPr>
            <p:nvPr/>
          </p:nvGrpSpPr>
          <p:grpSpPr bwMode="auto">
            <a:xfrm>
              <a:off x="5188705" y="5093689"/>
              <a:ext cx="311766" cy="300280"/>
              <a:chOff x="3770" y="2095"/>
              <a:chExt cx="137" cy="132"/>
            </a:xfrm>
            <a:solidFill>
              <a:schemeClr val="bg1"/>
            </a:solidFill>
            <a:effectLst/>
          </p:grpSpPr>
          <p:sp>
            <p:nvSpPr>
              <p:cNvPr id="51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组合 24"/>
            <p:cNvGrpSpPr/>
            <p:nvPr/>
          </p:nvGrpSpPr>
          <p:grpSpPr>
            <a:xfrm>
              <a:off x="4721209" y="4895918"/>
              <a:ext cx="3246544" cy="705747"/>
              <a:chOff x="6095999" y="2039788"/>
              <a:chExt cx="3246121" cy="705910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6096000" y="2039788"/>
                <a:ext cx="3246120" cy="705910"/>
              </a:xfrm>
              <a:custGeom>
                <a:avLst/>
                <a:gdLst>
                  <a:gd name="connsiteX0" fmla="*/ 368297 w 3246120"/>
                  <a:gd name="connsiteY0" fmla="*/ 88606 h 705910"/>
                  <a:gd name="connsiteX1" fmla="*/ 103948 w 3246120"/>
                  <a:gd name="connsiteY1" fmla="*/ 352955 h 705910"/>
                  <a:gd name="connsiteX2" fmla="*/ 368297 w 3246120"/>
                  <a:gd name="connsiteY2" fmla="*/ 617304 h 705910"/>
                  <a:gd name="connsiteX3" fmla="*/ 2887968 w 3246120"/>
                  <a:gd name="connsiteY3" fmla="*/ 617304 h 705910"/>
                  <a:gd name="connsiteX4" fmla="*/ 3152317 w 3246120"/>
                  <a:gd name="connsiteY4" fmla="*/ 352955 h 705910"/>
                  <a:gd name="connsiteX5" fmla="*/ 2887968 w 3246120"/>
                  <a:gd name="connsiteY5" fmla="*/ 88606 h 705910"/>
                  <a:gd name="connsiteX6" fmla="*/ 352955 w 3246120"/>
                  <a:gd name="connsiteY6" fmla="*/ 0 h 705910"/>
                  <a:gd name="connsiteX7" fmla="*/ 2893165 w 3246120"/>
                  <a:gd name="connsiteY7" fmla="*/ 0 h 705910"/>
                  <a:gd name="connsiteX8" fmla="*/ 3246120 w 3246120"/>
                  <a:gd name="connsiteY8" fmla="*/ 352955 h 705910"/>
                  <a:gd name="connsiteX9" fmla="*/ 2893165 w 3246120"/>
                  <a:gd name="connsiteY9" fmla="*/ 705910 h 705910"/>
                  <a:gd name="connsiteX10" fmla="*/ 352955 w 3246120"/>
                  <a:gd name="connsiteY10" fmla="*/ 705910 h 705910"/>
                  <a:gd name="connsiteX11" fmla="*/ 0 w 3246120"/>
                  <a:gd name="connsiteY11" fmla="*/ 352955 h 705910"/>
                  <a:gd name="connsiteX12" fmla="*/ 352955 w 3246120"/>
                  <a:gd name="connsiteY12" fmla="*/ 0 h 705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46120" h="705910">
                    <a:moveTo>
                      <a:pt x="368297" y="88606"/>
                    </a:moveTo>
                    <a:cubicBezTo>
                      <a:pt x="222301" y="88606"/>
                      <a:pt x="103948" y="206959"/>
                      <a:pt x="103948" y="352955"/>
                    </a:cubicBezTo>
                    <a:cubicBezTo>
                      <a:pt x="103948" y="498951"/>
                      <a:pt x="222301" y="617304"/>
                      <a:pt x="368297" y="617304"/>
                    </a:cubicBezTo>
                    <a:lnTo>
                      <a:pt x="2887968" y="617304"/>
                    </a:lnTo>
                    <a:cubicBezTo>
                      <a:pt x="3033964" y="617304"/>
                      <a:pt x="3152317" y="498951"/>
                      <a:pt x="3152317" y="352955"/>
                    </a:cubicBezTo>
                    <a:cubicBezTo>
                      <a:pt x="3152317" y="206959"/>
                      <a:pt x="3033964" y="88606"/>
                      <a:pt x="2887968" y="88606"/>
                    </a:cubicBezTo>
                    <a:close/>
                    <a:moveTo>
                      <a:pt x="352955" y="0"/>
                    </a:moveTo>
                    <a:lnTo>
                      <a:pt x="2893165" y="0"/>
                    </a:lnTo>
                    <a:cubicBezTo>
                      <a:pt x="3088097" y="0"/>
                      <a:pt x="3246120" y="158023"/>
                      <a:pt x="3246120" y="352955"/>
                    </a:cubicBezTo>
                    <a:cubicBezTo>
                      <a:pt x="3246120" y="547887"/>
                      <a:pt x="3088097" y="705910"/>
                      <a:pt x="2893165" y="705910"/>
                    </a:cubicBezTo>
                    <a:lnTo>
                      <a:pt x="352955" y="705910"/>
                    </a:lnTo>
                    <a:cubicBezTo>
                      <a:pt x="158023" y="705910"/>
                      <a:pt x="0" y="547887"/>
                      <a:pt x="0" y="352955"/>
                    </a:cubicBezTo>
                    <a:cubicBezTo>
                      <a:pt x="0" y="158023"/>
                      <a:pt x="158023" y="0"/>
                      <a:pt x="352955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016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6194875" y="2128394"/>
                <a:ext cx="3048369" cy="528698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6095999" y="2039788"/>
                <a:ext cx="3246120" cy="705910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69" name="组合 68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2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75" name="图片 74" descr="图片包含 书, 黑暗, 钟表, 桌子&#10;&#10;描述已自动生成">
            <a:extLst>
              <a:ext uri="{FF2B5EF4-FFF2-40B4-BE49-F238E27FC236}">
                <a16:creationId xmlns:a16="http://schemas.microsoft.com/office/drawing/2014/main" xmlns="" id="{82B7163F-26CB-4637-A55E-D124068C79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81" y="694337"/>
            <a:ext cx="3919784" cy="3676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54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2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2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04"/>
          <a:stretch/>
        </p:blipFill>
        <p:spPr>
          <a:xfrm>
            <a:off x="0" y="0"/>
            <a:ext cx="9144000" cy="3741724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6932"/>
            <a:ext cx="9144000" cy="3395663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97665" y="3306423"/>
            <a:ext cx="4940300" cy="1490532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4155"/>
            <a:ext cx="9144000" cy="93934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727320" y="1958702"/>
            <a:ext cx="2682755" cy="42338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37322" y="2039443"/>
            <a:ext cx="1947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cs typeface="+mn-ea"/>
                <a:sym typeface="+mn-lt"/>
              </a:rPr>
              <a:t>单击此处添加文字标题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27320" y="2602244"/>
            <a:ext cx="2682755" cy="42338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37322" y="2682985"/>
            <a:ext cx="1947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cs typeface="+mn-ea"/>
                <a:sym typeface="+mn-lt"/>
              </a:rPr>
              <a:t>单击此处添加文字标题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99195" y="1955907"/>
            <a:ext cx="2682755" cy="42338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609197" y="2036648"/>
            <a:ext cx="1947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cs typeface="+mn-ea"/>
                <a:sym typeface="+mn-lt"/>
              </a:rPr>
              <a:t>单击此处添加文字标题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99195" y="2605258"/>
            <a:ext cx="2682755" cy="42338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609197" y="2685999"/>
            <a:ext cx="1947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cs typeface="+mn-ea"/>
                <a:sym typeface="+mn-lt"/>
              </a:rPr>
              <a:t>单击此处添加文字标题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298494" y="1879418"/>
            <a:ext cx="682615" cy="579160"/>
            <a:chOff x="1881842" y="2656049"/>
            <a:chExt cx="2397222" cy="2093640"/>
          </a:xfrm>
        </p:grpSpPr>
        <p:grpSp>
          <p:nvGrpSpPr>
            <p:cNvPr id="35" name="组合 34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TextBox 93"/>
            <p:cNvSpPr txBox="1"/>
            <p:nvPr/>
          </p:nvSpPr>
          <p:spPr>
            <a:xfrm>
              <a:off x="2375948" y="3062370"/>
              <a:ext cx="1545964" cy="1223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298494" y="2522960"/>
            <a:ext cx="682615" cy="579160"/>
            <a:chOff x="1881842" y="2656049"/>
            <a:chExt cx="2397222" cy="2093640"/>
          </a:xfrm>
        </p:grpSpPr>
        <p:grpSp>
          <p:nvGrpSpPr>
            <p:cNvPr id="52" name="组合 5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5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TextBox 93"/>
            <p:cNvSpPr txBox="1"/>
            <p:nvPr/>
          </p:nvSpPr>
          <p:spPr>
            <a:xfrm>
              <a:off x="2375948" y="3062370"/>
              <a:ext cx="1545964" cy="1223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870369" y="1876623"/>
            <a:ext cx="682615" cy="579160"/>
            <a:chOff x="1881842" y="2656049"/>
            <a:chExt cx="2397222" cy="2093640"/>
          </a:xfrm>
        </p:grpSpPr>
        <p:grpSp>
          <p:nvGrpSpPr>
            <p:cNvPr id="58" name="组合 57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61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TextBox 93"/>
            <p:cNvSpPr txBox="1"/>
            <p:nvPr/>
          </p:nvSpPr>
          <p:spPr>
            <a:xfrm>
              <a:off x="2375948" y="3062370"/>
              <a:ext cx="1545964" cy="1223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870369" y="2525974"/>
            <a:ext cx="682615" cy="579160"/>
            <a:chOff x="1881842" y="2656049"/>
            <a:chExt cx="2397222" cy="2093640"/>
          </a:xfrm>
        </p:grpSpPr>
        <p:grpSp>
          <p:nvGrpSpPr>
            <p:cNvPr id="64" name="组合 63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5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TextBox 93"/>
            <p:cNvSpPr txBox="1"/>
            <p:nvPr/>
          </p:nvSpPr>
          <p:spPr>
            <a:xfrm>
              <a:off x="2375948" y="3062370"/>
              <a:ext cx="1545964" cy="1223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737836" y="492329"/>
            <a:ext cx="3668327" cy="707886"/>
            <a:chOff x="621716" y="648969"/>
            <a:chExt cx="3668327" cy="707886"/>
          </a:xfrm>
        </p:grpSpPr>
        <p:sp>
          <p:nvSpPr>
            <p:cNvPr id="70" name="TextBox 84"/>
            <p:cNvSpPr txBox="1"/>
            <p:nvPr/>
          </p:nvSpPr>
          <p:spPr>
            <a:xfrm>
              <a:off x="1864619" y="648969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E62129"/>
                  </a:solidFill>
                  <a:effectLst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目录</a:t>
              </a:r>
              <a:endParaRPr lang="zh-CN" altLang="en-US" sz="4000" dirty="0">
                <a:solidFill>
                  <a:srgbClr val="E62129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621716" y="836364"/>
              <a:ext cx="1072554" cy="297631"/>
              <a:chOff x="731520" y="2331269"/>
              <a:chExt cx="1072554" cy="297631"/>
            </a:xfrm>
          </p:grpSpPr>
          <p:sp>
            <p:nvSpPr>
              <p:cNvPr id="78" name="iconfont-1187-868487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54405246-CCE2-4201-BBB1-D3F3EB6E740D}"/>
                  </a:ext>
                </a:extLst>
              </p:cNvPr>
              <p:cNvSpPr/>
              <p:nvPr/>
            </p:nvSpPr>
            <p:spPr>
              <a:xfrm>
                <a:off x="1469348" y="2331269"/>
                <a:ext cx="334726" cy="297631"/>
              </a:xfrm>
              <a:custGeom>
                <a:avLst/>
                <a:gdLst>
                  <a:gd name="T0" fmla="*/ 9594 w 12802"/>
                  <a:gd name="T1" fmla="*/ 6548 h 11382"/>
                  <a:gd name="T2" fmla="*/ 12802 w 12802"/>
                  <a:gd name="T3" fmla="*/ 4139 h 11382"/>
                  <a:gd name="T4" fmla="*/ 8193 w 12802"/>
                  <a:gd name="T5" fmla="*/ 4139 h 11382"/>
                  <a:gd name="T6" fmla="*/ 6401 w 12802"/>
                  <a:gd name="T7" fmla="*/ 0 h 11382"/>
                  <a:gd name="T8" fmla="*/ 4811 w 12802"/>
                  <a:gd name="T9" fmla="*/ 3672 h 11382"/>
                  <a:gd name="T10" fmla="*/ 4814 w 12802"/>
                  <a:gd name="T11" fmla="*/ 3672 h 11382"/>
                  <a:gd name="T12" fmla="*/ 3882 w 12802"/>
                  <a:gd name="T13" fmla="*/ 7054 h 11382"/>
                  <a:gd name="T14" fmla="*/ 3887 w 12802"/>
                  <a:gd name="T15" fmla="*/ 7057 h 11382"/>
                  <a:gd name="T16" fmla="*/ 3848 w 12802"/>
                  <a:gd name="T17" fmla="*/ 7179 h 11382"/>
                  <a:gd name="T18" fmla="*/ 3810 w 12802"/>
                  <a:gd name="T19" fmla="*/ 7315 h 11382"/>
                  <a:gd name="T20" fmla="*/ 3805 w 12802"/>
                  <a:gd name="T21" fmla="*/ 7313 h 11382"/>
                  <a:gd name="T22" fmla="*/ 2515 w 12802"/>
                  <a:gd name="T23" fmla="*/ 11382 h 11382"/>
                  <a:gd name="T24" fmla="*/ 5676 w 12802"/>
                  <a:gd name="T25" fmla="*/ 9346 h 11382"/>
                  <a:gd name="T26" fmla="*/ 9594 w 12802"/>
                  <a:gd name="T27" fmla="*/ 6548 h 11382"/>
                  <a:gd name="T28" fmla="*/ 4196 w 12802"/>
                  <a:gd name="T29" fmla="*/ 4139 h 11382"/>
                  <a:gd name="T30" fmla="*/ 0 w 12802"/>
                  <a:gd name="T31" fmla="*/ 4139 h 11382"/>
                  <a:gd name="T32" fmla="*/ 3461 w 12802"/>
                  <a:gd name="T33" fmla="*/ 6738 h 11382"/>
                  <a:gd name="T34" fmla="*/ 4196 w 12802"/>
                  <a:gd name="T35" fmla="*/ 4139 h 11382"/>
                  <a:gd name="T36" fmla="*/ 6755 w 12802"/>
                  <a:gd name="T37" fmla="*/ 9120 h 11382"/>
                  <a:gd name="T38" fmla="*/ 10059 w 12802"/>
                  <a:gd name="T39" fmla="*/ 11382 h 11382"/>
                  <a:gd name="T40" fmla="*/ 9039 w 12802"/>
                  <a:gd name="T41" fmla="*/ 7523 h 11382"/>
                  <a:gd name="T42" fmla="*/ 6755 w 12802"/>
                  <a:gd name="T43" fmla="*/ 9120 h 11382"/>
                  <a:gd name="T44" fmla="*/ 6755 w 12802"/>
                  <a:gd name="T45" fmla="*/ 9120 h 1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802" h="11382">
                    <a:moveTo>
                      <a:pt x="9594" y="6548"/>
                    </a:moveTo>
                    <a:lnTo>
                      <a:pt x="12802" y="4139"/>
                    </a:lnTo>
                    <a:lnTo>
                      <a:pt x="8193" y="4139"/>
                    </a:lnTo>
                    <a:lnTo>
                      <a:pt x="6401" y="0"/>
                    </a:lnTo>
                    <a:lnTo>
                      <a:pt x="4811" y="3672"/>
                    </a:lnTo>
                    <a:lnTo>
                      <a:pt x="4814" y="3672"/>
                    </a:lnTo>
                    <a:lnTo>
                      <a:pt x="3882" y="7054"/>
                    </a:lnTo>
                    <a:lnTo>
                      <a:pt x="3887" y="7057"/>
                    </a:lnTo>
                    <a:lnTo>
                      <a:pt x="3848" y="7179"/>
                    </a:lnTo>
                    <a:lnTo>
                      <a:pt x="3810" y="7315"/>
                    </a:lnTo>
                    <a:lnTo>
                      <a:pt x="3805" y="7313"/>
                    </a:lnTo>
                    <a:lnTo>
                      <a:pt x="2515" y="11382"/>
                    </a:lnTo>
                    <a:lnTo>
                      <a:pt x="5676" y="9346"/>
                    </a:lnTo>
                    <a:lnTo>
                      <a:pt x="9594" y="6548"/>
                    </a:lnTo>
                    <a:close/>
                    <a:moveTo>
                      <a:pt x="4196" y="4139"/>
                    </a:moveTo>
                    <a:lnTo>
                      <a:pt x="0" y="4139"/>
                    </a:lnTo>
                    <a:lnTo>
                      <a:pt x="3461" y="6738"/>
                    </a:lnTo>
                    <a:lnTo>
                      <a:pt x="4196" y="4139"/>
                    </a:lnTo>
                    <a:close/>
                    <a:moveTo>
                      <a:pt x="6755" y="9120"/>
                    </a:moveTo>
                    <a:lnTo>
                      <a:pt x="10059" y="11382"/>
                    </a:lnTo>
                    <a:lnTo>
                      <a:pt x="9039" y="7523"/>
                    </a:lnTo>
                    <a:lnTo>
                      <a:pt x="6755" y="9120"/>
                    </a:lnTo>
                    <a:close/>
                    <a:moveTo>
                      <a:pt x="6755" y="9120"/>
                    </a:moveTo>
                    <a:close/>
                  </a:path>
                </a:pathLst>
              </a:custGeom>
              <a:solidFill>
                <a:srgbClr val="E621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BB2411"/>
                  </a:solidFill>
                </a:endParaRPr>
              </a:p>
            </p:txBody>
          </p:sp>
          <p:grpSp>
            <p:nvGrpSpPr>
              <p:cNvPr id="79" name="组合 78"/>
              <p:cNvGrpSpPr/>
              <p:nvPr/>
            </p:nvGrpSpPr>
            <p:grpSpPr>
              <a:xfrm>
                <a:off x="731520" y="2480084"/>
                <a:ext cx="601980" cy="82550"/>
                <a:chOff x="731520" y="2480084"/>
                <a:chExt cx="601980" cy="82550"/>
              </a:xfrm>
            </p:grpSpPr>
            <p:cxnSp>
              <p:nvCxnSpPr>
                <p:cNvPr id="80" name="直接连接符 79"/>
                <p:cNvCxnSpPr/>
                <p:nvPr/>
              </p:nvCxnSpPr>
              <p:spPr>
                <a:xfrm>
                  <a:off x="731520" y="2480084"/>
                  <a:ext cx="601980" cy="0"/>
                </a:xfrm>
                <a:prstGeom prst="line">
                  <a:avLst/>
                </a:prstGeom>
                <a:ln w="12700">
                  <a:solidFill>
                    <a:srgbClr val="E6212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/>
              </p:nvCxnSpPr>
              <p:spPr>
                <a:xfrm>
                  <a:off x="731520" y="2562634"/>
                  <a:ext cx="601980" cy="0"/>
                </a:xfrm>
                <a:prstGeom prst="line">
                  <a:avLst/>
                </a:prstGeom>
                <a:ln w="12700">
                  <a:solidFill>
                    <a:srgbClr val="E6212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3" name="组合 72"/>
            <p:cNvGrpSpPr/>
            <p:nvPr/>
          </p:nvGrpSpPr>
          <p:grpSpPr>
            <a:xfrm>
              <a:off x="3213931" y="836364"/>
              <a:ext cx="1076112" cy="297631"/>
              <a:chOff x="7550005" y="2182453"/>
              <a:chExt cx="1076112" cy="297631"/>
            </a:xfrm>
          </p:grpSpPr>
          <p:sp>
            <p:nvSpPr>
              <p:cNvPr id="74" name="iconfont-1187-868487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54405246-CCE2-4201-BBB1-D3F3EB6E740D}"/>
                  </a:ext>
                </a:extLst>
              </p:cNvPr>
              <p:cNvSpPr/>
              <p:nvPr/>
            </p:nvSpPr>
            <p:spPr>
              <a:xfrm>
                <a:off x="7550005" y="2182453"/>
                <a:ext cx="334726" cy="297631"/>
              </a:xfrm>
              <a:custGeom>
                <a:avLst/>
                <a:gdLst>
                  <a:gd name="T0" fmla="*/ 9594 w 12802"/>
                  <a:gd name="T1" fmla="*/ 6548 h 11382"/>
                  <a:gd name="T2" fmla="*/ 12802 w 12802"/>
                  <a:gd name="T3" fmla="*/ 4139 h 11382"/>
                  <a:gd name="T4" fmla="*/ 8193 w 12802"/>
                  <a:gd name="T5" fmla="*/ 4139 h 11382"/>
                  <a:gd name="T6" fmla="*/ 6401 w 12802"/>
                  <a:gd name="T7" fmla="*/ 0 h 11382"/>
                  <a:gd name="T8" fmla="*/ 4811 w 12802"/>
                  <a:gd name="T9" fmla="*/ 3672 h 11382"/>
                  <a:gd name="T10" fmla="*/ 4814 w 12802"/>
                  <a:gd name="T11" fmla="*/ 3672 h 11382"/>
                  <a:gd name="T12" fmla="*/ 3882 w 12802"/>
                  <a:gd name="T13" fmla="*/ 7054 h 11382"/>
                  <a:gd name="T14" fmla="*/ 3887 w 12802"/>
                  <a:gd name="T15" fmla="*/ 7057 h 11382"/>
                  <a:gd name="T16" fmla="*/ 3848 w 12802"/>
                  <a:gd name="T17" fmla="*/ 7179 h 11382"/>
                  <a:gd name="T18" fmla="*/ 3810 w 12802"/>
                  <a:gd name="T19" fmla="*/ 7315 h 11382"/>
                  <a:gd name="T20" fmla="*/ 3805 w 12802"/>
                  <a:gd name="T21" fmla="*/ 7313 h 11382"/>
                  <a:gd name="T22" fmla="*/ 2515 w 12802"/>
                  <a:gd name="T23" fmla="*/ 11382 h 11382"/>
                  <a:gd name="T24" fmla="*/ 5676 w 12802"/>
                  <a:gd name="T25" fmla="*/ 9346 h 11382"/>
                  <a:gd name="T26" fmla="*/ 9594 w 12802"/>
                  <a:gd name="T27" fmla="*/ 6548 h 11382"/>
                  <a:gd name="T28" fmla="*/ 4196 w 12802"/>
                  <a:gd name="T29" fmla="*/ 4139 h 11382"/>
                  <a:gd name="T30" fmla="*/ 0 w 12802"/>
                  <a:gd name="T31" fmla="*/ 4139 h 11382"/>
                  <a:gd name="T32" fmla="*/ 3461 w 12802"/>
                  <a:gd name="T33" fmla="*/ 6738 h 11382"/>
                  <a:gd name="T34" fmla="*/ 4196 w 12802"/>
                  <a:gd name="T35" fmla="*/ 4139 h 11382"/>
                  <a:gd name="T36" fmla="*/ 6755 w 12802"/>
                  <a:gd name="T37" fmla="*/ 9120 h 11382"/>
                  <a:gd name="T38" fmla="*/ 10059 w 12802"/>
                  <a:gd name="T39" fmla="*/ 11382 h 11382"/>
                  <a:gd name="T40" fmla="*/ 9039 w 12802"/>
                  <a:gd name="T41" fmla="*/ 7523 h 11382"/>
                  <a:gd name="T42" fmla="*/ 6755 w 12802"/>
                  <a:gd name="T43" fmla="*/ 9120 h 11382"/>
                  <a:gd name="T44" fmla="*/ 6755 w 12802"/>
                  <a:gd name="T45" fmla="*/ 9120 h 1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802" h="11382">
                    <a:moveTo>
                      <a:pt x="9594" y="6548"/>
                    </a:moveTo>
                    <a:lnTo>
                      <a:pt x="12802" y="4139"/>
                    </a:lnTo>
                    <a:lnTo>
                      <a:pt x="8193" y="4139"/>
                    </a:lnTo>
                    <a:lnTo>
                      <a:pt x="6401" y="0"/>
                    </a:lnTo>
                    <a:lnTo>
                      <a:pt x="4811" y="3672"/>
                    </a:lnTo>
                    <a:lnTo>
                      <a:pt x="4814" y="3672"/>
                    </a:lnTo>
                    <a:lnTo>
                      <a:pt x="3882" y="7054"/>
                    </a:lnTo>
                    <a:lnTo>
                      <a:pt x="3887" y="7057"/>
                    </a:lnTo>
                    <a:lnTo>
                      <a:pt x="3848" y="7179"/>
                    </a:lnTo>
                    <a:lnTo>
                      <a:pt x="3810" y="7315"/>
                    </a:lnTo>
                    <a:lnTo>
                      <a:pt x="3805" y="7313"/>
                    </a:lnTo>
                    <a:lnTo>
                      <a:pt x="2515" y="11382"/>
                    </a:lnTo>
                    <a:lnTo>
                      <a:pt x="5676" y="9346"/>
                    </a:lnTo>
                    <a:lnTo>
                      <a:pt x="9594" y="6548"/>
                    </a:lnTo>
                    <a:close/>
                    <a:moveTo>
                      <a:pt x="4196" y="4139"/>
                    </a:moveTo>
                    <a:lnTo>
                      <a:pt x="0" y="4139"/>
                    </a:lnTo>
                    <a:lnTo>
                      <a:pt x="3461" y="6738"/>
                    </a:lnTo>
                    <a:lnTo>
                      <a:pt x="4196" y="4139"/>
                    </a:lnTo>
                    <a:close/>
                    <a:moveTo>
                      <a:pt x="6755" y="9120"/>
                    </a:moveTo>
                    <a:lnTo>
                      <a:pt x="10059" y="11382"/>
                    </a:lnTo>
                    <a:lnTo>
                      <a:pt x="9039" y="7523"/>
                    </a:lnTo>
                    <a:lnTo>
                      <a:pt x="6755" y="9120"/>
                    </a:lnTo>
                    <a:close/>
                    <a:moveTo>
                      <a:pt x="6755" y="9120"/>
                    </a:moveTo>
                    <a:close/>
                  </a:path>
                </a:pathLst>
              </a:custGeom>
              <a:solidFill>
                <a:srgbClr val="E621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BB2411"/>
                  </a:solidFill>
                </a:endParaRPr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>
                <a:off x="8024137" y="2331268"/>
                <a:ext cx="601980" cy="82550"/>
                <a:chOff x="1354198" y="2480084"/>
                <a:chExt cx="601980" cy="82550"/>
              </a:xfrm>
            </p:grpSpPr>
            <p:cxnSp>
              <p:nvCxnSpPr>
                <p:cNvPr id="76" name="直接连接符 75"/>
                <p:cNvCxnSpPr/>
                <p:nvPr/>
              </p:nvCxnSpPr>
              <p:spPr>
                <a:xfrm>
                  <a:off x="1354198" y="2480084"/>
                  <a:ext cx="601980" cy="0"/>
                </a:xfrm>
                <a:prstGeom prst="line">
                  <a:avLst/>
                </a:prstGeom>
                <a:ln w="12700">
                  <a:solidFill>
                    <a:srgbClr val="E6212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/>
              </p:nvCxnSpPr>
              <p:spPr>
                <a:xfrm>
                  <a:off x="1354198" y="2562634"/>
                  <a:ext cx="601980" cy="0"/>
                </a:xfrm>
                <a:prstGeom prst="line">
                  <a:avLst/>
                </a:prstGeom>
                <a:ln w="12700">
                  <a:solidFill>
                    <a:srgbClr val="E6212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3383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562504051"/>
              </p:ext>
            </p:extLst>
          </p:nvPr>
        </p:nvGraphicFramePr>
        <p:xfrm>
          <a:off x="-258963" y="942713"/>
          <a:ext cx="3561380" cy="2030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2710371637"/>
              </p:ext>
            </p:extLst>
          </p:nvPr>
        </p:nvGraphicFramePr>
        <p:xfrm>
          <a:off x="1774950" y="942713"/>
          <a:ext cx="3561380" cy="2030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4100456567"/>
              </p:ext>
            </p:extLst>
          </p:nvPr>
        </p:nvGraphicFramePr>
        <p:xfrm>
          <a:off x="3808861" y="942713"/>
          <a:ext cx="3561380" cy="2030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673410039"/>
              </p:ext>
            </p:extLst>
          </p:nvPr>
        </p:nvGraphicFramePr>
        <p:xfrm>
          <a:off x="5842773" y="942713"/>
          <a:ext cx="3561380" cy="2030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文本框 27"/>
          <p:cNvSpPr txBox="1"/>
          <p:nvPr/>
        </p:nvSpPr>
        <p:spPr>
          <a:xfrm>
            <a:off x="920707" y="1715998"/>
            <a:ext cx="108611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30</a:t>
            </a:r>
            <a:r>
              <a:rPr lang="en-US" altLang="zh-CN" sz="15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28"/>
          <p:cNvSpPr txBox="1"/>
          <p:nvPr/>
        </p:nvSpPr>
        <p:spPr>
          <a:xfrm>
            <a:off x="2944449" y="1715997"/>
            <a:ext cx="1086110" cy="4384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50</a:t>
            </a:r>
            <a:r>
              <a:rPr lang="en-US" altLang="zh-CN" sz="15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29"/>
          <p:cNvSpPr txBox="1"/>
          <p:nvPr/>
        </p:nvSpPr>
        <p:spPr>
          <a:xfrm>
            <a:off x="4968191" y="1715998"/>
            <a:ext cx="108611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80</a:t>
            </a:r>
            <a:r>
              <a:rPr lang="en-US" altLang="zh-CN" sz="15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30"/>
          <p:cNvSpPr txBox="1"/>
          <p:nvPr/>
        </p:nvSpPr>
        <p:spPr>
          <a:xfrm>
            <a:off x="7042782" y="1715998"/>
            <a:ext cx="108611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100</a:t>
            </a:r>
            <a:r>
              <a:rPr lang="en-US" altLang="zh-CN" sz="15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32"/>
          <p:cNvSpPr txBox="1"/>
          <p:nvPr/>
        </p:nvSpPr>
        <p:spPr>
          <a:xfrm>
            <a:off x="846304" y="2934421"/>
            <a:ext cx="1230408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cs typeface="+mn-ea"/>
                <a:sym typeface="+mn-lt"/>
              </a:rPr>
              <a:t>添加标题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1" name="文本框 32"/>
          <p:cNvSpPr txBox="1"/>
          <p:nvPr/>
        </p:nvSpPr>
        <p:spPr>
          <a:xfrm>
            <a:off x="2890522" y="2927761"/>
            <a:ext cx="1230408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cs typeface="+mn-ea"/>
                <a:sym typeface="+mn-lt"/>
              </a:rPr>
              <a:t>添加标题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2" name="文本框 32"/>
          <p:cNvSpPr txBox="1"/>
          <p:nvPr/>
        </p:nvSpPr>
        <p:spPr>
          <a:xfrm>
            <a:off x="4954148" y="2927761"/>
            <a:ext cx="1230408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cs typeface="+mn-ea"/>
                <a:sym typeface="+mn-lt"/>
              </a:rPr>
              <a:t>添加标题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3" name="文本框 32"/>
          <p:cNvSpPr txBox="1"/>
          <p:nvPr/>
        </p:nvSpPr>
        <p:spPr>
          <a:xfrm>
            <a:off x="6957176" y="2927761"/>
            <a:ext cx="1230408" cy="2769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b="1" dirty="0" smtClean="0">
                <a:cs typeface="+mn-ea"/>
                <a:sym typeface="+mn-lt"/>
              </a:rPr>
              <a:t>添加标题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4" name="文本框 129"/>
          <p:cNvSpPr txBox="1"/>
          <p:nvPr/>
        </p:nvSpPr>
        <p:spPr>
          <a:xfrm>
            <a:off x="890907" y="3320353"/>
            <a:ext cx="1138173" cy="880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5" name="文本框 129"/>
          <p:cNvSpPr txBox="1"/>
          <p:nvPr/>
        </p:nvSpPr>
        <p:spPr>
          <a:xfrm>
            <a:off x="2936639" y="3320353"/>
            <a:ext cx="1138173" cy="880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6" name="文本框 129"/>
          <p:cNvSpPr txBox="1"/>
          <p:nvPr/>
        </p:nvSpPr>
        <p:spPr>
          <a:xfrm>
            <a:off x="5000266" y="3320353"/>
            <a:ext cx="1138173" cy="880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7" name="文本框 129"/>
          <p:cNvSpPr txBox="1"/>
          <p:nvPr/>
        </p:nvSpPr>
        <p:spPr>
          <a:xfrm>
            <a:off x="7003294" y="3320353"/>
            <a:ext cx="1138173" cy="880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18071" y="3284208"/>
            <a:ext cx="148249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764481" y="3284208"/>
            <a:ext cx="148249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828107" y="3284208"/>
            <a:ext cx="148249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844591" y="3284208"/>
            <a:ext cx="148249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23" name="组合 22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43077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2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2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2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2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2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2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2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7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8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128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30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31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" grpId="0">
            <p:bldAsOne/>
          </p:bldGraphic>
          <p:bldGraphic spid="2" grpId="1">
            <p:bldAsOne/>
          </p:bldGraphic>
          <p:bldGraphic spid="2" grpId="2">
            <p:bldAsOne/>
          </p:bldGraphic>
          <p:bldGraphic spid="2" grpId="3">
            <p:bldAsOne/>
          </p:bldGraphic>
          <p:bldGraphic spid="2" grpId="4">
            <p:bldAsOne/>
          </p:bldGraphic>
          <p:bldGraphic spid="3" grpId="0">
            <p:bldAsOne/>
          </p:bldGraphic>
          <p:bldGraphic spid="3" grpId="1">
            <p:bldAsOne/>
          </p:bldGraphic>
          <p:bldGraphic spid="3" grpId="2">
            <p:bldAsOne/>
          </p:bldGraphic>
          <p:bldGraphic spid="3" grpId="3">
            <p:bldAsOne/>
          </p:bldGraphic>
          <p:bldGraphic spid="3" grpId="4">
            <p:bldAsOne/>
          </p:bldGraphic>
          <p:bldGraphic spid="4" grpId="0">
            <p:bldAsOne/>
          </p:bldGraphic>
          <p:bldGraphic spid="4" grpId="1">
            <p:bldAsOne/>
          </p:bldGraphic>
          <p:bldGraphic spid="4" grpId="2">
            <p:bldAsOne/>
          </p:bldGraphic>
          <p:bldGraphic spid="4" grpId="3">
            <p:bldAsOne/>
          </p:bldGraphic>
          <p:bldGraphic spid="4" grpId="4">
            <p:bldAsOne/>
          </p:bldGraphic>
          <p:bldGraphic spid="5" grpId="0">
            <p:bldAsOne/>
          </p:bldGraphic>
          <p:bldGraphic spid="5" grpId="1">
            <p:bldAsOne/>
          </p:bldGraphic>
          <p:bldGraphic spid="5" grpId="2">
            <p:bldAsOne/>
          </p:bldGraphic>
          <p:bldGraphic spid="5" grpId="3">
            <p:bldAsOne/>
          </p:bldGraphic>
          <p:bldGraphic spid="5" grpId="4">
            <p:bldAsOne/>
          </p:bldGraphic>
          <p:bldP spid="6" grpId="0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2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2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2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2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2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2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2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7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8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128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" grpId="0">
            <p:bldAsOne/>
          </p:bldGraphic>
          <p:bldGraphic spid="2" grpId="1">
            <p:bldAsOne/>
          </p:bldGraphic>
          <p:bldGraphic spid="2" grpId="2">
            <p:bldAsOne/>
          </p:bldGraphic>
          <p:bldGraphic spid="2" grpId="3">
            <p:bldAsOne/>
          </p:bldGraphic>
          <p:bldGraphic spid="2" grpId="4">
            <p:bldAsOne/>
          </p:bldGraphic>
          <p:bldGraphic spid="3" grpId="0">
            <p:bldAsOne/>
          </p:bldGraphic>
          <p:bldGraphic spid="3" grpId="1">
            <p:bldAsOne/>
          </p:bldGraphic>
          <p:bldGraphic spid="3" grpId="2">
            <p:bldAsOne/>
          </p:bldGraphic>
          <p:bldGraphic spid="3" grpId="3">
            <p:bldAsOne/>
          </p:bldGraphic>
          <p:bldGraphic spid="3" grpId="4">
            <p:bldAsOne/>
          </p:bldGraphic>
          <p:bldGraphic spid="4" grpId="0">
            <p:bldAsOne/>
          </p:bldGraphic>
          <p:bldGraphic spid="4" grpId="1">
            <p:bldAsOne/>
          </p:bldGraphic>
          <p:bldGraphic spid="4" grpId="2">
            <p:bldAsOne/>
          </p:bldGraphic>
          <p:bldGraphic spid="4" grpId="3">
            <p:bldAsOne/>
          </p:bldGraphic>
          <p:bldGraphic spid="4" grpId="4">
            <p:bldAsOne/>
          </p:bldGraphic>
          <p:bldGraphic spid="5" grpId="0">
            <p:bldAsOne/>
          </p:bldGraphic>
          <p:bldGraphic spid="5" grpId="1">
            <p:bldAsOne/>
          </p:bldGraphic>
          <p:bldGraphic spid="5" grpId="2">
            <p:bldAsOne/>
          </p:bldGraphic>
          <p:bldGraphic spid="5" grpId="3">
            <p:bldAsOne/>
          </p:bldGraphic>
          <p:bldGraphic spid="5" grpId="4">
            <p:bldAsOne/>
          </p:bldGraphic>
          <p:bldP spid="6" grpId="0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6"/>
          <p:cNvGrpSpPr/>
          <p:nvPr/>
        </p:nvGrpSpPr>
        <p:grpSpPr>
          <a:xfrm>
            <a:off x="1218632" y="1633517"/>
            <a:ext cx="6960468" cy="1799783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82" name="Arc 54"/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cs typeface="+mn-ea"/>
                <a:sym typeface="+mn-lt"/>
              </a:endParaRPr>
            </a:p>
          </p:txBody>
        </p:sp>
        <p:sp>
          <p:nvSpPr>
            <p:cNvPr id="83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cs typeface="+mn-ea"/>
                <a:sym typeface="+mn-lt"/>
              </a:endParaRPr>
            </a:p>
          </p:txBody>
        </p:sp>
        <p:sp>
          <p:nvSpPr>
            <p:cNvPr id="84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cs typeface="+mn-ea"/>
                <a:sym typeface="+mn-lt"/>
              </a:endParaRPr>
            </a:p>
          </p:txBody>
        </p:sp>
        <p:sp>
          <p:nvSpPr>
            <p:cNvPr id="85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85"/>
          <p:cNvGrpSpPr/>
          <p:nvPr/>
        </p:nvGrpSpPr>
        <p:grpSpPr>
          <a:xfrm>
            <a:off x="1266772" y="1033348"/>
            <a:ext cx="1669611" cy="819718"/>
            <a:chOff x="6084168" y="1274556"/>
            <a:chExt cx="1669538" cy="796423"/>
          </a:xfrm>
        </p:grpSpPr>
        <p:sp>
          <p:nvSpPr>
            <p:cNvPr id="87" name="TextBox 86"/>
            <p:cNvSpPr txBox="1"/>
            <p:nvPr/>
          </p:nvSpPr>
          <p:spPr>
            <a:xfrm>
              <a:off x="6084168" y="1514664"/>
              <a:ext cx="1669538" cy="55631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532344" y="1274556"/>
              <a:ext cx="1008112" cy="26912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" name="组合 88"/>
          <p:cNvGrpSpPr/>
          <p:nvPr/>
        </p:nvGrpSpPr>
        <p:grpSpPr>
          <a:xfrm>
            <a:off x="3014927" y="3419289"/>
            <a:ext cx="1669611" cy="819718"/>
            <a:chOff x="6084168" y="1274556"/>
            <a:chExt cx="1669538" cy="796423"/>
          </a:xfrm>
        </p:grpSpPr>
        <p:sp>
          <p:nvSpPr>
            <p:cNvPr id="90" name="TextBox 89"/>
            <p:cNvSpPr txBox="1"/>
            <p:nvPr/>
          </p:nvSpPr>
          <p:spPr>
            <a:xfrm>
              <a:off x="6084168" y="1514664"/>
              <a:ext cx="1669538" cy="55631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6532344" y="1274556"/>
              <a:ext cx="1008112" cy="26912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" name="组合 91"/>
          <p:cNvGrpSpPr/>
          <p:nvPr/>
        </p:nvGrpSpPr>
        <p:grpSpPr>
          <a:xfrm>
            <a:off x="4698864" y="1033348"/>
            <a:ext cx="1669611" cy="819718"/>
            <a:chOff x="6084168" y="1274556"/>
            <a:chExt cx="1669538" cy="796423"/>
          </a:xfrm>
        </p:grpSpPr>
        <p:sp>
          <p:nvSpPr>
            <p:cNvPr id="93" name="TextBox 92"/>
            <p:cNvSpPr txBox="1"/>
            <p:nvPr/>
          </p:nvSpPr>
          <p:spPr>
            <a:xfrm>
              <a:off x="6084168" y="1514664"/>
              <a:ext cx="1669538" cy="55631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6532344" y="1274556"/>
              <a:ext cx="1008112" cy="243211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" name="组合 94"/>
          <p:cNvGrpSpPr/>
          <p:nvPr/>
        </p:nvGrpSpPr>
        <p:grpSpPr>
          <a:xfrm>
            <a:off x="6512336" y="3419289"/>
            <a:ext cx="1669611" cy="819718"/>
            <a:chOff x="6084168" y="1274556"/>
            <a:chExt cx="1669538" cy="796422"/>
          </a:xfrm>
        </p:grpSpPr>
        <p:sp>
          <p:nvSpPr>
            <p:cNvPr id="96" name="TextBox 95"/>
            <p:cNvSpPr txBox="1"/>
            <p:nvPr/>
          </p:nvSpPr>
          <p:spPr>
            <a:xfrm>
              <a:off x="6084168" y="1514664"/>
              <a:ext cx="1669538" cy="556314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6532344" y="1274556"/>
              <a:ext cx="1008112" cy="26912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" name="组合 97"/>
          <p:cNvGrpSpPr/>
          <p:nvPr/>
        </p:nvGrpSpPr>
        <p:grpSpPr>
          <a:xfrm>
            <a:off x="1516475" y="1934384"/>
            <a:ext cx="1206649" cy="1206893"/>
            <a:chOff x="2201071" y="3406041"/>
            <a:chExt cx="1805286" cy="1805938"/>
          </a:xfrm>
        </p:grpSpPr>
        <p:grpSp>
          <p:nvGrpSpPr>
            <p:cNvPr id="8" name="组合 98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9" name="组合 10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3" name="同心圆 10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椭圆 10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2" name="椭圆 10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0" name="TextBox 99"/>
            <p:cNvSpPr txBox="1"/>
            <p:nvPr/>
          </p:nvSpPr>
          <p:spPr>
            <a:xfrm>
              <a:off x="2591909" y="4089059"/>
              <a:ext cx="1146494" cy="4490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第一步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104"/>
          <p:cNvGrpSpPr/>
          <p:nvPr/>
        </p:nvGrpSpPr>
        <p:grpSpPr>
          <a:xfrm>
            <a:off x="4979569" y="1934384"/>
            <a:ext cx="1206649" cy="1206893"/>
            <a:chOff x="7382260" y="3406041"/>
            <a:chExt cx="1805286" cy="1805938"/>
          </a:xfrm>
        </p:grpSpPr>
        <p:grpSp>
          <p:nvGrpSpPr>
            <p:cNvPr id="11" name="组合 105"/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12" name="组合 10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0" name="同心圆 10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椭圆 11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9" name="椭圆 10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7" name="TextBox 106"/>
            <p:cNvSpPr txBox="1"/>
            <p:nvPr/>
          </p:nvSpPr>
          <p:spPr>
            <a:xfrm>
              <a:off x="7773098" y="4103312"/>
              <a:ext cx="1085327" cy="4490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第三步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11"/>
          <p:cNvGrpSpPr/>
          <p:nvPr/>
        </p:nvGrpSpPr>
        <p:grpSpPr>
          <a:xfrm>
            <a:off x="3261005" y="1934384"/>
            <a:ext cx="1206649" cy="1206893"/>
            <a:chOff x="4811090" y="3406041"/>
            <a:chExt cx="1805286" cy="1805938"/>
          </a:xfrm>
        </p:grpSpPr>
        <p:grpSp>
          <p:nvGrpSpPr>
            <p:cNvPr id="14" name="组合 112"/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15" name="组合 1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7" name="同心圆 1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椭圆 1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6" name="椭圆 1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4" name="TextBox 113"/>
            <p:cNvSpPr txBox="1"/>
            <p:nvPr/>
          </p:nvSpPr>
          <p:spPr>
            <a:xfrm>
              <a:off x="5201928" y="4089059"/>
              <a:ext cx="1137121" cy="4490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第二步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18"/>
          <p:cNvGrpSpPr/>
          <p:nvPr/>
        </p:nvGrpSpPr>
        <p:grpSpPr>
          <a:xfrm>
            <a:off x="6705717" y="1934384"/>
            <a:ext cx="1206649" cy="1206893"/>
            <a:chOff x="9964778" y="3406041"/>
            <a:chExt cx="1805286" cy="1805938"/>
          </a:xfrm>
        </p:grpSpPr>
        <p:grpSp>
          <p:nvGrpSpPr>
            <p:cNvPr id="17" name="组合 119"/>
            <p:cNvGrpSpPr/>
            <p:nvPr/>
          </p:nvGrpSpPr>
          <p:grpSpPr>
            <a:xfrm>
              <a:off x="9964778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18" name="组合 12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4" name="同心圆 12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椭圆 12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3" name="椭圆 12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1" name="TextBox 120"/>
            <p:cNvSpPr txBox="1"/>
            <p:nvPr/>
          </p:nvSpPr>
          <p:spPr>
            <a:xfrm>
              <a:off x="10412616" y="4089059"/>
              <a:ext cx="1141270" cy="4490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第四步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48" name="组合 47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51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4287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59616" y="1012308"/>
            <a:ext cx="5565109" cy="2907984"/>
            <a:chOff x="1007141" y="1059932"/>
            <a:chExt cx="7129719" cy="3725553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 rot="5400000">
              <a:off x="906124" y="1160949"/>
              <a:ext cx="1781820" cy="157978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 rot="5400000">
              <a:off x="1096935" y="1330127"/>
              <a:ext cx="1400197" cy="124143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 rot="5400000">
              <a:off x="1286842" y="1498499"/>
              <a:ext cx="1020383" cy="90468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15"/>
            <p:cNvSpPr txBox="1"/>
            <p:nvPr/>
          </p:nvSpPr>
          <p:spPr>
            <a:xfrm>
              <a:off x="1507406" y="1678220"/>
              <a:ext cx="579255" cy="44359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5400000">
              <a:off x="2747017" y="3104682"/>
              <a:ext cx="1781820" cy="157978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 rot="5400000">
              <a:off x="2937829" y="3273858"/>
              <a:ext cx="1400197" cy="124143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 rot="5400000">
              <a:off x="3127735" y="3442231"/>
              <a:ext cx="1020383" cy="90468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54"/>
            <p:cNvSpPr txBox="1"/>
            <p:nvPr/>
          </p:nvSpPr>
          <p:spPr>
            <a:xfrm>
              <a:off x="3348299" y="3621950"/>
              <a:ext cx="579255" cy="44359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 rot="5400000">
              <a:off x="4598271" y="1160949"/>
              <a:ext cx="1781820" cy="157978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 rot="5400000">
              <a:off x="4789083" y="1330127"/>
              <a:ext cx="1400197" cy="124143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 rot="5400000">
              <a:off x="4978989" y="1498499"/>
              <a:ext cx="1020383" cy="90468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3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59"/>
            <p:cNvSpPr txBox="1"/>
            <p:nvPr/>
          </p:nvSpPr>
          <p:spPr>
            <a:xfrm>
              <a:off x="5148666" y="1678220"/>
              <a:ext cx="710048" cy="44359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 rot="5400000">
              <a:off x="6456056" y="3104682"/>
              <a:ext cx="1781820" cy="157978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 rot="5400000">
              <a:off x="6646869" y="3273858"/>
              <a:ext cx="1400197" cy="124143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 rot="5400000">
              <a:off x="6836775" y="3442231"/>
              <a:ext cx="1020383" cy="90468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4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87"/>
            <p:cNvSpPr txBox="1"/>
            <p:nvPr/>
          </p:nvSpPr>
          <p:spPr>
            <a:xfrm>
              <a:off x="7057339" y="3621950"/>
              <a:ext cx="579255" cy="44359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 rot="5400000">
              <a:off x="906125" y="3104682"/>
              <a:ext cx="1781820" cy="157978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5"/>
            <p:cNvSpPr>
              <a:spLocks/>
            </p:cNvSpPr>
            <p:nvPr/>
          </p:nvSpPr>
          <p:spPr bwMode="auto">
            <a:xfrm rot="5400000">
              <a:off x="2744183" y="1160949"/>
              <a:ext cx="1781820" cy="157978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 rot="5400000">
              <a:off x="4598271" y="3104682"/>
              <a:ext cx="1781820" cy="157978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5"/>
            <p:cNvSpPr>
              <a:spLocks/>
            </p:cNvSpPr>
            <p:nvPr/>
          </p:nvSpPr>
          <p:spPr bwMode="auto">
            <a:xfrm rot="5400000">
              <a:off x="6456057" y="1160949"/>
              <a:ext cx="1781820" cy="157978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2" name="组合 24"/>
            <p:cNvGrpSpPr/>
            <p:nvPr/>
          </p:nvGrpSpPr>
          <p:grpSpPr>
            <a:xfrm>
              <a:off x="4842522" y="3339381"/>
              <a:ext cx="1267376" cy="1208883"/>
              <a:chOff x="6455856" y="4453542"/>
              <a:chExt cx="1689614" cy="1612218"/>
            </a:xfrm>
          </p:grpSpPr>
          <p:sp>
            <p:nvSpPr>
              <p:cNvPr id="45" name="文本框 38"/>
              <p:cNvSpPr txBox="1"/>
              <p:nvPr/>
            </p:nvSpPr>
            <p:spPr>
              <a:xfrm>
                <a:off x="6671674" y="4453542"/>
                <a:ext cx="1277281" cy="446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rgbClr val="000000"/>
                    </a:solidFill>
                    <a:cs typeface="+mn-ea"/>
                    <a:sym typeface="+mn-lt"/>
                  </a:rPr>
                  <a:t>添加</a:t>
                </a:r>
                <a:r>
                  <a:rPr lang="zh-CN" altLang="en-US" sz="1100" dirty="0">
                    <a:solidFill>
                      <a:srgbClr val="000000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49" name="矩形 47"/>
              <p:cNvSpPr>
                <a:spLocks noChangeArrowheads="1"/>
              </p:cNvSpPr>
              <p:nvPr/>
            </p:nvSpPr>
            <p:spPr bwMode="auto">
              <a:xfrm>
                <a:off x="6455856" y="4853652"/>
                <a:ext cx="1689614" cy="1212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73" tIns="34287" rIns="68573" bIns="34287">
                <a:spAutoFit/>
              </a:bodyPr>
              <a:lstStyle/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800" dirty="0" smtClean="0">
                    <a:solidFill>
                      <a:srgbClr val="00000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 smtClean="0">
                    <a:solidFill>
                      <a:srgbClr val="000000"/>
                    </a:solidFill>
                    <a:cs typeface="+mn-ea"/>
                    <a:sym typeface="+mn-lt"/>
                  </a:rPr>
                  <a:t>……</a:t>
                </a:r>
                <a:endParaRPr lang="en-US" altLang="zh-CN" sz="8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22"/>
            <p:cNvGrpSpPr/>
            <p:nvPr/>
          </p:nvGrpSpPr>
          <p:grpSpPr>
            <a:xfrm>
              <a:off x="1198093" y="3335147"/>
              <a:ext cx="1267376" cy="1208881"/>
              <a:chOff x="1597250" y="4447889"/>
              <a:chExt cx="1689614" cy="1612213"/>
            </a:xfrm>
          </p:grpSpPr>
          <p:sp>
            <p:nvSpPr>
              <p:cNvPr id="46" name="文本框 27"/>
              <p:cNvSpPr txBox="1"/>
              <p:nvPr/>
            </p:nvSpPr>
            <p:spPr>
              <a:xfrm>
                <a:off x="1793588" y="4447889"/>
                <a:ext cx="1277281" cy="446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rgbClr val="000000"/>
                    </a:solidFill>
                    <a:cs typeface="+mn-ea"/>
                    <a:sym typeface="+mn-lt"/>
                  </a:rPr>
                  <a:t>添加</a:t>
                </a:r>
                <a:r>
                  <a:rPr lang="zh-CN" altLang="en-US" sz="1100" dirty="0">
                    <a:solidFill>
                      <a:srgbClr val="000000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50" name="矩形 47"/>
              <p:cNvSpPr>
                <a:spLocks noChangeArrowheads="1"/>
              </p:cNvSpPr>
              <p:nvPr/>
            </p:nvSpPr>
            <p:spPr bwMode="auto">
              <a:xfrm>
                <a:off x="1597250" y="4847996"/>
                <a:ext cx="1689614" cy="1212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73" tIns="34287" rIns="68573" bIns="34287">
                <a:spAutoFit/>
              </a:bodyPr>
              <a:lstStyle/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800" dirty="0" smtClean="0">
                    <a:solidFill>
                      <a:srgbClr val="00000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 smtClean="0">
                    <a:solidFill>
                      <a:srgbClr val="000000"/>
                    </a:solidFill>
                    <a:cs typeface="+mn-ea"/>
                    <a:sym typeface="+mn-lt"/>
                  </a:rPr>
                  <a:t>……</a:t>
                </a:r>
                <a:endParaRPr lang="en-US" altLang="zh-CN" sz="8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21"/>
            <p:cNvGrpSpPr/>
            <p:nvPr/>
          </p:nvGrpSpPr>
          <p:grpSpPr>
            <a:xfrm>
              <a:off x="3008599" y="1385062"/>
              <a:ext cx="1267376" cy="1208883"/>
              <a:chOff x="4010943" y="1847180"/>
              <a:chExt cx="1689614" cy="1612218"/>
            </a:xfrm>
          </p:grpSpPr>
          <p:sp>
            <p:nvSpPr>
              <p:cNvPr id="47" name="文本框 29"/>
              <p:cNvSpPr txBox="1"/>
              <p:nvPr/>
            </p:nvSpPr>
            <p:spPr>
              <a:xfrm>
                <a:off x="4196909" y="1847180"/>
                <a:ext cx="1277281" cy="446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rgbClr val="000000"/>
                    </a:solidFill>
                    <a:cs typeface="+mn-ea"/>
                    <a:sym typeface="+mn-lt"/>
                  </a:rPr>
                  <a:t>添加</a:t>
                </a:r>
                <a:r>
                  <a:rPr lang="zh-CN" altLang="en-US" sz="1100" dirty="0">
                    <a:solidFill>
                      <a:srgbClr val="000000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51" name="矩形 47"/>
              <p:cNvSpPr>
                <a:spLocks noChangeArrowheads="1"/>
              </p:cNvSpPr>
              <p:nvPr/>
            </p:nvSpPr>
            <p:spPr bwMode="auto">
              <a:xfrm>
                <a:off x="4010943" y="2247290"/>
                <a:ext cx="1689614" cy="1212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73" tIns="34287" rIns="68573" bIns="34287">
                <a:spAutoFit/>
              </a:bodyPr>
              <a:lstStyle/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800" dirty="0" smtClean="0">
                    <a:solidFill>
                      <a:srgbClr val="00000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 smtClean="0">
                    <a:solidFill>
                      <a:srgbClr val="000000"/>
                    </a:solidFill>
                    <a:cs typeface="+mn-ea"/>
                    <a:sym typeface="+mn-lt"/>
                  </a:rPr>
                  <a:t>……</a:t>
                </a:r>
                <a:endParaRPr lang="en-US" altLang="zh-CN" sz="8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25"/>
            <p:cNvGrpSpPr/>
            <p:nvPr/>
          </p:nvGrpSpPr>
          <p:grpSpPr>
            <a:xfrm>
              <a:off x="6703694" y="1383892"/>
              <a:ext cx="1267376" cy="1208882"/>
              <a:chOff x="8937096" y="1845618"/>
              <a:chExt cx="1689614" cy="1612218"/>
            </a:xfrm>
          </p:grpSpPr>
          <p:sp>
            <p:nvSpPr>
              <p:cNvPr id="48" name="文本框 41"/>
              <p:cNvSpPr txBox="1"/>
              <p:nvPr/>
            </p:nvSpPr>
            <p:spPr>
              <a:xfrm>
                <a:off x="9138404" y="1845618"/>
                <a:ext cx="1277281" cy="446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rgbClr val="000000"/>
                    </a:solidFill>
                    <a:cs typeface="+mn-ea"/>
                    <a:sym typeface="+mn-lt"/>
                  </a:rPr>
                  <a:t>添加</a:t>
                </a:r>
                <a:r>
                  <a:rPr lang="zh-CN" altLang="en-US" sz="1100" dirty="0">
                    <a:solidFill>
                      <a:srgbClr val="000000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52" name="矩形 47"/>
              <p:cNvSpPr>
                <a:spLocks noChangeArrowheads="1"/>
              </p:cNvSpPr>
              <p:nvPr/>
            </p:nvSpPr>
            <p:spPr bwMode="auto">
              <a:xfrm>
                <a:off x="8937096" y="2245728"/>
                <a:ext cx="1689614" cy="1212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73" tIns="34287" rIns="68573" bIns="34287">
                <a:spAutoFit/>
              </a:bodyPr>
              <a:lstStyle/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800" dirty="0" smtClean="0">
                    <a:solidFill>
                      <a:srgbClr val="00000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800" dirty="0" smtClean="0">
                    <a:solidFill>
                      <a:srgbClr val="000000"/>
                    </a:solidFill>
                    <a:cs typeface="+mn-ea"/>
                    <a:sym typeface="+mn-lt"/>
                  </a:rPr>
                  <a:t>……</a:t>
                </a:r>
                <a:endParaRPr lang="en-US" altLang="zh-CN" sz="8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36" name="组合 35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23140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04"/>
          <a:stretch/>
        </p:blipFill>
        <p:spPr>
          <a:xfrm>
            <a:off x="0" y="0"/>
            <a:ext cx="9144000" cy="3741724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6932"/>
            <a:ext cx="9144000" cy="3395663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97665" y="3306423"/>
            <a:ext cx="4940300" cy="1490532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4155"/>
            <a:ext cx="9144000" cy="939345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755543" y="2178499"/>
            <a:ext cx="5626332" cy="596265"/>
            <a:chOff x="2064193" y="557382"/>
            <a:chExt cx="5626332" cy="596265"/>
          </a:xfrm>
        </p:grpSpPr>
        <p:sp>
          <p:nvSpPr>
            <p:cNvPr id="69" name="矩形 68"/>
            <p:cNvSpPr/>
            <p:nvPr/>
          </p:nvSpPr>
          <p:spPr>
            <a:xfrm>
              <a:off x="2064193" y="557382"/>
              <a:ext cx="5626332" cy="59626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424851" y="613545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单击此处添加文字标题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897375" y="773282"/>
            <a:ext cx="1342668" cy="1139177"/>
            <a:chOff x="1881842" y="2656049"/>
            <a:chExt cx="2397222" cy="2093640"/>
          </a:xfrm>
        </p:grpSpPr>
        <p:grpSp>
          <p:nvGrpSpPr>
            <p:cNvPr id="84" name="组合 83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8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5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TextBox 93"/>
            <p:cNvSpPr txBox="1"/>
            <p:nvPr/>
          </p:nvSpPr>
          <p:spPr>
            <a:xfrm>
              <a:off x="2375947" y="3062371"/>
              <a:ext cx="1545964" cy="1300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05</a:t>
              </a: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376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78865" y="1026703"/>
            <a:ext cx="3084014" cy="2807469"/>
            <a:chOff x="2638696" y="526547"/>
            <a:chExt cx="6346736" cy="5779709"/>
          </a:xfrm>
        </p:grpSpPr>
        <p:grpSp>
          <p:nvGrpSpPr>
            <p:cNvPr id="3" name="组合 2"/>
            <p:cNvGrpSpPr/>
            <p:nvPr/>
          </p:nvGrpSpPr>
          <p:grpSpPr>
            <a:xfrm>
              <a:off x="2638696" y="526547"/>
              <a:ext cx="3383280" cy="3383640"/>
              <a:chOff x="2987040" y="1497648"/>
              <a:chExt cx="3383280" cy="3383640"/>
            </a:xfrm>
          </p:grpSpPr>
          <p:sp>
            <p:nvSpPr>
              <p:cNvPr id="17" name="任意多边形 16"/>
              <p:cNvSpPr/>
              <p:nvPr/>
            </p:nvSpPr>
            <p:spPr>
              <a:xfrm flipH="1">
                <a:off x="298704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81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197860" y="1708648"/>
                <a:ext cx="2961640" cy="296164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14300" dist="25400" dir="135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flipH="1">
              <a:off x="6145712" y="1070165"/>
              <a:ext cx="2839720" cy="2840022"/>
              <a:chOff x="6748780" y="1497648"/>
              <a:chExt cx="3383280" cy="3383640"/>
            </a:xfrm>
          </p:grpSpPr>
          <p:sp>
            <p:nvSpPr>
              <p:cNvPr id="15" name="任意多边形 14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27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114300" dist="25400" dir="189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flipH="1" flipV="1">
              <a:off x="6145712" y="4029232"/>
              <a:ext cx="2276782" cy="2277024"/>
              <a:chOff x="6748780" y="1497648"/>
              <a:chExt cx="3383280" cy="3383640"/>
            </a:xfrm>
          </p:grpSpPr>
          <p:sp>
            <p:nvSpPr>
              <p:cNvPr id="13" name="任意多边形 12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18900000" scaled="1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114300" dist="25400" dir="27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flipV="1">
              <a:off x="4310634" y="4018644"/>
              <a:ext cx="1708764" cy="1708946"/>
              <a:chOff x="6748780" y="1497648"/>
              <a:chExt cx="3383280" cy="3383640"/>
            </a:xfrm>
          </p:grpSpPr>
          <p:sp>
            <p:nvSpPr>
              <p:cNvPr id="11" name="任意多边形 10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1D1D1"/>
                  </a:gs>
                </a:gsLst>
                <a:lin ang="13500000" scaled="0"/>
                <a:tileRect/>
              </a:gradFill>
              <a:ln w="285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3500000" scaled="0"/>
                  <a:tileRect/>
                </a:gradFill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114300" dist="25400" dir="8100000">
                  <a:prstClr val="black">
                    <a:alpha val="4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40"/>
            <p:cNvSpPr txBox="1"/>
            <p:nvPr/>
          </p:nvSpPr>
          <p:spPr>
            <a:xfrm>
              <a:off x="3520709" y="1665289"/>
              <a:ext cx="1619250" cy="17741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cs typeface="+mn-ea"/>
                  <a:sym typeface="+mn-lt"/>
                </a:rPr>
                <a:t>95</a:t>
              </a:r>
              <a:r>
                <a:rPr lang="en-US" altLang="zh-CN" sz="1600" dirty="0"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41"/>
            <p:cNvSpPr txBox="1"/>
            <p:nvPr/>
          </p:nvSpPr>
          <p:spPr>
            <a:xfrm>
              <a:off x="6755945" y="1982344"/>
              <a:ext cx="1619250" cy="1077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cs typeface="+mn-ea"/>
                  <a:sym typeface="+mn-lt"/>
                </a:rPr>
                <a:t>77</a:t>
              </a:r>
              <a:r>
                <a:rPr lang="en-US" altLang="zh-CN" sz="1400" dirty="0"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42"/>
            <p:cNvSpPr txBox="1"/>
            <p:nvPr/>
          </p:nvSpPr>
          <p:spPr>
            <a:xfrm>
              <a:off x="6474478" y="4706077"/>
              <a:ext cx="1619250" cy="82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/>
                  </a:solidFill>
                  <a:cs typeface="+mn-ea"/>
                  <a:sym typeface="+mn-lt"/>
                </a:rPr>
                <a:t>56</a:t>
              </a:r>
              <a:r>
                <a:rPr lang="en-US" altLang="zh-CN" sz="1400" dirty="0"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43"/>
            <p:cNvSpPr txBox="1"/>
            <p:nvPr/>
          </p:nvSpPr>
          <p:spPr>
            <a:xfrm>
              <a:off x="4381056" y="4491776"/>
              <a:ext cx="1619250" cy="82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/>
                  </a:solidFill>
                  <a:cs typeface="+mn-ea"/>
                  <a:sym typeface="+mn-lt"/>
                </a:rPr>
                <a:t>36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  <a:endParaRPr lang="zh-CN" altLang="en-US" sz="11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96"/>
          <p:cNvSpPr txBox="1"/>
          <p:nvPr/>
        </p:nvSpPr>
        <p:spPr>
          <a:xfrm>
            <a:off x="6219976" y="1458180"/>
            <a:ext cx="1361924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b="1" dirty="0" smtClean="0">
                <a:cs typeface="+mn-ea"/>
                <a:sym typeface="+mn-lt"/>
              </a:rPr>
              <a:t>添加</a:t>
            </a:r>
            <a:r>
              <a:rPr lang="zh-CN" altLang="en-US" sz="1200" b="1" dirty="0">
                <a:cs typeface="+mn-ea"/>
                <a:sym typeface="+mn-lt"/>
              </a:rPr>
              <a:t>标题</a:t>
            </a:r>
          </a:p>
        </p:txBody>
      </p:sp>
      <p:sp>
        <p:nvSpPr>
          <p:cNvPr id="22" name="文本框 113"/>
          <p:cNvSpPr txBox="1"/>
          <p:nvPr/>
        </p:nvSpPr>
        <p:spPr>
          <a:xfrm>
            <a:off x="1567802" y="1592868"/>
            <a:ext cx="127620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" name="文本框 100"/>
          <p:cNvSpPr txBox="1"/>
          <p:nvPr/>
        </p:nvSpPr>
        <p:spPr>
          <a:xfrm>
            <a:off x="5940983" y="2952796"/>
            <a:ext cx="111704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b="1" dirty="0" smtClean="0">
                <a:cs typeface="+mn-ea"/>
                <a:sym typeface="+mn-lt"/>
              </a:rPr>
              <a:t>添加</a:t>
            </a:r>
            <a:r>
              <a:rPr lang="zh-CN" altLang="en-US" sz="1200" b="1" dirty="0">
                <a:cs typeface="+mn-ea"/>
                <a:sym typeface="+mn-lt"/>
              </a:rPr>
              <a:t>标题</a:t>
            </a:r>
          </a:p>
        </p:txBody>
      </p:sp>
      <p:sp>
        <p:nvSpPr>
          <p:cNvPr id="26" name="文本框 113"/>
          <p:cNvSpPr txBox="1"/>
          <p:nvPr/>
        </p:nvSpPr>
        <p:spPr>
          <a:xfrm>
            <a:off x="2339067" y="3018379"/>
            <a:ext cx="127620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文本框 104"/>
          <p:cNvSpPr txBox="1"/>
          <p:nvPr/>
        </p:nvSpPr>
        <p:spPr>
          <a:xfrm>
            <a:off x="2609850" y="2886371"/>
            <a:ext cx="994103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1200" b="1" dirty="0" smtClean="0">
                <a:cs typeface="+mn-ea"/>
                <a:sym typeface="+mn-lt"/>
              </a:rPr>
              <a:t>添加</a:t>
            </a:r>
            <a:r>
              <a:rPr lang="zh-CN" altLang="en-US" sz="1200" b="1" dirty="0">
                <a:cs typeface="+mn-ea"/>
                <a:sym typeface="+mn-lt"/>
              </a:rPr>
              <a:t>标题</a:t>
            </a:r>
          </a:p>
        </p:txBody>
      </p:sp>
      <p:sp>
        <p:nvSpPr>
          <p:cNvPr id="30" name="文本框 113"/>
          <p:cNvSpPr txBox="1"/>
          <p:nvPr/>
        </p:nvSpPr>
        <p:spPr>
          <a:xfrm>
            <a:off x="6219975" y="1646034"/>
            <a:ext cx="127620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2" name="文本框 108"/>
          <p:cNvSpPr txBox="1"/>
          <p:nvPr/>
        </p:nvSpPr>
        <p:spPr>
          <a:xfrm>
            <a:off x="1895475" y="1376789"/>
            <a:ext cx="944204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1200" b="1" dirty="0" smtClean="0">
                <a:cs typeface="+mn-ea"/>
                <a:sym typeface="+mn-lt"/>
              </a:rPr>
              <a:t>添加</a:t>
            </a:r>
            <a:r>
              <a:rPr lang="zh-CN" altLang="en-US" sz="1200" b="1" dirty="0">
                <a:cs typeface="+mn-ea"/>
                <a:sym typeface="+mn-lt"/>
              </a:rPr>
              <a:t>标题</a:t>
            </a:r>
          </a:p>
        </p:txBody>
      </p:sp>
      <p:sp>
        <p:nvSpPr>
          <p:cNvPr id="34" name="文本框 113"/>
          <p:cNvSpPr txBox="1"/>
          <p:nvPr/>
        </p:nvSpPr>
        <p:spPr>
          <a:xfrm>
            <a:off x="5955528" y="3126655"/>
            <a:ext cx="127620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29" name="组合 28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7222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3"/>
          <p:cNvGrpSpPr/>
          <p:nvPr/>
        </p:nvGrpSpPr>
        <p:grpSpPr>
          <a:xfrm>
            <a:off x="1941422" y="1192751"/>
            <a:ext cx="5261156" cy="2891433"/>
            <a:chOff x="2402680" y="2725738"/>
            <a:chExt cx="2657475" cy="1460501"/>
          </a:xfrm>
          <a:solidFill>
            <a:schemeClr val="bg1">
              <a:lumMod val="85000"/>
              <a:alpha val="15000"/>
            </a:schemeClr>
          </a:solidFill>
        </p:grpSpPr>
        <p:sp>
          <p:nvSpPr>
            <p:cNvPr id="95" name="Freeform 20"/>
            <p:cNvSpPr>
              <a:spLocks/>
            </p:cNvSpPr>
            <p:nvPr/>
          </p:nvSpPr>
          <p:spPr bwMode="auto">
            <a:xfrm>
              <a:off x="3110705" y="2746376"/>
              <a:ext cx="33338" cy="14288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1 h 2"/>
                <a:gd name="T4" fmla="*/ 3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1"/>
                    <a:pt x="1" y="0"/>
                    <a:pt x="0" y="1"/>
                  </a:cubicBezTo>
                  <a:cubicBezTo>
                    <a:pt x="0" y="2"/>
                    <a:pt x="2" y="2"/>
                    <a:pt x="3" y="2"/>
                  </a:cubicBezTo>
                  <a:cubicBezTo>
                    <a:pt x="4" y="2"/>
                    <a:pt x="5" y="2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21"/>
            <p:cNvSpPr>
              <a:spLocks/>
            </p:cNvSpPr>
            <p:nvPr/>
          </p:nvSpPr>
          <p:spPr bwMode="auto">
            <a:xfrm>
              <a:off x="4682330" y="2994026"/>
              <a:ext cx="14288" cy="28575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3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1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22"/>
            <p:cNvSpPr>
              <a:spLocks noEditPoints="1"/>
            </p:cNvSpPr>
            <p:nvPr/>
          </p:nvSpPr>
          <p:spPr bwMode="auto">
            <a:xfrm>
              <a:off x="3494880" y="2767013"/>
              <a:ext cx="1366838" cy="668338"/>
            </a:xfrm>
            <a:custGeom>
              <a:avLst/>
              <a:gdLst>
                <a:gd name="T0" fmla="*/ 80 w 199"/>
                <a:gd name="T1" fmla="*/ 43 h 97"/>
                <a:gd name="T2" fmla="*/ 64 w 199"/>
                <a:gd name="T3" fmla="*/ 36 h 97"/>
                <a:gd name="T4" fmla="*/ 76 w 199"/>
                <a:gd name="T5" fmla="*/ 47 h 97"/>
                <a:gd name="T6" fmla="*/ 69 w 199"/>
                <a:gd name="T7" fmla="*/ 50 h 97"/>
                <a:gd name="T8" fmla="*/ 128 w 199"/>
                <a:gd name="T9" fmla="*/ 33 h 97"/>
                <a:gd name="T10" fmla="*/ 88 w 199"/>
                <a:gd name="T11" fmla="*/ 4 h 97"/>
                <a:gd name="T12" fmla="*/ 90 w 199"/>
                <a:gd name="T13" fmla="*/ 11 h 97"/>
                <a:gd name="T14" fmla="*/ 83 w 199"/>
                <a:gd name="T15" fmla="*/ 13 h 97"/>
                <a:gd name="T16" fmla="*/ 76 w 199"/>
                <a:gd name="T17" fmla="*/ 6 h 97"/>
                <a:gd name="T18" fmla="*/ 45 w 199"/>
                <a:gd name="T19" fmla="*/ 11 h 97"/>
                <a:gd name="T20" fmla="*/ 40 w 199"/>
                <a:gd name="T21" fmla="*/ 10 h 97"/>
                <a:gd name="T22" fmla="*/ 34 w 199"/>
                <a:gd name="T23" fmla="*/ 8 h 97"/>
                <a:gd name="T24" fmla="*/ 26 w 199"/>
                <a:gd name="T25" fmla="*/ 16 h 97"/>
                <a:gd name="T26" fmla="*/ 23 w 199"/>
                <a:gd name="T27" fmla="*/ 17 h 97"/>
                <a:gd name="T28" fmla="*/ 26 w 199"/>
                <a:gd name="T29" fmla="*/ 19 h 97"/>
                <a:gd name="T30" fmla="*/ 39 w 199"/>
                <a:gd name="T31" fmla="*/ 15 h 97"/>
                <a:gd name="T32" fmla="*/ 46 w 199"/>
                <a:gd name="T33" fmla="*/ 28 h 97"/>
                <a:gd name="T34" fmla="*/ 42 w 199"/>
                <a:gd name="T35" fmla="*/ 26 h 97"/>
                <a:gd name="T36" fmla="*/ 36 w 199"/>
                <a:gd name="T37" fmla="*/ 27 h 97"/>
                <a:gd name="T38" fmla="*/ 25 w 199"/>
                <a:gd name="T39" fmla="*/ 29 h 97"/>
                <a:gd name="T40" fmla="*/ 9 w 199"/>
                <a:gd name="T41" fmla="*/ 45 h 97"/>
                <a:gd name="T42" fmla="*/ 5 w 199"/>
                <a:gd name="T43" fmla="*/ 55 h 97"/>
                <a:gd name="T44" fmla="*/ 20 w 199"/>
                <a:gd name="T45" fmla="*/ 42 h 97"/>
                <a:gd name="T46" fmla="*/ 25 w 199"/>
                <a:gd name="T47" fmla="*/ 44 h 97"/>
                <a:gd name="T48" fmla="*/ 32 w 199"/>
                <a:gd name="T49" fmla="*/ 36 h 97"/>
                <a:gd name="T50" fmla="*/ 35 w 199"/>
                <a:gd name="T51" fmla="*/ 38 h 97"/>
                <a:gd name="T52" fmla="*/ 28 w 199"/>
                <a:gd name="T53" fmla="*/ 42 h 97"/>
                <a:gd name="T54" fmla="*/ 35 w 199"/>
                <a:gd name="T55" fmla="*/ 41 h 97"/>
                <a:gd name="T56" fmla="*/ 39 w 199"/>
                <a:gd name="T57" fmla="*/ 49 h 97"/>
                <a:gd name="T58" fmla="*/ 42 w 199"/>
                <a:gd name="T59" fmla="*/ 44 h 97"/>
                <a:gd name="T60" fmla="*/ 45 w 199"/>
                <a:gd name="T61" fmla="*/ 42 h 97"/>
                <a:gd name="T62" fmla="*/ 56 w 199"/>
                <a:gd name="T63" fmla="*/ 36 h 97"/>
                <a:gd name="T64" fmla="*/ 60 w 199"/>
                <a:gd name="T65" fmla="*/ 45 h 97"/>
                <a:gd name="T66" fmla="*/ 51 w 199"/>
                <a:gd name="T67" fmla="*/ 47 h 97"/>
                <a:gd name="T68" fmla="*/ 55 w 199"/>
                <a:gd name="T69" fmla="*/ 59 h 97"/>
                <a:gd name="T70" fmla="*/ 57 w 199"/>
                <a:gd name="T71" fmla="*/ 65 h 97"/>
                <a:gd name="T72" fmla="*/ 82 w 199"/>
                <a:gd name="T73" fmla="*/ 72 h 97"/>
                <a:gd name="T74" fmla="*/ 70 w 199"/>
                <a:gd name="T75" fmla="*/ 65 h 97"/>
                <a:gd name="T76" fmla="*/ 84 w 199"/>
                <a:gd name="T77" fmla="*/ 71 h 97"/>
                <a:gd name="T78" fmla="*/ 95 w 199"/>
                <a:gd name="T79" fmla="*/ 71 h 97"/>
                <a:gd name="T80" fmla="*/ 101 w 199"/>
                <a:gd name="T81" fmla="*/ 74 h 97"/>
                <a:gd name="T82" fmla="*/ 104 w 199"/>
                <a:gd name="T83" fmla="*/ 76 h 97"/>
                <a:gd name="T84" fmla="*/ 125 w 199"/>
                <a:gd name="T85" fmla="*/ 76 h 97"/>
                <a:gd name="T86" fmla="*/ 130 w 199"/>
                <a:gd name="T87" fmla="*/ 74 h 97"/>
                <a:gd name="T88" fmla="*/ 139 w 199"/>
                <a:gd name="T89" fmla="*/ 90 h 97"/>
                <a:gd name="T90" fmla="*/ 144 w 199"/>
                <a:gd name="T91" fmla="*/ 89 h 97"/>
                <a:gd name="T92" fmla="*/ 146 w 199"/>
                <a:gd name="T93" fmla="*/ 80 h 97"/>
                <a:gd name="T94" fmla="*/ 150 w 199"/>
                <a:gd name="T95" fmla="*/ 77 h 97"/>
                <a:gd name="T96" fmla="*/ 156 w 199"/>
                <a:gd name="T97" fmla="*/ 49 h 97"/>
                <a:gd name="T98" fmla="*/ 165 w 199"/>
                <a:gd name="T99" fmla="*/ 52 h 97"/>
                <a:gd name="T100" fmla="*/ 167 w 199"/>
                <a:gd name="T101" fmla="*/ 46 h 97"/>
                <a:gd name="T102" fmla="*/ 166 w 199"/>
                <a:gd name="T103" fmla="*/ 29 h 97"/>
                <a:gd name="T104" fmla="*/ 174 w 199"/>
                <a:gd name="T105" fmla="*/ 21 h 97"/>
                <a:gd name="T106" fmla="*/ 184 w 199"/>
                <a:gd name="T107" fmla="*/ 20 h 97"/>
                <a:gd name="T108" fmla="*/ 192 w 199"/>
                <a:gd name="T109" fmla="*/ 13 h 97"/>
                <a:gd name="T110" fmla="*/ 199 w 199"/>
                <a:gd name="T111" fmla="*/ 13 h 97"/>
                <a:gd name="T112" fmla="*/ 127 w 199"/>
                <a:gd name="T113" fmla="*/ 3 h 97"/>
                <a:gd name="T114" fmla="*/ 113 w 199"/>
                <a:gd name="T115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9" h="97">
                  <a:moveTo>
                    <a:pt x="77" y="44"/>
                  </a:moveTo>
                  <a:cubicBezTo>
                    <a:pt x="76" y="42"/>
                    <a:pt x="80" y="40"/>
                    <a:pt x="82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3" y="40"/>
                    <a:pt x="82" y="40"/>
                    <a:pt x="82" y="40"/>
                  </a:cubicBezTo>
                  <a:cubicBezTo>
                    <a:pt x="82" y="42"/>
                    <a:pt x="84" y="43"/>
                    <a:pt x="83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1" y="44"/>
                    <a:pt x="80" y="43"/>
                    <a:pt x="80" y="43"/>
                  </a:cubicBezTo>
                  <a:cubicBezTo>
                    <a:pt x="79" y="42"/>
                    <a:pt x="79" y="42"/>
                    <a:pt x="78" y="42"/>
                  </a:cubicBezTo>
                  <a:cubicBezTo>
                    <a:pt x="78" y="42"/>
                    <a:pt x="77" y="42"/>
                    <a:pt x="77" y="44"/>
                  </a:cubicBezTo>
                  <a:moveTo>
                    <a:pt x="68" y="48"/>
                  </a:moveTo>
                  <a:cubicBezTo>
                    <a:pt x="68" y="47"/>
                    <a:pt x="68" y="47"/>
                    <a:pt x="68" y="47"/>
                  </a:cubicBezTo>
                  <a:cubicBezTo>
                    <a:pt x="67" y="46"/>
                    <a:pt x="67" y="43"/>
                    <a:pt x="66" y="42"/>
                  </a:cubicBezTo>
                  <a:cubicBezTo>
                    <a:pt x="66" y="41"/>
                    <a:pt x="67" y="41"/>
                    <a:pt x="68" y="40"/>
                  </a:cubicBezTo>
                  <a:cubicBezTo>
                    <a:pt x="67" y="38"/>
                    <a:pt x="64" y="38"/>
                    <a:pt x="64" y="36"/>
                  </a:cubicBezTo>
                  <a:cubicBezTo>
                    <a:pt x="66" y="37"/>
                    <a:pt x="67" y="39"/>
                    <a:pt x="69" y="40"/>
                  </a:cubicBezTo>
                  <a:cubicBezTo>
                    <a:pt x="69" y="39"/>
                    <a:pt x="70" y="39"/>
                    <a:pt x="71" y="39"/>
                  </a:cubicBezTo>
                  <a:cubicBezTo>
                    <a:pt x="72" y="39"/>
                    <a:pt x="72" y="39"/>
                    <a:pt x="73" y="40"/>
                  </a:cubicBezTo>
                  <a:cubicBezTo>
                    <a:pt x="73" y="43"/>
                    <a:pt x="72" y="42"/>
                    <a:pt x="72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3" y="45"/>
                    <a:pt x="73" y="45"/>
                    <a:pt x="74" y="45"/>
                  </a:cubicBezTo>
                  <a:cubicBezTo>
                    <a:pt x="74" y="47"/>
                    <a:pt x="75" y="47"/>
                    <a:pt x="76" y="47"/>
                  </a:cubicBezTo>
                  <a:cubicBezTo>
                    <a:pt x="76" y="48"/>
                    <a:pt x="76" y="48"/>
                    <a:pt x="76" y="49"/>
                  </a:cubicBezTo>
                  <a:cubicBezTo>
                    <a:pt x="75" y="49"/>
                    <a:pt x="74" y="49"/>
                    <a:pt x="74" y="49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7" y="49"/>
                    <a:pt x="76" y="52"/>
                    <a:pt x="76" y="53"/>
                  </a:cubicBezTo>
                  <a:cubicBezTo>
                    <a:pt x="76" y="54"/>
                    <a:pt x="75" y="54"/>
                    <a:pt x="75" y="55"/>
                  </a:cubicBezTo>
                  <a:cubicBezTo>
                    <a:pt x="72" y="54"/>
                    <a:pt x="69" y="53"/>
                    <a:pt x="68" y="50"/>
                  </a:cubicBezTo>
                  <a:cubicBezTo>
                    <a:pt x="68" y="50"/>
                    <a:pt x="69" y="50"/>
                    <a:pt x="69" y="50"/>
                  </a:cubicBezTo>
                  <a:cubicBezTo>
                    <a:pt x="69" y="50"/>
                    <a:pt x="69" y="50"/>
                    <a:pt x="70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50"/>
                    <a:pt x="70" y="50"/>
                    <a:pt x="70" y="49"/>
                  </a:cubicBezTo>
                  <a:cubicBezTo>
                    <a:pt x="70" y="48"/>
                    <a:pt x="70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moveTo>
                    <a:pt x="129" y="33"/>
                  </a:moveTo>
                  <a:cubicBezTo>
                    <a:pt x="129" y="33"/>
                    <a:pt x="128" y="33"/>
                    <a:pt x="128" y="33"/>
                  </a:cubicBezTo>
                  <a:cubicBezTo>
                    <a:pt x="131" y="32"/>
                    <a:pt x="130" y="27"/>
                    <a:pt x="132" y="26"/>
                  </a:cubicBezTo>
                  <a:cubicBezTo>
                    <a:pt x="132" y="28"/>
                    <a:pt x="133" y="29"/>
                    <a:pt x="133" y="31"/>
                  </a:cubicBezTo>
                  <a:cubicBezTo>
                    <a:pt x="131" y="32"/>
                    <a:pt x="131" y="33"/>
                    <a:pt x="129" y="33"/>
                  </a:cubicBezTo>
                  <a:moveTo>
                    <a:pt x="106" y="0"/>
                  </a:moveTo>
                  <a:cubicBezTo>
                    <a:pt x="102" y="0"/>
                    <a:pt x="98" y="1"/>
                    <a:pt x="92" y="1"/>
                  </a:cubicBezTo>
                  <a:cubicBezTo>
                    <a:pt x="93" y="5"/>
                    <a:pt x="88" y="2"/>
                    <a:pt x="87" y="5"/>
                  </a:cubicBezTo>
                  <a:cubicBezTo>
                    <a:pt x="88" y="5"/>
                    <a:pt x="88" y="4"/>
                    <a:pt x="88" y="4"/>
                  </a:cubicBezTo>
                  <a:cubicBezTo>
                    <a:pt x="89" y="4"/>
                    <a:pt x="90" y="5"/>
                    <a:pt x="90" y="6"/>
                  </a:cubicBezTo>
                  <a:cubicBezTo>
                    <a:pt x="90" y="6"/>
                    <a:pt x="90" y="6"/>
                    <a:pt x="89" y="6"/>
                  </a:cubicBezTo>
                  <a:cubicBezTo>
                    <a:pt x="89" y="6"/>
                    <a:pt x="88" y="6"/>
                    <a:pt x="88" y="6"/>
                  </a:cubicBezTo>
                  <a:cubicBezTo>
                    <a:pt x="87" y="6"/>
                    <a:pt x="87" y="5"/>
                    <a:pt x="87" y="5"/>
                  </a:cubicBezTo>
                  <a:cubicBezTo>
                    <a:pt x="86" y="5"/>
                    <a:pt x="87" y="6"/>
                    <a:pt x="87" y="7"/>
                  </a:cubicBezTo>
                  <a:cubicBezTo>
                    <a:pt x="85" y="7"/>
                    <a:pt x="83" y="6"/>
                    <a:pt x="82" y="5"/>
                  </a:cubicBezTo>
                  <a:cubicBezTo>
                    <a:pt x="82" y="10"/>
                    <a:pt x="89" y="8"/>
                    <a:pt x="90" y="11"/>
                  </a:cubicBezTo>
                  <a:cubicBezTo>
                    <a:pt x="90" y="11"/>
                    <a:pt x="89" y="11"/>
                    <a:pt x="89" y="11"/>
                  </a:cubicBezTo>
                  <a:cubicBezTo>
                    <a:pt x="88" y="11"/>
                    <a:pt x="88" y="11"/>
                    <a:pt x="87" y="10"/>
                  </a:cubicBezTo>
                  <a:cubicBezTo>
                    <a:pt x="87" y="10"/>
                    <a:pt x="87" y="9"/>
                    <a:pt x="86" y="9"/>
                  </a:cubicBezTo>
                  <a:cubicBezTo>
                    <a:pt x="86" y="9"/>
                    <a:pt x="86" y="10"/>
                    <a:pt x="85" y="10"/>
                  </a:cubicBezTo>
                  <a:cubicBezTo>
                    <a:pt x="87" y="10"/>
                    <a:pt x="85" y="13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3" y="13"/>
                    <a:pt x="83" y="13"/>
                  </a:cubicBezTo>
                  <a:cubicBezTo>
                    <a:pt x="83" y="13"/>
                    <a:pt x="83" y="13"/>
                    <a:pt x="82" y="13"/>
                  </a:cubicBezTo>
                  <a:cubicBezTo>
                    <a:pt x="81" y="13"/>
                    <a:pt x="80" y="13"/>
                    <a:pt x="80" y="11"/>
                  </a:cubicBezTo>
                  <a:cubicBezTo>
                    <a:pt x="80" y="11"/>
                    <a:pt x="81" y="11"/>
                    <a:pt x="81" y="11"/>
                  </a:cubicBezTo>
                  <a:cubicBezTo>
                    <a:pt x="82" y="11"/>
                    <a:pt x="83" y="11"/>
                    <a:pt x="83" y="10"/>
                  </a:cubicBezTo>
                  <a:cubicBezTo>
                    <a:pt x="82" y="8"/>
                    <a:pt x="80" y="7"/>
                    <a:pt x="80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8" y="4"/>
                    <a:pt x="77" y="5"/>
                    <a:pt x="76" y="6"/>
                  </a:cubicBezTo>
                  <a:cubicBezTo>
                    <a:pt x="76" y="9"/>
                    <a:pt x="80" y="7"/>
                    <a:pt x="80" y="10"/>
                  </a:cubicBezTo>
                  <a:cubicBezTo>
                    <a:pt x="78" y="10"/>
                    <a:pt x="75" y="9"/>
                    <a:pt x="72" y="9"/>
                  </a:cubicBezTo>
                  <a:cubicBezTo>
                    <a:pt x="67" y="9"/>
                    <a:pt x="61" y="10"/>
                    <a:pt x="57" y="11"/>
                  </a:cubicBezTo>
                  <a:cubicBezTo>
                    <a:pt x="56" y="11"/>
                    <a:pt x="56" y="13"/>
                    <a:pt x="55" y="13"/>
                  </a:cubicBezTo>
                  <a:cubicBezTo>
                    <a:pt x="54" y="13"/>
                    <a:pt x="54" y="13"/>
                    <a:pt x="53" y="13"/>
                  </a:cubicBezTo>
                  <a:cubicBezTo>
                    <a:pt x="53" y="15"/>
                    <a:pt x="52" y="14"/>
                    <a:pt x="51" y="16"/>
                  </a:cubicBezTo>
                  <a:cubicBezTo>
                    <a:pt x="47" y="16"/>
                    <a:pt x="46" y="13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6" y="11"/>
                    <a:pt x="47" y="12"/>
                    <a:pt x="48" y="12"/>
                  </a:cubicBezTo>
                  <a:cubicBezTo>
                    <a:pt x="49" y="12"/>
                    <a:pt x="50" y="13"/>
                    <a:pt x="51" y="13"/>
                  </a:cubicBezTo>
                  <a:cubicBezTo>
                    <a:pt x="52" y="13"/>
                    <a:pt x="53" y="12"/>
                    <a:pt x="53" y="11"/>
                  </a:cubicBezTo>
                  <a:cubicBezTo>
                    <a:pt x="50" y="11"/>
                    <a:pt x="47" y="9"/>
                    <a:pt x="44" y="9"/>
                  </a:cubicBezTo>
                  <a:cubicBezTo>
                    <a:pt x="43" y="9"/>
                    <a:pt x="42" y="9"/>
                    <a:pt x="41" y="10"/>
                  </a:cubicBezTo>
                  <a:cubicBezTo>
                    <a:pt x="41" y="10"/>
                    <a:pt x="40" y="10"/>
                    <a:pt x="40" y="10"/>
                  </a:cubicBezTo>
                  <a:cubicBezTo>
                    <a:pt x="40" y="9"/>
                    <a:pt x="40" y="8"/>
                    <a:pt x="39" y="8"/>
                  </a:cubicBezTo>
                  <a:cubicBezTo>
                    <a:pt x="39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7"/>
                    <a:pt x="38" y="8"/>
                    <a:pt x="38" y="8"/>
                  </a:cubicBezTo>
                  <a:cubicBezTo>
                    <a:pt x="38" y="7"/>
                    <a:pt x="37" y="7"/>
                    <a:pt x="37" y="7"/>
                  </a:cubicBezTo>
                  <a:cubicBezTo>
                    <a:pt x="36" y="7"/>
                    <a:pt x="35" y="7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8"/>
                    <a:pt x="34" y="9"/>
                    <a:pt x="35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4" y="10"/>
                    <a:pt x="34" y="10"/>
                  </a:cubicBezTo>
                  <a:cubicBezTo>
                    <a:pt x="29" y="10"/>
                    <a:pt x="29" y="13"/>
                    <a:pt x="27" y="13"/>
                  </a:cubicBezTo>
                  <a:cubicBezTo>
                    <a:pt x="28" y="13"/>
                    <a:pt x="27" y="16"/>
                    <a:pt x="26" y="16"/>
                  </a:cubicBezTo>
                  <a:cubicBezTo>
                    <a:pt x="25" y="14"/>
                    <a:pt x="28" y="13"/>
                    <a:pt x="26" y="13"/>
                  </a:cubicBezTo>
                  <a:cubicBezTo>
                    <a:pt x="26" y="14"/>
                    <a:pt x="24" y="15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4" y="16"/>
                    <a:pt x="24" y="16"/>
                  </a:cubicBezTo>
                  <a:cubicBezTo>
                    <a:pt x="25" y="16"/>
                    <a:pt x="25" y="16"/>
                    <a:pt x="24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4" y="17"/>
                    <a:pt x="23" y="17"/>
                  </a:cubicBezTo>
                  <a:cubicBezTo>
                    <a:pt x="21" y="17"/>
                    <a:pt x="20" y="17"/>
                    <a:pt x="20" y="19"/>
                  </a:cubicBezTo>
                  <a:cubicBezTo>
                    <a:pt x="23" y="19"/>
                    <a:pt x="17" y="22"/>
                    <a:pt x="20" y="24"/>
                  </a:cubicBezTo>
                  <a:cubicBezTo>
                    <a:pt x="22" y="23"/>
                    <a:pt x="23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0"/>
                    <a:pt x="25" y="19"/>
                    <a:pt x="25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4" y="21"/>
                    <a:pt x="25" y="25"/>
                    <a:pt x="27" y="27"/>
                  </a:cubicBezTo>
                  <a:cubicBezTo>
                    <a:pt x="30" y="25"/>
                    <a:pt x="29" y="23"/>
                    <a:pt x="31" y="20"/>
                  </a:cubicBezTo>
                  <a:cubicBezTo>
                    <a:pt x="27" y="16"/>
                    <a:pt x="34" y="16"/>
                    <a:pt x="36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4"/>
                    <a:pt x="39" y="13"/>
                    <a:pt x="39" y="15"/>
                  </a:cubicBezTo>
                  <a:cubicBezTo>
                    <a:pt x="36" y="15"/>
                    <a:pt x="36" y="17"/>
                    <a:pt x="34" y="18"/>
                  </a:cubicBezTo>
                  <a:cubicBezTo>
                    <a:pt x="35" y="18"/>
                    <a:pt x="35" y="19"/>
                    <a:pt x="35" y="19"/>
                  </a:cubicBezTo>
                  <a:cubicBezTo>
                    <a:pt x="36" y="20"/>
                    <a:pt x="37" y="20"/>
                    <a:pt x="38" y="20"/>
                  </a:cubicBezTo>
                  <a:cubicBezTo>
                    <a:pt x="41" y="20"/>
                    <a:pt x="44" y="18"/>
                    <a:pt x="44" y="16"/>
                  </a:cubicBezTo>
                  <a:cubicBezTo>
                    <a:pt x="45" y="17"/>
                    <a:pt x="44" y="21"/>
                    <a:pt x="42" y="21"/>
                  </a:cubicBezTo>
                  <a:cubicBezTo>
                    <a:pt x="42" y="23"/>
                    <a:pt x="42" y="24"/>
                    <a:pt x="42" y="26"/>
                  </a:cubicBezTo>
                  <a:cubicBezTo>
                    <a:pt x="44" y="26"/>
                    <a:pt x="46" y="26"/>
                    <a:pt x="46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7"/>
                    <a:pt x="45" y="27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1" y="25"/>
                    <a:pt x="40" y="25"/>
                    <a:pt x="39" y="25"/>
                  </a:cubicBezTo>
                  <a:cubicBezTo>
                    <a:pt x="39" y="25"/>
                    <a:pt x="39" y="25"/>
                    <a:pt x="38" y="25"/>
                  </a:cubicBezTo>
                  <a:cubicBezTo>
                    <a:pt x="38" y="25"/>
                    <a:pt x="38" y="25"/>
                    <a:pt x="37" y="25"/>
                  </a:cubicBezTo>
                  <a:cubicBezTo>
                    <a:pt x="37" y="25"/>
                    <a:pt x="36" y="25"/>
                    <a:pt x="35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5" y="26"/>
                    <a:pt x="35" y="26"/>
                  </a:cubicBezTo>
                  <a:cubicBezTo>
                    <a:pt x="35" y="27"/>
                    <a:pt x="35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8"/>
                    <a:pt x="35" y="28"/>
                    <a:pt x="34" y="29"/>
                  </a:cubicBezTo>
                  <a:cubicBezTo>
                    <a:pt x="33" y="29"/>
                    <a:pt x="32" y="29"/>
                    <a:pt x="32" y="29"/>
                  </a:cubicBezTo>
                  <a:cubicBezTo>
                    <a:pt x="30" y="29"/>
                    <a:pt x="28" y="29"/>
                    <a:pt x="27" y="31"/>
                  </a:cubicBezTo>
                  <a:cubicBezTo>
                    <a:pt x="27" y="30"/>
                    <a:pt x="26" y="29"/>
                    <a:pt x="25" y="29"/>
                  </a:cubicBezTo>
                  <a:cubicBezTo>
                    <a:pt x="23" y="29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6" y="31"/>
                    <a:pt x="15" y="34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5" y="35"/>
                    <a:pt x="15" y="34"/>
                    <a:pt x="13" y="34"/>
                  </a:cubicBezTo>
                  <a:cubicBezTo>
                    <a:pt x="13" y="37"/>
                    <a:pt x="9" y="36"/>
                    <a:pt x="7" y="38"/>
                  </a:cubicBezTo>
                  <a:cubicBezTo>
                    <a:pt x="11" y="38"/>
                    <a:pt x="11" y="44"/>
                    <a:pt x="9" y="45"/>
                  </a:cubicBezTo>
                  <a:cubicBezTo>
                    <a:pt x="9" y="45"/>
                    <a:pt x="7" y="44"/>
                    <a:pt x="6" y="44"/>
                  </a:cubicBezTo>
                  <a:cubicBezTo>
                    <a:pt x="5" y="44"/>
                    <a:pt x="5" y="44"/>
                    <a:pt x="4" y="45"/>
                  </a:cubicBezTo>
                  <a:cubicBezTo>
                    <a:pt x="3" y="45"/>
                    <a:pt x="3" y="45"/>
                    <a:pt x="2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7"/>
                    <a:pt x="3" y="46"/>
                    <a:pt x="3" y="48"/>
                  </a:cubicBezTo>
                  <a:cubicBezTo>
                    <a:pt x="2" y="50"/>
                    <a:pt x="3" y="52"/>
                    <a:pt x="2" y="54"/>
                  </a:cubicBezTo>
                  <a:cubicBezTo>
                    <a:pt x="3" y="54"/>
                    <a:pt x="4" y="55"/>
                    <a:pt x="5" y="55"/>
                  </a:cubicBezTo>
                  <a:cubicBezTo>
                    <a:pt x="9" y="55"/>
                    <a:pt x="10" y="49"/>
                    <a:pt x="13" y="47"/>
                  </a:cubicBezTo>
                  <a:cubicBezTo>
                    <a:pt x="14" y="47"/>
                    <a:pt x="14" y="46"/>
                    <a:pt x="14" y="45"/>
                  </a:cubicBezTo>
                  <a:cubicBezTo>
                    <a:pt x="15" y="44"/>
                    <a:pt x="15" y="44"/>
                    <a:pt x="16" y="44"/>
                  </a:cubicBezTo>
                  <a:cubicBezTo>
                    <a:pt x="16" y="44"/>
                    <a:pt x="17" y="44"/>
                    <a:pt x="17" y="44"/>
                  </a:cubicBezTo>
                  <a:cubicBezTo>
                    <a:pt x="17" y="44"/>
                    <a:pt x="18" y="44"/>
                    <a:pt x="18" y="44"/>
                  </a:cubicBezTo>
                  <a:cubicBezTo>
                    <a:pt x="19" y="44"/>
                    <a:pt x="19" y="44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7"/>
                    <a:pt x="28" y="47"/>
                    <a:pt x="30" y="50"/>
                  </a:cubicBezTo>
                  <a:cubicBezTo>
                    <a:pt x="32" y="46"/>
                    <a:pt x="27" y="46"/>
                    <a:pt x="25" y="44"/>
                  </a:cubicBezTo>
                  <a:cubicBezTo>
                    <a:pt x="24" y="42"/>
                    <a:pt x="26" y="41"/>
                    <a:pt x="26" y="40"/>
                  </a:cubicBezTo>
                  <a:cubicBezTo>
                    <a:pt x="27" y="41"/>
                    <a:pt x="27" y="41"/>
                    <a:pt x="28" y="41"/>
                  </a:cubicBezTo>
                  <a:cubicBezTo>
                    <a:pt x="29" y="41"/>
                    <a:pt x="30" y="41"/>
                    <a:pt x="30" y="40"/>
                  </a:cubicBezTo>
                  <a:cubicBezTo>
                    <a:pt x="29" y="40"/>
                    <a:pt x="29" y="40"/>
                    <a:pt x="29" y="39"/>
                  </a:cubicBezTo>
                  <a:cubicBezTo>
                    <a:pt x="31" y="38"/>
                    <a:pt x="30" y="37"/>
                    <a:pt x="29" y="36"/>
                  </a:cubicBezTo>
                  <a:cubicBezTo>
                    <a:pt x="30" y="36"/>
                    <a:pt x="30" y="36"/>
                    <a:pt x="31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7"/>
                    <a:pt x="31" y="37"/>
                    <a:pt x="31" y="38"/>
                  </a:cubicBezTo>
                  <a:cubicBezTo>
                    <a:pt x="31" y="38"/>
                    <a:pt x="32" y="38"/>
                    <a:pt x="32" y="38"/>
                  </a:cubicBezTo>
                  <a:cubicBezTo>
                    <a:pt x="32" y="38"/>
                    <a:pt x="33" y="38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8"/>
                    <a:pt x="33" y="38"/>
                    <a:pt x="33" y="38"/>
                  </a:cubicBezTo>
                  <a:cubicBezTo>
                    <a:pt x="32" y="38"/>
                    <a:pt x="32" y="39"/>
                    <a:pt x="31" y="39"/>
                  </a:cubicBezTo>
                  <a:cubicBezTo>
                    <a:pt x="31" y="39"/>
                    <a:pt x="31" y="38"/>
                    <a:pt x="30" y="38"/>
                  </a:cubicBezTo>
                  <a:cubicBezTo>
                    <a:pt x="30" y="39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9" y="40"/>
                    <a:pt x="29" y="42"/>
                    <a:pt x="28" y="42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1" y="43"/>
                    <a:pt x="34" y="42"/>
                    <a:pt x="32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4" y="40"/>
                    <a:pt x="34" y="40"/>
                  </a:cubicBezTo>
                  <a:cubicBezTo>
                    <a:pt x="34" y="40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3" y="41"/>
                    <a:pt x="34" y="43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3" y="46"/>
                    <a:pt x="34" y="49"/>
                    <a:pt x="36" y="50"/>
                  </a:cubicBezTo>
                  <a:cubicBezTo>
                    <a:pt x="36" y="51"/>
                    <a:pt x="37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0"/>
                    <a:pt x="37" y="48"/>
                    <a:pt x="39" y="48"/>
                  </a:cubicBezTo>
                  <a:cubicBezTo>
                    <a:pt x="39" y="48"/>
                    <a:pt x="39" y="48"/>
                    <a:pt x="39" y="49"/>
                  </a:cubicBezTo>
                  <a:cubicBezTo>
                    <a:pt x="40" y="48"/>
                    <a:pt x="40" y="48"/>
                    <a:pt x="41" y="47"/>
                  </a:cubicBezTo>
                  <a:cubicBezTo>
                    <a:pt x="41" y="47"/>
                    <a:pt x="41" y="47"/>
                    <a:pt x="42" y="47"/>
                  </a:cubicBezTo>
                  <a:cubicBezTo>
                    <a:pt x="43" y="47"/>
                    <a:pt x="42" y="48"/>
                    <a:pt x="42" y="49"/>
                  </a:cubicBezTo>
                  <a:cubicBezTo>
                    <a:pt x="43" y="48"/>
                    <a:pt x="45" y="48"/>
                    <a:pt x="45" y="47"/>
                  </a:cubicBezTo>
                  <a:cubicBezTo>
                    <a:pt x="44" y="47"/>
                    <a:pt x="44" y="46"/>
                    <a:pt x="44" y="45"/>
                  </a:cubicBezTo>
                  <a:cubicBezTo>
                    <a:pt x="44" y="44"/>
                    <a:pt x="44" y="44"/>
                    <a:pt x="43" y="44"/>
                  </a:cubicBezTo>
                  <a:cubicBezTo>
                    <a:pt x="43" y="44"/>
                    <a:pt x="42" y="44"/>
                    <a:pt x="42" y="44"/>
                  </a:cubicBezTo>
                  <a:cubicBezTo>
                    <a:pt x="41" y="44"/>
                    <a:pt x="41" y="45"/>
                    <a:pt x="40" y="45"/>
                  </a:cubicBezTo>
                  <a:cubicBezTo>
                    <a:pt x="40" y="45"/>
                    <a:pt x="39" y="45"/>
                    <a:pt x="39" y="45"/>
                  </a:cubicBezTo>
                  <a:cubicBezTo>
                    <a:pt x="39" y="44"/>
                    <a:pt x="40" y="44"/>
                    <a:pt x="40" y="44"/>
                  </a:cubicBezTo>
                  <a:cubicBezTo>
                    <a:pt x="40" y="44"/>
                    <a:pt x="40" y="44"/>
                    <a:pt x="41" y="44"/>
                  </a:cubicBezTo>
                  <a:cubicBezTo>
                    <a:pt x="41" y="43"/>
                    <a:pt x="42" y="43"/>
                    <a:pt x="43" y="43"/>
                  </a:cubicBezTo>
                  <a:cubicBezTo>
                    <a:pt x="44" y="43"/>
                    <a:pt x="44" y="43"/>
                    <a:pt x="45" y="43"/>
                  </a:cubicBezTo>
                  <a:cubicBezTo>
                    <a:pt x="45" y="43"/>
                    <a:pt x="45" y="42"/>
                    <a:pt x="45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42"/>
                    <a:pt x="46" y="42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4" y="41"/>
                    <a:pt x="47" y="40"/>
                    <a:pt x="47" y="39"/>
                  </a:cubicBezTo>
                  <a:cubicBezTo>
                    <a:pt x="48" y="40"/>
                    <a:pt x="49" y="40"/>
                    <a:pt x="51" y="40"/>
                  </a:cubicBezTo>
                  <a:cubicBezTo>
                    <a:pt x="53" y="40"/>
                    <a:pt x="56" y="39"/>
                    <a:pt x="56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60" y="36"/>
                    <a:pt x="55" y="41"/>
                    <a:pt x="55" y="42"/>
                  </a:cubicBezTo>
                  <a:cubicBezTo>
                    <a:pt x="57" y="43"/>
                    <a:pt x="60" y="44"/>
                    <a:pt x="59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9" y="45"/>
                    <a:pt x="60" y="45"/>
                    <a:pt x="60" y="45"/>
                  </a:cubicBezTo>
                  <a:cubicBezTo>
                    <a:pt x="61" y="45"/>
                    <a:pt x="61" y="44"/>
                    <a:pt x="62" y="44"/>
                  </a:cubicBezTo>
                  <a:cubicBezTo>
                    <a:pt x="62" y="44"/>
                    <a:pt x="63" y="45"/>
                    <a:pt x="63" y="45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5"/>
                    <a:pt x="62" y="45"/>
                    <a:pt x="61" y="45"/>
                  </a:cubicBezTo>
                  <a:cubicBezTo>
                    <a:pt x="60" y="45"/>
                    <a:pt x="60" y="46"/>
                    <a:pt x="61" y="47"/>
                  </a:cubicBezTo>
                  <a:cubicBezTo>
                    <a:pt x="61" y="47"/>
                    <a:pt x="60" y="47"/>
                    <a:pt x="60" y="48"/>
                  </a:cubicBezTo>
                  <a:cubicBezTo>
                    <a:pt x="57" y="48"/>
                    <a:pt x="54" y="47"/>
                    <a:pt x="51" y="47"/>
                  </a:cubicBezTo>
                  <a:cubicBezTo>
                    <a:pt x="48" y="47"/>
                    <a:pt x="46" y="48"/>
                    <a:pt x="43" y="50"/>
                  </a:cubicBezTo>
                  <a:cubicBezTo>
                    <a:pt x="44" y="54"/>
                    <a:pt x="47" y="54"/>
                    <a:pt x="50" y="54"/>
                  </a:cubicBezTo>
                  <a:cubicBezTo>
                    <a:pt x="52" y="54"/>
                    <a:pt x="54" y="54"/>
                    <a:pt x="57" y="54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6" y="55"/>
                    <a:pt x="55" y="56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7" y="57"/>
                    <a:pt x="56" y="59"/>
                    <a:pt x="55" y="59"/>
                  </a:cubicBezTo>
                  <a:cubicBezTo>
                    <a:pt x="55" y="59"/>
                    <a:pt x="55" y="59"/>
                    <a:pt x="54" y="59"/>
                  </a:cubicBezTo>
                  <a:cubicBezTo>
                    <a:pt x="54" y="59"/>
                    <a:pt x="56" y="61"/>
                    <a:pt x="56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2"/>
                    <a:pt x="55" y="63"/>
                    <a:pt x="55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7" y="64"/>
                    <a:pt x="57" y="63"/>
                  </a:cubicBezTo>
                  <a:cubicBezTo>
                    <a:pt x="58" y="64"/>
                    <a:pt x="57" y="64"/>
                    <a:pt x="57" y="65"/>
                  </a:cubicBezTo>
                  <a:cubicBezTo>
                    <a:pt x="56" y="65"/>
                    <a:pt x="56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8" y="71"/>
                    <a:pt x="61" y="81"/>
                    <a:pt x="66" y="83"/>
                  </a:cubicBezTo>
                  <a:cubicBezTo>
                    <a:pt x="65" y="85"/>
                    <a:pt x="66" y="87"/>
                    <a:pt x="66" y="90"/>
                  </a:cubicBezTo>
                  <a:cubicBezTo>
                    <a:pt x="71" y="89"/>
                    <a:pt x="75" y="87"/>
                    <a:pt x="78" y="84"/>
                  </a:cubicBezTo>
                  <a:cubicBezTo>
                    <a:pt x="78" y="84"/>
                    <a:pt x="79" y="84"/>
                    <a:pt x="79" y="84"/>
                  </a:cubicBezTo>
                  <a:cubicBezTo>
                    <a:pt x="84" y="82"/>
                    <a:pt x="90" y="74"/>
                    <a:pt x="82" y="72"/>
                  </a:cubicBezTo>
                  <a:cubicBezTo>
                    <a:pt x="81" y="74"/>
                    <a:pt x="81" y="75"/>
                    <a:pt x="82" y="77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1" y="76"/>
                    <a:pt x="80" y="76"/>
                    <a:pt x="80" y="75"/>
                  </a:cubicBezTo>
                  <a:cubicBezTo>
                    <a:pt x="81" y="74"/>
                    <a:pt x="81" y="72"/>
                    <a:pt x="82" y="71"/>
                  </a:cubicBezTo>
                  <a:cubicBezTo>
                    <a:pt x="80" y="72"/>
                    <a:pt x="79" y="74"/>
                    <a:pt x="76" y="74"/>
                  </a:cubicBezTo>
                  <a:cubicBezTo>
                    <a:pt x="73" y="72"/>
                    <a:pt x="73" y="67"/>
                    <a:pt x="68" y="66"/>
                  </a:cubicBezTo>
                  <a:cubicBezTo>
                    <a:pt x="69" y="65"/>
                    <a:pt x="69" y="65"/>
                    <a:pt x="70" y="6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0" y="64"/>
                    <a:pt x="70" y="63"/>
                    <a:pt x="70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2" y="63"/>
                    <a:pt x="73" y="63"/>
                    <a:pt x="74" y="63"/>
                  </a:cubicBezTo>
                  <a:cubicBezTo>
                    <a:pt x="74" y="67"/>
                    <a:pt x="77" y="69"/>
                    <a:pt x="80" y="69"/>
                  </a:cubicBezTo>
                  <a:cubicBezTo>
                    <a:pt x="81" y="69"/>
                    <a:pt x="82" y="69"/>
                    <a:pt x="83" y="68"/>
                  </a:cubicBezTo>
                  <a:cubicBezTo>
                    <a:pt x="83" y="69"/>
                    <a:pt x="84" y="70"/>
                    <a:pt x="84" y="71"/>
                  </a:cubicBezTo>
                  <a:cubicBezTo>
                    <a:pt x="85" y="71"/>
                    <a:pt x="87" y="71"/>
                    <a:pt x="88" y="71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90" y="71"/>
                    <a:pt x="90" y="71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1" y="71"/>
                    <a:pt x="92" y="70"/>
                    <a:pt x="93" y="70"/>
                  </a:cubicBezTo>
                  <a:cubicBezTo>
                    <a:pt x="94" y="70"/>
                    <a:pt x="95" y="71"/>
                    <a:pt x="95" y="71"/>
                  </a:cubicBezTo>
                  <a:cubicBezTo>
                    <a:pt x="96" y="72"/>
                    <a:pt x="97" y="72"/>
                    <a:pt x="98" y="72"/>
                  </a:cubicBezTo>
                  <a:cubicBezTo>
                    <a:pt x="98" y="72"/>
                    <a:pt x="98" y="72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8" y="73"/>
                    <a:pt x="98" y="74"/>
                    <a:pt x="100" y="74"/>
                  </a:cubicBezTo>
                  <a:cubicBezTo>
                    <a:pt x="100" y="74"/>
                    <a:pt x="100" y="74"/>
                    <a:pt x="101" y="74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100" y="75"/>
                    <a:pt x="99" y="78"/>
                    <a:pt x="101" y="78"/>
                  </a:cubicBezTo>
                  <a:cubicBezTo>
                    <a:pt x="101" y="78"/>
                    <a:pt x="101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02" y="78"/>
                    <a:pt x="102" y="77"/>
                    <a:pt x="102" y="77"/>
                  </a:cubicBezTo>
                  <a:cubicBezTo>
                    <a:pt x="102" y="76"/>
                    <a:pt x="102" y="75"/>
                    <a:pt x="103" y="75"/>
                  </a:cubicBezTo>
                  <a:cubicBezTo>
                    <a:pt x="103" y="75"/>
                    <a:pt x="103" y="76"/>
                    <a:pt x="104" y="76"/>
                  </a:cubicBezTo>
                  <a:cubicBezTo>
                    <a:pt x="103" y="83"/>
                    <a:pt x="108" y="90"/>
                    <a:pt x="110" y="97"/>
                  </a:cubicBezTo>
                  <a:cubicBezTo>
                    <a:pt x="114" y="95"/>
                    <a:pt x="114" y="90"/>
                    <a:pt x="114" y="85"/>
                  </a:cubicBezTo>
                  <a:cubicBezTo>
                    <a:pt x="119" y="84"/>
                    <a:pt x="121" y="76"/>
                    <a:pt x="124" y="76"/>
                  </a:cubicBezTo>
                  <a:cubicBezTo>
                    <a:pt x="124" y="74"/>
                    <a:pt x="123" y="74"/>
                    <a:pt x="123" y="72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3"/>
                    <a:pt x="124" y="73"/>
                  </a:cubicBezTo>
                  <a:cubicBezTo>
                    <a:pt x="124" y="74"/>
                    <a:pt x="124" y="75"/>
                    <a:pt x="125" y="76"/>
                  </a:cubicBezTo>
                  <a:cubicBezTo>
                    <a:pt x="125" y="73"/>
                    <a:pt x="127" y="72"/>
                    <a:pt x="129" y="72"/>
                  </a:cubicBezTo>
                  <a:cubicBezTo>
                    <a:pt x="129" y="73"/>
                    <a:pt x="125" y="74"/>
                    <a:pt x="127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9" y="75"/>
                  </a:cubicBezTo>
                  <a:cubicBezTo>
                    <a:pt x="129" y="75"/>
                    <a:pt x="129" y="76"/>
                    <a:pt x="129" y="76"/>
                  </a:cubicBezTo>
                  <a:cubicBezTo>
                    <a:pt x="129" y="76"/>
                    <a:pt x="129" y="75"/>
                    <a:pt x="129" y="74"/>
                  </a:cubicBezTo>
                  <a:cubicBezTo>
                    <a:pt x="130" y="74"/>
                    <a:pt x="130" y="74"/>
                    <a:pt x="130" y="74"/>
                  </a:cubicBezTo>
                  <a:cubicBezTo>
                    <a:pt x="130" y="74"/>
                    <a:pt x="130" y="74"/>
                    <a:pt x="130" y="74"/>
                  </a:cubicBezTo>
                  <a:cubicBezTo>
                    <a:pt x="128" y="79"/>
                    <a:pt x="133" y="79"/>
                    <a:pt x="133" y="84"/>
                  </a:cubicBezTo>
                  <a:cubicBezTo>
                    <a:pt x="135" y="83"/>
                    <a:pt x="135" y="83"/>
                    <a:pt x="136" y="83"/>
                  </a:cubicBezTo>
                  <a:cubicBezTo>
                    <a:pt x="136" y="83"/>
                    <a:pt x="136" y="83"/>
                    <a:pt x="137" y="83"/>
                  </a:cubicBezTo>
                  <a:cubicBezTo>
                    <a:pt x="136" y="83"/>
                    <a:pt x="136" y="82"/>
                    <a:pt x="135" y="81"/>
                  </a:cubicBezTo>
                  <a:cubicBezTo>
                    <a:pt x="136" y="81"/>
                    <a:pt x="136" y="81"/>
                    <a:pt x="137" y="81"/>
                  </a:cubicBezTo>
                  <a:cubicBezTo>
                    <a:pt x="138" y="84"/>
                    <a:pt x="138" y="88"/>
                    <a:pt x="139" y="90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39" y="89"/>
                    <a:pt x="140" y="90"/>
                    <a:pt x="140" y="90"/>
                  </a:cubicBezTo>
                  <a:cubicBezTo>
                    <a:pt x="140" y="89"/>
                    <a:pt x="140" y="89"/>
                    <a:pt x="141" y="89"/>
                  </a:cubicBezTo>
                  <a:cubicBezTo>
                    <a:pt x="142" y="89"/>
                    <a:pt x="141" y="90"/>
                    <a:pt x="142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3" y="89"/>
                    <a:pt x="143" y="89"/>
                    <a:pt x="143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91"/>
                    <a:pt x="144" y="93"/>
                    <a:pt x="147" y="93"/>
                  </a:cubicBezTo>
                  <a:cubicBezTo>
                    <a:pt x="148" y="92"/>
                    <a:pt x="148" y="91"/>
                    <a:pt x="149" y="91"/>
                  </a:cubicBezTo>
                  <a:cubicBezTo>
                    <a:pt x="149" y="91"/>
                    <a:pt x="150" y="91"/>
                    <a:pt x="150" y="91"/>
                  </a:cubicBezTo>
                  <a:cubicBezTo>
                    <a:pt x="150" y="91"/>
                    <a:pt x="149" y="92"/>
                    <a:pt x="149" y="93"/>
                  </a:cubicBezTo>
                  <a:cubicBezTo>
                    <a:pt x="149" y="93"/>
                    <a:pt x="150" y="93"/>
                    <a:pt x="150" y="93"/>
                  </a:cubicBezTo>
                  <a:cubicBezTo>
                    <a:pt x="153" y="93"/>
                    <a:pt x="152" y="87"/>
                    <a:pt x="150" y="86"/>
                  </a:cubicBezTo>
                  <a:cubicBezTo>
                    <a:pt x="150" y="85"/>
                    <a:pt x="142" y="82"/>
                    <a:pt x="146" y="80"/>
                  </a:cubicBezTo>
                  <a:cubicBezTo>
                    <a:pt x="147" y="78"/>
                    <a:pt x="147" y="75"/>
                    <a:pt x="145" y="74"/>
                  </a:cubicBezTo>
                  <a:cubicBezTo>
                    <a:pt x="145" y="75"/>
                    <a:pt x="145" y="76"/>
                    <a:pt x="144" y="76"/>
                  </a:cubicBezTo>
                  <a:cubicBezTo>
                    <a:pt x="144" y="75"/>
                    <a:pt x="144" y="75"/>
                    <a:pt x="143" y="75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74"/>
                    <a:pt x="145" y="75"/>
                    <a:pt x="146" y="74"/>
                  </a:cubicBezTo>
                  <a:cubicBezTo>
                    <a:pt x="146" y="75"/>
                    <a:pt x="147" y="75"/>
                    <a:pt x="148" y="76"/>
                  </a:cubicBezTo>
                  <a:cubicBezTo>
                    <a:pt x="148" y="77"/>
                    <a:pt x="149" y="77"/>
                    <a:pt x="150" y="77"/>
                  </a:cubicBezTo>
                  <a:cubicBezTo>
                    <a:pt x="158" y="77"/>
                    <a:pt x="165" y="69"/>
                    <a:pt x="163" y="62"/>
                  </a:cubicBezTo>
                  <a:cubicBezTo>
                    <a:pt x="159" y="62"/>
                    <a:pt x="160" y="61"/>
                    <a:pt x="161" y="59"/>
                  </a:cubicBezTo>
                  <a:cubicBezTo>
                    <a:pt x="158" y="59"/>
                    <a:pt x="157" y="56"/>
                    <a:pt x="159" y="53"/>
                  </a:cubicBezTo>
                  <a:cubicBezTo>
                    <a:pt x="159" y="54"/>
                    <a:pt x="158" y="54"/>
                    <a:pt x="157" y="54"/>
                  </a:cubicBezTo>
                  <a:cubicBezTo>
                    <a:pt x="156" y="54"/>
                    <a:pt x="154" y="53"/>
                    <a:pt x="154" y="51"/>
                  </a:cubicBezTo>
                  <a:cubicBezTo>
                    <a:pt x="154" y="51"/>
                    <a:pt x="154" y="51"/>
                    <a:pt x="154" y="51"/>
                  </a:cubicBezTo>
                  <a:cubicBezTo>
                    <a:pt x="155" y="51"/>
                    <a:pt x="155" y="50"/>
                    <a:pt x="156" y="49"/>
                  </a:cubicBezTo>
                  <a:cubicBezTo>
                    <a:pt x="156" y="49"/>
                    <a:pt x="156" y="48"/>
                    <a:pt x="157" y="48"/>
                  </a:cubicBezTo>
                  <a:cubicBezTo>
                    <a:pt x="157" y="48"/>
                    <a:pt x="158" y="48"/>
                    <a:pt x="158" y="48"/>
                  </a:cubicBezTo>
                  <a:cubicBezTo>
                    <a:pt x="159" y="48"/>
                    <a:pt x="158" y="51"/>
                    <a:pt x="159" y="51"/>
                  </a:cubicBezTo>
                  <a:cubicBezTo>
                    <a:pt x="160" y="49"/>
                    <a:pt x="162" y="49"/>
                    <a:pt x="163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2" y="49"/>
                    <a:pt x="163" y="52"/>
                    <a:pt x="165" y="52"/>
                  </a:cubicBezTo>
                  <a:cubicBezTo>
                    <a:pt x="166" y="52"/>
                    <a:pt x="166" y="52"/>
                    <a:pt x="167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5" y="54"/>
                    <a:pt x="168" y="54"/>
                    <a:pt x="167" y="57"/>
                  </a:cubicBezTo>
                  <a:cubicBezTo>
                    <a:pt x="168" y="57"/>
                    <a:pt x="169" y="57"/>
                    <a:pt x="170" y="57"/>
                  </a:cubicBezTo>
                  <a:cubicBezTo>
                    <a:pt x="170" y="53"/>
                    <a:pt x="167" y="52"/>
                    <a:pt x="165" y="51"/>
                  </a:cubicBezTo>
                  <a:cubicBezTo>
                    <a:pt x="166" y="48"/>
                    <a:pt x="166" y="48"/>
                    <a:pt x="167" y="46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5" y="46"/>
                    <a:pt x="165" y="48"/>
                    <a:pt x="164" y="48"/>
                  </a:cubicBezTo>
                  <a:cubicBezTo>
                    <a:pt x="164" y="47"/>
                    <a:pt x="163" y="47"/>
                    <a:pt x="163" y="47"/>
                  </a:cubicBezTo>
                  <a:cubicBezTo>
                    <a:pt x="165" y="46"/>
                    <a:pt x="166" y="45"/>
                    <a:pt x="168" y="45"/>
                  </a:cubicBezTo>
                  <a:cubicBezTo>
                    <a:pt x="168" y="45"/>
                    <a:pt x="169" y="45"/>
                    <a:pt x="171" y="45"/>
                  </a:cubicBezTo>
                  <a:cubicBezTo>
                    <a:pt x="174" y="39"/>
                    <a:pt x="171" y="32"/>
                    <a:pt x="167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5" y="29"/>
                    <a:pt x="165" y="30"/>
                    <a:pt x="164" y="30"/>
                  </a:cubicBezTo>
                  <a:cubicBezTo>
                    <a:pt x="163" y="29"/>
                    <a:pt x="161" y="29"/>
                    <a:pt x="160" y="28"/>
                  </a:cubicBezTo>
                  <a:cubicBezTo>
                    <a:pt x="162" y="26"/>
                    <a:pt x="161" y="22"/>
                    <a:pt x="163" y="21"/>
                  </a:cubicBezTo>
                  <a:cubicBezTo>
                    <a:pt x="163" y="21"/>
                    <a:pt x="163" y="21"/>
                    <a:pt x="164" y="21"/>
                  </a:cubicBezTo>
                  <a:cubicBezTo>
                    <a:pt x="165" y="21"/>
                    <a:pt x="166" y="21"/>
                    <a:pt x="167" y="21"/>
                  </a:cubicBezTo>
                  <a:cubicBezTo>
                    <a:pt x="168" y="21"/>
                    <a:pt x="169" y="21"/>
                    <a:pt x="171" y="21"/>
                  </a:cubicBezTo>
                  <a:cubicBezTo>
                    <a:pt x="172" y="21"/>
                    <a:pt x="173" y="21"/>
                    <a:pt x="174" y="21"/>
                  </a:cubicBezTo>
                  <a:cubicBezTo>
                    <a:pt x="174" y="18"/>
                    <a:pt x="175" y="18"/>
                    <a:pt x="177" y="18"/>
                  </a:cubicBezTo>
                  <a:cubicBezTo>
                    <a:pt x="177" y="18"/>
                    <a:pt x="177" y="18"/>
                    <a:pt x="178" y="18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80" y="18"/>
                    <a:pt x="181" y="18"/>
                    <a:pt x="182" y="17"/>
                  </a:cubicBezTo>
                  <a:cubicBezTo>
                    <a:pt x="184" y="19"/>
                    <a:pt x="181" y="22"/>
                    <a:pt x="181" y="26"/>
                  </a:cubicBezTo>
                  <a:cubicBezTo>
                    <a:pt x="183" y="29"/>
                    <a:pt x="186" y="30"/>
                    <a:pt x="189" y="33"/>
                  </a:cubicBezTo>
                  <a:cubicBezTo>
                    <a:pt x="189" y="28"/>
                    <a:pt x="187" y="26"/>
                    <a:pt x="184" y="20"/>
                  </a:cubicBezTo>
                  <a:cubicBezTo>
                    <a:pt x="186" y="20"/>
                    <a:pt x="188" y="20"/>
                    <a:pt x="190" y="20"/>
                  </a:cubicBezTo>
                  <a:cubicBezTo>
                    <a:pt x="190" y="17"/>
                    <a:pt x="193" y="18"/>
                    <a:pt x="193" y="16"/>
                  </a:cubicBezTo>
                  <a:cubicBezTo>
                    <a:pt x="192" y="15"/>
                    <a:pt x="188" y="16"/>
                    <a:pt x="188" y="13"/>
                  </a:cubicBezTo>
                  <a:cubicBezTo>
                    <a:pt x="188" y="13"/>
                    <a:pt x="188" y="13"/>
                    <a:pt x="189" y="13"/>
                  </a:cubicBezTo>
                  <a:cubicBezTo>
                    <a:pt x="189" y="13"/>
                    <a:pt x="189" y="14"/>
                    <a:pt x="190" y="14"/>
                  </a:cubicBezTo>
                  <a:cubicBezTo>
                    <a:pt x="190" y="14"/>
                    <a:pt x="191" y="14"/>
                    <a:pt x="191" y="14"/>
                  </a:cubicBezTo>
                  <a:cubicBezTo>
                    <a:pt x="191" y="14"/>
                    <a:pt x="192" y="14"/>
                    <a:pt x="192" y="13"/>
                  </a:cubicBezTo>
                  <a:cubicBezTo>
                    <a:pt x="191" y="13"/>
                    <a:pt x="190" y="13"/>
                    <a:pt x="190" y="12"/>
                  </a:cubicBezTo>
                  <a:cubicBezTo>
                    <a:pt x="190" y="12"/>
                    <a:pt x="190" y="12"/>
                    <a:pt x="191" y="12"/>
                  </a:cubicBezTo>
                  <a:cubicBezTo>
                    <a:pt x="192" y="12"/>
                    <a:pt x="192" y="13"/>
                    <a:pt x="194" y="13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4" y="13"/>
                    <a:pt x="195" y="14"/>
                    <a:pt x="196" y="14"/>
                  </a:cubicBezTo>
                  <a:cubicBezTo>
                    <a:pt x="196" y="14"/>
                    <a:pt x="197" y="14"/>
                    <a:pt x="198" y="14"/>
                  </a:cubicBezTo>
                  <a:cubicBezTo>
                    <a:pt x="198" y="14"/>
                    <a:pt x="199" y="14"/>
                    <a:pt x="199" y="13"/>
                  </a:cubicBezTo>
                  <a:cubicBezTo>
                    <a:pt x="198" y="13"/>
                    <a:pt x="199" y="11"/>
                    <a:pt x="198" y="11"/>
                  </a:cubicBezTo>
                  <a:cubicBezTo>
                    <a:pt x="197" y="12"/>
                    <a:pt x="196" y="13"/>
                    <a:pt x="195" y="13"/>
                  </a:cubicBezTo>
                  <a:cubicBezTo>
                    <a:pt x="195" y="13"/>
                    <a:pt x="194" y="12"/>
                    <a:pt x="194" y="12"/>
                  </a:cubicBezTo>
                  <a:cubicBezTo>
                    <a:pt x="178" y="7"/>
                    <a:pt x="157" y="9"/>
                    <a:pt x="144" y="5"/>
                  </a:cubicBezTo>
                  <a:cubicBezTo>
                    <a:pt x="142" y="6"/>
                    <a:pt x="140" y="7"/>
                    <a:pt x="138" y="7"/>
                  </a:cubicBezTo>
                  <a:cubicBezTo>
                    <a:pt x="135" y="7"/>
                    <a:pt x="131" y="5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5" y="3"/>
                    <a:pt x="124" y="4"/>
                    <a:pt x="122" y="4"/>
                  </a:cubicBezTo>
                  <a:cubicBezTo>
                    <a:pt x="122" y="4"/>
                    <a:pt x="122" y="4"/>
                    <a:pt x="121" y="4"/>
                  </a:cubicBezTo>
                  <a:cubicBezTo>
                    <a:pt x="120" y="4"/>
                    <a:pt x="120" y="4"/>
                    <a:pt x="119" y="4"/>
                  </a:cubicBezTo>
                  <a:cubicBezTo>
                    <a:pt x="118" y="4"/>
                    <a:pt x="116" y="4"/>
                    <a:pt x="115" y="4"/>
                  </a:cubicBezTo>
                  <a:cubicBezTo>
                    <a:pt x="113" y="4"/>
                    <a:pt x="112" y="4"/>
                    <a:pt x="111" y="4"/>
                  </a:cubicBezTo>
                  <a:cubicBezTo>
                    <a:pt x="110" y="4"/>
                    <a:pt x="109" y="4"/>
                    <a:pt x="109" y="4"/>
                  </a:cubicBezTo>
                  <a:cubicBezTo>
                    <a:pt x="111" y="3"/>
                    <a:pt x="112" y="2"/>
                    <a:pt x="113" y="1"/>
                  </a:cubicBezTo>
                  <a:cubicBezTo>
                    <a:pt x="110" y="0"/>
                    <a:pt x="108" y="0"/>
                    <a:pt x="1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23"/>
            <p:cNvSpPr>
              <a:spLocks noEditPoints="1"/>
            </p:cNvSpPr>
            <p:nvPr/>
          </p:nvSpPr>
          <p:spPr bwMode="auto">
            <a:xfrm>
              <a:off x="2402680" y="2794001"/>
              <a:ext cx="741363" cy="614363"/>
            </a:xfrm>
            <a:custGeom>
              <a:avLst/>
              <a:gdLst>
                <a:gd name="T0" fmla="*/ 72 w 108"/>
                <a:gd name="T1" fmla="*/ 32 h 89"/>
                <a:gd name="T2" fmla="*/ 80 w 108"/>
                <a:gd name="T3" fmla="*/ 39 h 89"/>
                <a:gd name="T4" fmla="*/ 72 w 108"/>
                <a:gd name="T5" fmla="*/ 38 h 89"/>
                <a:gd name="T6" fmla="*/ 68 w 108"/>
                <a:gd name="T7" fmla="*/ 36 h 89"/>
                <a:gd name="T8" fmla="*/ 60 w 108"/>
                <a:gd name="T9" fmla="*/ 30 h 89"/>
                <a:gd name="T10" fmla="*/ 60 w 108"/>
                <a:gd name="T11" fmla="*/ 30 h 89"/>
                <a:gd name="T12" fmla="*/ 61 w 108"/>
                <a:gd name="T13" fmla="*/ 13 h 89"/>
                <a:gd name="T14" fmla="*/ 50 w 108"/>
                <a:gd name="T15" fmla="*/ 8 h 89"/>
                <a:gd name="T16" fmla="*/ 48 w 108"/>
                <a:gd name="T17" fmla="*/ 11 h 89"/>
                <a:gd name="T18" fmla="*/ 97 w 108"/>
                <a:gd name="T19" fmla="*/ 0 h 89"/>
                <a:gd name="T20" fmla="*/ 93 w 108"/>
                <a:gd name="T21" fmla="*/ 0 h 89"/>
                <a:gd name="T22" fmla="*/ 90 w 108"/>
                <a:gd name="T23" fmla="*/ 3 h 89"/>
                <a:gd name="T24" fmla="*/ 86 w 108"/>
                <a:gd name="T25" fmla="*/ 6 h 89"/>
                <a:gd name="T26" fmla="*/ 78 w 108"/>
                <a:gd name="T27" fmla="*/ 9 h 89"/>
                <a:gd name="T28" fmla="*/ 61 w 108"/>
                <a:gd name="T29" fmla="*/ 7 h 89"/>
                <a:gd name="T30" fmla="*/ 42 w 108"/>
                <a:gd name="T31" fmla="*/ 6 h 89"/>
                <a:gd name="T32" fmla="*/ 29 w 108"/>
                <a:gd name="T33" fmla="*/ 3 h 89"/>
                <a:gd name="T34" fmla="*/ 10 w 108"/>
                <a:gd name="T35" fmla="*/ 9 h 89"/>
                <a:gd name="T36" fmla="*/ 9 w 108"/>
                <a:gd name="T37" fmla="*/ 10 h 89"/>
                <a:gd name="T38" fmla="*/ 1 w 108"/>
                <a:gd name="T39" fmla="*/ 15 h 89"/>
                <a:gd name="T40" fmla="*/ 4 w 108"/>
                <a:gd name="T41" fmla="*/ 20 h 89"/>
                <a:gd name="T42" fmla="*/ 14 w 108"/>
                <a:gd name="T43" fmla="*/ 17 h 89"/>
                <a:gd name="T44" fmla="*/ 23 w 108"/>
                <a:gd name="T45" fmla="*/ 17 h 89"/>
                <a:gd name="T46" fmla="*/ 26 w 108"/>
                <a:gd name="T47" fmla="*/ 17 h 89"/>
                <a:gd name="T48" fmla="*/ 30 w 108"/>
                <a:gd name="T49" fmla="*/ 32 h 89"/>
                <a:gd name="T50" fmla="*/ 20 w 108"/>
                <a:gd name="T51" fmla="*/ 53 h 89"/>
                <a:gd name="T52" fmla="*/ 29 w 108"/>
                <a:gd name="T53" fmla="*/ 57 h 89"/>
                <a:gd name="T54" fmla="*/ 51 w 108"/>
                <a:gd name="T55" fmla="*/ 79 h 89"/>
                <a:gd name="T56" fmla="*/ 53 w 108"/>
                <a:gd name="T57" fmla="*/ 85 h 89"/>
                <a:gd name="T58" fmla="*/ 59 w 108"/>
                <a:gd name="T59" fmla="*/ 89 h 89"/>
                <a:gd name="T60" fmla="*/ 58 w 108"/>
                <a:gd name="T61" fmla="*/ 82 h 89"/>
                <a:gd name="T62" fmla="*/ 54 w 108"/>
                <a:gd name="T63" fmla="*/ 82 h 89"/>
                <a:gd name="T64" fmla="*/ 52 w 108"/>
                <a:gd name="T65" fmla="*/ 78 h 89"/>
                <a:gd name="T66" fmla="*/ 53 w 108"/>
                <a:gd name="T67" fmla="*/ 74 h 89"/>
                <a:gd name="T68" fmla="*/ 46 w 108"/>
                <a:gd name="T69" fmla="*/ 78 h 89"/>
                <a:gd name="T70" fmla="*/ 51 w 108"/>
                <a:gd name="T71" fmla="*/ 61 h 89"/>
                <a:gd name="T72" fmla="*/ 75 w 108"/>
                <a:gd name="T73" fmla="*/ 52 h 89"/>
                <a:gd name="T74" fmla="*/ 90 w 108"/>
                <a:gd name="T75" fmla="*/ 38 h 89"/>
                <a:gd name="T76" fmla="*/ 95 w 108"/>
                <a:gd name="T77" fmla="*/ 32 h 89"/>
                <a:gd name="T78" fmla="*/ 89 w 108"/>
                <a:gd name="T79" fmla="*/ 34 h 89"/>
                <a:gd name="T80" fmla="*/ 107 w 108"/>
                <a:gd name="T81" fmla="*/ 26 h 89"/>
                <a:gd name="T82" fmla="*/ 106 w 108"/>
                <a:gd name="T83" fmla="*/ 24 h 89"/>
                <a:gd name="T84" fmla="*/ 98 w 108"/>
                <a:gd name="T85" fmla="*/ 15 h 89"/>
                <a:gd name="T86" fmla="*/ 78 w 108"/>
                <a:gd name="T87" fmla="*/ 30 h 89"/>
                <a:gd name="T88" fmla="*/ 72 w 108"/>
                <a:gd name="T89" fmla="*/ 21 h 89"/>
                <a:gd name="T90" fmla="*/ 77 w 108"/>
                <a:gd name="T91" fmla="*/ 11 h 89"/>
                <a:gd name="T92" fmla="*/ 81 w 108"/>
                <a:gd name="T93" fmla="*/ 9 h 89"/>
                <a:gd name="T94" fmla="*/ 97 w 108"/>
                <a:gd name="T95" fmla="*/ 4 h 89"/>
                <a:gd name="T96" fmla="*/ 108 w 108"/>
                <a:gd name="T97" fmla="*/ 8 h 89"/>
                <a:gd name="T98" fmla="*/ 99 w 108"/>
                <a:gd name="T9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89">
                  <a:moveTo>
                    <a:pt x="64" y="36"/>
                  </a:moveTo>
                  <a:cubicBezTo>
                    <a:pt x="63" y="36"/>
                    <a:pt x="63" y="36"/>
                    <a:pt x="63" y="36"/>
                  </a:cubicBezTo>
                  <a:cubicBezTo>
                    <a:pt x="63" y="33"/>
                    <a:pt x="66" y="32"/>
                    <a:pt x="70" y="32"/>
                  </a:cubicBezTo>
                  <a:cubicBezTo>
                    <a:pt x="70" y="32"/>
                    <a:pt x="71" y="32"/>
                    <a:pt x="72" y="32"/>
                  </a:cubicBezTo>
                  <a:cubicBezTo>
                    <a:pt x="72" y="35"/>
                    <a:pt x="72" y="37"/>
                    <a:pt x="75" y="37"/>
                  </a:cubicBezTo>
                  <a:cubicBezTo>
                    <a:pt x="75" y="37"/>
                    <a:pt x="76" y="37"/>
                    <a:pt x="76" y="36"/>
                  </a:cubicBezTo>
                  <a:cubicBezTo>
                    <a:pt x="77" y="40"/>
                    <a:pt x="72" y="38"/>
                    <a:pt x="72" y="41"/>
                  </a:cubicBezTo>
                  <a:cubicBezTo>
                    <a:pt x="74" y="40"/>
                    <a:pt x="77" y="40"/>
                    <a:pt x="80" y="39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6" y="41"/>
                    <a:pt x="74" y="43"/>
                    <a:pt x="69" y="44"/>
                  </a:cubicBezTo>
                  <a:cubicBezTo>
                    <a:pt x="70" y="42"/>
                    <a:pt x="71" y="42"/>
                    <a:pt x="72" y="41"/>
                  </a:cubicBezTo>
                  <a:cubicBezTo>
                    <a:pt x="71" y="40"/>
                    <a:pt x="70" y="39"/>
                    <a:pt x="72" y="38"/>
                  </a:cubicBezTo>
                  <a:cubicBezTo>
                    <a:pt x="70" y="38"/>
                    <a:pt x="69" y="39"/>
                    <a:pt x="67" y="39"/>
                  </a:cubicBezTo>
                  <a:cubicBezTo>
                    <a:pt x="68" y="42"/>
                    <a:pt x="67" y="43"/>
                    <a:pt x="65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5" y="41"/>
                    <a:pt x="66" y="38"/>
                    <a:pt x="68" y="36"/>
                  </a:cubicBezTo>
                  <a:cubicBezTo>
                    <a:pt x="68" y="36"/>
                    <a:pt x="67" y="36"/>
                    <a:pt x="66" y="36"/>
                  </a:cubicBezTo>
                  <a:cubicBezTo>
                    <a:pt x="66" y="36"/>
                    <a:pt x="65" y="36"/>
                    <a:pt x="65" y="36"/>
                  </a:cubicBezTo>
                  <a:cubicBezTo>
                    <a:pt x="64" y="36"/>
                    <a:pt x="64" y="36"/>
                    <a:pt x="64" y="36"/>
                  </a:cubicBezTo>
                  <a:moveTo>
                    <a:pt x="60" y="30"/>
                  </a:moveTo>
                  <a:cubicBezTo>
                    <a:pt x="60" y="30"/>
                    <a:pt x="60" y="30"/>
                    <a:pt x="60" y="30"/>
                  </a:cubicBezTo>
                  <a:cubicBezTo>
                    <a:pt x="60" y="28"/>
                    <a:pt x="59" y="25"/>
                    <a:pt x="62" y="25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2" y="26"/>
                    <a:pt x="63" y="30"/>
                    <a:pt x="60" y="30"/>
                  </a:cubicBezTo>
                  <a:moveTo>
                    <a:pt x="55" y="14"/>
                  </a:moveTo>
                  <a:cubicBezTo>
                    <a:pt x="56" y="14"/>
                    <a:pt x="56" y="13"/>
                    <a:pt x="57" y="13"/>
                  </a:cubicBezTo>
                  <a:cubicBezTo>
                    <a:pt x="58" y="13"/>
                    <a:pt x="59" y="13"/>
                    <a:pt x="60" y="13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58" y="15"/>
                    <a:pt x="54" y="16"/>
                    <a:pt x="49" y="16"/>
                  </a:cubicBezTo>
                  <a:cubicBezTo>
                    <a:pt x="49" y="13"/>
                    <a:pt x="54" y="16"/>
                    <a:pt x="53" y="13"/>
                  </a:cubicBezTo>
                  <a:cubicBezTo>
                    <a:pt x="53" y="13"/>
                    <a:pt x="54" y="14"/>
                    <a:pt x="55" y="14"/>
                  </a:cubicBezTo>
                  <a:moveTo>
                    <a:pt x="50" y="8"/>
                  </a:moveTo>
                  <a:cubicBezTo>
                    <a:pt x="51" y="8"/>
                    <a:pt x="51" y="8"/>
                    <a:pt x="52" y="8"/>
                  </a:cubicBezTo>
                  <a:cubicBezTo>
                    <a:pt x="53" y="7"/>
                    <a:pt x="54" y="7"/>
                    <a:pt x="55" y="7"/>
                  </a:cubicBezTo>
                  <a:cubicBezTo>
                    <a:pt x="55" y="7"/>
                    <a:pt x="56" y="7"/>
                    <a:pt x="57" y="8"/>
                  </a:cubicBezTo>
                  <a:cubicBezTo>
                    <a:pt x="55" y="10"/>
                    <a:pt x="52" y="11"/>
                    <a:pt x="48" y="11"/>
                  </a:cubicBezTo>
                  <a:cubicBezTo>
                    <a:pt x="48" y="10"/>
                    <a:pt x="48" y="9"/>
                    <a:pt x="48" y="8"/>
                  </a:cubicBezTo>
                  <a:cubicBezTo>
                    <a:pt x="49" y="8"/>
                    <a:pt x="49" y="8"/>
                    <a:pt x="50" y="8"/>
                  </a:cubicBezTo>
                  <a:moveTo>
                    <a:pt x="98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6" y="1"/>
                    <a:pt x="96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1"/>
                    <a:pt x="94" y="1"/>
                    <a:pt x="94" y="1"/>
                  </a:cubicBezTo>
                  <a:cubicBezTo>
                    <a:pt x="94" y="1"/>
                    <a:pt x="93" y="0"/>
                    <a:pt x="93" y="0"/>
                  </a:cubicBezTo>
                  <a:cubicBezTo>
                    <a:pt x="92" y="0"/>
                    <a:pt x="92" y="1"/>
                    <a:pt x="91" y="1"/>
                  </a:cubicBezTo>
                  <a:cubicBezTo>
                    <a:pt x="91" y="1"/>
                    <a:pt x="91" y="1"/>
                    <a:pt x="90" y="1"/>
                  </a:cubicBezTo>
                  <a:cubicBezTo>
                    <a:pt x="90" y="2"/>
                    <a:pt x="91" y="2"/>
                    <a:pt x="89" y="3"/>
                  </a:cubicBezTo>
                  <a:cubicBezTo>
                    <a:pt x="89" y="3"/>
                    <a:pt x="90" y="3"/>
                    <a:pt x="90" y="3"/>
                  </a:cubicBezTo>
                  <a:cubicBezTo>
                    <a:pt x="91" y="3"/>
                    <a:pt x="91" y="4"/>
                    <a:pt x="91" y="5"/>
                  </a:cubicBezTo>
                  <a:cubicBezTo>
                    <a:pt x="90" y="6"/>
                    <a:pt x="88" y="7"/>
                    <a:pt x="86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5" y="7"/>
                    <a:pt x="85" y="7"/>
                    <a:pt x="84" y="7"/>
                  </a:cubicBezTo>
                  <a:cubicBezTo>
                    <a:pt x="84" y="6"/>
                    <a:pt x="85" y="5"/>
                    <a:pt x="85" y="5"/>
                  </a:cubicBezTo>
                  <a:cubicBezTo>
                    <a:pt x="82" y="6"/>
                    <a:pt x="80" y="7"/>
                    <a:pt x="78" y="9"/>
                  </a:cubicBezTo>
                  <a:cubicBezTo>
                    <a:pt x="77" y="7"/>
                    <a:pt x="74" y="6"/>
                    <a:pt x="72" y="6"/>
                  </a:cubicBezTo>
                  <a:cubicBezTo>
                    <a:pt x="69" y="6"/>
                    <a:pt x="67" y="7"/>
                    <a:pt x="66" y="9"/>
                  </a:cubicBezTo>
                  <a:cubicBezTo>
                    <a:pt x="66" y="7"/>
                    <a:pt x="65" y="7"/>
                    <a:pt x="63" y="7"/>
                  </a:cubicBezTo>
                  <a:cubicBezTo>
                    <a:pt x="62" y="7"/>
                    <a:pt x="62" y="7"/>
                    <a:pt x="61" y="7"/>
                  </a:cubicBezTo>
                  <a:cubicBezTo>
                    <a:pt x="61" y="7"/>
                    <a:pt x="61" y="7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5"/>
                    <a:pt x="58" y="4"/>
                    <a:pt x="56" y="4"/>
                  </a:cubicBezTo>
                  <a:cubicBezTo>
                    <a:pt x="52" y="4"/>
                    <a:pt x="46" y="6"/>
                    <a:pt x="42" y="6"/>
                  </a:cubicBezTo>
                  <a:cubicBezTo>
                    <a:pt x="41" y="6"/>
                    <a:pt x="39" y="5"/>
                    <a:pt x="38" y="5"/>
                  </a:cubicBezTo>
                  <a:cubicBezTo>
                    <a:pt x="37" y="5"/>
                    <a:pt x="36" y="6"/>
                    <a:pt x="36" y="7"/>
                  </a:cubicBezTo>
                  <a:cubicBezTo>
                    <a:pt x="36" y="5"/>
                    <a:pt x="37" y="5"/>
                    <a:pt x="38" y="4"/>
                  </a:cubicBezTo>
                  <a:cubicBezTo>
                    <a:pt x="34" y="3"/>
                    <a:pt x="32" y="3"/>
                    <a:pt x="29" y="3"/>
                  </a:cubicBezTo>
                  <a:cubicBezTo>
                    <a:pt x="24" y="3"/>
                    <a:pt x="19" y="4"/>
                    <a:pt x="13" y="5"/>
                  </a:cubicBezTo>
                  <a:cubicBezTo>
                    <a:pt x="12" y="7"/>
                    <a:pt x="16" y="8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8" y="9"/>
                    <a:pt x="7" y="9"/>
                    <a:pt x="6" y="11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9" y="13"/>
                    <a:pt x="0" y="13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3" y="16"/>
                    <a:pt x="3" y="16"/>
                  </a:cubicBezTo>
                  <a:cubicBezTo>
                    <a:pt x="2" y="17"/>
                    <a:pt x="1" y="17"/>
                    <a:pt x="0" y="18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5" y="18"/>
                    <a:pt x="5" y="18"/>
                    <a:pt x="4" y="20"/>
                  </a:cubicBezTo>
                  <a:cubicBezTo>
                    <a:pt x="7" y="19"/>
                    <a:pt x="9" y="16"/>
                    <a:pt x="13" y="16"/>
                  </a:cubicBezTo>
                  <a:cubicBezTo>
                    <a:pt x="13" y="16"/>
                    <a:pt x="14" y="16"/>
                    <a:pt x="15" y="16"/>
                  </a:cubicBezTo>
                  <a:cubicBezTo>
                    <a:pt x="14" y="16"/>
                    <a:pt x="13" y="16"/>
                    <a:pt x="13" y="17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16" y="17"/>
                    <a:pt x="16" y="16"/>
                    <a:pt x="15" y="15"/>
                  </a:cubicBezTo>
                  <a:cubicBezTo>
                    <a:pt x="15" y="15"/>
                    <a:pt x="16" y="14"/>
                    <a:pt x="17" y="14"/>
                  </a:cubicBezTo>
                  <a:cubicBezTo>
                    <a:pt x="18" y="14"/>
                    <a:pt x="19" y="15"/>
                    <a:pt x="20" y="16"/>
                  </a:cubicBezTo>
                  <a:cubicBezTo>
                    <a:pt x="21" y="16"/>
                    <a:pt x="22" y="17"/>
                    <a:pt x="23" y="17"/>
                  </a:cubicBezTo>
                  <a:cubicBezTo>
                    <a:pt x="23" y="17"/>
                    <a:pt x="24" y="16"/>
                    <a:pt x="25" y="1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0" y="24"/>
                    <a:pt x="27" y="27"/>
                    <a:pt x="30" y="32"/>
                  </a:cubicBezTo>
                  <a:cubicBezTo>
                    <a:pt x="30" y="32"/>
                    <a:pt x="29" y="32"/>
                    <a:pt x="29" y="33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5"/>
                    <a:pt x="27" y="34"/>
                    <a:pt x="26" y="34"/>
                  </a:cubicBezTo>
                  <a:cubicBezTo>
                    <a:pt x="23" y="41"/>
                    <a:pt x="18" y="44"/>
                    <a:pt x="20" y="53"/>
                  </a:cubicBezTo>
                  <a:cubicBezTo>
                    <a:pt x="22" y="54"/>
                    <a:pt x="23" y="56"/>
                    <a:pt x="26" y="57"/>
                  </a:cubicBezTo>
                  <a:cubicBezTo>
                    <a:pt x="20" y="58"/>
                    <a:pt x="27" y="68"/>
                    <a:pt x="28" y="70"/>
                  </a:cubicBezTo>
                  <a:cubicBezTo>
                    <a:pt x="27" y="66"/>
                    <a:pt x="21" y="57"/>
                    <a:pt x="27" y="57"/>
                  </a:cubicBezTo>
                  <a:cubicBezTo>
                    <a:pt x="28" y="57"/>
                    <a:pt x="28" y="57"/>
                    <a:pt x="29" y="57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4" y="64"/>
                    <a:pt x="36" y="69"/>
                    <a:pt x="33" y="76"/>
                  </a:cubicBezTo>
                  <a:cubicBezTo>
                    <a:pt x="37" y="80"/>
                    <a:pt x="43" y="81"/>
                    <a:pt x="48" y="82"/>
                  </a:cubicBezTo>
                  <a:cubicBezTo>
                    <a:pt x="49" y="80"/>
                    <a:pt x="50" y="79"/>
                    <a:pt x="51" y="79"/>
                  </a:cubicBezTo>
                  <a:cubicBezTo>
                    <a:pt x="53" y="82"/>
                    <a:pt x="49" y="80"/>
                    <a:pt x="49" y="84"/>
                  </a:cubicBezTo>
                  <a:cubicBezTo>
                    <a:pt x="50" y="84"/>
                    <a:pt x="51" y="84"/>
                    <a:pt x="51" y="84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2" y="85"/>
                    <a:pt x="52" y="85"/>
                    <a:pt x="53" y="8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5" y="85"/>
                    <a:pt x="55" y="85"/>
                    <a:pt x="55" y="86"/>
                  </a:cubicBezTo>
                  <a:cubicBezTo>
                    <a:pt x="54" y="87"/>
                    <a:pt x="59" y="87"/>
                    <a:pt x="59" y="89"/>
                  </a:cubicBezTo>
                  <a:cubicBezTo>
                    <a:pt x="59" y="87"/>
                    <a:pt x="59" y="84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58" y="82"/>
                    <a:pt x="58" y="82"/>
                  </a:cubicBezTo>
                  <a:cubicBezTo>
                    <a:pt x="57" y="82"/>
                    <a:pt x="57" y="82"/>
                    <a:pt x="56" y="82"/>
                  </a:cubicBezTo>
                  <a:cubicBezTo>
                    <a:pt x="56" y="82"/>
                    <a:pt x="55" y="82"/>
                    <a:pt x="55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3" y="82"/>
                    <a:pt x="53" y="81"/>
                    <a:pt x="53" y="81"/>
                  </a:cubicBezTo>
                  <a:cubicBezTo>
                    <a:pt x="53" y="80"/>
                    <a:pt x="54" y="81"/>
                    <a:pt x="54" y="79"/>
                  </a:cubicBezTo>
                  <a:cubicBezTo>
                    <a:pt x="53" y="79"/>
                    <a:pt x="53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4" y="77"/>
                    <a:pt x="56" y="76"/>
                    <a:pt x="57" y="73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54" y="74"/>
                    <a:pt x="54" y="74"/>
                    <a:pt x="53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7"/>
                    <a:pt x="51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6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3" y="75"/>
                    <a:pt x="43" y="70"/>
                    <a:pt x="44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3"/>
                    <a:pt x="48" y="61"/>
                    <a:pt x="51" y="61"/>
                  </a:cubicBezTo>
                  <a:cubicBezTo>
                    <a:pt x="52" y="61"/>
                    <a:pt x="54" y="61"/>
                    <a:pt x="55" y="62"/>
                  </a:cubicBezTo>
                  <a:cubicBezTo>
                    <a:pt x="56" y="60"/>
                    <a:pt x="57" y="59"/>
                    <a:pt x="59" y="59"/>
                  </a:cubicBezTo>
                  <a:cubicBezTo>
                    <a:pt x="62" y="59"/>
                    <a:pt x="65" y="62"/>
                    <a:pt x="66" y="65"/>
                  </a:cubicBezTo>
                  <a:cubicBezTo>
                    <a:pt x="66" y="59"/>
                    <a:pt x="69" y="54"/>
                    <a:pt x="75" y="52"/>
                  </a:cubicBezTo>
                  <a:cubicBezTo>
                    <a:pt x="74" y="49"/>
                    <a:pt x="76" y="46"/>
                    <a:pt x="78" y="46"/>
                  </a:cubicBezTo>
                  <a:cubicBezTo>
                    <a:pt x="79" y="46"/>
                    <a:pt x="79" y="46"/>
                    <a:pt x="80" y="46"/>
                  </a:cubicBezTo>
                  <a:cubicBezTo>
                    <a:pt x="82" y="43"/>
                    <a:pt x="86" y="40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2" y="38"/>
                    <a:pt x="92" y="37"/>
                    <a:pt x="93" y="37"/>
                  </a:cubicBezTo>
                  <a:cubicBezTo>
                    <a:pt x="93" y="37"/>
                    <a:pt x="94" y="37"/>
                    <a:pt x="94" y="37"/>
                  </a:cubicBezTo>
                  <a:cubicBezTo>
                    <a:pt x="92" y="33"/>
                    <a:pt x="95" y="33"/>
                    <a:pt x="95" y="32"/>
                  </a:cubicBezTo>
                  <a:cubicBezTo>
                    <a:pt x="95" y="32"/>
                    <a:pt x="95" y="32"/>
                    <a:pt x="94" y="32"/>
                  </a:cubicBezTo>
                  <a:cubicBezTo>
                    <a:pt x="93" y="32"/>
                    <a:pt x="92" y="33"/>
                    <a:pt x="90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90" y="34"/>
                    <a:pt x="89" y="34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9" y="35"/>
                    <a:pt x="89" y="35"/>
                    <a:pt x="88" y="34"/>
                  </a:cubicBezTo>
                  <a:cubicBezTo>
                    <a:pt x="90" y="29"/>
                    <a:pt x="104" y="32"/>
                    <a:pt x="107" y="27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6"/>
                    <a:pt x="106" y="26"/>
                    <a:pt x="105" y="26"/>
                  </a:cubicBezTo>
                  <a:cubicBezTo>
                    <a:pt x="105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3" y="26"/>
                  </a:cubicBezTo>
                  <a:cubicBezTo>
                    <a:pt x="104" y="25"/>
                    <a:pt x="106" y="26"/>
                    <a:pt x="106" y="24"/>
                  </a:cubicBezTo>
                  <a:cubicBezTo>
                    <a:pt x="102" y="24"/>
                    <a:pt x="104" y="20"/>
                    <a:pt x="103" y="17"/>
                  </a:cubicBezTo>
                  <a:cubicBezTo>
                    <a:pt x="102" y="19"/>
                    <a:pt x="101" y="20"/>
                    <a:pt x="99" y="20"/>
                  </a:cubicBezTo>
                  <a:cubicBezTo>
                    <a:pt x="99" y="20"/>
                    <a:pt x="98" y="20"/>
                    <a:pt x="98" y="20"/>
                  </a:cubicBezTo>
                  <a:cubicBezTo>
                    <a:pt x="97" y="19"/>
                    <a:pt x="97" y="16"/>
                    <a:pt x="98" y="15"/>
                  </a:cubicBezTo>
                  <a:cubicBezTo>
                    <a:pt x="96" y="15"/>
                    <a:pt x="94" y="14"/>
                    <a:pt x="92" y="13"/>
                  </a:cubicBezTo>
                  <a:cubicBezTo>
                    <a:pt x="91" y="18"/>
                    <a:pt x="88" y="18"/>
                    <a:pt x="88" y="22"/>
                  </a:cubicBezTo>
                  <a:cubicBezTo>
                    <a:pt x="84" y="23"/>
                    <a:pt x="83" y="27"/>
                    <a:pt x="81" y="30"/>
                  </a:cubicBezTo>
                  <a:cubicBezTo>
                    <a:pt x="80" y="30"/>
                    <a:pt x="79" y="30"/>
                    <a:pt x="78" y="30"/>
                  </a:cubicBezTo>
                  <a:cubicBezTo>
                    <a:pt x="78" y="28"/>
                    <a:pt x="79" y="26"/>
                    <a:pt x="80" y="24"/>
                  </a:cubicBezTo>
                  <a:cubicBezTo>
                    <a:pt x="80" y="24"/>
                    <a:pt x="79" y="24"/>
                    <a:pt x="79" y="24"/>
                  </a:cubicBezTo>
                  <a:cubicBezTo>
                    <a:pt x="77" y="24"/>
                    <a:pt x="76" y="23"/>
                    <a:pt x="75" y="22"/>
                  </a:cubicBezTo>
                  <a:cubicBezTo>
                    <a:pt x="75" y="22"/>
                    <a:pt x="74" y="21"/>
                    <a:pt x="72" y="21"/>
                  </a:cubicBezTo>
                  <a:cubicBezTo>
                    <a:pt x="72" y="21"/>
                    <a:pt x="71" y="21"/>
                    <a:pt x="70" y="22"/>
                  </a:cubicBezTo>
                  <a:cubicBezTo>
                    <a:pt x="72" y="20"/>
                    <a:pt x="71" y="19"/>
                    <a:pt x="70" y="17"/>
                  </a:cubicBezTo>
                  <a:cubicBezTo>
                    <a:pt x="72" y="15"/>
                    <a:pt x="81" y="13"/>
                    <a:pt x="77" y="11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8" y="11"/>
                    <a:pt x="78" y="11"/>
                    <a:pt x="79" y="11"/>
                  </a:cubicBezTo>
                  <a:cubicBezTo>
                    <a:pt x="81" y="11"/>
                    <a:pt x="83" y="11"/>
                    <a:pt x="84" y="10"/>
                  </a:cubicBezTo>
                  <a:cubicBezTo>
                    <a:pt x="82" y="10"/>
                    <a:pt x="81" y="10"/>
                    <a:pt x="81" y="9"/>
                  </a:cubicBezTo>
                  <a:cubicBezTo>
                    <a:pt x="86" y="9"/>
                    <a:pt x="91" y="9"/>
                    <a:pt x="93" y="5"/>
                  </a:cubicBezTo>
                  <a:cubicBezTo>
                    <a:pt x="93" y="4"/>
                    <a:pt x="94" y="4"/>
                    <a:pt x="95" y="4"/>
                  </a:cubicBezTo>
                  <a:cubicBezTo>
                    <a:pt x="95" y="4"/>
                    <a:pt x="96" y="4"/>
                    <a:pt x="96" y="4"/>
                  </a:cubicBezTo>
                  <a:cubicBezTo>
                    <a:pt x="96" y="4"/>
                    <a:pt x="97" y="4"/>
                    <a:pt x="97" y="4"/>
                  </a:cubicBezTo>
                  <a:cubicBezTo>
                    <a:pt x="98" y="4"/>
                    <a:pt x="98" y="4"/>
                    <a:pt x="99" y="3"/>
                  </a:cubicBezTo>
                  <a:cubicBezTo>
                    <a:pt x="101" y="4"/>
                    <a:pt x="102" y="5"/>
                    <a:pt x="102" y="7"/>
                  </a:cubicBezTo>
                  <a:cubicBezTo>
                    <a:pt x="103" y="8"/>
                    <a:pt x="105" y="8"/>
                    <a:pt x="107" y="8"/>
                  </a:cubicBezTo>
                  <a:cubicBezTo>
                    <a:pt x="107" y="8"/>
                    <a:pt x="108" y="8"/>
                    <a:pt x="108" y="8"/>
                  </a:cubicBezTo>
                  <a:cubicBezTo>
                    <a:pt x="108" y="4"/>
                    <a:pt x="101" y="4"/>
                    <a:pt x="103" y="1"/>
                  </a:cubicBezTo>
                  <a:cubicBezTo>
                    <a:pt x="101" y="1"/>
                    <a:pt x="100" y="2"/>
                    <a:pt x="99" y="2"/>
                  </a:cubicBezTo>
                  <a:cubicBezTo>
                    <a:pt x="98" y="2"/>
                    <a:pt x="98" y="2"/>
                    <a:pt x="97" y="1"/>
                  </a:cubicBezTo>
                  <a:cubicBezTo>
                    <a:pt x="97" y="0"/>
                    <a:pt x="98" y="1"/>
                    <a:pt x="99" y="0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24"/>
            <p:cNvSpPr>
              <a:spLocks/>
            </p:cNvSpPr>
            <p:nvPr/>
          </p:nvSpPr>
          <p:spPr bwMode="auto">
            <a:xfrm>
              <a:off x="3082130" y="2843213"/>
              <a:ext cx="49213" cy="47625"/>
            </a:xfrm>
            <a:custGeom>
              <a:avLst/>
              <a:gdLst>
                <a:gd name="T0" fmla="*/ 2 w 7"/>
                <a:gd name="T1" fmla="*/ 0 h 7"/>
                <a:gd name="T2" fmla="*/ 0 w 7"/>
                <a:gd name="T3" fmla="*/ 4 h 7"/>
                <a:gd name="T4" fmla="*/ 0 w 7"/>
                <a:gd name="T5" fmla="*/ 4 h 7"/>
                <a:gd name="T6" fmla="*/ 1 w 7"/>
                <a:gd name="T7" fmla="*/ 5 h 7"/>
                <a:gd name="T8" fmla="*/ 2 w 7"/>
                <a:gd name="T9" fmla="*/ 7 h 7"/>
                <a:gd name="T10" fmla="*/ 3 w 7"/>
                <a:gd name="T11" fmla="*/ 6 h 7"/>
                <a:gd name="T12" fmla="*/ 3 w 7"/>
                <a:gd name="T13" fmla="*/ 4 h 7"/>
                <a:gd name="T14" fmla="*/ 5 w 7"/>
                <a:gd name="T15" fmla="*/ 5 h 7"/>
                <a:gd name="T16" fmla="*/ 6 w 7"/>
                <a:gd name="T17" fmla="*/ 5 h 7"/>
                <a:gd name="T18" fmla="*/ 6 w 7"/>
                <a:gd name="T19" fmla="*/ 5 h 7"/>
                <a:gd name="T20" fmla="*/ 2 w 7"/>
                <a:gd name="T21" fmla="*/ 1 h 7"/>
                <a:gd name="T22" fmla="*/ 2 w 7"/>
                <a:gd name="T23" fmla="*/ 1 h 7"/>
                <a:gd name="T24" fmla="*/ 2 w 7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7">
                  <a:moveTo>
                    <a:pt x="2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2"/>
                    <a:pt x="4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25"/>
            <p:cNvSpPr>
              <a:spLocks/>
            </p:cNvSpPr>
            <p:nvPr/>
          </p:nvSpPr>
          <p:spPr bwMode="auto">
            <a:xfrm>
              <a:off x="2801143" y="2781301"/>
              <a:ext cx="123825" cy="47625"/>
            </a:xfrm>
            <a:custGeom>
              <a:avLst/>
              <a:gdLst>
                <a:gd name="T0" fmla="*/ 5 w 18"/>
                <a:gd name="T1" fmla="*/ 0 h 7"/>
                <a:gd name="T2" fmla="*/ 3 w 18"/>
                <a:gd name="T3" fmla="*/ 1 h 7"/>
                <a:gd name="T4" fmla="*/ 0 w 18"/>
                <a:gd name="T5" fmla="*/ 4 h 7"/>
                <a:gd name="T6" fmla="*/ 1 w 18"/>
                <a:gd name="T7" fmla="*/ 4 h 7"/>
                <a:gd name="T8" fmla="*/ 4 w 18"/>
                <a:gd name="T9" fmla="*/ 3 h 7"/>
                <a:gd name="T10" fmla="*/ 7 w 18"/>
                <a:gd name="T11" fmla="*/ 2 h 7"/>
                <a:gd name="T12" fmla="*/ 9 w 18"/>
                <a:gd name="T13" fmla="*/ 3 h 7"/>
                <a:gd name="T14" fmla="*/ 7 w 18"/>
                <a:gd name="T15" fmla="*/ 3 h 7"/>
                <a:gd name="T16" fmla="*/ 7 w 18"/>
                <a:gd name="T17" fmla="*/ 5 h 7"/>
                <a:gd name="T18" fmla="*/ 5 w 18"/>
                <a:gd name="T19" fmla="*/ 5 h 7"/>
                <a:gd name="T20" fmla="*/ 5 w 18"/>
                <a:gd name="T21" fmla="*/ 6 h 7"/>
                <a:gd name="T22" fmla="*/ 8 w 18"/>
                <a:gd name="T23" fmla="*/ 7 h 7"/>
                <a:gd name="T24" fmla="*/ 18 w 18"/>
                <a:gd name="T25" fmla="*/ 5 h 7"/>
                <a:gd name="T26" fmla="*/ 18 w 18"/>
                <a:gd name="T27" fmla="*/ 5 h 7"/>
                <a:gd name="T28" fmla="*/ 18 w 18"/>
                <a:gd name="T29" fmla="*/ 2 h 7"/>
                <a:gd name="T30" fmla="*/ 14 w 18"/>
                <a:gd name="T31" fmla="*/ 3 h 7"/>
                <a:gd name="T32" fmla="*/ 10 w 18"/>
                <a:gd name="T33" fmla="*/ 3 h 7"/>
                <a:gd name="T34" fmla="*/ 10 w 18"/>
                <a:gd name="T35" fmla="*/ 1 h 7"/>
                <a:gd name="T36" fmla="*/ 8 w 18"/>
                <a:gd name="T37" fmla="*/ 1 h 7"/>
                <a:gd name="T38" fmla="*/ 7 w 18"/>
                <a:gd name="T39" fmla="*/ 1 h 7"/>
                <a:gd name="T40" fmla="*/ 5 w 18"/>
                <a:gd name="T4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7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3" y="3"/>
                    <a:pt x="0" y="2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8" y="2"/>
                    <a:pt x="8" y="2"/>
                    <a:pt x="9" y="3"/>
                  </a:cubicBezTo>
                  <a:cubicBezTo>
                    <a:pt x="8" y="3"/>
                    <a:pt x="7" y="2"/>
                    <a:pt x="7" y="3"/>
                  </a:cubicBezTo>
                  <a:cubicBezTo>
                    <a:pt x="4" y="4"/>
                    <a:pt x="9" y="3"/>
                    <a:pt x="7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4" y="5"/>
                    <a:pt x="4" y="5"/>
                    <a:pt x="5" y="6"/>
                  </a:cubicBezTo>
                  <a:cubicBezTo>
                    <a:pt x="5" y="7"/>
                    <a:pt x="7" y="7"/>
                    <a:pt x="8" y="7"/>
                  </a:cubicBezTo>
                  <a:cubicBezTo>
                    <a:pt x="12" y="7"/>
                    <a:pt x="16" y="6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5" y="5"/>
                    <a:pt x="18" y="4"/>
                    <a:pt x="18" y="2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3" y="3"/>
                    <a:pt x="12" y="3"/>
                    <a:pt x="10" y="3"/>
                  </a:cubicBezTo>
                  <a:cubicBezTo>
                    <a:pt x="10" y="1"/>
                    <a:pt x="9" y="2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Rectangle 26"/>
            <p:cNvSpPr>
              <a:spLocks noChangeArrowheads="1"/>
            </p:cNvSpPr>
            <p:nvPr/>
          </p:nvSpPr>
          <p:spPr bwMode="auto">
            <a:xfrm>
              <a:off x="2896393" y="3076576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27"/>
            <p:cNvSpPr>
              <a:spLocks/>
            </p:cNvSpPr>
            <p:nvPr/>
          </p:nvSpPr>
          <p:spPr bwMode="auto">
            <a:xfrm>
              <a:off x="2896393" y="30765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28"/>
            <p:cNvSpPr>
              <a:spLocks/>
            </p:cNvSpPr>
            <p:nvPr/>
          </p:nvSpPr>
          <p:spPr bwMode="auto">
            <a:xfrm>
              <a:off x="2855118" y="3243263"/>
              <a:ext cx="0" cy="1270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29"/>
            <p:cNvSpPr>
              <a:spLocks/>
            </p:cNvSpPr>
            <p:nvPr/>
          </p:nvSpPr>
          <p:spPr bwMode="auto">
            <a:xfrm>
              <a:off x="2986880" y="2863851"/>
              <a:ext cx="20638" cy="14288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2 h 2"/>
                <a:gd name="T4" fmla="*/ 3 w 3"/>
                <a:gd name="T5" fmla="*/ 0 h 2"/>
                <a:gd name="T6" fmla="*/ 2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2" y="2"/>
                    <a:pt x="2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30"/>
            <p:cNvSpPr>
              <a:spLocks/>
            </p:cNvSpPr>
            <p:nvPr/>
          </p:nvSpPr>
          <p:spPr bwMode="auto">
            <a:xfrm>
              <a:off x="3536155" y="2932113"/>
              <a:ext cx="47625" cy="69850"/>
            </a:xfrm>
            <a:custGeom>
              <a:avLst/>
              <a:gdLst>
                <a:gd name="T0" fmla="*/ 3 w 7"/>
                <a:gd name="T1" fmla="*/ 0 h 10"/>
                <a:gd name="T2" fmla="*/ 1 w 7"/>
                <a:gd name="T3" fmla="*/ 0 h 10"/>
                <a:gd name="T4" fmla="*/ 1 w 7"/>
                <a:gd name="T5" fmla="*/ 4 h 10"/>
                <a:gd name="T6" fmla="*/ 3 w 7"/>
                <a:gd name="T7" fmla="*/ 4 h 10"/>
                <a:gd name="T8" fmla="*/ 1 w 7"/>
                <a:gd name="T9" fmla="*/ 8 h 10"/>
                <a:gd name="T10" fmla="*/ 3 w 7"/>
                <a:gd name="T11" fmla="*/ 9 h 10"/>
                <a:gd name="T12" fmla="*/ 2 w 7"/>
                <a:gd name="T13" fmla="*/ 10 h 10"/>
                <a:gd name="T14" fmla="*/ 3 w 7"/>
                <a:gd name="T15" fmla="*/ 10 h 10"/>
                <a:gd name="T16" fmla="*/ 4 w 7"/>
                <a:gd name="T17" fmla="*/ 10 h 10"/>
                <a:gd name="T18" fmla="*/ 5 w 7"/>
                <a:gd name="T19" fmla="*/ 10 h 10"/>
                <a:gd name="T20" fmla="*/ 6 w 7"/>
                <a:gd name="T21" fmla="*/ 9 h 10"/>
                <a:gd name="T22" fmla="*/ 7 w 7"/>
                <a:gd name="T23" fmla="*/ 7 h 10"/>
                <a:gd name="T24" fmla="*/ 3 w 7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0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2"/>
                    <a:pt x="2" y="2"/>
                    <a:pt x="1" y="4"/>
                  </a:cubicBezTo>
                  <a:cubicBezTo>
                    <a:pt x="1" y="4"/>
                    <a:pt x="3" y="3"/>
                    <a:pt x="3" y="4"/>
                  </a:cubicBezTo>
                  <a:cubicBezTo>
                    <a:pt x="3" y="7"/>
                    <a:pt x="1" y="6"/>
                    <a:pt x="1" y="8"/>
                  </a:cubicBezTo>
                  <a:cubicBezTo>
                    <a:pt x="1" y="8"/>
                    <a:pt x="3" y="8"/>
                    <a:pt x="3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4" y="9"/>
                    <a:pt x="7" y="8"/>
                    <a:pt x="7" y="7"/>
                  </a:cubicBezTo>
                  <a:cubicBezTo>
                    <a:pt x="5" y="4"/>
                    <a:pt x="1" y="3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31"/>
            <p:cNvSpPr>
              <a:spLocks/>
            </p:cNvSpPr>
            <p:nvPr/>
          </p:nvSpPr>
          <p:spPr bwMode="auto">
            <a:xfrm>
              <a:off x="3110705" y="3001963"/>
              <a:ext cx="33338" cy="26988"/>
            </a:xfrm>
            <a:custGeom>
              <a:avLst/>
              <a:gdLst>
                <a:gd name="T0" fmla="*/ 2 w 5"/>
                <a:gd name="T1" fmla="*/ 0 h 4"/>
                <a:gd name="T2" fmla="*/ 0 w 5"/>
                <a:gd name="T3" fmla="*/ 4 h 4"/>
                <a:gd name="T4" fmla="*/ 4 w 5"/>
                <a:gd name="T5" fmla="*/ 4 h 4"/>
                <a:gd name="T6" fmla="*/ 2 w 5"/>
                <a:gd name="T7" fmla="*/ 0 h 4"/>
                <a:gd name="T8" fmla="*/ 2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2" y="1"/>
                    <a:pt x="1" y="2"/>
                    <a:pt x="0" y="4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5" y="1"/>
                    <a:pt x="2" y="3"/>
                    <a:pt x="2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32"/>
            <p:cNvSpPr>
              <a:spLocks/>
            </p:cNvSpPr>
            <p:nvPr/>
          </p:nvSpPr>
          <p:spPr bwMode="auto">
            <a:xfrm>
              <a:off x="4688680" y="3105151"/>
              <a:ext cx="69850" cy="61913"/>
            </a:xfrm>
            <a:custGeom>
              <a:avLst/>
              <a:gdLst>
                <a:gd name="T0" fmla="*/ 6 w 10"/>
                <a:gd name="T1" fmla="*/ 0 h 9"/>
                <a:gd name="T2" fmla="*/ 7 w 10"/>
                <a:gd name="T3" fmla="*/ 4 h 9"/>
                <a:gd name="T4" fmla="*/ 5 w 10"/>
                <a:gd name="T5" fmla="*/ 6 h 9"/>
                <a:gd name="T6" fmla="*/ 4 w 10"/>
                <a:gd name="T7" fmla="*/ 7 h 9"/>
                <a:gd name="T8" fmla="*/ 4 w 10"/>
                <a:gd name="T9" fmla="*/ 7 h 9"/>
                <a:gd name="T10" fmla="*/ 3 w 10"/>
                <a:gd name="T11" fmla="*/ 7 h 9"/>
                <a:gd name="T12" fmla="*/ 2 w 10"/>
                <a:gd name="T13" fmla="*/ 7 h 9"/>
                <a:gd name="T14" fmla="*/ 0 w 10"/>
                <a:gd name="T15" fmla="*/ 8 h 9"/>
                <a:gd name="T16" fmla="*/ 1 w 10"/>
                <a:gd name="T17" fmla="*/ 8 h 9"/>
                <a:gd name="T18" fmla="*/ 2 w 10"/>
                <a:gd name="T19" fmla="*/ 8 h 9"/>
                <a:gd name="T20" fmla="*/ 3 w 10"/>
                <a:gd name="T21" fmla="*/ 8 h 9"/>
                <a:gd name="T22" fmla="*/ 5 w 10"/>
                <a:gd name="T23" fmla="*/ 8 h 9"/>
                <a:gd name="T24" fmla="*/ 5 w 10"/>
                <a:gd name="T25" fmla="*/ 9 h 9"/>
                <a:gd name="T26" fmla="*/ 9 w 10"/>
                <a:gd name="T27" fmla="*/ 7 h 9"/>
                <a:gd name="T28" fmla="*/ 6 w 10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cubicBezTo>
                    <a:pt x="6" y="1"/>
                    <a:pt x="7" y="2"/>
                    <a:pt x="7" y="4"/>
                  </a:cubicBezTo>
                  <a:cubicBezTo>
                    <a:pt x="6" y="4"/>
                    <a:pt x="6" y="5"/>
                    <a:pt x="5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7" y="7"/>
                    <a:pt x="9" y="7"/>
                  </a:cubicBezTo>
                  <a:cubicBezTo>
                    <a:pt x="8" y="3"/>
                    <a:pt x="10" y="1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33"/>
            <p:cNvSpPr>
              <a:spLocks noEditPoints="1"/>
            </p:cNvSpPr>
            <p:nvPr/>
          </p:nvSpPr>
          <p:spPr bwMode="auto">
            <a:xfrm>
              <a:off x="3405980" y="3140076"/>
              <a:ext cx="611188" cy="730250"/>
            </a:xfrm>
            <a:custGeom>
              <a:avLst/>
              <a:gdLst>
                <a:gd name="T0" fmla="*/ 54 w 89"/>
                <a:gd name="T1" fmla="*/ 73 h 106"/>
                <a:gd name="T2" fmla="*/ 56 w 89"/>
                <a:gd name="T3" fmla="*/ 71 h 106"/>
                <a:gd name="T4" fmla="*/ 58 w 89"/>
                <a:gd name="T5" fmla="*/ 72 h 106"/>
                <a:gd name="T6" fmla="*/ 54 w 89"/>
                <a:gd name="T7" fmla="*/ 73 h 106"/>
                <a:gd name="T8" fmla="*/ 41 w 89"/>
                <a:gd name="T9" fmla="*/ 64 h 106"/>
                <a:gd name="T10" fmla="*/ 42 w 89"/>
                <a:gd name="T11" fmla="*/ 64 h 106"/>
                <a:gd name="T12" fmla="*/ 41 w 89"/>
                <a:gd name="T13" fmla="*/ 64 h 106"/>
                <a:gd name="T14" fmla="*/ 42 w 89"/>
                <a:gd name="T15" fmla="*/ 64 h 106"/>
                <a:gd name="T16" fmla="*/ 40 w 89"/>
                <a:gd name="T17" fmla="*/ 64 h 106"/>
                <a:gd name="T18" fmla="*/ 40 w 89"/>
                <a:gd name="T19" fmla="*/ 64 h 106"/>
                <a:gd name="T20" fmla="*/ 42 w 89"/>
                <a:gd name="T21" fmla="*/ 64 h 106"/>
                <a:gd name="T22" fmla="*/ 42 w 89"/>
                <a:gd name="T23" fmla="*/ 63 h 106"/>
                <a:gd name="T24" fmla="*/ 63 w 89"/>
                <a:gd name="T25" fmla="*/ 58 h 106"/>
                <a:gd name="T26" fmla="*/ 65 w 89"/>
                <a:gd name="T27" fmla="*/ 69 h 106"/>
                <a:gd name="T28" fmla="*/ 60 w 89"/>
                <a:gd name="T29" fmla="*/ 58 h 106"/>
                <a:gd name="T30" fmla="*/ 68 w 89"/>
                <a:gd name="T31" fmla="*/ 49 h 106"/>
                <a:gd name="T32" fmla="*/ 64 w 89"/>
                <a:gd name="T33" fmla="*/ 56 h 106"/>
                <a:gd name="T34" fmla="*/ 66 w 89"/>
                <a:gd name="T35" fmla="*/ 49 h 106"/>
                <a:gd name="T36" fmla="*/ 33 w 89"/>
                <a:gd name="T37" fmla="*/ 4 h 106"/>
                <a:gd name="T38" fmla="*/ 22 w 89"/>
                <a:gd name="T39" fmla="*/ 3 h 106"/>
                <a:gd name="T40" fmla="*/ 8 w 89"/>
                <a:gd name="T41" fmla="*/ 13 h 106"/>
                <a:gd name="T42" fmla="*/ 5 w 89"/>
                <a:gd name="T43" fmla="*/ 23 h 106"/>
                <a:gd name="T44" fmla="*/ 4 w 89"/>
                <a:gd name="T45" fmla="*/ 24 h 106"/>
                <a:gd name="T46" fmla="*/ 3 w 89"/>
                <a:gd name="T47" fmla="*/ 30 h 106"/>
                <a:gd name="T48" fmla="*/ 1 w 89"/>
                <a:gd name="T49" fmla="*/ 30 h 106"/>
                <a:gd name="T50" fmla="*/ 2 w 89"/>
                <a:gd name="T51" fmla="*/ 36 h 106"/>
                <a:gd name="T52" fmla="*/ 5 w 89"/>
                <a:gd name="T53" fmla="*/ 37 h 106"/>
                <a:gd name="T54" fmla="*/ 6 w 89"/>
                <a:gd name="T55" fmla="*/ 40 h 106"/>
                <a:gd name="T56" fmla="*/ 8 w 89"/>
                <a:gd name="T57" fmla="*/ 45 h 106"/>
                <a:gd name="T58" fmla="*/ 19 w 89"/>
                <a:gd name="T59" fmla="*/ 46 h 106"/>
                <a:gd name="T60" fmla="*/ 22 w 89"/>
                <a:gd name="T61" fmla="*/ 47 h 106"/>
                <a:gd name="T62" fmla="*/ 26 w 89"/>
                <a:gd name="T63" fmla="*/ 43 h 106"/>
                <a:gd name="T64" fmla="*/ 35 w 89"/>
                <a:gd name="T65" fmla="*/ 46 h 106"/>
                <a:gd name="T66" fmla="*/ 37 w 89"/>
                <a:gd name="T67" fmla="*/ 52 h 106"/>
                <a:gd name="T68" fmla="*/ 37 w 89"/>
                <a:gd name="T69" fmla="*/ 54 h 106"/>
                <a:gd name="T70" fmla="*/ 39 w 89"/>
                <a:gd name="T71" fmla="*/ 80 h 106"/>
                <a:gd name="T72" fmla="*/ 45 w 89"/>
                <a:gd name="T73" fmla="*/ 97 h 106"/>
                <a:gd name="T74" fmla="*/ 63 w 89"/>
                <a:gd name="T75" fmla="*/ 95 h 106"/>
                <a:gd name="T76" fmla="*/ 65 w 89"/>
                <a:gd name="T77" fmla="*/ 93 h 106"/>
                <a:gd name="T78" fmla="*/ 75 w 89"/>
                <a:gd name="T79" fmla="*/ 72 h 106"/>
                <a:gd name="T80" fmla="*/ 73 w 89"/>
                <a:gd name="T81" fmla="*/ 72 h 106"/>
                <a:gd name="T82" fmla="*/ 77 w 89"/>
                <a:gd name="T83" fmla="*/ 56 h 106"/>
                <a:gd name="T84" fmla="*/ 81 w 89"/>
                <a:gd name="T85" fmla="*/ 40 h 106"/>
                <a:gd name="T86" fmla="*/ 79 w 89"/>
                <a:gd name="T87" fmla="*/ 37 h 106"/>
                <a:gd name="T88" fmla="*/ 74 w 89"/>
                <a:gd name="T89" fmla="*/ 32 h 106"/>
                <a:gd name="T90" fmla="*/ 71 w 89"/>
                <a:gd name="T91" fmla="*/ 30 h 106"/>
                <a:gd name="T92" fmla="*/ 65 w 89"/>
                <a:gd name="T93" fmla="*/ 12 h 106"/>
                <a:gd name="T94" fmla="*/ 63 w 89"/>
                <a:gd name="T95" fmla="*/ 9 h 106"/>
                <a:gd name="T96" fmla="*/ 54 w 89"/>
                <a:gd name="T97" fmla="*/ 8 h 106"/>
                <a:gd name="T98" fmla="*/ 50 w 89"/>
                <a:gd name="T99" fmla="*/ 6 h 106"/>
                <a:gd name="T100" fmla="*/ 37 w 89"/>
                <a:gd name="T10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" h="106">
                  <a:moveTo>
                    <a:pt x="64" y="95"/>
                  </a:moveTo>
                  <a:cubicBezTo>
                    <a:pt x="64" y="95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moveTo>
                    <a:pt x="54" y="73"/>
                  </a:moveTo>
                  <a:cubicBezTo>
                    <a:pt x="54" y="73"/>
                    <a:pt x="54" y="72"/>
                    <a:pt x="54" y="72"/>
                  </a:cubicBezTo>
                  <a:cubicBezTo>
                    <a:pt x="54" y="71"/>
                    <a:pt x="54" y="71"/>
                    <a:pt x="54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5" y="70"/>
                    <a:pt x="55" y="71"/>
                    <a:pt x="56" y="71"/>
                  </a:cubicBezTo>
                  <a:cubicBezTo>
                    <a:pt x="56" y="72"/>
                    <a:pt x="57" y="72"/>
                    <a:pt x="57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2"/>
                    <a:pt x="58" y="73"/>
                    <a:pt x="58" y="73"/>
                  </a:cubicBezTo>
                  <a:cubicBezTo>
                    <a:pt x="57" y="73"/>
                    <a:pt x="56" y="72"/>
                    <a:pt x="55" y="72"/>
                  </a:cubicBezTo>
                  <a:cubicBezTo>
                    <a:pt x="54" y="72"/>
                    <a:pt x="54" y="72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moveTo>
                    <a:pt x="41" y="64"/>
                  </a:moveTo>
                  <a:cubicBezTo>
                    <a:pt x="42" y="64"/>
                    <a:pt x="42" y="64"/>
                    <a:pt x="42" y="64"/>
                  </a:cubicBezTo>
                  <a:cubicBezTo>
                    <a:pt x="41" y="64"/>
                    <a:pt x="41" y="64"/>
                    <a:pt x="41" y="64"/>
                  </a:cubicBezTo>
                  <a:moveTo>
                    <a:pt x="41" y="64"/>
                  </a:move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moveTo>
                    <a:pt x="42" y="64"/>
                  </a:moveTo>
                  <a:cubicBezTo>
                    <a:pt x="42" y="64"/>
                    <a:pt x="42" y="64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moveTo>
                    <a:pt x="41" y="64"/>
                  </a:move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moveTo>
                    <a:pt x="40" y="64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moveTo>
                    <a:pt x="42" y="64"/>
                  </a:moveTo>
                  <a:cubicBezTo>
                    <a:pt x="42" y="64"/>
                    <a:pt x="42" y="64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moveTo>
                    <a:pt x="40" y="64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moveTo>
                    <a:pt x="40" y="64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moveTo>
                    <a:pt x="40" y="64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moveTo>
                    <a:pt x="42" y="64"/>
                  </a:moveTo>
                  <a:cubicBezTo>
                    <a:pt x="42" y="64"/>
                    <a:pt x="42" y="64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moveTo>
                    <a:pt x="42" y="63"/>
                  </a:moveTo>
                  <a:cubicBezTo>
                    <a:pt x="42" y="63"/>
                    <a:pt x="42" y="63"/>
                    <a:pt x="42" y="63"/>
                  </a:cubicBezTo>
                  <a:cubicBezTo>
                    <a:pt x="42" y="63"/>
                    <a:pt x="42" y="63"/>
                    <a:pt x="42" y="63"/>
                  </a:cubicBezTo>
                  <a:moveTo>
                    <a:pt x="61" y="59"/>
                  </a:moveTo>
                  <a:cubicBezTo>
                    <a:pt x="61" y="59"/>
                    <a:pt x="62" y="59"/>
                    <a:pt x="62" y="59"/>
                  </a:cubicBezTo>
                  <a:cubicBezTo>
                    <a:pt x="62" y="58"/>
                    <a:pt x="62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9"/>
                    <a:pt x="63" y="59"/>
                    <a:pt x="64" y="60"/>
                  </a:cubicBezTo>
                  <a:cubicBezTo>
                    <a:pt x="60" y="62"/>
                    <a:pt x="62" y="67"/>
                    <a:pt x="65" y="6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4" y="69"/>
                    <a:pt x="63" y="68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0" y="68"/>
                    <a:pt x="60" y="67"/>
                    <a:pt x="60" y="67"/>
                  </a:cubicBezTo>
                  <a:cubicBezTo>
                    <a:pt x="63" y="66"/>
                    <a:pt x="59" y="62"/>
                    <a:pt x="60" y="58"/>
                  </a:cubicBezTo>
                  <a:cubicBezTo>
                    <a:pt x="61" y="59"/>
                    <a:pt x="61" y="59"/>
                    <a:pt x="61" y="59"/>
                  </a:cubicBezTo>
                  <a:moveTo>
                    <a:pt x="66" y="49"/>
                  </a:moveTo>
                  <a:cubicBezTo>
                    <a:pt x="67" y="49"/>
                    <a:pt x="67" y="48"/>
                    <a:pt x="68" y="48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70" y="53"/>
                    <a:pt x="66" y="54"/>
                    <a:pt x="69" y="57"/>
                  </a:cubicBezTo>
                  <a:cubicBezTo>
                    <a:pt x="68" y="58"/>
                    <a:pt x="66" y="58"/>
                    <a:pt x="66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5" y="59"/>
                    <a:pt x="64" y="58"/>
                    <a:pt x="64" y="56"/>
                  </a:cubicBezTo>
                  <a:cubicBezTo>
                    <a:pt x="65" y="54"/>
                    <a:pt x="67" y="54"/>
                    <a:pt x="68" y="53"/>
                  </a:cubicBezTo>
                  <a:cubicBezTo>
                    <a:pt x="68" y="51"/>
                    <a:pt x="68" y="50"/>
                    <a:pt x="66" y="49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49"/>
                    <a:pt x="66" y="49"/>
                    <a:pt x="66" y="49"/>
                  </a:cubicBezTo>
                  <a:moveTo>
                    <a:pt x="37" y="0"/>
                  </a:moveTo>
                  <a:cubicBezTo>
                    <a:pt x="36" y="0"/>
                    <a:pt x="35" y="0"/>
                    <a:pt x="34" y="0"/>
                  </a:cubicBezTo>
                  <a:cubicBezTo>
                    <a:pt x="34" y="1"/>
                    <a:pt x="35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3" y="2"/>
                    <a:pt x="33" y="1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27" y="0"/>
                    <a:pt x="23" y="1"/>
                    <a:pt x="22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3"/>
                    <a:pt x="17" y="3"/>
                    <a:pt x="16" y="2"/>
                  </a:cubicBezTo>
                  <a:cubicBezTo>
                    <a:pt x="13" y="5"/>
                    <a:pt x="12" y="10"/>
                    <a:pt x="8" y="13"/>
                  </a:cubicBezTo>
                  <a:cubicBezTo>
                    <a:pt x="8" y="13"/>
                    <a:pt x="7" y="13"/>
                    <a:pt x="7" y="14"/>
                  </a:cubicBezTo>
                  <a:cubicBezTo>
                    <a:pt x="7" y="14"/>
                    <a:pt x="7" y="14"/>
                    <a:pt x="6" y="14"/>
                  </a:cubicBezTo>
                  <a:cubicBezTo>
                    <a:pt x="5" y="17"/>
                    <a:pt x="3" y="20"/>
                    <a:pt x="1" y="23"/>
                  </a:cubicBezTo>
                  <a:cubicBezTo>
                    <a:pt x="3" y="23"/>
                    <a:pt x="4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5" y="24"/>
                  </a:cubicBezTo>
                  <a:cubicBezTo>
                    <a:pt x="5" y="24"/>
                    <a:pt x="4" y="24"/>
                    <a:pt x="4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6"/>
                    <a:pt x="2" y="28"/>
                    <a:pt x="2" y="30"/>
                  </a:cubicBezTo>
                  <a:cubicBezTo>
                    <a:pt x="2" y="30"/>
                    <a:pt x="3" y="30"/>
                    <a:pt x="3" y="30"/>
                  </a:cubicBezTo>
                  <a:cubicBezTo>
                    <a:pt x="5" y="30"/>
                    <a:pt x="6" y="31"/>
                    <a:pt x="6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1"/>
                    <a:pt x="4" y="30"/>
                    <a:pt x="2" y="30"/>
                  </a:cubicBezTo>
                  <a:cubicBezTo>
                    <a:pt x="2" y="30"/>
                    <a:pt x="2" y="30"/>
                    <a:pt x="1" y="30"/>
                  </a:cubicBezTo>
                  <a:cubicBezTo>
                    <a:pt x="2" y="32"/>
                    <a:pt x="0" y="32"/>
                    <a:pt x="1" y="34"/>
                  </a:cubicBezTo>
                  <a:cubicBezTo>
                    <a:pt x="1" y="34"/>
                    <a:pt x="2" y="35"/>
                    <a:pt x="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2" y="35"/>
                    <a:pt x="2" y="36"/>
                  </a:cubicBezTo>
                  <a:cubicBezTo>
                    <a:pt x="3" y="36"/>
                    <a:pt x="3" y="36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4" y="37"/>
                    <a:pt x="4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8"/>
                    <a:pt x="4" y="38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4" y="40"/>
                    <a:pt x="4" y="40"/>
                    <a:pt x="6" y="40"/>
                  </a:cubicBezTo>
                  <a:cubicBezTo>
                    <a:pt x="6" y="40"/>
                    <a:pt x="7" y="40"/>
                    <a:pt x="8" y="40"/>
                  </a:cubicBezTo>
                  <a:cubicBezTo>
                    <a:pt x="8" y="41"/>
                    <a:pt x="10" y="41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8" y="43"/>
                    <a:pt x="8" y="44"/>
                    <a:pt x="8" y="45"/>
                  </a:cubicBezTo>
                  <a:cubicBezTo>
                    <a:pt x="10" y="47"/>
                    <a:pt x="12" y="48"/>
                    <a:pt x="13" y="48"/>
                  </a:cubicBezTo>
                  <a:cubicBezTo>
                    <a:pt x="15" y="48"/>
                    <a:pt x="16" y="47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6"/>
                    <a:pt x="25" y="46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6" y="45"/>
                    <a:pt x="26" y="44"/>
                    <a:pt x="26" y="43"/>
                  </a:cubicBezTo>
                  <a:cubicBezTo>
                    <a:pt x="26" y="42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6"/>
                    <a:pt x="31" y="44"/>
                    <a:pt x="30" y="48"/>
                  </a:cubicBezTo>
                  <a:cubicBezTo>
                    <a:pt x="32" y="48"/>
                    <a:pt x="34" y="48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4" y="49"/>
                    <a:pt x="37" y="48"/>
                    <a:pt x="36" y="52"/>
                  </a:cubicBezTo>
                  <a:cubicBezTo>
                    <a:pt x="36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6" y="52"/>
                    <a:pt x="36" y="53"/>
                  </a:cubicBezTo>
                  <a:cubicBezTo>
                    <a:pt x="36" y="53"/>
                    <a:pt x="37" y="53"/>
                    <a:pt x="37" y="54"/>
                  </a:cubicBezTo>
                  <a:cubicBezTo>
                    <a:pt x="33" y="54"/>
                    <a:pt x="35" y="59"/>
                    <a:pt x="37" y="60"/>
                  </a:cubicBezTo>
                  <a:cubicBezTo>
                    <a:pt x="38" y="62"/>
                    <a:pt x="39" y="63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2" y="69"/>
                    <a:pt x="40" y="74"/>
                    <a:pt x="39" y="80"/>
                  </a:cubicBezTo>
                  <a:cubicBezTo>
                    <a:pt x="39" y="80"/>
                    <a:pt x="40" y="80"/>
                    <a:pt x="41" y="80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0" y="81"/>
                    <a:pt x="39" y="81"/>
                    <a:pt x="38" y="81"/>
                  </a:cubicBezTo>
                  <a:cubicBezTo>
                    <a:pt x="42" y="84"/>
                    <a:pt x="41" y="95"/>
                    <a:pt x="45" y="97"/>
                  </a:cubicBezTo>
                  <a:cubicBezTo>
                    <a:pt x="44" y="97"/>
                    <a:pt x="44" y="98"/>
                    <a:pt x="45" y="98"/>
                  </a:cubicBezTo>
                  <a:cubicBezTo>
                    <a:pt x="46" y="101"/>
                    <a:pt x="45" y="105"/>
                    <a:pt x="48" y="106"/>
                  </a:cubicBezTo>
                  <a:cubicBezTo>
                    <a:pt x="55" y="106"/>
                    <a:pt x="63" y="102"/>
                    <a:pt x="64" y="95"/>
                  </a:cubicBezTo>
                  <a:cubicBezTo>
                    <a:pt x="64" y="95"/>
                    <a:pt x="63" y="95"/>
                    <a:pt x="63" y="95"/>
                  </a:cubicBezTo>
                  <a:cubicBezTo>
                    <a:pt x="63" y="95"/>
                    <a:pt x="62" y="95"/>
                    <a:pt x="62" y="95"/>
                  </a:cubicBezTo>
                  <a:cubicBezTo>
                    <a:pt x="63" y="95"/>
                    <a:pt x="64" y="95"/>
                    <a:pt x="64" y="94"/>
                  </a:cubicBezTo>
                  <a:cubicBezTo>
                    <a:pt x="63" y="93"/>
                    <a:pt x="63" y="92"/>
                    <a:pt x="64" y="91"/>
                  </a:cubicBezTo>
                  <a:cubicBezTo>
                    <a:pt x="65" y="92"/>
                    <a:pt x="64" y="93"/>
                    <a:pt x="65" y="93"/>
                  </a:cubicBezTo>
                  <a:cubicBezTo>
                    <a:pt x="66" y="92"/>
                    <a:pt x="67" y="92"/>
                    <a:pt x="68" y="91"/>
                  </a:cubicBezTo>
                  <a:cubicBezTo>
                    <a:pt x="68" y="88"/>
                    <a:pt x="68" y="86"/>
                    <a:pt x="67" y="84"/>
                  </a:cubicBezTo>
                  <a:cubicBezTo>
                    <a:pt x="70" y="83"/>
                    <a:pt x="72" y="80"/>
                    <a:pt x="75" y="79"/>
                  </a:cubicBezTo>
                  <a:cubicBezTo>
                    <a:pt x="75" y="76"/>
                    <a:pt x="75" y="74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6" y="71"/>
                    <a:pt x="73" y="66"/>
                    <a:pt x="73" y="63"/>
                  </a:cubicBezTo>
                  <a:cubicBezTo>
                    <a:pt x="74" y="63"/>
                    <a:pt x="74" y="62"/>
                    <a:pt x="75" y="60"/>
                  </a:cubicBezTo>
                  <a:cubicBezTo>
                    <a:pt x="75" y="59"/>
                    <a:pt x="75" y="58"/>
                    <a:pt x="77" y="57"/>
                  </a:cubicBezTo>
                  <a:cubicBezTo>
                    <a:pt x="77" y="57"/>
                    <a:pt x="77" y="57"/>
                    <a:pt x="77" y="56"/>
                  </a:cubicBezTo>
                  <a:cubicBezTo>
                    <a:pt x="82" y="51"/>
                    <a:pt x="88" y="47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7" y="38"/>
                    <a:pt x="86" y="38"/>
                    <a:pt x="85" y="39"/>
                  </a:cubicBezTo>
                  <a:cubicBezTo>
                    <a:pt x="83" y="39"/>
                    <a:pt x="82" y="40"/>
                    <a:pt x="81" y="40"/>
                  </a:cubicBezTo>
                  <a:cubicBezTo>
                    <a:pt x="81" y="40"/>
                    <a:pt x="80" y="40"/>
                    <a:pt x="79" y="39"/>
                  </a:cubicBezTo>
                  <a:cubicBezTo>
                    <a:pt x="79" y="39"/>
                    <a:pt x="79" y="39"/>
                    <a:pt x="79" y="40"/>
                  </a:cubicBezTo>
                  <a:cubicBezTo>
                    <a:pt x="78" y="40"/>
                    <a:pt x="78" y="39"/>
                    <a:pt x="77" y="39"/>
                  </a:cubicBezTo>
                  <a:cubicBezTo>
                    <a:pt x="78" y="38"/>
                    <a:pt x="79" y="38"/>
                    <a:pt x="79" y="37"/>
                  </a:cubicBezTo>
                  <a:cubicBezTo>
                    <a:pt x="79" y="37"/>
                    <a:pt x="78" y="37"/>
                    <a:pt x="78" y="37"/>
                  </a:cubicBezTo>
                  <a:cubicBezTo>
                    <a:pt x="77" y="37"/>
                    <a:pt x="77" y="36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3"/>
                    <a:pt x="75" y="33"/>
                    <a:pt x="74" y="32"/>
                  </a:cubicBezTo>
                  <a:cubicBezTo>
                    <a:pt x="74" y="31"/>
                    <a:pt x="73" y="31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2" y="29"/>
                    <a:pt x="72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3" y="24"/>
                    <a:pt x="65" y="17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0"/>
                    <a:pt x="65" y="11"/>
                    <a:pt x="65" y="12"/>
                  </a:cubicBezTo>
                  <a:cubicBezTo>
                    <a:pt x="65" y="12"/>
                    <a:pt x="65" y="13"/>
                    <a:pt x="66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2"/>
                    <a:pt x="66" y="11"/>
                    <a:pt x="66" y="9"/>
                  </a:cubicBezTo>
                  <a:cubicBezTo>
                    <a:pt x="65" y="9"/>
                    <a:pt x="64" y="9"/>
                    <a:pt x="63" y="9"/>
                  </a:cubicBezTo>
                  <a:cubicBezTo>
                    <a:pt x="62" y="9"/>
                    <a:pt x="62" y="9"/>
                    <a:pt x="61" y="9"/>
                  </a:cubicBezTo>
                  <a:cubicBezTo>
                    <a:pt x="60" y="9"/>
                    <a:pt x="59" y="9"/>
                    <a:pt x="59" y="9"/>
                  </a:cubicBezTo>
                  <a:cubicBezTo>
                    <a:pt x="57" y="9"/>
                    <a:pt x="56" y="9"/>
                    <a:pt x="55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8"/>
                    <a:pt x="53" y="8"/>
                    <a:pt x="53" y="8"/>
                  </a:cubicBezTo>
                  <a:cubicBezTo>
                    <a:pt x="52" y="8"/>
                    <a:pt x="52" y="7"/>
                    <a:pt x="52" y="7"/>
                  </a:cubicBezTo>
                  <a:cubicBezTo>
                    <a:pt x="51" y="6"/>
                    <a:pt x="51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8" y="6"/>
                    <a:pt x="50" y="10"/>
                    <a:pt x="47" y="10"/>
                  </a:cubicBezTo>
                  <a:cubicBezTo>
                    <a:pt x="43" y="7"/>
                    <a:pt x="38" y="7"/>
                    <a:pt x="35" y="4"/>
                  </a:cubicBezTo>
                  <a:cubicBezTo>
                    <a:pt x="38" y="4"/>
                    <a:pt x="35" y="1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34"/>
            <p:cNvSpPr>
              <a:spLocks/>
            </p:cNvSpPr>
            <p:nvPr/>
          </p:nvSpPr>
          <p:spPr bwMode="auto">
            <a:xfrm>
              <a:off x="4469605" y="3463926"/>
              <a:ext cx="26988" cy="33338"/>
            </a:xfrm>
            <a:custGeom>
              <a:avLst/>
              <a:gdLst>
                <a:gd name="T0" fmla="*/ 3 w 4"/>
                <a:gd name="T1" fmla="*/ 0 h 5"/>
                <a:gd name="T2" fmla="*/ 0 w 4"/>
                <a:gd name="T3" fmla="*/ 0 h 5"/>
                <a:gd name="T4" fmla="*/ 4 w 4"/>
                <a:gd name="T5" fmla="*/ 5 h 5"/>
                <a:gd name="T6" fmla="*/ 3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1" y="4"/>
                    <a:pt x="4" y="5"/>
                  </a:cubicBezTo>
                  <a:cubicBezTo>
                    <a:pt x="3" y="4"/>
                    <a:pt x="3" y="2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35"/>
            <p:cNvSpPr>
              <a:spLocks/>
            </p:cNvSpPr>
            <p:nvPr/>
          </p:nvSpPr>
          <p:spPr bwMode="auto">
            <a:xfrm>
              <a:off x="2821780" y="3400426"/>
              <a:ext cx="419100" cy="641350"/>
            </a:xfrm>
            <a:custGeom>
              <a:avLst/>
              <a:gdLst>
                <a:gd name="T0" fmla="*/ 14 w 61"/>
                <a:gd name="T1" fmla="*/ 3 h 93"/>
                <a:gd name="T2" fmla="*/ 12 w 61"/>
                <a:gd name="T3" fmla="*/ 4 h 93"/>
                <a:gd name="T4" fmla="*/ 9 w 61"/>
                <a:gd name="T5" fmla="*/ 1 h 93"/>
                <a:gd name="T6" fmla="*/ 4 w 61"/>
                <a:gd name="T7" fmla="*/ 14 h 93"/>
                <a:gd name="T8" fmla="*/ 2 w 61"/>
                <a:gd name="T9" fmla="*/ 23 h 93"/>
                <a:gd name="T10" fmla="*/ 5 w 61"/>
                <a:gd name="T11" fmla="*/ 23 h 93"/>
                <a:gd name="T12" fmla="*/ 4 w 61"/>
                <a:gd name="T13" fmla="*/ 25 h 93"/>
                <a:gd name="T14" fmla="*/ 16 w 61"/>
                <a:gd name="T15" fmla="*/ 43 h 93"/>
                <a:gd name="T16" fmla="*/ 19 w 61"/>
                <a:gd name="T17" fmla="*/ 64 h 93"/>
                <a:gd name="T18" fmla="*/ 19 w 61"/>
                <a:gd name="T19" fmla="*/ 65 h 93"/>
                <a:gd name="T20" fmla="*/ 19 w 61"/>
                <a:gd name="T21" fmla="*/ 65 h 93"/>
                <a:gd name="T22" fmla="*/ 20 w 61"/>
                <a:gd name="T23" fmla="*/ 79 h 93"/>
                <a:gd name="T24" fmla="*/ 23 w 61"/>
                <a:gd name="T25" fmla="*/ 78 h 93"/>
                <a:gd name="T26" fmla="*/ 25 w 61"/>
                <a:gd name="T27" fmla="*/ 85 h 93"/>
                <a:gd name="T28" fmla="*/ 24 w 61"/>
                <a:gd name="T29" fmla="*/ 89 h 93"/>
                <a:gd name="T30" fmla="*/ 26 w 61"/>
                <a:gd name="T31" fmla="*/ 88 h 93"/>
                <a:gd name="T32" fmla="*/ 33 w 61"/>
                <a:gd name="T33" fmla="*/ 88 h 93"/>
                <a:gd name="T34" fmla="*/ 30 w 61"/>
                <a:gd name="T35" fmla="*/ 78 h 93"/>
                <a:gd name="T36" fmla="*/ 33 w 61"/>
                <a:gd name="T37" fmla="*/ 74 h 93"/>
                <a:gd name="T38" fmla="*/ 35 w 61"/>
                <a:gd name="T39" fmla="*/ 68 h 93"/>
                <a:gd name="T40" fmla="*/ 36 w 61"/>
                <a:gd name="T41" fmla="*/ 67 h 93"/>
                <a:gd name="T42" fmla="*/ 42 w 61"/>
                <a:gd name="T43" fmla="*/ 68 h 93"/>
                <a:gd name="T44" fmla="*/ 41 w 61"/>
                <a:gd name="T45" fmla="*/ 65 h 93"/>
                <a:gd name="T46" fmla="*/ 44 w 61"/>
                <a:gd name="T47" fmla="*/ 61 h 93"/>
                <a:gd name="T48" fmla="*/ 53 w 61"/>
                <a:gd name="T49" fmla="*/ 51 h 93"/>
                <a:gd name="T50" fmla="*/ 61 w 61"/>
                <a:gd name="T51" fmla="*/ 31 h 93"/>
                <a:gd name="T52" fmla="*/ 52 w 61"/>
                <a:gd name="T53" fmla="*/ 21 h 93"/>
                <a:gd name="T54" fmla="*/ 44 w 61"/>
                <a:gd name="T55" fmla="*/ 18 h 93"/>
                <a:gd name="T56" fmla="*/ 40 w 61"/>
                <a:gd name="T57" fmla="*/ 19 h 93"/>
                <a:gd name="T58" fmla="*/ 42 w 61"/>
                <a:gd name="T59" fmla="*/ 14 h 93"/>
                <a:gd name="T60" fmla="*/ 40 w 61"/>
                <a:gd name="T61" fmla="*/ 12 h 93"/>
                <a:gd name="T62" fmla="*/ 33 w 61"/>
                <a:gd name="T63" fmla="*/ 9 h 93"/>
                <a:gd name="T64" fmla="*/ 32 w 61"/>
                <a:gd name="T65" fmla="*/ 11 h 93"/>
                <a:gd name="T66" fmla="*/ 27 w 61"/>
                <a:gd name="T67" fmla="*/ 7 h 93"/>
                <a:gd name="T68" fmla="*/ 27 w 61"/>
                <a:gd name="T69" fmla="*/ 3 h 93"/>
                <a:gd name="T70" fmla="*/ 16 w 61"/>
                <a:gd name="T7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1" h="93">
                  <a:moveTo>
                    <a:pt x="16" y="0"/>
                  </a:moveTo>
                  <a:cubicBezTo>
                    <a:pt x="14" y="0"/>
                    <a:pt x="15" y="2"/>
                    <a:pt x="14" y="3"/>
                  </a:cubicBezTo>
                  <a:cubicBezTo>
                    <a:pt x="13" y="3"/>
                    <a:pt x="14" y="1"/>
                    <a:pt x="13" y="1"/>
                  </a:cubicBezTo>
                  <a:cubicBezTo>
                    <a:pt x="12" y="2"/>
                    <a:pt x="13" y="4"/>
                    <a:pt x="12" y="4"/>
                  </a:cubicBezTo>
                  <a:cubicBezTo>
                    <a:pt x="11" y="3"/>
                    <a:pt x="12" y="3"/>
                    <a:pt x="12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10" y="4"/>
                    <a:pt x="6" y="4"/>
                    <a:pt x="6" y="7"/>
                  </a:cubicBezTo>
                  <a:cubicBezTo>
                    <a:pt x="7" y="9"/>
                    <a:pt x="6" y="14"/>
                    <a:pt x="4" y="14"/>
                  </a:cubicBezTo>
                  <a:cubicBezTo>
                    <a:pt x="4" y="14"/>
                    <a:pt x="4" y="15"/>
                    <a:pt x="4" y="16"/>
                  </a:cubicBezTo>
                  <a:cubicBezTo>
                    <a:pt x="0" y="19"/>
                    <a:pt x="4" y="19"/>
                    <a:pt x="2" y="23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4"/>
                    <a:pt x="4" y="25"/>
                    <a:pt x="4" y="25"/>
                  </a:cubicBezTo>
                  <a:cubicBezTo>
                    <a:pt x="3" y="24"/>
                    <a:pt x="2" y="23"/>
                    <a:pt x="1" y="23"/>
                  </a:cubicBezTo>
                  <a:cubicBezTo>
                    <a:pt x="5" y="30"/>
                    <a:pt x="8" y="40"/>
                    <a:pt x="16" y="43"/>
                  </a:cubicBezTo>
                  <a:cubicBezTo>
                    <a:pt x="17" y="44"/>
                    <a:pt x="16" y="46"/>
                    <a:pt x="17" y="46"/>
                  </a:cubicBezTo>
                  <a:cubicBezTo>
                    <a:pt x="19" y="52"/>
                    <a:pt x="17" y="61"/>
                    <a:pt x="19" y="64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8" y="70"/>
                    <a:pt x="19" y="74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21" y="79"/>
                    <a:pt x="21" y="78"/>
                    <a:pt x="21" y="78"/>
                  </a:cubicBezTo>
                  <a:cubicBezTo>
                    <a:pt x="22" y="78"/>
                    <a:pt x="22" y="78"/>
                    <a:pt x="23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81"/>
                    <a:pt x="26" y="82"/>
                    <a:pt x="25" y="85"/>
                  </a:cubicBezTo>
                  <a:cubicBezTo>
                    <a:pt x="24" y="85"/>
                    <a:pt x="25" y="83"/>
                    <a:pt x="23" y="83"/>
                  </a:cubicBezTo>
                  <a:cubicBezTo>
                    <a:pt x="22" y="86"/>
                    <a:pt x="25" y="88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5" y="89"/>
                    <a:pt x="25" y="88"/>
                    <a:pt x="26" y="88"/>
                  </a:cubicBezTo>
                  <a:cubicBezTo>
                    <a:pt x="26" y="93"/>
                    <a:pt x="25" y="92"/>
                    <a:pt x="31" y="93"/>
                  </a:cubicBezTo>
                  <a:cubicBezTo>
                    <a:pt x="30" y="90"/>
                    <a:pt x="31" y="90"/>
                    <a:pt x="33" y="88"/>
                  </a:cubicBezTo>
                  <a:cubicBezTo>
                    <a:pt x="32" y="86"/>
                    <a:pt x="30" y="87"/>
                    <a:pt x="29" y="85"/>
                  </a:cubicBezTo>
                  <a:cubicBezTo>
                    <a:pt x="32" y="84"/>
                    <a:pt x="32" y="81"/>
                    <a:pt x="30" y="78"/>
                  </a:cubicBezTo>
                  <a:cubicBezTo>
                    <a:pt x="31" y="78"/>
                    <a:pt x="31" y="78"/>
                    <a:pt x="32" y="78"/>
                  </a:cubicBezTo>
                  <a:cubicBezTo>
                    <a:pt x="34" y="78"/>
                    <a:pt x="32" y="75"/>
                    <a:pt x="33" y="74"/>
                  </a:cubicBezTo>
                  <a:cubicBezTo>
                    <a:pt x="34" y="75"/>
                    <a:pt x="34" y="75"/>
                    <a:pt x="35" y="75"/>
                  </a:cubicBezTo>
                  <a:cubicBezTo>
                    <a:pt x="40" y="75"/>
                    <a:pt x="39" y="68"/>
                    <a:pt x="35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8"/>
                    <a:pt x="38" y="68"/>
                    <a:pt x="40" y="68"/>
                  </a:cubicBezTo>
                  <a:cubicBezTo>
                    <a:pt x="40" y="68"/>
                    <a:pt x="41" y="68"/>
                    <a:pt x="42" y="68"/>
                  </a:cubicBezTo>
                  <a:cubicBezTo>
                    <a:pt x="42" y="66"/>
                    <a:pt x="41" y="66"/>
                    <a:pt x="40" y="64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3" y="65"/>
                    <a:pt x="43" y="63"/>
                    <a:pt x="43" y="61"/>
                  </a:cubicBezTo>
                  <a:cubicBezTo>
                    <a:pt x="43" y="61"/>
                    <a:pt x="44" y="61"/>
                    <a:pt x="44" y="61"/>
                  </a:cubicBezTo>
                  <a:cubicBezTo>
                    <a:pt x="46" y="61"/>
                    <a:pt x="46" y="57"/>
                    <a:pt x="46" y="54"/>
                  </a:cubicBezTo>
                  <a:cubicBezTo>
                    <a:pt x="48" y="53"/>
                    <a:pt x="49" y="51"/>
                    <a:pt x="53" y="51"/>
                  </a:cubicBezTo>
                  <a:cubicBezTo>
                    <a:pt x="53" y="51"/>
                    <a:pt x="53" y="51"/>
                    <a:pt x="54" y="51"/>
                  </a:cubicBezTo>
                  <a:cubicBezTo>
                    <a:pt x="58" y="46"/>
                    <a:pt x="55" y="33"/>
                    <a:pt x="61" y="31"/>
                  </a:cubicBezTo>
                  <a:cubicBezTo>
                    <a:pt x="61" y="29"/>
                    <a:pt x="61" y="27"/>
                    <a:pt x="61" y="25"/>
                  </a:cubicBezTo>
                  <a:cubicBezTo>
                    <a:pt x="58" y="25"/>
                    <a:pt x="55" y="21"/>
                    <a:pt x="52" y="21"/>
                  </a:cubicBezTo>
                  <a:cubicBezTo>
                    <a:pt x="51" y="21"/>
                    <a:pt x="50" y="21"/>
                    <a:pt x="48" y="22"/>
                  </a:cubicBezTo>
                  <a:cubicBezTo>
                    <a:pt x="49" y="19"/>
                    <a:pt x="46" y="19"/>
                    <a:pt x="44" y="18"/>
                  </a:cubicBezTo>
                  <a:cubicBezTo>
                    <a:pt x="45" y="20"/>
                    <a:pt x="43" y="20"/>
                    <a:pt x="42" y="21"/>
                  </a:cubicBezTo>
                  <a:cubicBezTo>
                    <a:pt x="41" y="20"/>
                    <a:pt x="41" y="19"/>
                    <a:pt x="40" y="19"/>
                  </a:cubicBezTo>
                  <a:cubicBezTo>
                    <a:pt x="39" y="19"/>
                    <a:pt x="39" y="19"/>
                    <a:pt x="38" y="20"/>
                  </a:cubicBezTo>
                  <a:cubicBezTo>
                    <a:pt x="39" y="18"/>
                    <a:pt x="41" y="17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0" y="14"/>
                    <a:pt x="40" y="13"/>
                    <a:pt x="40" y="12"/>
                  </a:cubicBezTo>
                  <a:cubicBezTo>
                    <a:pt x="40" y="11"/>
                    <a:pt x="40" y="11"/>
                    <a:pt x="39" y="11"/>
                  </a:cubicBezTo>
                  <a:cubicBezTo>
                    <a:pt x="38" y="8"/>
                    <a:pt x="37" y="9"/>
                    <a:pt x="33" y="9"/>
                  </a:cubicBezTo>
                  <a:cubicBezTo>
                    <a:pt x="33" y="10"/>
                    <a:pt x="32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8"/>
                    <a:pt x="34" y="7"/>
                    <a:pt x="29" y="5"/>
                  </a:cubicBezTo>
                  <a:cubicBezTo>
                    <a:pt x="28" y="6"/>
                    <a:pt x="29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5"/>
                    <a:pt x="26" y="5"/>
                    <a:pt x="27" y="3"/>
                  </a:cubicBezTo>
                  <a:cubicBezTo>
                    <a:pt x="23" y="2"/>
                    <a:pt x="20" y="2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36"/>
            <p:cNvSpPr>
              <a:spLocks/>
            </p:cNvSpPr>
            <p:nvPr/>
          </p:nvSpPr>
          <p:spPr bwMode="auto">
            <a:xfrm>
              <a:off x="4634705" y="3525838"/>
              <a:ext cx="26988" cy="41275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6 h 6"/>
                <a:gd name="T4" fmla="*/ 1 w 4"/>
                <a:gd name="T5" fmla="*/ 6 h 6"/>
                <a:gd name="T6" fmla="*/ 3 w 4"/>
                <a:gd name="T7" fmla="*/ 2 h 6"/>
                <a:gd name="T8" fmla="*/ 4 w 4"/>
                <a:gd name="T9" fmla="*/ 6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cubicBezTo>
                    <a:pt x="0" y="2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2"/>
                    <a:pt x="3" y="2"/>
                  </a:cubicBezTo>
                  <a:cubicBezTo>
                    <a:pt x="3" y="4"/>
                    <a:pt x="3" y="5"/>
                    <a:pt x="4" y="6"/>
                  </a:cubicBezTo>
                  <a:cubicBezTo>
                    <a:pt x="4" y="2"/>
                    <a:pt x="2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37"/>
            <p:cNvSpPr>
              <a:spLocks/>
            </p:cNvSpPr>
            <p:nvPr/>
          </p:nvSpPr>
          <p:spPr bwMode="auto">
            <a:xfrm>
              <a:off x="4779168" y="3538538"/>
              <a:ext cx="123825" cy="82550"/>
            </a:xfrm>
            <a:custGeom>
              <a:avLst/>
              <a:gdLst>
                <a:gd name="T0" fmla="*/ 4 w 18"/>
                <a:gd name="T1" fmla="*/ 0 h 12"/>
                <a:gd name="T2" fmla="*/ 0 w 18"/>
                <a:gd name="T3" fmla="*/ 4 h 12"/>
                <a:gd name="T4" fmla="*/ 1 w 18"/>
                <a:gd name="T5" fmla="*/ 4 h 12"/>
                <a:gd name="T6" fmla="*/ 7 w 18"/>
                <a:gd name="T7" fmla="*/ 10 h 12"/>
                <a:gd name="T8" fmla="*/ 7 w 18"/>
                <a:gd name="T9" fmla="*/ 8 h 12"/>
                <a:gd name="T10" fmla="*/ 7 w 18"/>
                <a:gd name="T11" fmla="*/ 8 h 12"/>
                <a:gd name="T12" fmla="*/ 8 w 18"/>
                <a:gd name="T13" fmla="*/ 10 h 12"/>
                <a:gd name="T14" fmla="*/ 9 w 18"/>
                <a:gd name="T15" fmla="*/ 10 h 12"/>
                <a:gd name="T16" fmla="*/ 12 w 18"/>
                <a:gd name="T17" fmla="*/ 8 h 12"/>
                <a:gd name="T18" fmla="*/ 12 w 18"/>
                <a:gd name="T19" fmla="*/ 8 h 12"/>
                <a:gd name="T20" fmla="*/ 15 w 18"/>
                <a:gd name="T21" fmla="*/ 10 h 12"/>
                <a:gd name="T22" fmla="*/ 17 w 18"/>
                <a:gd name="T23" fmla="*/ 12 h 12"/>
                <a:gd name="T24" fmla="*/ 18 w 18"/>
                <a:gd name="T25" fmla="*/ 11 h 12"/>
                <a:gd name="T26" fmla="*/ 8 w 18"/>
                <a:gd name="T27" fmla="*/ 2 h 12"/>
                <a:gd name="T28" fmla="*/ 8 w 18"/>
                <a:gd name="T29" fmla="*/ 2 h 12"/>
                <a:gd name="T30" fmla="*/ 8 w 18"/>
                <a:gd name="T31" fmla="*/ 4 h 12"/>
                <a:gd name="T32" fmla="*/ 7 w 18"/>
                <a:gd name="T33" fmla="*/ 4 h 12"/>
                <a:gd name="T34" fmla="*/ 7 w 18"/>
                <a:gd name="T35" fmla="*/ 1 h 12"/>
                <a:gd name="T36" fmla="*/ 4 w 18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12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5" y="4"/>
                    <a:pt x="5" y="8"/>
                    <a:pt x="7" y="10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8"/>
                    <a:pt x="8" y="8"/>
                    <a:pt x="7" y="8"/>
                  </a:cubicBezTo>
                  <a:cubicBezTo>
                    <a:pt x="7" y="9"/>
                    <a:pt x="7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10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4" y="9"/>
                    <a:pt x="15" y="10"/>
                  </a:cubicBezTo>
                  <a:cubicBezTo>
                    <a:pt x="15" y="11"/>
                    <a:pt x="16" y="12"/>
                    <a:pt x="17" y="12"/>
                  </a:cubicBezTo>
                  <a:cubicBezTo>
                    <a:pt x="17" y="12"/>
                    <a:pt x="18" y="12"/>
                    <a:pt x="18" y="11"/>
                  </a:cubicBezTo>
                  <a:cubicBezTo>
                    <a:pt x="14" y="9"/>
                    <a:pt x="15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7" y="3"/>
                    <a:pt x="7" y="2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38"/>
            <p:cNvSpPr>
              <a:spLocks/>
            </p:cNvSpPr>
            <p:nvPr/>
          </p:nvSpPr>
          <p:spPr bwMode="auto">
            <a:xfrm>
              <a:off x="4510880" y="3579813"/>
              <a:ext cx="76200" cy="28575"/>
            </a:xfrm>
            <a:custGeom>
              <a:avLst/>
              <a:gdLst>
                <a:gd name="T0" fmla="*/ 2 w 11"/>
                <a:gd name="T1" fmla="*/ 0 h 4"/>
                <a:gd name="T2" fmla="*/ 0 w 11"/>
                <a:gd name="T3" fmla="*/ 1 h 4"/>
                <a:gd name="T4" fmla="*/ 0 w 11"/>
                <a:gd name="T5" fmla="*/ 1 h 4"/>
                <a:gd name="T6" fmla="*/ 2 w 11"/>
                <a:gd name="T7" fmla="*/ 2 h 4"/>
                <a:gd name="T8" fmla="*/ 4 w 11"/>
                <a:gd name="T9" fmla="*/ 2 h 4"/>
                <a:gd name="T10" fmla="*/ 5 w 11"/>
                <a:gd name="T11" fmla="*/ 2 h 4"/>
                <a:gd name="T12" fmla="*/ 11 w 11"/>
                <a:gd name="T13" fmla="*/ 4 h 4"/>
                <a:gd name="T14" fmla="*/ 7 w 11"/>
                <a:gd name="T15" fmla="*/ 1 h 4"/>
                <a:gd name="T16" fmla="*/ 6 w 11"/>
                <a:gd name="T17" fmla="*/ 2 h 4"/>
                <a:gd name="T18" fmla="*/ 2 w 11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3"/>
                    <a:pt x="10" y="3"/>
                    <a:pt x="11" y="4"/>
                  </a:cubicBezTo>
                  <a:cubicBezTo>
                    <a:pt x="11" y="2"/>
                    <a:pt x="9" y="1"/>
                    <a:pt x="7" y="1"/>
                  </a:cubicBezTo>
                  <a:cubicBezTo>
                    <a:pt x="7" y="1"/>
                    <a:pt x="6" y="1"/>
                    <a:pt x="6" y="2"/>
                  </a:cubicBezTo>
                  <a:cubicBezTo>
                    <a:pt x="5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39"/>
            <p:cNvSpPr>
              <a:spLocks/>
            </p:cNvSpPr>
            <p:nvPr/>
          </p:nvSpPr>
          <p:spPr bwMode="auto">
            <a:xfrm>
              <a:off x="4552155" y="3635376"/>
              <a:ext cx="357188" cy="276225"/>
            </a:xfrm>
            <a:custGeom>
              <a:avLst/>
              <a:gdLst>
                <a:gd name="T0" fmla="*/ 41 w 52"/>
                <a:gd name="T1" fmla="*/ 0 h 40"/>
                <a:gd name="T2" fmla="*/ 38 w 52"/>
                <a:gd name="T3" fmla="*/ 9 h 40"/>
                <a:gd name="T4" fmla="*/ 32 w 52"/>
                <a:gd name="T5" fmla="*/ 1 h 40"/>
                <a:gd name="T6" fmla="*/ 30 w 52"/>
                <a:gd name="T7" fmla="*/ 1 h 40"/>
                <a:gd name="T8" fmla="*/ 25 w 52"/>
                <a:gd name="T9" fmla="*/ 2 h 40"/>
                <a:gd name="T10" fmla="*/ 24 w 52"/>
                <a:gd name="T11" fmla="*/ 6 h 40"/>
                <a:gd name="T12" fmla="*/ 23 w 52"/>
                <a:gd name="T13" fmla="*/ 6 h 40"/>
                <a:gd name="T14" fmla="*/ 21 w 52"/>
                <a:gd name="T15" fmla="*/ 4 h 40"/>
                <a:gd name="T16" fmla="*/ 1 w 52"/>
                <a:gd name="T17" fmla="*/ 19 h 40"/>
                <a:gd name="T18" fmla="*/ 0 w 52"/>
                <a:gd name="T19" fmla="*/ 35 h 40"/>
                <a:gd name="T20" fmla="*/ 20 w 52"/>
                <a:gd name="T21" fmla="*/ 30 h 40"/>
                <a:gd name="T22" fmla="*/ 24 w 52"/>
                <a:gd name="T23" fmla="*/ 30 h 40"/>
                <a:gd name="T24" fmla="*/ 25 w 52"/>
                <a:gd name="T25" fmla="*/ 34 h 40"/>
                <a:gd name="T26" fmla="*/ 25 w 52"/>
                <a:gd name="T27" fmla="*/ 34 h 40"/>
                <a:gd name="T28" fmla="*/ 27 w 52"/>
                <a:gd name="T29" fmla="*/ 33 h 40"/>
                <a:gd name="T30" fmla="*/ 28 w 52"/>
                <a:gd name="T31" fmla="*/ 31 h 40"/>
                <a:gd name="T32" fmla="*/ 29 w 52"/>
                <a:gd name="T33" fmla="*/ 32 h 40"/>
                <a:gd name="T34" fmla="*/ 28 w 52"/>
                <a:gd name="T35" fmla="*/ 39 h 40"/>
                <a:gd name="T36" fmla="*/ 31 w 52"/>
                <a:gd name="T37" fmla="*/ 40 h 40"/>
                <a:gd name="T38" fmla="*/ 35 w 52"/>
                <a:gd name="T39" fmla="*/ 39 h 40"/>
                <a:gd name="T40" fmla="*/ 39 w 52"/>
                <a:gd name="T41" fmla="*/ 39 h 40"/>
                <a:gd name="T42" fmla="*/ 40 w 52"/>
                <a:gd name="T43" fmla="*/ 39 h 40"/>
                <a:gd name="T44" fmla="*/ 51 w 52"/>
                <a:gd name="T45" fmla="*/ 26 h 40"/>
                <a:gd name="T46" fmla="*/ 44 w 52"/>
                <a:gd name="T47" fmla="*/ 11 h 40"/>
                <a:gd name="T48" fmla="*/ 41 w 52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" h="40">
                  <a:moveTo>
                    <a:pt x="41" y="0"/>
                  </a:moveTo>
                  <a:cubicBezTo>
                    <a:pt x="41" y="4"/>
                    <a:pt x="40" y="8"/>
                    <a:pt x="38" y="9"/>
                  </a:cubicBezTo>
                  <a:cubicBezTo>
                    <a:pt x="33" y="8"/>
                    <a:pt x="31" y="5"/>
                    <a:pt x="32" y="1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8" y="1"/>
                    <a:pt x="28" y="2"/>
                    <a:pt x="25" y="2"/>
                  </a:cubicBezTo>
                  <a:cubicBezTo>
                    <a:pt x="25" y="3"/>
                    <a:pt x="25" y="5"/>
                    <a:pt x="24" y="6"/>
                  </a:cubicBezTo>
                  <a:cubicBezTo>
                    <a:pt x="24" y="6"/>
                    <a:pt x="23" y="6"/>
                    <a:pt x="23" y="6"/>
                  </a:cubicBezTo>
                  <a:cubicBezTo>
                    <a:pt x="21" y="6"/>
                    <a:pt x="23" y="4"/>
                    <a:pt x="21" y="4"/>
                  </a:cubicBezTo>
                  <a:cubicBezTo>
                    <a:pt x="17" y="11"/>
                    <a:pt x="7" y="12"/>
                    <a:pt x="1" y="19"/>
                  </a:cubicBezTo>
                  <a:cubicBezTo>
                    <a:pt x="2" y="24"/>
                    <a:pt x="0" y="31"/>
                    <a:pt x="0" y="35"/>
                  </a:cubicBezTo>
                  <a:cubicBezTo>
                    <a:pt x="7" y="34"/>
                    <a:pt x="13" y="30"/>
                    <a:pt x="20" y="30"/>
                  </a:cubicBezTo>
                  <a:cubicBezTo>
                    <a:pt x="22" y="30"/>
                    <a:pt x="23" y="30"/>
                    <a:pt x="24" y="30"/>
                  </a:cubicBezTo>
                  <a:cubicBezTo>
                    <a:pt x="24" y="32"/>
                    <a:pt x="25" y="32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7" y="33"/>
                    <a:pt x="27" y="33"/>
                  </a:cubicBezTo>
                  <a:cubicBezTo>
                    <a:pt x="28" y="32"/>
                    <a:pt x="28" y="31"/>
                    <a:pt x="28" y="31"/>
                  </a:cubicBezTo>
                  <a:cubicBezTo>
                    <a:pt x="29" y="31"/>
                    <a:pt x="29" y="31"/>
                    <a:pt x="29" y="32"/>
                  </a:cubicBezTo>
                  <a:cubicBezTo>
                    <a:pt x="27" y="34"/>
                    <a:pt x="30" y="37"/>
                    <a:pt x="28" y="39"/>
                  </a:cubicBezTo>
                  <a:cubicBezTo>
                    <a:pt x="29" y="40"/>
                    <a:pt x="30" y="40"/>
                    <a:pt x="31" y="40"/>
                  </a:cubicBezTo>
                  <a:cubicBezTo>
                    <a:pt x="32" y="40"/>
                    <a:pt x="33" y="40"/>
                    <a:pt x="35" y="39"/>
                  </a:cubicBezTo>
                  <a:cubicBezTo>
                    <a:pt x="36" y="39"/>
                    <a:pt x="37" y="39"/>
                    <a:pt x="39" y="39"/>
                  </a:cubicBezTo>
                  <a:cubicBezTo>
                    <a:pt x="39" y="39"/>
                    <a:pt x="39" y="39"/>
                    <a:pt x="40" y="39"/>
                  </a:cubicBezTo>
                  <a:cubicBezTo>
                    <a:pt x="41" y="34"/>
                    <a:pt x="49" y="31"/>
                    <a:pt x="51" y="26"/>
                  </a:cubicBezTo>
                  <a:cubicBezTo>
                    <a:pt x="52" y="19"/>
                    <a:pt x="48" y="15"/>
                    <a:pt x="44" y="11"/>
                  </a:cubicBezTo>
                  <a:cubicBezTo>
                    <a:pt x="45" y="5"/>
                    <a:pt x="43" y="3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40"/>
            <p:cNvSpPr>
              <a:spLocks/>
            </p:cNvSpPr>
            <p:nvPr/>
          </p:nvSpPr>
          <p:spPr bwMode="auto">
            <a:xfrm>
              <a:off x="5012530" y="3897313"/>
              <a:ext cx="47625" cy="41275"/>
            </a:xfrm>
            <a:custGeom>
              <a:avLst/>
              <a:gdLst>
                <a:gd name="T0" fmla="*/ 4 w 7"/>
                <a:gd name="T1" fmla="*/ 0 h 6"/>
                <a:gd name="T2" fmla="*/ 1 w 7"/>
                <a:gd name="T3" fmla="*/ 4 h 6"/>
                <a:gd name="T4" fmla="*/ 2 w 7"/>
                <a:gd name="T5" fmla="*/ 6 h 6"/>
                <a:gd name="T6" fmla="*/ 2 w 7"/>
                <a:gd name="T7" fmla="*/ 6 h 6"/>
                <a:gd name="T8" fmla="*/ 7 w 7"/>
                <a:gd name="T9" fmla="*/ 2 h 6"/>
                <a:gd name="T10" fmla="*/ 6 w 7"/>
                <a:gd name="T11" fmla="*/ 2 h 6"/>
                <a:gd name="T12" fmla="*/ 4 w 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4" y="3"/>
                    <a:pt x="1" y="2"/>
                    <a:pt x="1" y="4"/>
                  </a:cubicBezTo>
                  <a:cubicBezTo>
                    <a:pt x="3" y="4"/>
                    <a:pt x="0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3"/>
                    <a:pt x="6" y="4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41"/>
            <p:cNvSpPr>
              <a:spLocks/>
            </p:cNvSpPr>
            <p:nvPr/>
          </p:nvSpPr>
          <p:spPr bwMode="auto">
            <a:xfrm>
              <a:off x="4758530" y="3938588"/>
              <a:ext cx="33338" cy="20638"/>
            </a:xfrm>
            <a:custGeom>
              <a:avLst/>
              <a:gdLst>
                <a:gd name="T0" fmla="*/ 5 w 5"/>
                <a:gd name="T1" fmla="*/ 0 h 3"/>
                <a:gd name="T2" fmla="*/ 3 w 5"/>
                <a:gd name="T3" fmla="*/ 0 h 3"/>
                <a:gd name="T4" fmla="*/ 1 w 5"/>
                <a:gd name="T5" fmla="*/ 0 h 3"/>
                <a:gd name="T6" fmla="*/ 1 w 5"/>
                <a:gd name="T7" fmla="*/ 3 h 3"/>
                <a:gd name="T8" fmla="*/ 2 w 5"/>
                <a:gd name="T9" fmla="*/ 3 h 3"/>
                <a:gd name="T10" fmla="*/ 5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5" y="2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42"/>
            <p:cNvSpPr>
              <a:spLocks/>
            </p:cNvSpPr>
            <p:nvPr/>
          </p:nvSpPr>
          <p:spPr bwMode="auto">
            <a:xfrm>
              <a:off x="4909343" y="3944938"/>
              <a:ext cx="88900" cy="49213"/>
            </a:xfrm>
            <a:custGeom>
              <a:avLst/>
              <a:gdLst>
                <a:gd name="T0" fmla="*/ 13 w 13"/>
                <a:gd name="T1" fmla="*/ 0 h 7"/>
                <a:gd name="T2" fmla="*/ 3 w 13"/>
                <a:gd name="T3" fmla="*/ 7 h 7"/>
                <a:gd name="T4" fmla="*/ 13 w 1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7">
                  <a:moveTo>
                    <a:pt x="13" y="0"/>
                  </a:moveTo>
                  <a:cubicBezTo>
                    <a:pt x="11" y="0"/>
                    <a:pt x="0" y="4"/>
                    <a:pt x="3" y="7"/>
                  </a:cubicBezTo>
                  <a:cubicBezTo>
                    <a:pt x="6" y="4"/>
                    <a:pt x="10" y="2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43"/>
            <p:cNvSpPr>
              <a:spLocks/>
            </p:cNvSpPr>
            <p:nvPr/>
          </p:nvSpPr>
          <p:spPr bwMode="auto">
            <a:xfrm>
              <a:off x="3137693" y="4159251"/>
              <a:ext cx="33338" cy="26988"/>
            </a:xfrm>
            <a:custGeom>
              <a:avLst/>
              <a:gdLst>
                <a:gd name="T0" fmla="*/ 4 w 5"/>
                <a:gd name="T1" fmla="*/ 0 h 4"/>
                <a:gd name="T2" fmla="*/ 1 w 5"/>
                <a:gd name="T3" fmla="*/ 4 h 4"/>
                <a:gd name="T4" fmla="*/ 4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3" y="1"/>
                    <a:pt x="0" y="3"/>
                    <a:pt x="1" y="4"/>
                  </a:cubicBezTo>
                  <a:cubicBezTo>
                    <a:pt x="2" y="3"/>
                    <a:pt x="5" y="1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44"/>
            <p:cNvSpPr>
              <a:spLocks/>
            </p:cNvSpPr>
            <p:nvPr/>
          </p:nvSpPr>
          <p:spPr bwMode="auto">
            <a:xfrm>
              <a:off x="3171030" y="2725738"/>
              <a:ext cx="55563" cy="14288"/>
            </a:xfrm>
            <a:custGeom>
              <a:avLst/>
              <a:gdLst>
                <a:gd name="T0" fmla="*/ 7 w 8"/>
                <a:gd name="T1" fmla="*/ 0 h 2"/>
                <a:gd name="T2" fmla="*/ 4 w 8"/>
                <a:gd name="T3" fmla="*/ 0 h 2"/>
                <a:gd name="T4" fmla="*/ 2 w 8"/>
                <a:gd name="T5" fmla="*/ 0 h 2"/>
                <a:gd name="T6" fmla="*/ 1 w 8"/>
                <a:gd name="T7" fmla="*/ 0 h 2"/>
                <a:gd name="T8" fmla="*/ 1 w 8"/>
                <a:gd name="T9" fmla="*/ 1 h 2"/>
                <a:gd name="T10" fmla="*/ 0 w 8"/>
                <a:gd name="T11" fmla="*/ 2 h 2"/>
                <a:gd name="T12" fmla="*/ 2 w 8"/>
                <a:gd name="T13" fmla="*/ 2 h 2"/>
                <a:gd name="T14" fmla="*/ 8 w 8"/>
                <a:gd name="T15" fmla="*/ 0 h 2"/>
                <a:gd name="T16" fmla="*/ 7 w 8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">
                  <a:moveTo>
                    <a:pt x="7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4" y="2"/>
                    <a:pt x="7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45"/>
            <p:cNvSpPr>
              <a:spLocks/>
            </p:cNvSpPr>
            <p:nvPr/>
          </p:nvSpPr>
          <p:spPr bwMode="auto">
            <a:xfrm>
              <a:off x="3069430" y="2732088"/>
              <a:ext cx="26988" cy="20638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2 w 4"/>
                <a:gd name="T5" fmla="*/ 3 h 3"/>
                <a:gd name="T6" fmla="*/ 4 w 4"/>
                <a:gd name="T7" fmla="*/ 1 h 3"/>
                <a:gd name="T8" fmla="*/ 2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46"/>
            <p:cNvSpPr>
              <a:spLocks/>
            </p:cNvSpPr>
            <p:nvPr/>
          </p:nvSpPr>
          <p:spPr bwMode="auto">
            <a:xfrm>
              <a:off x="2951955" y="2787651"/>
              <a:ext cx="34925" cy="20638"/>
            </a:xfrm>
            <a:custGeom>
              <a:avLst/>
              <a:gdLst>
                <a:gd name="T0" fmla="*/ 4 w 5"/>
                <a:gd name="T1" fmla="*/ 0 h 3"/>
                <a:gd name="T2" fmla="*/ 0 w 5"/>
                <a:gd name="T3" fmla="*/ 2 h 3"/>
                <a:gd name="T4" fmla="*/ 1 w 5"/>
                <a:gd name="T5" fmla="*/ 3 h 3"/>
                <a:gd name="T6" fmla="*/ 4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4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3"/>
                    <a:pt x="5" y="1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47"/>
            <p:cNvSpPr>
              <a:spLocks/>
            </p:cNvSpPr>
            <p:nvPr/>
          </p:nvSpPr>
          <p:spPr bwMode="auto">
            <a:xfrm>
              <a:off x="2966243" y="2808288"/>
              <a:ext cx="26988" cy="14288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1 w 4"/>
                <a:gd name="T5" fmla="*/ 2 h 2"/>
                <a:gd name="T6" fmla="*/ 4 w 4"/>
                <a:gd name="T7" fmla="*/ 0 h 2"/>
                <a:gd name="T8" fmla="*/ 3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48"/>
            <p:cNvSpPr>
              <a:spLocks/>
            </p:cNvSpPr>
            <p:nvPr/>
          </p:nvSpPr>
          <p:spPr bwMode="auto">
            <a:xfrm>
              <a:off x="3748880" y="2911476"/>
              <a:ext cx="33338" cy="20638"/>
            </a:xfrm>
            <a:custGeom>
              <a:avLst/>
              <a:gdLst>
                <a:gd name="T0" fmla="*/ 3 w 5"/>
                <a:gd name="T1" fmla="*/ 0 h 3"/>
                <a:gd name="T2" fmla="*/ 2 w 5"/>
                <a:gd name="T3" fmla="*/ 0 h 3"/>
                <a:gd name="T4" fmla="*/ 1 w 5"/>
                <a:gd name="T5" fmla="*/ 1 h 3"/>
                <a:gd name="T6" fmla="*/ 1 w 5"/>
                <a:gd name="T7" fmla="*/ 0 h 3"/>
                <a:gd name="T8" fmla="*/ 3 w 5"/>
                <a:gd name="T9" fmla="*/ 3 h 3"/>
                <a:gd name="T10" fmla="*/ 4 w 5"/>
                <a:gd name="T11" fmla="*/ 1 h 3"/>
                <a:gd name="T12" fmla="*/ 3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2"/>
                    <a:pt x="1" y="3"/>
                    <a:pt x="3" y="3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49"/>
            <p:cNvSpPr>
              <a:spLocks/>
            </p:cNvSpPr>
            <p:nvPr/>
          </p:nvSpPr>
          <p:spPr bwMode="auto">
            <a:xfrm>
              <a:off x="3494880" y="2967038"/>
              <a:ext cx="33338" cy="20638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0 h 3"/>
                <a:gd name="T4" fmla="*/ 2 w 5"/>
                <a:gd name="T5" fmla="*/ 3 h 3"/>
                <a:gd name="T6" fmla="*/ 5 w 5"/>
                <a:gd name="T7" fmla="*/ 1 h 3"/>
                <a:gd name="T8" fmla="*/ 4 w 5"/>
                <a:gd name="T9" fmla="*/ 1 h 3"/>
                <a:gd name="T10" fmla="*/ 3 w 5"/>
                <a:gd name="T11" fmla="*/ 0 h 3"/>
                <a:gd name="T12" fmla="*/ 2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2" y="2"/>
                    <a:pt x="0" y="2"/>
                    <a:pt x="2" y="3"/>
                  </a:cubicBezTo>
                  <a:cubicBezTo>
                    <a:pt x="2" y="2"/>
                    <a:pt x="5" y="3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50"/>
            <p:cNvSpPr>
              <a:spLocks/>
            </p:cNvSpPr>
            <p:nvPr/>
          </p:nvSpPr>
          <p:spPr bwMode="auto">
            <a:xfrm>
              <a:off x="4717255" y="3063876"/>
              <a:ext cx="41275" cy="26988"/>
            </a:xfrm>
            <a:custGeom>
              <a:avLst/>
              <a:gdLst>
                <a:gd name="T0" fmla="*/ 1 w 6"/>
                <a:gd name="T1" fmla="*/ 0 h 4"/>
                <a:gd name="T2" fmla="*/ 0 w 6"/>
                <a:gd name="T3" fmla="*/ 0 h 4"/>
                <a:gd name="T4" fmla="*/ 4 w 6"/>
                <a:gd name="T5" fmla="*/ 4 h 4"/>
                <a:gd name="T6" fmla="*/ 6 w 6"/>
                <a:gd name="T7" fmla="*/ 2 h 4"/>
                <a:gd name="T8" fmla="*/ 1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4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51"/>
            <p:cNvSpPr>
              <a:spLocks/>
            </p:cNvSpPr>
            <p:nvPr/>
          </p:nvSpPr>
          <p:spPr bwMode="auto">
            <a:xfrm>
              <a:off x="3486943" y="3090863"/>
              <a:ext cx="28575" cy="41275"/>
            </a:xfrm>
            <a:custGeom>
              <a:avLst/>
              <a:gdLst>
                <a:gd name="T0" fmla="*/ 3 w 4"/>
                <a:gd name="T1" fmla="*/ 0 h 6"/>
                <a:gd name="T2" fmla="*/ 2 w 4"/>
                <a:gd name="T3" fmla="*/ 6 h 6"/>
                <a:gd name="T4" fmla="*/ 4 w 4"/>
                <a:gd name="T5" fmla="*/ 0 h 6"/>
                <a:gd name="T6" fmla="*/ 3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0" y="0"/>
                    <a:pt x="0" y="5"/>
                    <a:pt x="2" y="6"/>
                  </a:cubicBezTo>
                  <a:cubicBezTo>
                    <a:pt x="3" y="5"/>
                    <a:pt x="2" y="2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52"/>
            <p:cNvSpPr>
              <a:spLocks/>
            </p:cNvSpPr>
            <p:nvPr/>
          </p:nvSpPr>
          <p:spPr bwMode="auto">
            <a:xfrm>
              <a:off x="2842418" y="3284538"/>
              <a:ext cx="61913" cy="26988"/>
            </a:xfrm>
            <a:custGeom>
              <a:avLst/>
              <a:gdLst>
                <a:gd name="T0" fmla="*/ 2 w 9"/>
                <a:gd name="T1" fmla="*/ 0 h 4"/>
                <a:gd name="T2" fmla="*/ 0 w 9"/>
                <a:gd name="T3" fmla="*/ 1 h 4"/>
                <a:gd name="T4" fmla="*/ 1 w 9"/>
                <a:gd name="T5" fmla="*/ 1 h 4"/>
                <a:gd name="T6" fmla="*/ 4 w 9"/>
                <a:gd name="T7" fmla="*/ 2 h 4"/>
                <a:gd name="T8" fmla="*/ 7 w 9"/>
                <a:gd name="T9" fmla="*/ 4 h 4"/>
                <a:gd name="T10" fmla="*/ 9 w 9"/>
                <a:gd name="T11" fmla="*/ 3 h 4"/>
                <a:gd name="T12" fmla="*/ 9 w 9"/>
                <a:gd name="T13" fmla="*/ 3 h 4"/>
                <a:gd name="T14" fmla="*/ 5 w 9"/>
                <a:gd name="T15" fmla="*/ 2 h 4"/>
                <a:gd name="T16" fmla="*/ 2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5" y="3"/>
                    <a:pt x="6" y="4"/>
                    <a:pt x="7" y="4"/>
                  </a:cubicBezTo>
                  <a:cubicBezTo>
                    <a:pt x="8" y="4"/>
                    <a:pt x="8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3"/>
                    <a:pt x="6" y="3"/>
                    <a:pt x="5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53"/>
            <p:cNvSpPr>
              <a:spLocks/>
            </p:cNvSpPr>
            <p:nvPr/>
          </p:nvSpPr>
          <p:spPr bwMode="auto">
            <a:xfrm>
              <a:off x="2910680" y="3317876"/>
              <a:ext cx="26988" cy="14288"/>
            </a:xfrm>
            <a:custGeom>
              <a:avLst/>
              <a:gdLst>
                <a:gd name="T0" fmla="*/ 3 w 4"/>
                <a:gd name="T1" fmla="*/ 0 h 2"/>
                <a:gd name="T2" fmla="*/ 2 w 4"/>
                <a:gd name="T3" fmla="*/ 1 h 2"/>
                <a:gd name="T4" fmla="*/ 2 w 4"/>
                <a:gd name="T5" fmla="*/ 1 h 2"/>
                <a:gd name="T6" fmla="*/ 3 w 4"/>
                <a:gd name="T7" fmla="*/ 1 h 2"/>
                <a:gd name="T8" fmla="*/ 4 w 4"/>
                <a:gd name="T9" fmla="*/ 2 h 2"/>
                <a:gd name="T10" fmla="*/ 4 w 4"/>
                <a:gd name="T11" fmla="*/ 2 h 2"/>
                <a:gd name="T12" fmla="*/ 4 w 4"/>
                <a:gd name="T13" fmla="*/ 0 h 2"/>
                <a:gd name="T14" fmla="*/ 3 w 4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0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54"/>
            <p:cNvSpPr>
              <a:spLocks/>
            </p:cNvSpPr>
            <p:nvPr/>
          </p:nvSpPr>
          <p:spPr bwMode="auto">
            <a:xfrm>
              <a:off x="4628355" y="3332163"/>
              <a:ext cx="33338" cy="41275"/>
            </a:xfrm>
            <a:custGeom>
              <a:avLst/>
              <a:gdLst>
                <a:gd name="T0" fmla="*/ 2 w 5"/>
                <a:gd name="T1" fmla="*/ 0 h 6"/>
                <a:gd name="T2" fmla="*/ 3 w 5"/>
                <a:gd name="T3" fmla="*/ 6 h 6"/>
                <a:gd name="T4" fmla="*/ 2 w 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0" y="1"/>
                    <a:pt x="1" y="6"/>
                    <a:pt x="3" y="6"/>
                  </a:cubicBezTo>
                  <a:cubicBezTo>
                    <a:pt x="1" y="4"/>
                    <a:pt x="5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55"/>
            <p:cNvSpPr>
              <a:spLocks/>
            </p:cNvSpPr>
            <p:nvPr/>
          </p:nvSpPr>
          <p:spPr bwMode="auto">
            <a:xfrm>
              <a:off x="4277518" y="3422651"/>
              <a:ext cx="20638" cy="33338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3 h 5"/>
                <a:gd name="T4" fmla="*/ 2 w 3"/>
                <a:gd name="T5" fmla="*/ 5 h 5"/>
                <a:gd name="T6" fmla="*/ 2 w 3"/>
                <a:gd name="T7" fmla="*/ 5 h 5"/>
                <a:gd name="T8" fmla="*/ 2 w 3"/>
                <a:gd name="T9" fmla="*/ 0 h 5"/>
                <a:gd name="T10" fmla="*/ 1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2" y="2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56"/>
            <p:cNvSpPr>
              <a:spLocks/>
            </p:cNvSpPr>
            <p:nvPr/>
          </p:nvSpPr>
          <p:spPr bwMode="auto">
            <a:xfrm>
              <a:off x="4675980" y="3429001"/>
              <a:ext cx="20638" cy="20638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1 h 3"/>
                <a:gd name="T4" fmla="*/ 1 w 3"/>
                <a:gd name="T5" fmla="*/ 3 h 3"/>
                <a:gd name="T6" fmla="*/ 3 w 3"/>
                <a:gd name="T7" fmla="*/ 1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2"/>
                    <a:pt x="3" y="3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57"/>
            <p:cNvSpPr>
              <a:spLocks/>
            </p:cNvSpPr>
            <p:nvPr/>
          </p:nvSpPr>
          <p:spPr bwMode="auto">
            <a:xfrm>
              <a:off x="4599780" y="3449638"/>
              <a:ext cx="28575" cy="20638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3 h 3"/>
                <a:gd name="T4" fmla="*/ 0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2 h 3"/>
                <a:gd name="T12" fmla="*/ 3 w 4"/>
                <a:gd name="T13" fmla="*/ 2 h 3"/>
                <a:gd name="T14" fmla="*/ 2 w 4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2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58"/>
            <p:cNvSpPr>
              <a:spLocks/>
            </p:cNvSpPr>
            <p:nvPr/>
          </p:nvSpPr>
          <p:spPr bwMode="auto">
            <a:xfrm>
              <a:off x="4421980" y="3463926"/>
              <a:ext cx="88900" cy="109538"/>
            </a:xfrm>
            <a:custGeom>
              <a:avLst/>
              <a:gdLst>
                <a:gd name="T0" fmla="*/ 0 w 13"/>
                <a:gd name="T1" fmla="*/ 0 h 16"/>
                <a:gd name="T2" fmla="*/ 13 w 13"/>
                <a:gd name="T3" fmla="*/ 16 h 16"/>
                <a:gd name="T4" fmla="*/ 0 w 13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5" y="4"/>
                    <a:pt x="6" y="14"/>
                    <a:pt x="13" y="16"/>
                  </a:cubicBezTo>
                  <a:cubicBezTo>
                    <a:pt x="12" y="8"/>
                    <a:pt x="6" y="4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59"/>
            <p:cNvSpPr>
              <a:spLocks/>
            </p:cNvSpPr>
            <p:nvPr/>
          </p:nvSpPr>
          <p:spPr bwMode="auto">
            <a:xfrm>
              <a:off x="4744243" y="3525838"/>
              <a:ext cx="26988" cy="12700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3 w 4"/>
                <a:gd name="T5" fmla="*/ 2 h 2"/>
                <a:gd name="T6" fmla="*/ 4 w 4"/>
                <a:gd name="T7" fmla="*/ 2 h 2"/>
                <a:gd name="T8" fmla="*/ 2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60"/>
            <p:cNvSpPr>
              <a:spLocks/>
            </p:cNvSpPr>
            <p:nvPr/>
          </p:nvSpPr>
          <p:spPr bwMode="auto">
            <a:xfrm>
              <a:off x="4188618" y="4186238"/>
              <a:ext cx="47625" cy="0"/>
            </a:xfrm>
            <a:custGeom>
              <a:avLst/>
              <a:gdLst>
                <a:gd name="T0" fmla="*/ 4 w 7"/>
                <a:gd name="T1" fmla="*/ 0 w 7"/>
                <a:gd name="T2" fmla="*/ 7 w 7"/>
                <a:gd name="T3" fmla="*/ 4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4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2" y="0"/>
                    <a:pt x="5" y="0"/>
                    <a:pt x="7" y="0"/>
                  </a:cubicBezTo>
                  <a:cubicBezTo>
                    <a:pt x="7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62"/>
            <p:cNvSpPr>
              <a:spLocks/>
            </p:cNvSpPr>
            <p:nvPr/>
          </p:nvSpPr>
          <p:spPr bwMode="auto">
            <a:xfrm>
              <a:off x="3191668" y="2725738"/>
              <a:ext cx="282575" cy="173038"/>
            </a:xfrm>
            <a:custGeom>
              <a:avLst/>
              <a:gdLst>
                <a:gd name="T0" fmla="*/ 37 w 41"/>
                <a:gd name="T1" fmla="*/ 0 h 25"/>
                <a:gd name="T2" fmla="*/ 34 w 41"/>
                <a:gd name="T3" fmla="*/ 1 h 25"/>
                <a:gd name="T4" fmla="*/ 24 w 41"/>
                <a:gd name="T5" fmla="*/ 0 h 25"/>
                <a:gd name="T6" fmla="*/ 0 w 41"/>
                <a:gd name="T7" fmla="*/ 4 h 25"/>
                <a:gd name="T8" fmla="*/ 1 w 41"/>
                <a:gd name="T9" fmla="*/ 4 h 25"/>
                <a:gd name="T10" fmla="*/ 2 w 41"/>
                <a:gd name="T11" fmla="*/ 6 h 25"/>
                <a:gd name="T12" fmla="*/ 3 w 41"/>
                <a:gd name="T13" fmla="*/ 6 h 25"/>
                <a:gd name="T14" fmla="*/ 5 w 41"/>
                <a:gd name="T15" fmla="*/ 6 h 25"/>
                <a:gd name="T16" fmla="*/ 7 w 41"/>
                <a:gd name="T17" fmla="*/ 6 h 25"/>
                <a:gd name="T18" fmla="*/ 7 w 41"/>
                <a:gd name="T19" fmla="*/ 6 h 25"/>
                <a:gd name="T20" fmla="*/ 6 w 41"/>
                <a:gd name="T21" fmla="*/ 19 h 25"/>
                <a:gd name="T22" fmla="*/ 8 w 41"/>
                <a:gd name="T23" fmla="*/ 25 h 25"/>
                <a:gd name="T24" fmla="*/ 9 w 41"/>
                <a:gd name="T25" fmla="*/ 25 h 25"/>
                <a:gd name="T26" fmla="*/ 11 w 41"/>
                <a:gd name="T27" fmla="*/ 25 h 25"/>
                <a:gd name="T28" fmla="*/ 33 w 41"/>
                <a:gd name="T29" fmla="*/ 14 h 25"/>
                <a:gd name="T30" fmla="*/ 33 w 41"/>
                <a:gd name="T31" fmla="*/ 14 h 25"/>
                <a:gd name="T32" fmla="*/ 32 w 41"/>
                <a:gd name="T33" fmla="*/ 14 h 25"/>
                <a:gd name="T34" fmla="*/ 31 w 41"/>
                <a:gd name="T35" fmla="*/ 14 h 25"/>
                <a:gd name="T36" fmla="*/ 30 w 41"/>
                <a:gd name="T37" fmla="*/ 13 h 25"/>
                <a:gd name="T38" fmla="*/ 32 w 41"/>
                <a:gd name="T39" fmla="*/ 11 h 25"/>
                <a:gd name="T40" fmla="*/ 36 w 41"/>
                <a:gd name="T41" fmla="*/ 13 h 25"/>
                <a:gd name="T42" fmla="*/ 32 w 41"/>
                <a:gd name="T43" fmla="*/ 9 h 25"/>
                <a:gd name="T44" fmla="*/ 35 w 41"/>
                <a:gd name="T45" fmla="*/ 9 h 25"/>
                <a:gd name="T46" fmla="*/ 37 w 41"/>
                <a:gd name="T47" fmla="*/ 9 h 25"/>
                <a:gd name="T48" fmla="*/ 41 w 41"/>
                <a:gd name="T49" fmla="*/ 2 h 25"/>
                <a:gd name="T50" fmla="*/ 41 w 41"/>
                <a:gd name="T51" fmla="*/ 2 h 25"/>
                <a:gd name="T52" fmla="*/ 37 w 41"/>
                <a:gd name="T5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1" h="25">
                  <a:moveTo>
                    <a:pt x="37" y="0"/>
                  </a:moveTo>
                  <a:cubicBezTo>
                    <a:pt x="35" y="0"/>
                    <a:pt x="33" y="0"/>
                    <a:pt x="34" y="1"/>
                  </a:cubicBezTo>
                  <a:cubicBezTo>
                    <a:pt x="31" y="1"/>
                    <a:pt x="28" y="0"/>
                    <a:pt x="24" y="0"/>
                  </a:cubicBezTo>
                  <a:cubicBezTo>
                    <a:pt x="16" y="0"/>
                    <a:pt x="6" y="2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3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11"/>
                    <a:pt x="12" y="16"/>
                    <a:pt x="6" y="19"/>
                  </a:cubicBezTo>
                  <a:cubicBezTo>
                    <a:pt x="9" y="20"/>
                    <a:pt x="4" y="24"/>
                    <a:pt x="8" y="25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6" y="17"/>
                    <a:pt x="25" y="18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4"/>
                    <a:pt x="30" y="14"/>
                    <a:pt x="30" y="13"/>
                  </a:cubicBezTo>
                  <a:cubicBezTo>
                    <a:pt x="31" y="13"/>
                    <a:pt x="31" y="11"/>
                    <a:pt x="32" y="11"/>
                  </a:cubicBezTo>
                  <a:cubicBezTo>
                    <a:pt x="33" y="11"/>
                    <a:pt x="34" y="12"/>
                    <a:pt x="36" y="13"/>
                  </a:cubicBezTo>
                  <a:cubicBezTo>
                    <a:pt x="36" y="10"/>
                    <a:pt x="32" y="12"/>
                    <a:pt x="32" y="9"/>
                  </a:cubicBezTo>
                  <a:cubicBezTo>
                    <a:pt x="34" y="9"/>
                    <a:pt x="34" y="9"/>
                    <a:pt x="35" y="9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38" y="6"/>
                    <a:pt x="40" y="4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0"/>
                    <a:pt x="39" y="0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63"/>
            <p:cNvSpPr>
              <a:spLocks/>
            </p:cNvSpPr>
            <p:nvPr/>
          </p:nvSpPr>
          <p:spPr bwMode="auto">
            <a:xfrm>
              <a:off x="3432968" y="2857501"/>
              <a:ext cx="53975" cy="20638"/>
            </a:xfrm>
            <a:custGeom>
              <a:avLst/>
              <a:gdLst>
                <a:gd name="T0" fmla="*/ 5 w 8"/>
                <a:gd name="T1" fmla="*/ 0 h 3"/>
                <a:gd name="T2" fmla="*/ 0 w 8"/>
                <a:gd name="T3" fmla="*/ 2 h 3"/>
                <a:gd name="T4" fmla="*/ 2 w 8"/>
                <a:gd name="T5" fmla="*/ 3 h 3"/>
                <a:gd name="T6" fmla="*/ 8 w 8"/>
                <a:gd name="T7" fmla="*/ 2 h 3"/>
                <a:gd name="T8" fmla="*/ 5 w 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5" y="0"/>
                  </a:moveTo>
                  <a:cubicBezTo>
                    <a:pt x="3" y="0"/>
                    <a:pt x="0" y="1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4" y="3"/>
                    <a:pt x="5" y="2"/>
                    <a:pt x="8" y="2"/>
                  </a:cubicBezTo>
                  <a:cubicBezTo>
                    <a:pt x="8" y="0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64"/>
            <p:cNvSpPr>
              <a:spLocks/>
            </p:cNvSpPr>
            <p:nvPr/>
          </p:nvSpPr>
          <p:spPr bwMode="auto">
            <a:xfrm>
              <a:off x="3447255" y="3414713"/>
              <a:ext cx="19050" cy="28575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1 w 3"/>
                <a:gd name="T5" fmla="*/ 4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3"/>
                    <a:pt x="3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65"/>
            <p:cNvSpPr>
              <a:spLocks/>
            </p:cNvSpPr>
            <p:nvPr/>
          </p:nvSpPr>
          <p:spPr bwMode="auto">
            <a:xfrm>
              <a:off x="4537868" y="3476626"/>
              <a:ext cx="90488" cy="76200"/>
            </a:xfrm>
            <a:custGeom>
              <a:avLst/>
              <a:gdLst>
                <a:gd name="T0" fmla="*/ 8 w 13"/>
                <a:gd name="T1" fmla="*/ 0 h 11"/>
                <a:gd name="T2" fmla="*/ 5 w 13"/>
                <a:gd name="T3" fmla="*/ 2 h 11"/>
                <a:gd name="T4" fmla="*/ 2 w 13"/>
                <a:gd name="T5" fmla="*/ 5 h 11"/>
                <a:gd name="T6" fmla="*/ 1 w 13"/>
                <a:gd name="T7" fmla="*/ 4 h 11"/>
                <a:gd name="T8" fmla="*/ 2 w 13"/>
                <a:gd name="T9" fmla="*/ 10 h 11"/>
                <a:gd name="T10" fmla="*/ 10 w 13"/>
                <a:gd name="T11" fmla="*/ 11 h 11"/>
                <a:gd name="T12" fmla="*/ 13 w 13"/>
                <a:gd name="T13" fmla="*/ 4 h 11"/>
                <a:gd name="T14" fmla="*/ 11 w 13"/>
                <a:gd name="T15" fmla="*/ 0 h 11"/>
                <a:gd name="T16" fmla="*/ 11 w 13"/>
                <a:gd name="T17" fmla="*/ 0 h 11"/>
                <a:gd name="T18" fmla="*/ 9 w 13"/>
                <a:gd name="T19" fmla="*/ 3 h 11"/>
                <a:gd name="T20" fmla="*/ 9 w 13"/>
                <a:gd name="T21" fmla="*/ 0 h 11"/>
                <a:gd name="T22" fmla="*/ 8 w 13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1">
                  <a:moveTo>
                    <a:pt x="8" y="0"/>
                  </a:moveTo>
                  <a:cubicBezTo>
                    <a:pt x="7" y="0"/>
                    <a:pt x="6" y="1"/>
                    <a:pt x="5" y="2"/>
                  </a:cubicBezTo>
                  <a:cubicBezTo>
                    <a:pt x="4" y="3"/>
                    <a:pt x="3" y="5"/>
                    <a:pt x="2" y="5"/>
                  </a:cubicBezTo>
                  <a:cubicBezTo>
                    <a:pt x="2" y="5"/>
                    <a:pt x="2" y="4"/>
                    <a:pt x="1" y="4"/>
                  </a:cubicBezTo>
                  <a:cubicBezTo>
                    <a:pt x="0" y="7"/>
                    <a:pt x="3" y="7"/>
                    <a:pt x="2" y="10"/>
                  </a:cubicBezTo>
                  <a:cubicBezTo>
                    <a:pt x="6" y="10"/>
                    <a:pt x="7" y="10"/>
                    <a:pt x="10" y="11"/>
                  </a:cubicBezTo>
                  <a:cubicBezTo>
                    <a:pt x="9" y="7"/>
                    <a:pt x="12" y="6"/>
                    <a:pt x="13" y="4"/>
                  </a:cubicBezTo>
                  <a:cubicBezTo>
                    <a:pt x="12" y="3"/>
                    <a:pt x="12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10" y="2"/>
                    <a:pt x="9" y="3"/>
                  </a:cubicBezTo>
                  <a:cubicBezTo>
                    <a:pt x="8" y="1"/>
                    <a:pt x="11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66"/>
            <p:cNvSpPr>
              <a:spLocks/>
            </p:cNvSpPr>
            <p:nvPr/>
          </p:nvSpPr>
          <p:spPr bwMode="auto">
            <a:xfrm>
              <a:off x="3940968" y="3656013"/>
              <a:ext cx="68263" cy="123825"/>
            </a:xfrm>
            <a:custGeom>
              <a:avLst/>
              <a:gdLst>
                <a:gd name="T0" fmla="*/ 9 w 10"/>
                <a:gd name="T1" fmla="*/ 0 h 18"/>
                <a:gd name="T2" fmla="*/ 4 w 10"/>
                <a:gd name="T3" fmla="*/ 4 h 18"/>
                <a:gd name="T4" fmla="*/ 3 w 10"/>
                <a:gd name="T5" fmla="*/ 4 h 18"/>
                <a:gd name="T6" fmla="*/ 1 w 10"/>
                <a:gd name="T7" fmla="*/ 17 h 18"/>
                <a:gd name="T8" fmla="*/ 1 w 10"/>
                <a:gd name="T9" fmla="*/ 17 h 18"/>
                <a:gd name="T10" fmla="*/ 3 w 10"/>
                <a:gd name="T11" fmla="*/ 18 h 18"/>
                <a:gd name="T12" fmla="*/ 10 w 10"/>
                <a:gd name="T13" fmla="*/ 2 h 18"/>
                <a:gd name="T14" fmla="*/ 9 w 10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8">
                  <a:moveTo>
                    <a:pt x="9" y="0"/>
                  </a:moveTo>
                  <a:cubicBezTo>
                    <a:pt x="7" y="1"/>
                    <a:pt x="6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0" y="12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3" y="17"/>
                    <a:pt x="3" y="18"/>
                  </a:cubicBezTo>
                  <a:cubicBezTo>
                    <a:pt x="7" y="14"/>
                    <a:pt x="7" y="7"/>
                    <a:pt x="10" y="2"/>
                  </a:cubicBezTo>
                  <a:cubicBezTo>
                    <a:pt x="10" y="1"/>
                    <a:pt x="9" y="1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4" name="Freeform 61"/>
          <p:cNvSpPr>
            <a:spLocks/>
          </p:cNvSpPr>
          <p:nvPr/>
        </p:nvSpPr>
        <p:spPr bwMode="auto">
          <a:xfrm>
            <a:off x="2121098" y="3795713"/>
            <a:ext cx="46435" cy="10716"/>
          </a:xfrm>
          <a:custGeom>
            <a:avLst/>
            <a:gdLst>
              <a:gd name="T0" fmla="*/ 7 w 9"/>
              <a:gd name="T1" fmla="*/ 0 h 2"/>
              <a:gd name="T2" fmla="*/ 5 w 9"/>
              <a:gd name="T3" fmla="*/ 1 h 2"/>
              <a:gd name="T4" fmla="*/ 4 w 9"/>
              <a:gd name="T5" fmla="*/ 1 h 2"/>
              <a:gd name="T6" fmla="*/ 2 w 9"/>
              <a:gd name="T7" fmla="*/ 1 h 2"/>
              <a:gd name="T8" fmla="*/ 0 w 9"/>
              <a:gd name="T9" fmla="*/ 2 h 2"/>
              <a:gd name="T10" fmla="*/ 1 w 9"/>
              <a:gd name="T11" fmla="*/ 2 h 2"/>
              <a:gd name="T12" fmla="*/ 3 w 9"/>
              <a:gd name="T13" fmla="*/ 2 h 2"/>
              <a:gd name="T14" fmla="*/ 5 w 9"/>
              <a:gd name="T15" fmla="*/ 2 h 2"/>
              <a:gd name="T16" fmla="*/ 7 w 9"/>
              <a:gd name="T1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2">
                <a:moveTo>
                  <a:pt x="7" y="0"/>
                </a:moveTo>
                <a:cubicBezTo>
                  <a:pt x="7" y="1"/>
                  <a:pt x="6" y="1"/>
                  <a:pt x="5" y="1"/>
                </a:cubicBezTo>
                <a:cubicBezTo>
                  <a:pt x="5" y="1"/>
                  <a:pt x="4" y="1"/>
                  <a:pt x="4" y="1"/>
                </a:cubicBezTo>
                <a:cubicBezTo>
                  <a:pt x="3" y="1"/>
                  <a:pt x="3" y="1"/>
                  <a:pt x="2" y="1"/>
                </a:cubicBezTo>
                <a:cubicBezTo>
                  <a:pt x="1" y="1"/>
                  <a:pt x="0" y="1"/>
                  <a:pt x="0" y="2"/>
                </a:cubicBezTo>
                <a:cubicBezTo>
                  <a:pt x="0" y="2"/>
                  <a:pt x="1" y="2"/>
                  <a:pt x="1" y="2"/>
                </a:cubicBezTo>
                <a:cubicBezTo>
                  <a:pt x="2" y="2"/>
                  <a:pt x="2" y="2"/>
                  <a:pt x="3" y="2"/>
                </a:cubicBezTo>
                <a:cubicBezTo>
                  <a:pt x="4" y="2"/>
                  <a:pt x="5" y="2"/>
                  <a:pt x="5" y="2"/>
                </a:cubicBezTo>
                <a:cubicBezTo>
                  <a:pt x="7" y="2"/>
                  <a:pt x="9" y="2"/>
                  <a:pt x="7" y="0"/>
                </a:cubicBezTo>
              </a:path>
            </a:pathLst>
          </a:custGeom>
          <a:solidFill>
            <a:srgbClr val="E9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Freeform 86"/>
          <p:cNvSpPr>
            <a:spLocks/>
          </p:cNvSpPr>
          <p:nvPr/>
        </p:nvSpPr>
        <p:spPr bwMode="auto">
          <a:xfrm>
            <a:off x="6115147" y="2261820"/>
            <a:ext cx="1645926" cy="913256"/>
          </a:xfrm>
          <a:custGeom>
            <a:avLst/>
            <a:gdLst>
              <a:gd name="T0" fmla="*/ 66 w 132"/>
              <a:gd name="T1" fmla="*/ 0 h 72"/>
              <a:gd name="T2" fmla="*/ 0 w 132"/>
              <a:gd name="T3" fmla="*/ 34 h 72"/>
              <a:gd name="T4" fmla="*/ 18 w 132"/>
              <a:gd name="T5" fmla="*/ 58 h 72"/>
              <a:gd name="T6" fmla="*/ 10 w 132"/>
              <a:gd name="T7" fmla="*/ 68 h 72"/>
              <a:gd name="T8" fmla="*/ 12 w 132"/>
              <a:gd name="T9" fmla="*/ 70 h 72"/>
              <a:gd name="T10" fmla="*/ 30 w 132"/>
              <a:gd name="T11" fmla="*/ 63 h 72"/>
              <a:gd name="T12" fmla="*/ 66 w 132"/>
              <a:gd name="T13" fmla="*/ 68 h 72"/>
              <a:gd name="T14" fmla="*/ 132 w 132"/>
              <a:gd name="T15" fmla="*/ 34 h 72"/>
              <a:gd name="T16" fmla="*/ 66 w 132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2">
                <a:moveTo>
                  <a:pt x="66" y="0"/>
                </a:moveTo>
                <a:cubicBezTo>
                  <a:pt x="29" y="0"/>
                  <a:pt x="0" y="15"/>
                  <a:pt x="0" y="34"/>
                </a:cubicBezTo>
                <a:cubicBezTo>
                  <a:pt x="0" y="43"/>
                  <a:pt x="7" y="52"/>
                  <a:pt x="18" y="58"/>
                </a:cubicBezTo>
                <a:cubicBezTo>
                  <a:pt x="10" y="68"/>
                  <a:pt x="10" y="68"/>
                  <a:pt x="10" y="68"/>
                </a:cubicBezTo>
                <a:cubicBezTo>
                  <a:pt x="8" y="70"/>
                  <a:pt x="9" y="72"/>
                  <a:pt x="12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40" y="66"/>
                  <a:pt x="53" y="68"/>
                  <a:pt x="66" y="68"/>
                </a:cubicBezTo>
                <a:cubicBezTo>
                  <a:pt x="102" y="68"/>
                  <a:pt x="132" y="53"/>
                  <a:pt x="132" y="34"/>
                </a:cubicBezTo>
                <a:cubicBezTo>
                  <a:pt x="132" y="15"/>
                  <a:pt x="102" y="0"/>
                  <a:pt x="66" y="0"/>
                </a:cubicBezTo>
                <a:close/>
              </a:path>
            </a:pathLst>
          </a:custGeom>
          <a:gradFill>
            <a:gsLst>
              <a:gs pos="0">
                <a:srgbClr val="ECECEC"/>
              </a:gs>
              <a:gs pos="100000">
                <a:schemeClr val="bg1"/>
              </a:gs>
            </a:gsLst>
            <a:lin ang="8100000" scaled="0"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Freeform 86"/>
          <p:cNvSpPr>
            <a:spLocks/>
          </p:cNvSpPr>
          <p:nvPr/>
        </p:nvSpPr>
        <p:spPr bwMode="auto">
          <a:xfrm>
            <a:off x="4902968" y="1349870"/>
            <a:ext cx="1645926" cy="913256"/>
          </a:xfrm>
          <a:custGeom>
            <a:avLst/>
            <a:gdLst>
              <a:gd name="T0" fmla="*/ 66 w 132"/>
              <a:gd name="T1" fmla="*/ 0 h 72"/>
              <a:gd name="T2" fmla="*/ 0 w 132"/>
              <a:gd name="T3" fmla="*/ 34 h 72"/>
              <a:gd name="T4" fmla="*/ 18 w 132"/>
              <a:gd name="T5" fmla="*/ 58 h 72"/>
              <a:gd name="T6" fmla="*/ 10 w 132"/>
              <a:gd name="T7" fmla="*/ 68 h 72"/>
              <a:gd name="T8" fmla="*/ 12 w 132"/>
              <a:gd name="T9" fmla="*/ 70 h 72"/>
              <a:gd name="T10" fmla="*/ 30 w 132"/>
              <a:gd name="T11" fmla="*/ 63 h 72"/>
              <a:gd name="T12" fmla="*/ 66 w 132"/>
              <a:gd name="T13" fmla="*/ 68 h 72"/>
              <a:gd name="T14" fmla="*/ 132 w 132"/>
              <a:gd name="T15" fmla="*/ 34 h 72"/>
              <a:gd name="T16" fmla="*/ 66 w 132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2">
                <a:moveTo>
                  <a:pt x="66" y="0"/>
                </a:moveTo>
                <a:cubicBezTo>
                  <a:pt x="29" y="0"/>
                  <a:pt x="0" y="15"/>
                  <a:pt x="0" y="34"/>
                </a:cubicBezTo>
                <a:cubicBezTo>
                  <a:pt x="0" y="43"/>
                  <a:pt x="7" y="52"/>
                  <a:pt x="18" y="58"/>
                </a:cubicBezTo>
                <a:cubicBezTo>
                  <a:pt x="10" y="68"/>
                  <a:pt x="10" y="68"/>
                  <a:pt x="10" y="68"/>
                </a:cubicBezTo>
                <a:cubicBezTo>
                  <a:pt x="8" y="70"/>
                  <a:pt x="9" y="72"/>
                  <a:pt x="12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40" y="66"/>
                  <a:pt x="53" y="68"/>
                  <a:pt x="66" y="68"/>
                </a:cubicBezTo>
                <a:cubicBezTo>
                  <a:pt x="102" y="68"/>
                  <a:pt x="132" y="53"/>
                  <a:pt x="132" y="34"/>
                </a:cubicBezTo>
                <a:cubicBezTo>
                  <a:pt x="132" y="15"/>
                  <a:pt x="102" y="0"/>
                  <a:pt x="66" y="0"/>
                </a:cubicBezTo>
                <a:close/>
              </a:path>
            </a:pathLst>
          </a:custGeom>
          <a:gradFill>
            <a:gsLst>
              <a:gs pos="0">
                <a:srgbClr val="ECECEC"/>
              </a:gs>
              <a:gs pos="100000">
                <a:schemeClr val="bg1"/>
              </a:gs>
            </a:gsLst>
            <a:lin ang="8100000" scaled="0"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Freeform 86"/>
          <p:cNvSpPr>
            <a:spLocks/>
          </p:cNvSpPr>
          <p:nvPr/>
        </p:nvSpPr>
        <p:spPr bwMode="auto">
          <a:xfrm flipH="1">
            <a:off x="2764659" y="1323809"/>
            <a:ext cx="1645926" cy="913256"/>
          </a:xfrm>
          <a:custGeom>
            <a:avLst/>
            <a:gdLst>
              <a:gd name="T0" fmla="*/ 66 w 132"/>
              <a:gd name="T1" fmla="*/ 0 h 72"/>
              <a:gd name="T2" fmla="*/ 0 w 132"/>
              <a:gd name="T3" fmla="*/ 34 h 72"/>
              <a:gd name="T4" fmla="*/ 18 w 132"/>
              <a:gd name="T5" fmla="*/ 58 h 72"/>
              <a:gd name="T6" fmla="*/ 10 w 132"/>
              <a:gd name="T7" fmla="*/ 68 h 72"/>
              <a:gd name="T8" fmla="*/ 12 w 132"/>
              <a:gd name="T9" fmla="*/ 70 h 72"/>
              <a:gd name="T10" fmla="*/ 30 w 132"/>
              <a:gd name="T11" fmla="*/ 63 h 72"/>
              <a:gd name="T12" fmla="*/ 66 w 132"/>
              <a:gd name="T13" fmla="*/ 68 h 72"/>
              <a:gd name="T14" fmla="*/ 132 w 132"/>
              <a:gd name="T15" fmla="*/ 34 h 72"/>
              <a:gd name="T16" fmla="*/ 66 w 132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2">
                <a:moveTo>
                  <a:pt x="66" y="0"/>
                </a:moveTo>
                <a:cubicBezTo>
                  <a:pt x="29" y="0"/>
                  <a:pt x="0" y="15"/>
                  <a:pt x="0" y="34"/>
                </a:cubicBezTo>
                <a:cubicBezTo>
                  <a:pt x="0" y="43"/>
                  <a:pt x="7" y="52"/>
                  <a:pt x="18" y="58"/>
                </a:cubicBezTo>
                <a:cubicBezTo>
                  <a:pt x="10" y="68"/>
                  <a:pt x="10" y="68"/>
                  <a:pt x="10" y="68"/>
                </a:cubicBezTo>
                <a:cubicBezTo>
                  <a:pt x="8" y="70"/>
                  <a:pt x="9" y="72"/>
                  <a:pt x="12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40" y="66"/>
                  <a:pt x="53" y="68"/>
                  <a:pt x="66" y="68"/>
                </a:cubicBezTo>
                <a:cubicBezTo>
                  <a:pt x="102" y="68"/>
                  <a:pt x="132" y="53"/>
                  <a:pt x="132" y="34"/>
                </a:cubicBezTo>
                <a:cubicBezTo>
                  <a:pt x="132" y="15"/>
                  <a:pt x="102" y="0"/>
                  <a:pt x="66" y="0"/>
                </a:cubicBezTo>
                <a:close/>
              </a:path>
            </a:pathLst>
          </a:custGeom>
          <a:gradFill flip="none" rotWithShape="1">
            <a:gsLst>
              <a:gs pos="0">
                <a:srgbClr val="ECECEC"/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8100000" algn="tr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4" name="Freeform 86"/>
          <p:cNvSpPr>
            <a:spLocks/>
          </p:cNvSpPr>
          <p:nvPr/>
        </p:nvSpPr>
        <p:spPr bwMode="auto">
          <a:xfrm flipH="1">
            <a:off x="1521540" y="2254895"/>
            <a:ext cx="1645926" cy="913256"/>
          </a:xfrm>
          <a:custGeom>
            <a:avLst/>
            <a:gdLst>
              <a:gd name="T0" fmla="*/ 66 w 132"/>
              <a:gd name="T1" fmla="*/ 0 h 72"/>
              <a:gd name="T2" fmla="*/ 0 w 132"/>
              <a:gd name="T3" fmla="*/ 34 h 72"/>
              <a:gd name="T4" fmla="*/ 18 w 132"/>
              <a:gd name="T5" fmla="*/ 58 h 72"/>
              <a:gd name="T6" fmla="*/ 10 w 132"/>
              <a:gd name="T7" fmla="*/ 68 h 72"/>
              <a:gd name="T8" fmla="*/ 12 w 132"/>
              <a:gd name="T9" fmla="*/ 70 h 72"/>
              <a:gd name="T10" fmla="*/ 30 w 132"/>
              <a:gd name="T11" fmla="*/ 63 h 72"/>
              <a:gd name="T12" fmla="*/ 66 w 132"/>
              <a:gd name="T13" fmla="*/ 68 h 72"/>
              <a:gd name="T14" fmla="*/ 132 w 132"/>
              <a:gd name="T15" fmla="*/ 34 h 72"/>
              <a:gd name="T16" fmla="*/ 66 w 132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2">
                <a:moveTo>
                  <a:pt x="66" y="0"/>
                </a:moveTo>
                <a:cubicBezTo>
                  <a:pt x="29" y="0"/>
                  <a:pt x="0" y="15"/>
                  <a:pt x="0" y="34"/>
                </a:cubicBezTo>
                <a:cubicBezTo>
                  <a:pt x="0" y="43"/>
                  <a:pt x="7" y="52"/>
                  <a:pt x="18" y="58"/>
                </a:cubicBezTo>
                <a:cubicBezTo>
                  <a:pt x="10" y="68"/>
                  <a:pt x="10" y="68"/>
                  <a:pt x="10" y="68"/>
                </a:cubicBezTo>
                <a:cubicBezTo>
                  <a:pt x="8" y="70"/>
                  <a:pt x="9" y="72"/>
                  <a:pt x="12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40" y="66"/>
                  <a:pt x="53" y="68"/>
                  <a:pt x="66" y="68"/>
                </a:cubicBezTo>
                <a:cubicBezTo>
                  <a:pt x="102" y="68"/>
                  <a:pt x="132" y="53"/>
                  <a:pt x="132" y="34"/>
                </a:cubicBezTo>
                <a:cubicBezTo>
                  <a:pt x="132" y="15"/>
                  <a:pt x="102" y="0"/>
                  <a:pt x="66" y="0"/>
                </a:cubicBezTo>
                <a:close/>
              </a:path>
            </a:pathLst>
          </a:custGeom>
          <a:gradFill flip="none" rotWithShape="1">
            <a:gsLst>
              <a:gs pos="0">
                <a:srgbClr val="ECECEC"/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8100000" algn="tr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1936214" y="2317822"/>
            <a:ext cx="9982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12028"/>
                </a:solidFill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rgbClr val="E1202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80" name="文本框 179"/>
          <p:cNvSpPr txBox="1"/>
          <p:nvPr/>
        </p:nvSpPr>
        <p:spPr>
          <a:xfrm>
            <a:off x="1737138" y="2541982"/>
            <a:ext cx="1276754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 smtClean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6439447" y="2378425"/>
            <a:ext cx="101362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12028"/>
                </a:solidFill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rgbClr val="E1202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83" name="文本框 182"/>
          <p:cNvSpPr txBox="1"/>
          <p:nvPr/>
        </p:nvSpPr>
        <p:spPr>
          <a:xfrm>
            <a:off x="6291732" y="2609274"/>
            <a:ext cx="1280642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cs typeface="+mn-ea"/>
                <a:sym typeface="+mn-lt"/>
              </a:rPr>
              <a:t>……</a:t>
            </a:r>
            <a:endParaRPr lang="zh-CN" altLang="en-US" sz="800" dirty="0">
              <a:cs typeface="+mn-ea"/>
              <a:sym typeface="+mn-lt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5227201" y="1434618"/>
            <a:ext cx="96086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12028"/>
                </a:solidFill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rgbClr val="E1202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86" name="文本框 185"/>
          <p:cNvSpPr txBox="1"/>
          <p:nvPr/>
        </p:nvSpPr>
        <p:spPr>
          <a:xfrm>
            <a:off x="5070720" y="1689041"/>
            <a:ext cx="1317825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3072590" y="1434619"/>
            <a:ext cx="96344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12028"/>
                </a:solidFill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srgbClr val="E1202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89" name="文本框 188"/>
          <p:cNvSpPr txBox="1"/>
          <p:nvPr/>
        </p:nvSpPr>
        <p:spPr>
          <a:xfrm>
            <a:off x="2904825" y="1648653"/>
            <a:ext cx="1341694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145" name="组合 144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52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5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46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8" name="矩形 157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160" name="图片 159" descr="图片包含 图标&#10;&#10;描述已自动生成">
            <a:extLst>
              <a:ext uri="{FF2B5EF4-FFF2-40B4-BE49-F238E27FC236}">
                <a16:creationId xmlns:a16="http://schemas.microsoft.com/office/drawing/2014/main" xmlns="" id="{2BEBA0D1-91B1-4694-911D-4D630F64FD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968" y="2298037"/>
            <a:ext cx="2712808" cy="203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20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1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200" fill="hold"/>
                                            <p:tgtEl>
                                              <p:spTgt spid="14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14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200" fill="hold"/>
                                            <p:tgtEl>
                                              <p:spTgt spid="144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00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200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00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200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0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20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20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0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20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0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0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1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3" dur="2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4" dur="2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93" grpId="1" animBg="1"/>
          <p:bldP spid="93" grpId="2" animBg="1"/>
          <p:bldP spid="93" grpId="3" animBg="1"/>
          <p:bldP spid="93" grpId="4" animBg="1"/>
          <p:bldP spid="142" grpId="0" animBg="1"/>
          <p:bldP spid="142" grpId="1" animBg="1"/>
          <p:bldP spid="142" grpId="2" animBg="1"/>
          <p:bldP spid="142" grpId="3" animBg="1"/>
          <p:bldP spid="142" grpId="4" animBg="1"/>
          <p:bldP spid="143" grpId="0" animBg="1"/>
          <p:bldP spid="143" grpId="1" animBg="1"/>
          <p:bldP spid="143" grpId="2" animBg="1"/>
          <p:bldP spid="143" grpId="3" animBg="1"/>
          <p:bldP spid="143" grpId="4" animBg="1"/>
          <p:bldP spid="144" grpId="0" animBg="1"/>
          <p:bldP spid="144" grpId="1" animBg="1"/>
          <p:bldP spid="144" grpId="2" animBg="1"/>
          <p:bldP spid="144" grpId="3" animBg="1"/>
          <p:bldP spid="144" grpId="4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1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200" fill="hold"/>
                                            <p:tgtEl>
                                              <p:spTgt spid="14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14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200" fill="hold"/>
                                            <p:tgtEl>
                                              <p:spTgt spid="144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00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200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00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200" fill="hold"/>
                                            <p:tgtEl>
                                              <p:spTgt spid="14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1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0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20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20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0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20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0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0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1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2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2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93" grpId="1" animBg="1"/>
          <p:bldP spid="93" grpId="2" animBg="1"/>
          <p:bldP spid="93" grpId="3" animBg="1"/>
          <p:bldP spid="93" grpId="4" animBg="1"/>
          <p:bldP spid="142" grpId="0" animBg="1"/>
          <p:bldP spid="142" grpId="1" animBg="1"/>
          <p:bldP spid="142" grpId="2" animBg="1"/>
          <p:bldP spid="142" grpId="3" animBg="1"/>
          <p:bldP spid="142" grpId="4" animBg="1"/>
          <p:bldP spid="143" grpId="0" animBg="1"/>
          <p:bldP spid="143" grpId="1" animBg="1"/>
          <p:bldP spid="143" grpId="2" animBg="1"/>
          <p:bldP spid="143" grpId="3" animBg="1"/>
          <p:bldP spid="143" grpId="4" animBg="1"/>
          <p:bldP spid="144" grpId="0" animBg="1"/>
          <p:bldP spid="144" grpId="1" animBg="1"/>
          <p:bldP spid="144" grpId="2" animBg="1"/>
          <p:bldP spid="144" grpId="3" animBg="1"/>
          <p:bldP spid="144" grpId="4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/>
          </p:nvPr>
        </p:nvGraphicFramePr>
        <p:xfrm>
          <a:off x="890746" y="1336431"/>
          <a:ext cx="7363700" cy="27999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6" name="组合 5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17251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2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" grpId="0">
            <p:bldAsOne/>
          </p:bldGraphic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" grpId="0">
            <p:bldAsOne/>
          </p:bldGraphic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87906" y="1652513"/>
            <a:ext cx="6728417" cy="2426336"/>
            <a:chOff x="1275068" y="2211288"/>
            <a:chExt cx="9897218" cy="3570332"/>
          </a:xfrm>
        </p:grpSpPr>
        <p:sp>
          <p:nvSpPr>
            <p:cNvPr id="3" name="椭圆 2"/>
            <p:cNvSpPr/>
            <p:nvPr/>
          </p:nvSpPr>
          <p:spPr>
            <a:xfrm>
              <a:off x="1275068" y="5122168"/>
              <a:ext cx="8865709" cy="65945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  <a:alpha val="0"/>
                  </a:schemeClr>
                </a:gs>
                <a:gs pos="29000">
                  <a:schemeClr val="tx1">
                    <a:alpha val="18000"/>
                  </a:schemeClr>
                </a:gs>
                <a:gs pos="0">
                  <a:schemeClr val="tx1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rot="19669228">
              <a:off x="3037936" y="2211288"/>
              <a:ext cx="8134350" cy="3473724"/>
            </a:xfrm>
            <a:custGeom>
              <a:avLst/>
              <a:gdLst>
                <a:gd name="connsiteX0" fmla="*/ 371475 w 8134350"/>
                <a:gd name="connsiteY0" fmla="*/ 0 h 3473725"/>
                <a:gd name="connsiteX1" fmla="*/ 3680363 w 8134350"/>
                <a:gd name="connsiteY1" fmla="*/ 0 h 3473725"/>
                <a:gd name="connsiteX2" fmla="*/ 4051838 w 8134350"/>
                <a:gd name="connsiteY2" fmla="*/ 371475 h 3473725"/>
                <a:gd name="connsiteX3" fmla="*/ 4051838 w 8134350"/>
                <a:gd name="connsiteY3" fmla="*/ 371477 h 3473725"/>
                <a:gd name="connsiteX4" fmla="*/ 4051838 w 8134350"/>
                <a:gd name="connsiteY4" fmla="*/ 2267624 h 3473725"/>
                <a:gd name="connsiteX5" fmla="*/ 6989250 w 8134350"/>
                <a:gd name="connsiteY5" fmla="*/ 2267624 h 3473725"/>
                <a:gd name="connsiteX6" fmla="*/ 7009698 w 8134350"/>
                <a:gd name="connsiteY6" fmla="*/ 2269686 h 3473725"/>
                <a:gd name="connsiteX7" fmla="*/ 7009698 w 8134350"/>
                <a:gd name="connsiteY7" fmla="*/ 1961252 h 3473725"/>
                <a:gd name="connsiteX8" fmla="*/ 7012047 w 8134350"/>
                <a:gd name="connsiteY8" fmla="*/ 1930538 h 3473725"/>
                <a:gd name="connsiteX9" fmla="*/ 7015807 w 8134350"/>
                <a:gd name="connsiteY9" fmla="*/ 1914575 h 3473725"/>
                <a:gd name="connsiteX10" fmla="*/ 7016792 w 8134350"/>
                <a:gd name="connsiteY10" fmla="*/ 1908843 h 3473725"/>
                <a:gd name="connsiteX11" fmla="*/ 7017969 w 8134350"/>
                <a:gd name="connsiteY11" fmla="*/ 1905400 h 3473725"/>
                <a:gd name="connsiteX12" fmla="*/ 7018786 w 8134350"/>
                <a:gd name="connsiteY12" fmla="*/ 1901931 h 3473725"/>
                <a:gd name="connsiteX13" fmla="*/ 7020948 w 8134350"/>
                <a:gd name="connsiteY13" fmla="*/ 1896681 h 3473725"/>
                <a:gd name="connsiteX14" fmla="*/ 7026411 w 8134350"/>
                <a:gd name="connsiteY14" fmla="*/ 1880696 h 3473725"/>
                <a:gd name="connsiteX15" fmla="*/ 7140860 w 8134350"/>
                <a:gd name="connsiteY15" fmla="*/ 1805626 h 3473725"/>
                <a:gd name="connsiteX16" fmla="*/ 7184389 w 8134350"/>
                <a:gd name="connsiteY16" fmla="*/ 1824914 h 3473725"/>
                <a:gd name="connsiteX17" fmla="*/ 8076507 w 8134350"/>
                <a:gd name="connsiteY17" fmla="*/ 2503656 h 3473725"/>
                <a:gd name="connsiteX18" fmla="*/ 8134063 w 8134350"/>
                <a:gd name="connsiteY18" fmla="*/ 2625031 h 3473725"/>
                <a:gd name="connsiteX19" fmla="*/ 8134030 w 8134350"/>
                <a:gd name="connsiteY19" fmla="*/ 2647103 h 3473725"/>
                <a:gd name="connsiteX20" fmla="*/ 8133955 w 8134350"/>
                <a:gd name="connsiteY20" fmla="*/ 2647768 h 3473725"/>
                <a:gd name="connsiteX21" fmla="*/ 8134063 w 8134350"/>
                <a:gd name="connsiteY21" fmla="*/ 2653167 h 3473725"/>
                <a:gd name="connsiteX22" fmla="*/ 8076507 w 8134350"/>
                <a:gd name="connsiteY22" fmla="*/ 2774542 h 3473725"/>
                <a:gd name="connsiteX23" fmla="*/ 7184389 w 8134350"/>
                <a:gd name="connsiteY23" fmla="*/ 3453283 h 3473725"/>
                <a:gd name="connsiteX24" fmla="*/ 7040099 w 8134350"/>
                <a:gd name="connsiteY24" fmla="*/ 3422552 h 3473725"/>
                <a:gd name="connsiteX25" fmla="*/ 7033235 w 8134350"/>
                <a:gd name="connsiteY25" fmla="*/ 3409989 h 3473725"/>
                <a:gd name="connsiteX26" fmla="*/ 7029448 w 8134350"/>
                <a:gd name="connsiteY26" fmla="*/ 3403942 h 3473725"/>
                <a:gd name="connsiteX27" fmla="*/ 7027973 w 8134350"/>
                <a:gd name="connsiteY27" fmla="*/ 3400360 h 3473725"/>
                <a:gd name="connsiteX28" fmla="*/ 7026411 w 8134350"/>
                <a:gd name="connsiteY28" fmla="*/ 3397501 h 3473725"/>
                <a:gd name="connsiteX29" fmla="*/ 7024537 w 8134350"/>
                <a:gd name="connsiteY29" fmla="*/ 3392018 h 3473725"/>
                <a:gd name="connsiteX30" fmla="*/ 7018786 w 8134350"/>
                <a:gd name="connsiteY30" fmla="*/ 3378055 h 3473725"/>
                <a:gd name="connsiteX31" fmla="*/ 7009698 w 8134350"/>
                <a:gd name="connsiteY31" fmla="*/ 3318734 h 3473725"/>
                <a:gd name="connsiteX32" fmla="*/ 7009698 w 8134350"/>
                <a:gd name="connsiteY32" fmla="*/ 3008513 h 3473725"/>
                <a:gd name="connsiteX33" fmla="*/ 6989250 w 8134350"/>
                <a:gd name="connsiteY33" fmla="*/ 3010574 h 3473725"/>
                <a:gd name="connsiteX34" fmla="*/ 3680362 w 8134350"/>
                <a:gd name="connsiteY34" fmla="*/ 3010574 h 3473725"/>
                <a:gd name="connsiteX35" fmla="*/ 3308887 w 8134350"/>
                <a:gd name="connsiteY35" fmla="*/ 2639099 h 3473725"/>
                <a:gd name="connsiteX36" fmla="*/ 3308888 w 8134350"/>
                <a:gd name="connsiteY36" fmla="*/ 2639094 h 3473725"/>
                <a:gd name="connsiteX37" fmla="*/ 3308888 w 8134350"/>
                <a:gd name="connsiteY37" fmla="*/ 742950 h 3473725"/>
                <a:gd name="connsiteX38" fmla="*/ 371475 w 8134350"/>
                <a:gd name="connsiteY38" fmla="*/ 742950 h 3473725"/>
                <a:gd name="connsiteX39" fmla="*/ 0 w 8134350"/>
                <a:gd name="connsiteY39" fmla="*/ 371475 h 3473725"/>
                <a:gd name="connsiteX40" fmla="*/ 371475 w 8134350"/>
                <a:gd name="connsiteY40" fmla="*/ 0 h 347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134350" h="3473725">
                  <a:moveTo>
                    <a:pt x="371475" y="0"/>
                  </a:moveTo>
                  <a:lnTo>
                    <a:pt x="3680363" y="0"/>
                  </a:lnTo>
                  <a:cubicBezTo>
                    <a:pt x="3885523" y="0"/>
                    <a:pt x="4051838" y="166315"/>
                    <a:pt x="4051838" y="371475"/>
                  </a:cubicBezTo>
                  <a:lnTo>
                    <a:pt x="4051838" y="371477"/>
                  </a:lnTo>
                  <a:lnTo>
                    <a:pt x="4051838" y="2267624"/>
                  </a:lnTo>
                  <a:lnTo>
                    <a:pt x="6989250" y="2267624"/>
                  </a:lnTo>
                  <a:lnTo>
                    <a:pt x="7009698" y="2269686"/>
                  </a:lnTo>
                  <a:lnTo>
                    <a:pt x="7009698" y="1961252"/>
                  </a:lnTo>
                  <a:cubicBezTo>
                    <a:pt x="7009698" y="1950731"/>
                    <a:pt x="7010507" y="1940459"/>
                    <a:pt x="7012047" y="1930538"/>
                  </a:cubicBezTo>
                  <a:lnTo>
                    <a:pt x="7015807" y="1914575"/>
                  </a:lnTo>
                  <a:lnTo>
                    <a:pt x="7016792" y="1908843"/>
                  </a:lnTo>
                  <a:lnTo>
                    <a:pt x="7017969" y="1905400"/>
                  </a:lnTo>
                  <a:lnTo>
                    <a:pt x="7018786" y="1901931"/>
                  </a:lnTo>
                  <a:lnTo>
                    <a:pt x="7020948" y="1896681"/>
                  </a:lnTo>
                  <a:lnTo>
                    <a:pt x="7026411" y="1880696"/>
                  </a:lnTo>
                  <a:cubicBezTo>
                    <a:pt x="7050362" y="1826027"/>
                    <a:pt x="7096135" y="1798312"/>
                    <a:pt x="7140860" y="1805626"/>
                  </a:cubicBezTo>
                  <a:cubicBezTo>
                    <a:pt x="7155769" y="1808064"/>
                    <a:pt x="7170560" y="1814393"/>
                    <a:pt x="7184389" y="1824914"/>
                  </a:cubicBezTo>
                  <a:lnTo>
                    <a:pt x="8076507" y="2503656"/>
                  </a:lnTo>
                  <a:cubicBezTo>
                    <a:pt x="8111078" y="2529958"/>
                    <a:pt x="8131446" y="2576230"/>
                    <a:pt x="8134063" y="2625031"/>
                  </a:cubicBezTo>
                  <a:cubicBezTo>
                    <a:pt x="8134455" y="2632351"/>
                    <a:pt x="8134449" y="2639728"/>
                    <a:pt x="8134030" y="2647103"/>
                  </a:cubicBezTo>
                  <a:lnTo>
                    <a:pt x="8133955" y="2647768"/>
                  </a:lnTo>
                  <a:lnTo>
                    <a:pt x="8134063" y="2653167"/>
                  </a:lnTo>
                  <a:cubicBezTo>
                    <a:pt x="8131446" y="2701968"/>
                    <a:pt x="8111078" y="2748240"/>
                    <a:pt x="8076507" y="2774542"/>
                  </a:cubicBezTo>
                  <a:lnTo>
                    <a:pt x="7184389" y="3453283"/>
                  </a:lnTo>
                  <a:cubicBezTo>
                    <a:pt x="7135990" y="3490106"/>
                    <a:pt x="7075788" y="3475588"/>
                    <a:pt x="7040099" y="3422552"/>
                  </a:cubicBezTo>
                  <a:lnTo>
                    <a:pt x="7033235" y="3409989"/>
                  </a:lnTo>
                  <a:lnTo>
                    <a:pt x="7029448" y="3403942"/>
                  </a:lnTo>
                  <a:lnTo>
                    <a:pt x="7027973" y="3400360"/>
                  </a:lnTo>
                  <a:lnTo>
                    <a:pt x="7026411" y="3397501"/>
                  </a:lnTo>
                  <a:lnTo>
                    <a:pt x="7024537" y="3392018"/>
                  </a:lnTo>
                  <a:lnTo>
                    <a:pt x="7018786" y="3378055"/>
                  </a:lnTo>
                  <a:cubicBezTo>
                    <a:pt x="7012934" y="3359822"/>
                    <a:pt x="7009698" y="3339776"/>
                    <a:pt x="7009698" y="3318734"/>
                  </a:cubicBezTo>
                  <a:lnTo>
                    <a:pt x="7009698" y="3008513"/>
                  </a:lnTo>
                  <a:lnTo>
                    <a:pt x="6989250" y="3010574"/>
                  </a:lnTo>
                  <a:lnTo>
                    <a:pt x="3680362" y="3010574"/>
                  </a:lnTo>
                  <a:cubicBezTo>
                    <a:pt x="3475202" y="3010574"/>
                    <a:pt x="3308887" y="2844259"/>
                    <a:pt x="3308887" y="2639099"/>
                  </a:cubicBezTo>
                  <a:lnTo>
                    <a:pt x="3308888" y="2639094"/>
                  </a:lnTo>
                  <a:lnTo>
                    <a:pt x="3308888" y="742950"/>
                  </a:lnTo>
                  <a:lnTo>
                    <a:pt x="371475" y="742950"/>
                  </a:lnTo>
                  <a:cubicBezTo>
                    <a:pt x="166315" y="742950"/>
                    <a:pt x="0" y="576635"/>
                    <a:pt x="0" y="371475"/>
                  </a:cubicBezTo>
                  <a:cubicBezTo>
                    <a:pt x="0" y="166315"/>
                    <a:pt x="166315" y="0"/>
                    <a:pt x="371475" y="0"/>
                  </a:cubicBezTo>
                  <a:close/>
                </a:path>
              </a:pathLst>
            </a:custGeom>
            <a:gradFill>
              <a:gsLst>
                <a:gs pos="85500">
                  <a:schemeClr val="bg1">
                    <a:lumMod val="75000"/>
                  </a:schemeClr>
                </a:gs>
                <a:gs pos="71000">
                  <a:schemeClr val="bg1">
                    <a:lumMod val="95000"/>
                  </a:schemeClr>
                </a:gs>
                <a:gs pos="54000">
                  <a:schemeClr val="bg1">
                    <a:lumMod val="75000"/>
                  </a:schemeClr>
                </a:gs>
                <a:gs pos="37000">
                  <a:schemeClr val="bg1">
                    <a:lumMod val="95000"/>
                  </a:schemeClr>
                </a:gs>
                <a:gs pos="19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6000000" scaled="0"/>
            </a:gradFill>
            <a:ln w="317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perspectiveRelaxedModerately"/>
              <a:lightRig rig="threePt" dir="t">
                <a:rot lat="0" lon="0" rev="0"/>
              </a:lightRig>
            </a:scene3d>
            <a:sp3d extrusionH="368300" prstMaterial="matte">
              <a:extrusionClr>
                <a:schemeClr val="bg1">
                  <a:lumMod val="65000"/>
                </a:schemeClr>
              </a:extrusionClr>
              <a:contourClr>
                <a:schemeClr val="bg1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20"/>
          <p:cNvGrpSpPr/>
          <p:nvPr/>
        </p:nvGrpSpPr>
        <p:grpSpPr>
          <a:xfrm>
            <a:off x="1794632" y="2831787"/>
            <a:ext cx="661709" cy="661470"/>
            <a:chOff x="2392531" y="3776590"/>
            <a:chExt cx="882164" cy="882164"/>
          </a:xfrm>
          <a:solidFill>
            <a:schemeClr val="accent1"/>
          </a:solidFill>
        </p:grpSpPr>
        <p:sp>
          <p:nvSpPr>
            <p:cNvPr id="5" name="椭圆 4"/>
            <p:cNvSpPr/>
            <p:nvPr/>
          </p:nvSpPr>
          <p:spPr>
            <a:xfrm>
              <a:off x="2392531" y="3776590"/>
              <a:ext cx="882164" cy="882164"/>
            </a:xfrm>
            <a:prstGeom prst="ellipse">
              <a:avLst/>
            </a:prstGeom>
            <a:grp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17"/>
            <p:cNvSpPr txBox="1"/>
            <p:nvPr/>
          </p:nvSpPr>
          <p:spPr>
            <a:xfrm>
              <a:off x="2556766" y="3995695"/>
              <a:ext cx="528293" cy="41046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22"/>
          <p:cNvGrpSpPr/>
          <p:nvPr/>
        </p:nvGrpSpPr>
        <p:grpSpPr>
          <a:xfrm>
            <a:off x="3543651" y="1779818"/>
            <a:ext cx="661709" cy="661470"/>
            <a:chOff x="4724252" y="2373641"/>
            <a:chExt cx="882164" cy="882164"/>
          </a:xfrm>
          <a:solidFill>
            <a:schemeClr val="accent2"/>
          </a:solidFill>
        </p:grpSpPr>
        <p:sp>
          <p:nvSpPr>
            <p:cNvPr id="6" name="椭圆 5"/>
            <p:cNvSpPr/>
            <p:nvPr/>
          </p:nvSpPr>
          <p:spPr>
            <a:xfrm>
              <a:off x="4724252" y="2373641"/>
              <a:ext cx="882164" cy="882164"/>
            </a:xfrm>
            <a:prstGeom prst="ellipse">
              <a:avLst/>
            </a:prstGeom>
            <a:grp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21"/>
            <p:cNvSpPr txBox="1"/>
            <p:nvPr/>
          </p:nvSpPr>
          <p:spPr>
            <a:xfrm>
              <a:off x="4898267" y="2596842"/>
              <a:ext cx="599609" cy="49255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23"/>
          <p:cNvGrpSpPr/>
          <p:nvPr/>
        </p:nvGrpSpPr>
        <p:grpSpPr>
          <a:xfrm>
            <a:off x="4286662" y="2831787"/>
            <a:ext cx="661709" cy="661470"/>
            <a:chOff x="5714805" y="3776590"/>
            <a:chExt cx="882164" cy="882164"/>
          </a:xfrm>
          <a:solidFill>
            <a:schemeClr val="accent3"/>
          </a:solidFill>
        </p:grpSpPr>
        <p:sp>
          <p:nvSpPr>
            <p:cNvPr id="7" name="椭圆 6"/>
            <p:cNvSpPr/>
            <p:nvPr/>
          </p:nvSpPr>
          <p:spPr>
            <a:xfrm>
              <a:off x="5714805" y="3776590"/>
              <a:ext cx="882164" cy="882164"/>
            </a:xfrm>
            <a:prstGeom prst="ellipse">
              <a:avLst/>
            </a:prstGeom>
            <a:grp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24"/>
            <p:cNvSpPr txBox="1"/>
            <p:nvPr/>
          </p:nvSpPr>
          <p:spPr>
            <a:xfrm>
              <a:off x="5815677" y="3960737"/>
              <a:ext cx="633051" cy="49255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25"/>
          <p:cNvGrpSpPr/>
          <p:nvPr/>
        </p:nvGrpSpPr>
        <p:grpSpPr>
          <a:xfrm>
            <a:off x="6153596" y="1636898"/>
            <a:ext cx="661709" cy="661470"/>
            <a:chOff x="8203726" y="2183036"/>
            <a:chExt cx="882164" cy="882164"/>
          </a:xfrm>
          <a:solidFill>
            <a:schemeClr val="accent4"/>
          </a:solidFill>
        </p:grpSpPr>
        <p:sp>
          <p:nvSpPr>
            <p:cNvPr id="8" name="椭圆 7"/>
            <p:cNvSpPr/>
            <p:nvPr/>
          </p:nvSpPr>
          <p:spPr>
            <a:xfrm>
              <a:off x="8203726" y="2183036"/>
              <a:ext cx="882164" cy="882164"/>
            </a:xfrm>
            <a:prstGeom prst="ellipse">
              <a:avLst/>
            </a:prstGeom>
            <a:grp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27"/>
            <p:cNvSpPr txBox="1"/>
            <p:nvPr/>
          </p:nvSpPr>
          <p:spPr>
            <a:xfrm>
              <a:off x="8328979" y="2354988"/>
              <a:ext cx="655355" cy="49255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32"/>
          <p:cNvGrpSpPr/>
          <p:nvPr/>
        </p:nvGrpSpPr>
        <p:grpSpPr>
          <a:xfrm>
            <a:off x="1724499" y="2724543"/>
            <a:ext cx="801748" cy="1397839"/>
            <a:chOff x="2499058" y="3318525"/>
            <a:chExt cx="1068858" cy="1864217"/>
          </a:xfrm>
        </p:grpSpPr>
        <p:sp>
          <p:nvSpPr>
            <p:cNvPr id="34" name="弧形 33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37"/>
          <p:cNvGrpSpPr/>
          <p:nvPr/>
        </p:nvGrpSpPr>
        <p:grpSpPr>
          <a:xfrm>
            <a:off x="4211765" y="2724543"/>
            <a:ext cx="801748" cy="1397839"/>
            <a:chOff x="2499058" y="3318525"/>
            <a:chExt cx="1068858" cy="1864217"/>
          </a:xfrm>
        </p:grpSpPr>
        <p:sp>
          <p:nvSpPr>
            <p:cNvPr id="39" name="弧形 38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42"/>
          <p:cNvGrpSpPr/>
          <p:nvPr/>
        </p:nvGrpSpPr>
        <p:grpSpPr>
          <a:xfrm flipH="1" flipV="1">
            <a:off x="3498066" y="1164381"/>
            <a:ext cx="801748" cy="1397839"/>
            <a:chOff x="2499058" y="3318525"/>
            <a:chExt cx="1068858" cy="1864217"/>
          </a:xfrm>
        </p:grpSpPr>
        <p:sp>
          <p:nvSpPr>
            <p:cNvPr id="44" name="弧形 43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47"/>
          <p:cNvGrpSpPr/>
          <p:nvPr/>
        </p:nvGrpSpPr>
        <p:grpSpPr>
          <a:xfrm flipH="1" flipV="1">
            <a:off x="6087753" y="1012494"/>
            <a:ext cx="801748" cy="1397839"/>
            <a:chOff x="2499058" y="3318525"/>
            <a:chExt cx="1068858" cy="1864217"/>
          </a:xfrm>
        </p:grpSpPr>
        <p:sp>
          <p:nvSpPr>
            <p:cNvPr id="49" name="弧形 48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31"/>
          <p:cNvGrpSpPr/>
          <p:nvPr/>
        </p:nvGrpSpPr>
        <p:grpSpPr>
          <a:xfrm>
            <a:off x="1197442" y="1043589"/>
            <a:ext cx="2337129" cy="749268"/>
            <a:chOff x="1596381" y="1391773"/>
            <a:chExt cx="3115766" cy="999255"/>
          </a:xfrm>
        </p:grpSpPr>
        <p:sp>
          <p:nvSpPr>
            <p:cNvPr id="28" name="文本框 39"/>
            <p:cNvSpPr txBox="1"/>
            <p:nvPr/>
          </p:nvSpPr>
          <p:spPr>
            <a:xfrm>
              <a:off x="2987094" y="1391773"/>
              <a:ext cx="1725053" cy="43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rgbClr val="000000"/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1500" dirty="0">
                  <a:solidFill>
                    <a:srgbClr val="000000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53" name="文本框 113"/>
            <p:cNvSpPr txBox="1"/>
            <p:nvPr/>
          </p:nvSpPr>
          <p:spPr>
            <a:xfrm>
              <a:off x="1596381" y="1775332"/>
              <a:ext cx="3096345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9"/>
          <p:cNvGrpSpPr/>
          <p:nvPr/>
        </p:nvGrpSpPr>
        <p:grpSpPr>
          <a:xfrm>
            <a:off x="4074831" y="881702"/>
            <a:ext cx="2065876" cy="748069"/>
            <a:chOff x="5432401" y="1175873"/>
            <a:chExt cx="2754142" cy="997655"/>
          </a:xfrm>
        </p:grpSpPr>
        <p:sp>
          <p:nvSpPr>
            <p:cNvPr id="31" name="文本框 42"/>
            <p:cNvSpPr txBox="1"/>
            <p:nvPr/>
          </p:nvSpPr>
          <p:spPr>
            <a:xfrm>
              <a:off x="6461491" y="1175873"/>
              <a:ext cx="1725052" cy="43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cs typeface="+mn-ea"/>
                  <a:sym typeface="+mn-lt"/>
                </a:rPr>
                <a:t>添加</a:t>
              </a:r>
              <a:r>
                <a:rPr lang="zh-CN" altLang="en-US" sz="1500" dirty="0"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54" name="文本框 113"/>
            <p:cNvSpPr txBox="1"/>
            <p:nvPr/>
          </p:nvSpPr>
          <p:spPr>
            <a:xfrm>
              <a:off x="5432401" y="1557833"/>
              <a:ext cx="2754142" cy="61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6"/>
          <p:cNvGrpSpPr/>
          <p:nvPr/>
        </p:nvGrpSpPr>
        <p:grpSpPr>
          <a:xfrm>
            <a:off x="2493747" y="3945538"/>
            <a:ext cx="2080123" cy="761678"/>
            <a:chOff x="3324562" y="5261932"/>
            <a:chExt cx="2773136" cy="1015804"/>
          </a:xfrm>
        </p:grpSpPr>
        <p:sp>
          <p:nvSpPr>
            <p:cNvPr id="22" name="文本框 30"/>
            <p:cNvSpPr txBox="1"/>
            <p:nvPr/>
          </p:nvSpPr>
          <p:spPr>
            <a:xfrm>
              <a:off x="3324562" y="5261932"/>
              <a:ext cx="1725053" cy="43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rgbClr val="000000"/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1500" dirty="0">
                  <a:solidFill>
                    <a:srgbClr val="000000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55" name="文本框 113"/>
            <p:cNvSpPr txBox="1"/>
            <p:nvPr/>
          </p:nvSpPr>
          <p:spPr>
            <a:xfrm>
              <a:off x="3350807" y="5662041"/>
              <a:ext cx="2746891" cy="61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8"/>
          <p:cNvGrpSpPr/>
          <p:nvPr/>
        </p:nvGrpSpPr>
        <p:grpSpPr>
          <a:xfrm>
            <a:off x="5009317" y="3945530"/>
            <a:ext cx="2317347" cy="707687"/>
            <a:chOff x="6678220" y="5261932"/>
            <a:chExt cx="3089394" cy="943802"/>
          </a:xfrm>
        </p:grpSpPr>
        <p:sp>
          <p:nvSpPr>
            <p:cNvPr id="25" name="文本框 36"/>
            <p:cNvSpPr txBox="1"/>
            <p:nvPr/>
          </p:nvSpPr>
          <p:spPr>
            <a:xfrm>
              <a:off x="6678220" y="5261932"/>
              <a:ext cx="1725052" cy="43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rgbClr val="000000"/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1500" dirty="0">
                  <a:solidFill>
                    <a:srgbClr val="000000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56" name="文本框 113"/>
            <p:cNvSpPr txBox="1"/>
            <p:nvPr/>
          </p:nvSpPr>
          <p:spPr>
            <a:xfrm>
              <a:off x="6683813" y="5590038"/>
              <a:ext cx="3083801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rgbClr val="000000"/>
                  </a:solidFill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58" name="组合 57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61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445124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04"/>
          <a:stretch/>
        </p:blipFill>
        <p:spPr>
          <a:xfrm>
            <a:off x="0" y="0"/>
            <a:ext cx="9144000" cy="3741724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6932"/>
            <a:ext cx="9144000" cy="3395663"/>
          </a:xfrm>
          <a:prstGeom prst="rect">
            <a:avLst/>
          </a:prstGeom>
        </p:spPr>
      </p:pic>
      <p:sp>
        <p:nvSpPr>
          <p:cNvPr id="12" name="TextBox 84"/>
          <p:cNvSpPr txBox="1"/>
          <p:nvPr/>
        </p:nvSpPr>
        <p:spPr>
          <a:xfrm>
            <a:off x="2704111" y="1509423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rgbClr val="E62129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谢谢观看</a:t>
            </a:r>
            <a:endParaRPr lang="zh-CN" altLang="en-US" sz="6600" dirty="0">
              <a:solidFill>
                <a:srgbClr val="E62129"/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21716" y="1891530"/>
            <a:ext cx="1072554" cy="297631"/>
            <a:chOff x="731520" y="2331269"/>
            <a:chExt cx="1072554" cy="297631"/>
          </a:xfrm>
        </p:grpSpPr>
        <p:sp>
          <p:nvSpPr>
            <p:cNvPr id="39" name="iconfont-1187-868487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1469348" y="2331269"/>
              <a:ext cx="334726" cy="297631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E621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BB2411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731520" y="2480084"/>
              <a:ext cx="601980" cy="82550"/>
              <a:chOff x="731520" y="2480084"/>
              <a:chExt cx="601980" cy="82550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731520" y="2480084"/>
                <a:ext cx="601980" cy="0"/>
              </a:xfrm>
              <a:prstGeom prst="line">
                <a:avLst/>
              </a:prstGeom>
              <a:ln w="12700">
                <a:solidFill>
                  <a:srgbClr val="E6212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731520" y="2562634"/>
                <a:ext cx="601980" cy="0"/>
              </a:xfrm>
              <a:prstGeom prst="line">
                <a:avLst/>
              </a:prstGeom>
              <a:ln w="12700">
                <a:solidFill>
                  <a:srgbClr val="E6212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组合 47"/>
          <p:cNvGrpSpPr/>
          <p:nvPr/>
        </p:nvGrpSpPr>
        <p:grpSpPr>
          <a:xfrm>
            <a:off x="7440201" y="1891529"/>
            <a:ext cx="1076112" cy="297631"/>
            <a:chOff x="7550005" y="2182453"/>
            <a:chExt cx="1076112" cy="297631"/>
          </a:xfrm>
        </p:grpSpPr>
        <p:sp>
          <p:nvSpPr>
            <p:cNvPr id="44" name="iconfont-1187-868487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7550005" y="2182453"/>
              <a:ext cx="334726" cy="297631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E621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BB2411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8024137" y="2331268"/>
              <a:ext cx="601980" cy="82550"/>
              <a:chOff x="1354198" y="2480084"/>
              <a:chExt cx="601980" cy="82550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1354198" y="2480084"/>
                <a:ext cx="601980" cy="0"/>
              </a:xfrm>
              <a:prstGeom prst="line">
                <a:avLst/>
              </a:prstGeom>
              <a:ln w="12700">
                <a:solidFill>
                  <a:srgbClr val="E6212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1354198" y="2562634"/>
                <a:ext cx="601980" cy="0"/>
              </a:xfrm>
              <a:prstGeom prst="line">
                <a:avLst/>
              </a:prstGeom>
              <a:ln w="12700">
                <a:solidFill>
                  <a:srgbClr val="E6212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8" name="图片 87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97665" y="3306423"/>
            <a:ext cx="4940300" cy="1490532"/>
          </a:xfrm>
          <a:prstGeom prst="rect">
            <a:avLst/>
          </a:prstGeom>
        </p:spPr>
      </p:pic>
      <p:sp>
        <p:nvSpPr>
          <p:cNvPr id="92" name="圆角矩形 91"/>
          <p:cNvSpPr/>
          <p:nvPr/>
        </p:nvSpPr>
        <p:spPr>
          <a:xfrm>
            <a:off x="2197665" y="2602483"/>
            <a:ext cx="4774634" cy="275461"/>
          </a:xfrm>
          <a:prstGeom prst="roundRect">
            <a:avLst>
              <a:gd name="adj" fmla="val 6916"/>
            </a:avLst>
          </a:prstGeom>
          <a:noFill/>
          <a:ln>
            <a:solidFill>
              <a:srgbClr val="E621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2647869" y="2643937"/>
            <a:ext cx="387422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00" dirty="0" smtClean="0">
                <a:solidFill>
                  <a:srgbClr val="E62129"/>
                </a:solidFill>
              </a:rPr>
              <a:t>PARTY BUILDING REPORT</a:t>
            </a:r>
            <a:endParaRPr lang="zh-CN" altLang="en-US" sz="700" dirty="0">
              <a:solidFill>
                <a:srgbClr val="E62129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3532292" y="2967497"/>
            <a:ext cx="207941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 flip="none" rotWithShape="1">
                  <a:gsLst>
                    <a:gs pos="0">
                      <a:srgbClr val="E62129"/>
                    </a:gs>
                    <a:gs pos="100000">
                      <a:srgbClr val="BB2411"/>
                    </a:gs>
                  </a:gsLst>
                  <a:lin ang="5400000" scaled="1"/>
                  <a:tileRect/>
                </a:gradFill>
              </a:rPr>
              <a:t>汇报</a:t>
            </a:r>
            <a:r>
              <a:rPr lang="zh-CN" altLang="en-US" dirty="0" smtClean="0">
                <a:gradFill flip="none" rotWithShape="1">
                  <a:gsLst>
                    <a:gs pos="0">
                      <a:srgbClr val="E62129"/>
                    </a:gs>
                    <a:gs pos="100000">
                      <a:srgbClr val="BB2411"/>
                    </a:gs>
                  </a:gsLst>
                  <a:lin ang="5400000" scaled="1"/>
                  <a:tileRect/>
                </a:gradFill>
              </a:rPr>
              <a:t>人：</a:t>
            </a:r>
            <a:r>
              <a:rPr lang="en-US" altLang="zh-CN" dirty="0" smtClean="0">
                <a:gradFill flip="none" rotWithShape="1">
                  <a:gsLst>
                    <a:gs pos="0">
                      <a:srgbClr val="E62129"/>
                    </a:gs>
                    <a:gs pos="100000">
                      <a:srgbClr val="BB2411"/>
                    </a:gs>
                  </a:gsLst>
                  <a:lin ang="5400000" scaled="1"/>
                  <a:tileRect/>
                </a:gradFill>
              </a:rPr>
              <a:t>@51PPT</a:t>
            </a:r>
            <a:r>
              <a:rPr lang="zh-CN" altLang="en-US" dirty="0" smtClean="0">
                <a:gradFill flip="none" rotWithShape="1">
                  <a:gsLst>
                    <a:gs pos="0">
                      <a:srgbClr val="E62129"/>
                    </a:gs>
                    <a:gs pos="100000">
                      <a:srgbClr val="BB2411"/>
                    </a:gs>
                  </a:gsLst>
                  <a:lin ang="5400000" scaled="1"/>
                  <a:tileRect/>
                </a:gradFill>
              </a:rPr>
              <a:t>模板网</a:t>
            </a:r>
            <a:endParaRPr lang="zh-CN" altLang="en-US" dirty="0">
              <a:gradFill flip="none" rotWithShape="1">
                <a:gsLst>
                  <a:gs pos="0">
                    <a:srgbClr val="E62129"/>
                  </a:gs>
                  <a:gs pos="100000">
                    <a:srgbClr val="BB2411"/>
                  </a:gs>
                </a:gsLst>
                <a:lin ang="5400000" scaled="1"/>
                <a:tileRect/>
              </a:gradFill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433" y="455144"/>
            <a:ext cx="937892" cy="991249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4155"/>
            <a:ext cx="9144000" cy="9393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0310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72343" y="1497874"/>
            <a:ext cx="3602333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796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04"/>
          <a:stretch/>
        </p:blipFill>
        <p:spPr>
          <a:xfrm>
            <a:off x="0" y="0"/>
            <a:ext cx="9144000" cy="3741724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6932"/>
            <a:ext cx="9144000" cy="3395663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97665" y="3306423"/>
            <a:ext cx="4940300" cy="1490532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4155"/>
            <a:ext cx="9144000" cy="939345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755543" y="2178499"/>
            <a:ext cx="5626332" cy="596265"/>
            <a:chOff x="2064193" y="557382"/>
            <a:chExt cx="5626332" cy="596265"/>
          </a:xfrm>
        </p:grpSpPr>
        <p:sp>
          <p:nvSpPr>
            <p:cNvPr id="69" name="矩形 68"/>
            <p:cNvSpPr/>
            <p:nvPr/>
          </p:nvSpPr>
          <p:spPr>
            <a:xfrm>
              <a:off x="2064193" y="557382"/>
              <a:ext cx="5626332" cy="59626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424851" y="613545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单击此处添加文字标题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897375" y="773282"/>
            <a:ext cx="1342668" cy="1139177"/>
            <a:chOff x="1881842" y="2656049"/>
            <a:chExt cx="2397222" cy="2093640"/>
          </a:xfrm>
        </p:grpSpPr>
        <p:grpSp>
          <p:nvGrpSpPr>
            <p:cNvPr id="84" name="组合 83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8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5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TextBox 93"/>
            <p:cNvSpPr txBox="1"/>
            <p:nvPr/>
          </p:nvSpPr>
          <p:spPr>
            <a:xfrm>
              <a:off x="2375947" y="3062371"/>
              <a:ext cx="1545964" cy="1300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6096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3483428" y="1211716"/>
            <a:ext cx="2177144" cy="2177144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69900" dist="1524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6202816" y="1211716"/>
            <a:ext cx="2177144" cy="2177144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69900" dist="1524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64041" y="1211716"/>
            <a:ext cx="2177144" cy="2177144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69900" dist="1524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81201" y="1328876"/>
            <a:ext cx="1942823" cy="1942823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23"/>
          <p:cNvGrpSpPr/>
          <p:nvPr/>
        </p:nvGrpSpPr>
        <p:grpSpPr>
          <a:xfrm>
            <a:off x="1028160" y="1493693"/>
            <a:ext cx="1648907" cy="1613189"/>
            <a:chOff x="1370879" y="1864591"/>
            <a:chExt cx="2198543" cy="2150918"/>
          </a:xfrm>
        </p:grpSpPr>
        <p:grpSp>
          <p:nvGrpSpPr>
            <p:cNvPr id="3" name="组合 9"/>
            <p:cNvGrpSpPr/>
            <p:nvPr/>
          </p:nvGrpSpPr>
          <p:grpSpPr>
            <a:xfrm>
              <a:off x="1370879" y="1864591"/>
              <a:ext cx="207818" cy="207818"/>
              <a:chOff x="4559531" y="2227811"/>
              <a:chExt cx="207818" cy="207818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六边形 8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10"/>
            <p:cNvGrpSpPr/>
            <p:nvPr/>
          </p:nvGrpSpPr>
          <p:grpSpPr>
            <a:xfrm>
              <a:off x="3361604" y="1864591"/>
              <a:ext cx="207818" cy="207818"/>
              <a:chOff x="4559531" y="2227811"/>
              <a:chExt cx="207818" cy="20781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六边形 12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13"/>
            <p:cNvGrpSpPr/>
            <p:nvPr/>
          </p:nvGrpSpPr>
          <p:grpSpPr>
            <a:xfrm>
              <a:off x="1370879" y="3807691"/>
              <a:ext cx="207818" cy="207818"/>
              <a:chOff x="4559531" y="2227811"/>
              <a:chExt cx="207818" cy="207818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六边形 15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16"/>
            <p:cNvGrpSpPr/>
            <p:nvPr/>
          </p:nvGrpSpPr>
          <p:grpSpPr>
            <a:xfrm>
              <a:off x="3361604" y="3807691"/>
              <a:ext cx="207818" cy="207818"/>
              <a:chOff x="4559531" y="2227811"/>
              <a:chExt cx="207818" cy="207818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六边形 18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圆角矩形 42"/>
          <p:cNvSpPr/>
          <p:nvPr/>
        </p:nvSpPr>
        <p:spPr>
          <a:xfrm>
            <a:off x="3600589" y="1328876"/>
            <a:ext cx="1942823" cy="1942823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26"/>
          <p:cNvGrpSpPr/>
          <p:nvPr/>
        </p:nvGrpSpPr>
        <p:grpSpPr>
          <a:xfrm>
            <a:off x="3747547" y="1493693"/>
            <a:ext cx="1648907" cy="1613189"/>
            <a:chOff x="4559531" y="2227811"/>
            <a:chExt cx="2198543" cy="2150918"/>
          </a:xfrm>
        </p:grpSpPr>
        <p:grpSp>
          <p:nvGrpSpPr>
            <p:cNvPr id="14" name="组合 29"/>
            <p:cNvGrpSpPr/>
            <p:nvPr/>
          </p:nvGrpSpPr>
          <p:grpSpPr>
            <a:xfrm>
              <a:off x="4559531" y="2227811"/>
              <a:ext cx="207818" cy="207818"/>
              <a:chOff x="4559531" y="2227811"/>
              <a:chExt cx="207818" cy="207818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六边形 40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30"/>
            <p:cNvGrpSpPr/>
            <p:nvPr/>
          </p:nvGrpSpPr>
          <p:grpSpPr>
            <a:xfrm>
              <a:off x="6550256" y="2227811"/>
              <a:ext cx="207818" cy="207818"/>
              <a:chOff x="4559531" y="2227811"/>
              <a:chExt cx="207818" cy="207818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六边形 38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31"/>
            <p:cNvGrpSpPr/>
            <p:nvPr/>
          </p:nvGrpSpPr>
          <p:grpSpPr>
            <a:xfrm>
              <a:off x="4559531" y="4170911"/>
              <a:ext cx="207818" cy="207818"/>
              <a:chOff x="4559531" y="2227811"/>
              <a:chExt cx="207818" cy="207818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六边形 36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32"/>
            <p:cNvGrpSpPr/>
            <p:nvPr/>
          </p:nvGrpSpPr>
          <p:grpSpPr>
            <a:xfrm>
              <a:off x="6550256" y="4170911"/>
              <a:ext cx="207818" cy="207818"/>
              <a:chOff x="4559531" y="2227811"/>
              <a:chExt cx="207818" cy="20781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六边形 34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2" name="圆角矩形 61"/>
          <p:cNvSpPr/>
          <p:nvPr/>
        </p:nvSpPr>
        <p:spPr>
          <a:xfrm>
            <a:off x="6319976" y="1328876"/>
            <a:ext cx="1942823" cy="1942823"/>
          </a:xfrm>
          <a:prstGeom prst="roundRect">
            <a:avLst>
              <a:gd name="adj" fmla="val 18269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45"/>
          <p:cNvGrpSpPr/>
          <p:nvPr/>
        </p:nvGrpSpPr>
        <p:grpSpPr>
          <a:xfrm>
            <a:off x="6466935" y="1493693"/>
            <a:ext cx="1648907" cy="1613189"/>
            <a:chOff x="4559531" y="2227811"/>
            <a:chExt cx="2198543" cy="2150918"/>
          </a:xfrm>
        </p:grpSpPr>
        <p:grpSp>
          <p:nvGrpSpPr>
            <p:cNvPr id="25" name="组合 48"/>
            <p:cNvGrpSpPr/>
            <p:nvPr/>
          </p:nvGrpSpPr>
          <p:grpSpPr>
            <a:xfrm>
              <a:off x="4559531" y="2227811"/>
              <a:ext cx="207818" cy="207818"/>
              <a:chOff x="4559531" y="2227811"/>
              <a:chExt cx="207818" cy="207818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六边形 59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49"/>
            <p:cNvGrpSpPr/>
            <p:nvPr/>
          </p:nvGrpSpPr>
          <p:grpSpPr>
            <a:xfrm>
              <a:off x="6550256" y="2227811"/>
              <a:ext cx="207818" cy="207818"/>
              <a:chOff x="4559531" y="2227811"/>
              <a:chExt cx="207818" cy="207818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六边形 57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50"/>
            <p:cNvGrpSpPr/>
            <p:nvPr/>
          </p:nvGrpSpPr>
          <p:grpSpPr>
            <a:xfrm>
              <a:off x="4559531" y="4170911"/>
              <a:ext cx="207818" cy="207818"/>
              <a:chOff x="4559531" y="2227811"/>
              <a:chExt cx="207818" cy="207818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六边形 55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51"/>
            <p:cNvGrpSpPr/>
            <p:nvPr/>
          </p:nvGrpSpPr>
          <p:grpSpPr>
            <a:xfrm>
              <a:off x="6550256" y="4170911"/>
              <a:ext cx="207818" cy="207818"/>
              <a:chOff x="4559531" y="2227811"/>
              <a:chExt cx="207818" cy="207818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六边形 53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"/>
          <p:cNvGrpSpPr/>
          <p:nvPr/>
        </p:nvGrpSpPr>
        <p:grpSpPr>
          <a:xfrm>
            <a:off x="1052406" y="1714107"/>
            <a:ext cx="1600413" cy="311512"/>
            <a:chOff x="1403208" y="2615679"/>
            <a:chExt cx="2133884" cy="415349"/>
          </a:xfrm>
        </p:grpSpPr>
        <p:sp>
          <p:nvSpPr>
            <p:cNvPr id="21" name="矩形 20"/>
            <p:cNvSpPr/>
            <p:nvPr/>
          </p:nvSpPr>
          <p:spPr>
            <a:xfrm>
              <a:off x="1403208" y="2615679"/>
              <a:ext cx="2133884" cy="394206"/>
            </a:xfrm>
            <a:prstGeom prst="rect">
              <a:avLst/>
            </a:prstGeom>
            <a:solidFill>
              <a:schemeClr val="accent1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691973" y="2630919"/>
              <a:ext cx="155635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32" name="组合 19"/>
          <p:cNvGrpSpPr/>
          <p:nvPr/>
        </p:nvGrpSpPr>
        <p:grpSpPr>
          <a:xfrm>
            <a:off x="3771794" y="1714107"/>
            <a:ext cx="1600413" cy="311512"/>
            <a:chOff x="5029058" y="2615679"/>
            <a:chExt cx="2133884" cy="415349"/>
          </a:xfrm>
        </p:grpSpPr>
        <p:sp>
          <p:nvSpPr>
            <p:cNvPr id="28" name="矩形 27"/>
            <p:cNvSpPr/>
            <p:nvPr/>
          </p:nvSpPr>
          <p:spPr>
            <a:xfrm>
              <a:off x="5029058" y="2615679"/>
              <a:ext cx="2133884" cy="394206"/>
            </a:xfrm>
            <a:prstGeom prst="rect">
              <a:avLst/>
            </a:prstGeom>
            <a:solidFill>
              <a:schemeClr val="accent2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317823" y="2630919"/>
              <a:ext cx="155635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33" name="组合 21"/>
          <p:cNvGrpSpPr/>
          <p:nvPr/>
        </p:nvGrpSpPr>
        <p:grpSpPr>
          <a:xfrm>
            <a:off x="6491181" y="1714107"/>
            <a:ext cx="1600413" cy="311512"/>
            <a:chOff x="8654908" y="2615679"/>
            <a:chExt cx="2133884" cy="415349"/>
          </a:xfrm>
        </p:grpSpPr>
        <p:sp>
          <p:nvSpPr>
            <p:cNvPr id="47" name="矩形 46"/>
            <p:cNvSpPr/>
            <p:nvPr/>
          </p:nvSpPr>
          <p:spPr>
            <a:xfrm>
              <a:off x="8654908" y="2615679"/>
              <a:ext cx="2133884" cy="394206"/>
            </a:xfrm>
            <a:prstGeom prst="rect">
              <a:avLst/>
            </a:prstGeom>
            <a:solidFill>
              <a:schemeClr val="accent4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8943673" y="2630919"/>
              <a:ext cx="155635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052404" y="2059194"/>
            <a:ext cx="160041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cs typeface="+mn-ea"/>
                <a:sym typeface="+mn-lt"/>
              </a:rPr>
              <a:t>此处添加详细文本描述，文字内容建议与标</a:t>
            </a:r>
            <a:r>
              <a:rPr lang="zh-CN" altLang="en-US" sz="900" dirty="0" smtClean="0">
                <a:cs typeface="+mn-ea"/>
                <a:sym typeface="+mn-lt"/>
              </a:rPr>
              <a:t>题</a:t>
            </a:r>
            <a:r>
              <a:rPr lang="en-US" altLang="zh-CN" sz="900" dirty="0" smtClean="0">
                <a:cs typeface="+mn-ea"/>
                <a:sym typeface="+mn-lt"/>
              </a:rPr>
              <a:t>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784359" y="2059194"/>
            <a:ext cx="1600415" cy="4647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cs typeface="+mn-ea"/>
                <a:sym typeface="+mn-lt"/>
              </a:rPr>
              <a:t>此处添加详细文本描述，文字内容建议与标题</a:t>
            </a:r>
            <a:r>
              <a:rPr lang="en-US" altLang="zh-CN" sz="900" dirty="0">
                <a:cs typeface="+mn-ea"/>
                <a:sym typeface="+mn-lt"/>
              </a:rPr>
              <a:t>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501703" y="2059194"/>
            <a:ext cx="1600415" cy="4647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cs typeface="+mn-ea"/>
                <a:sym typeface="+mn-lt"/>
              </a:rPr>
              <a:t>此处添加详细文本描述，文字内容建议与标题</a:t>
            </a:r>
            <a:r>
              <a:rPr lang="en-US" altLang="zh-CN" sz="900" dirty="0">
                <a:cs typeface="+mn-ea"/>
                <a:sym typeface="+mn-lt"/>
              </a:rPr>
              <a:t>…</a:t>
            </a:r>
            <a:endParaRPr lang="zh-CN" altLang="en-US" sz="900" dirty="0">
              <a:cs typeface="+mn-ea"/>
              <a:sym typeface="+mn-lt"/>
            </a:endParaRPr>
          </a:p>
        </p:txBody>
      </p:sp>
      <p:grpSp>
        <p:nvGrpSpPr>
          <p:cNvPr id="44" name="组合 62"/>
          <p:cNvGrpSpPr/>
          <p:nvPr/>
        </p:nvGrpSpPr>
        <p:grpSpPr>
          <a:xfrm>
            <a:off x="1052406" y="2597011"/>
            <a:ext cx="1600413" cy="297949"/>
            <a:chOff x="1403208" y="3335684"/>
            <a:chExt cx="2133884" cy="397265"/>
          </a:xfrm>
        </p:grpSpPr>
        <p:sp>
          <p:nvSpPr>
            <p:cNvPr id="23" name="矩形 22"/>
            <p:cNvSpPr/>
            <p:nvPr/>
          </p:nvSpPr>
          <p:spPr>
            <a:xfrm>
              <a:off x="1403208" y="3335684"/>
              <a:ext cx="2133884" cy="39420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532337" y="3384136"/>
              <a:ext cx="1875628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第一项工作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119"/>
          <p:cNvGrpSpPr/>
          <p:nvPr/>
        </p:nvGrpSpPr>
        <p:grpSpPr>
          <a:xfrm>
            <a:off x="3771794" y="2597011"/>
            <a:ext cx="1600413" cy="297949"/>
            <a:chOff x="5029058" y="3335684"/>
            <a:chExt cx="2133884" cy="397265"/>
          </a:xfrm>
        </p:grpSpPr>
        <p:sp>
          <p:nvSpPr>
            <p:cNvPr id="29" name="矩形 28"/>
            <p:cNvSpPr/>
            <p:nvPr/>
          </p:nvSpPr>
          <p:spPr>
            <a:xfrm>
              <a:off x="5029058" y="3335684"/>
              <a:ext cx="2133884" cy="39420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174941" y="3384136"/>
              <a:ext cx="1875628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第二项工作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120"/>
          <p:cNvGrpSpPr/>
          <p:nvPr/>
        </p:nvGrpSpPr>
        <p:grpSpPr>
          <a:xfrm>
            <a:off x="6491181" y="2597011"/>
            <a:ext cx="1600413" cy="297949"/>
            <a:chOff x="8654908" y="3335684"/>
            <a:chExt cx="2133884" cy="397265"/>
          </a:xfrm>
        </p:grpSpPr>
        <p:sp>
          <p:nvSpPr>
            <p:cNvPr id="48" name="矩形 47"/>
            <p:cNvSpPr/>
            <p:nvPr/>
          </p:nvSpPr>
          <p:spPr>
            <a:xfrm>
              <a:off x="8654908" y="3335684"/>
              <a:ext cx="2133884" cy="39420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8798507" y="3384136"/>
              <a:ext cx="1875628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第三项工作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3" name="矩形 47"/>
          <p:cNvSpPr>
            <a:spLocks noChangeArrowheads="1"/>
          </p:cNvSpPr>
          <p:nvPr/>
        </p:nvSpPr>
        <p:spPr bwMode="auto">
          <a:xfrm>
            <a:off x="764040" y="3636107"/>
            <a:ext cx="7615919" cy="41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000000"/>
                </a:solidFill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rgbClr val="0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rgbClr val="000000"/>
                </a:solidFill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rgbClr val="0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9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74" name="组合 73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5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1563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2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2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90122" y="1573880"/>
            <a:ext cx="7553959" cy="1625565"/>
            <a:chOff x="751841" y="1088105"/>
            <a:chExt cx="8540477" cy="1625565"/>
          </a:xfrm>
        </p:grpSpPr>
        <p:grpSp>
          <p:nvGrpSpPr>
            <p:cNvPr id="2" name="组合 1"/>
            <p:cNvGrpSpPr/>
            <p:nvPr/>
          </p:nvGrpSpPr>
          <p:grpSpPr>
            <a:xfrm>
              <a:off x="751841" y="1088105"/>
              <a:ext cx="4092302" cy="694971"/>
              <a:chOff x="1002454" y="1450806"/>
              <a:chExt cx="5456403" cy="926628"/>
            </a:xfrm>
          </p:grpSpPr>
          <p:grpSp>
            <p:nvGrpSpPr>
              <p:cNvPr id="3" name="组合 67"/>
              <p:cNvGrpSpPr/>
              <p:nvPr/>
            </p:nvGrpSpPr>
            <p:grpSpPr>
              <a:xfrm>
                <a:off x="1002454" y="1450806"/>
                <a:ext cx="5456403" cy="926628"/>
                <a:chOff x="2967038" y="974745"/>
                <a:chExt cx="5575673" cy="1049608"/>
              </a:xfrm>
            </p:grpSpPr>
            <p:sp>
              <p:nvSpPr>
                <p:cNvPr id="69" name="圆角矩形 68"/>
                <p:cNvSpPr/>
                <p:nvPr/>
              </p:nvSpPr>
              <p:spPr>
                <a:xfrm>
                  <a:off x="2967038" y="974745"/>
                  <a:ext cx="5575673" cy="1049608"/>
                </a:xfrm>
                <a:prstGeom prst="roundRect">
                  <a:avLst>
                    <a:gd name="adj" fmla="val 11520"/>
                  </a:avLst>
                </a:prstGeom>
                <a:gradFill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88000"/>
                      </a:schemeClr>
                    </a:gs>
                  </a:gsLst>
                  <a:lin ang="2700000" scaled="1"/>
                </a:gradFill>
                <a:ln w="31750">
                  <a:gradFill flip="none" rotWithShape="1">
                    <a:gsLst>
                      <a:gs pos="1000">
                        <a:schemeClr val="bg1"/>
                      </a:gs>
                      <a:gs pos="70000">
                        <a:srgbClr val="DFDFDF">
                          <a:lumMod val="99000"/>
                          <a:lumOff val="1000"/>
                        </a:srgb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889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圆角矩形 69"/>
                <p:cNvSpPr/>
                <p:nvPr/>
              </p:nvSpPr>
              <p:spPr>
                <a:xfrm>
                  <a:off x="4013196" y="1053041"/>
                  <a:ext cx="4344655" cy="893015"/>
                </a:xfrm>
                <a:prstGeom prst="roundRect">
                  <a:avLst>
                    <a:gd name="adj" fmla="val 8586"/>
                  </a:avLst>
                </a:prstGeom>
                <a:solidFill>
                  <a:schemeClr val="accent1"/>
                </a:solidFill>
                <a:ln w="25400">
                  <a:gradFill flip="none" rotWithShape="1">
                    <a:gsLst>
                      <a:gs pos="0">
                        <a:schemeClr val="bg1">
                          <a:lumMod val="71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016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2" name="文本框 129"/>
              <p:cNvSpPr txBox="1"/>
              <p:nvPr/>
            </p:nvSpPr>
            <p:spPr>
              <a:xfrm>
                <a:off x="1007118" y="1595945"/>
                <a:ext cx="1019115" cy="738664"/>
              </a:xfrm>
              <a:prstGeom prst="rect">
                <a:avLst/>
              </a:prstGeom>
              <a:noFill/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effectLst>
                      <a:innerShdw blurRad="50800" dist="25400" dir="10800000">
                        <a:prstClr val="black">
                          <a:alpha val="50000"/>
                        </a:prstClr>
                      </a:innerShdw>
                    </a:effectLst>
                    <a:cs typeface="+mn-ea"/>
                    <a:sym typeface="+mn-lt"/>
                  </a:rPr>
                  <a:t>01</a:t>
                </a:r>
                <a:endParaRPr lang="zh-CN" altLang="en-US" sz="3000" dirty="0">
                  <a:effectLst>
                    <a:innerShdw blurRad="50800" dist="25400" dir="108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endParaRPr>
              </a:p>
            </p:txBody>
          </p:sp>
          <p:grpSp>
            <p:nvGrpSpPr>
              <p:cNvPr id="4" name="组合 45"/>
              <p:cNvGrpSpPr/>
              <p:nvPr/>
            </p:nvGrpSpPr>
            <p:grpSpPr>
              <a:xfrm>
                <a:off x="2153479" y="1577868"/>
                <a:ext cx="3838833" cy="650435"/>
                <a:chOff x="7391350" y="1745840"/>
                <a:chExt cx="3168351" cy="595071"/>
              </a:xfrm>
            </p:grpSpPr>
            <p:sp>
              <p:nvSpPr>
                <p:cNvPr id="112" name="文本框 169"/>
                <p:cNvSpPr txBox="1"/>
                <p:nvPr/>
              </p:nvSpPr>
              <p:spPr>
                <a:xfrm>
                  <a:off x="7391350" y="1890638"/>
                  <a:ext cx="992342" cy="3378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 smtClean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添加</a:t>
                  </a:r>
                  <a:r>
                    <a:rPr lang="zh-CN" altLang="en-US" sz="1200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标题</a:t>
                  </a:r>
                </a:p>
              </p:txBody>
            </p:sp>
            <p:sp>
              <p:nvSpPr>
                <p:cNvPr id="125" name="文本框 129"/>
                <p:cNvSpPr txBox="1"/>
                <p:nvPr/>
              </p:nvSpPr>
              <p:spPr>
                <a:xfrm>
                  <a:off x="8383692" y="1745840"/>
                  <a:ext cx="2176009" cy="5950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点击添加文字说明详情介绍点击添加文字说明详情</a:t>
                  </a:r>
                  <a:r>
                    <a:rPr lang="zh-CN" altLang="en-US" sz="900" dirty="0" smtClean="0">
                      <a:solidFill>
                        <a:schemeClr val="bg1"/>
                      </a:solidFill>
                      <a:cs typeface="+mn-ea"/>
                      <a:sym typeface="+mn-lt"/>
                    </a:rPr>
                    <a:t>介绍</a:t>
                  </a:r>
                  <a:endParaRPr lang="zh-CN" altLang="en-US" sz="9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" name="组合 2"/>
            <p:cNvGrpSpPr/>
            <p:nvPr/>
          </p:nvGrpSpPr>
          <p:grpSpPr>
            <a:xfrm>
              <a:off x="751841" y="2018699"/>
              <a:ext cx="4092302" cy="694971"/>
              <a:chOff x="1002454" y="2691598"/>
              <a:chExt cx="5456403" cy="926628"/>
            </a:xfrm>
          </p:grpSpPr>
          <p:grpSp>
            <p:nvGrpSpPr>
              <p:cNvPr id="6" name="组合 64"/>
              <p:cNvGrpSpPr/>
              <p:nvPr/>
            </p:nvGrpSpPr>
            <p:grpSpPr>
              <a:xfrm>
                <a:off x="1002454" y="2691598"/>
                <a:ext cx="5456403" cy="926628"/>
                <a:chOff x="2967038" y="974745"/>
                <a:chExt cx="5575673" cy="1049608"/>
              </a:xfrm>
            </p:grpSpPr>
            <p:sp>
              <p:nvSpPr>
                <p:cNvPr id="66" name="圆角矩形 65"/>
                <p:cNvSpPr/>
                <p:nvPr/>
              </p:nvSpPr>
              <p:spPr>
                <a:xfrm>
                  <a:off x="2967038" y="974745"/>
                  <a:ext cx="5575673" cy="1049608"/>
                </a:xfrm>
                <a:prstGeom prst="roundRect">
                  <a:avLst>
                    <a:gd name="adj" fmla="val 11520"/>
                  </a:avLst>
                </a:prstGeom>
                <a:gradFill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88000"/>
                      </a:schemeClr>
                    </a:gs>
                  </a:gsLst>
                  <a:lin ang="2700000" scaled="1"/>
                </a:gradFill>
                <a:ln w="31750">
                  <a:gradFill flip="none" rotWithShape="1">
                    <a:gsLst>
                      <a:gs pos="1000">
                        <a:schemeClr val="bg1"/>
                      </a:gs>
                      <a:gs pos="70000">
                        <a:srgbClr val="DFDFDF">
                          <a:lumMod val="99000"/>
                          <a:lumOff val="1000"/>
                        </a:srgb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889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>
                  <a:off x="4013196" y="1053041"/>
                  <a:ext cx="4344655" cy="893015"/>
                </a:xfrm>
                <a:prstGeom prst="roundRect">
                  <a:avLst>
                    <a:gd name="adj" fmla="val 8586"/>
                  </a:avLst>
                </a:prstGeom>
                <a:solidFill>
                  <a:schemeClr val="accent2"/>
                </a:solidFill>
                <a:ln w="25400">
                  <a:gradFill flip="none" rotWithShape="1">
                    <a:gsLst>
                      <a:gs pos="0">
                        <a:schemeClr val="bg1">
                          <a:lumMod val="71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016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1" name="文本框 138"/>
              <p:cNvSpPr txBox="1"/>
              <p:nvPr/>
            </p:nvSpPr>
            <p:spPr>
              <a:xfrm>
                <a:off x="1007115" y="2837173"/>
                <a:ext cx="1019113" cy="738664"/>
              </a:xfrm>
              <a:prstGeom prst="rect">
                <a:avLst/>
              </a:prstGeom>
              <a:noFill/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effectLst>
                      <a:innerShdw blurRad="50800" dist="25400" dir="10800000">
                        <a:prstClr val="black">
                          <a:alpha val="50000"/>
                        </a:prstClr>
                      </a:innerShdw>
                    </a:effectLst>
                    <a:cs typeface="+mn-ea"/>
                    <a:sym typeface="+mn-lt"/>
                  </a:rPr>
                  <a:t>02</a:t>
                </a:r>
                <a:endParaRPr lang="zh-CN" altLang="en-US" sz="3000" dirty="0">
                  <a:effectLst>
                    <a:innerShdw blurRad="50800" dist="25400" dir="108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endParaRPr>
              </a:p>
            </p:txBody>
          </p:sp>
          <p:grpSp>
            <p:nvGrpSpPr>
              <p:cNvPr id="7" name="组合 47"/>
              <p:cNvGrpSpPr/>
              <p:nvPr/>
            </p:nvGrpSpPr>
            <p:grpSpPr>
              <a:xfrm>
                <a:off x="2153479" y="2830707"/>
                <a:ext cx="3838833" cy="650435"/>
                <a:chOff x="7391350" y="2892038"/>
                <a:chExt cx="3168351" cy="595071"/>
              </a:xfrm>
            </p:grpSpPr>
            <p:sp>
              <p:nvSpPr>
                <p:cNvPr id="115" name="文本框 172"/>
                <p:cNvSpPr txBox="1"/>
                <p:nvPr/>
              </p:nvSpPr>
              <p:spPr>
                <a:xfrm>
                  <a:off x="7391350" y="3032652"/>
                  <a:ext cx="992342" cy="3378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 smtClean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添加</a:t>
                  </a:r>
                  <a:r>
                    <a:rPr lang="zh-CN" altLang="en-US" sz="1200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标题</a:t>
                  </a:r>
                </a:p>
              </p:txBody>
            </p:sp>
            <p:sp>
              <p:nvSpPr>
                <p:cNvPr id="126" name="文本框 129"/>
                <p:cNvSpPr txBox="1"/>
                <p:nvPr/>
              </p:nvSpPr>
              <p:spPr>
                <a:xfrm>
                  <a:off x="8383692" y="2892038"/>
                  <a:ext cx="2176009" cy="5950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点击添加文字说明详情介绍点击添加文字说明详情</a:t>
                  </a:r>
                  <a:r>
                    <a:rPr lang="zh-CN" altLang="en-US" sz="900" dirty="0" smtClean="0">
                      <a:solidFill>
                        <a:schemeClr val="bg1"/>
                      </a:solidFill>
                      <a:cs typeface="+mn-ea"/>
                      <a:sym typeface="+mn-lt"/>
                    </a:rPr>
                    <a:t>介绍</a:t>
                  </a:r>
                  <a:endParaRPr lang="zh-CN" altLang="en-US" sz="9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组合 3"/>
            <p:cNvGrpSpPr/>
            <p:nvPr/>
          </p:nvGrpSpPr>
          <p:grpSpPr>
            <a:xfrm>
              <a:off x="5200016" y="1088106"/>
              <a:ext cx="4092302" cy="694971"/>
              <a:chOff x="1002454" y="3932389"/>
              <a:chExt cx="5456403" cy="926628"/>
            </a:xfrm>
          </p:grpSpPr>
          <p:grpSp>
            <p:nvGrpSpPr>
              <p:cNvPr id="9" name="组合 61"/>
              <p:cNvGrpSpPr/>
              <p:nvPr/>
            </p:nvGrpSpPr>
            <p:grpSpPr>
              <a:xfrm>
                <a:off x="1002454" y="3932389"/>
                <a:ext cx="5456403" cy="926628"/>
                <a:chOff x="2967038" y="974745"/>
                <a:chExt cx="5575673" cy="1049608"/>
              </a:xfrm>
            </p:grpSpPr>
            <p:sp>
              <p:nvSpPr>
                <p:cNvPr id="63" name="圆角矩形 62"/>
                <p:cNvSpPr/>
                <p:nvPr/>
              </p:nvSpPr>
              <p:spPr>
                <a:xfrm>
                  <a:off x="2967038" y="974745"/>
                  <a:ext cx="5575673" cy="1049608"/>
                </a:xfrm>
                <a:prstGeom prst="roundRect">
                  <a:avLst>
                    <a:gd name="adj" fmla="val 11520"/>
                  </a:avLst>
                </a:prstGeom>
                <a:gradFill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88000"/>
                      </a:schemeClr>
                    </a:gs>
                  </a:gsLst>
                  <a:lin ang="2700000" scaled="1"/>
                </a:gradFill>
                <a:ln w="31750">
                  <a:gradFill flip="none" rotWithShape="1">
                    <a:gsLst>
                      <a:gs pos="1000">
                        <a:schemeClr val="bg1"/>
                      </a:gs>
                      <a:gs pos="70000">
                        <a:srgbClr val="DFDFDF">
                          <a:lumMod val="99000"/>
                          <a:lumOff val="1000"/>
                        </a:srgb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889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圆角矩形 63"/>
                <p:cNvSpPr/>
                <p:nvPr/>
              </p:nvSpPr>
              <p:spPr>
                <a:xfrm>
                  <a:off x="4013196" y="1053041"/>
                  <a:ext cx="4344655" cy="893015"/>
                </a:xfrm>
                <a:prstGeom prst="roundRect">
                  <a:avLst>
                    <a:gd name="adj" fmla="val 8586"/>
                  </a:avLst>
                </a:prstGeom>
                <a:solidFill>
                  <a:schemeClr val="accent3"/>
                </a:solidFill>
                <a:ln w="25400">
                  <a:gradFill flip="none" rotWithShape="1">
                    <a:gsLst>
                      <a:gs pos="0">
                        <a:schemeClr val="bg1">
                          <a:lumMod val="71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016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文本框 135"/>
              <p:cNvSpPr txBox="1"/>
              <p:nvPr/>
            </p:nvSpPr>
            <p:spPr>
              <a:xfrm>
                <a:off x="1007115" y="4063886"/>
                <a:ext cx="1019113" cy="738664"/>
              </a:xfrm>
              <a:prstGeom prst="rect">
                <a:avLst/>
              </a:prstGeom>
              <a:noFill/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effectLst>
                      <a:innerShdw blurRad="50800" dist="25400" dir="10800000">
                        <a:prstClr val="black">
                          <a:alpha val="50000"/>
                        </a:prstClr>
                      </a:innerShdw>
                    </a:effectLst>
                    <a:cs typeface="+mn-ea"/>
                    <a:sym typeface="+mn-lt"/>
                  </a:rPr>
                  <a:t>03</a:t>
                </a:r>
                <a:endParaRPr lang="zh-CN" altLang="en-US" sz="3000" dirty="0">
                  <a:effectLst>
                    <a:innerShdw blurRad="50800" dist="25400" dir="108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endParaRPr>
              </a:p>
            </p:txBody>
          </p:sp>
          <p:grpSp>
            <p:nvGrpSpPr>
              <p:cNvPr id="10" name="组合 48"/>
              <p:cNvGrpSpPr/>
              <p:nvPr/>
            </p:nvGrpSpPr>
            <p:grpSpPr>
              <a:xfrm>
                <a:off x="2153479" y="4071498"/>
                <a:ext cx="3838833" cy="650435"/>
                <a:chOff x="7391350" y="4027215"/>
                <a:chExt cx="3168351" cy="595071"/>
              </a:xfrm>
            </p:grpSpPr>
            <p:sp>
              <p:nvSpPr>
                <p:cNvPr id="118" name="文本框 175"/>
                <p:cNvSpPr txBox="1"/>
                <p:nvPr/>
              </p:nvSpPr>
              <p:spPr>
                <a:xfrm>
                  <a:off x="7391350" y="4148113"/>
                  <a:ext cx="992342" cy="3378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 smtClean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添加</a:t>
                  </a:r>
                  <a:r>
                    <a:rPr lang="zh-CN" altLang="en-US" sz="1200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标题</a:t>
                  </a:r>
                </a:p>
              </p:txBody>
            </p:sp>
            <p:sp>
              <p:nvSpPr>
                <p:cNvPr id="127" name="文本框 129"/>
                <p:cNvSpPr txBox="1"/>
                <p:nvPr/>
              </p:nvSpPr>
              <p:spPr>
                <a:xfrm>
                  <a:off x="8383692" y="4027215"/>
                  <a:ext cx="2176009" cy="5950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点击添加文字说明详情介绍点击添加文字说明详情</a:t>
                  </a:r>
                  <a:r>
                    <a:rPr lang="zh-CN" altLang="en-US" sz="900" dirty="0" smtClean="0">
                      <a:solidFill>
                        <a:schemeClr val="bg1"/>
                      </a:solidFill>
                      <a:cs typeface="+mn-ea"/>
                      <a:sym typeface="+mn-lt"/>
                    </a:rPr>
                    <a:t>介绍</a:t>
                  </a:r>
                  <a:endParaRPr lang="zh-CN" altLang="en-US" sz="9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" name="组合 4"/>
            <p:cNvGrpSpPr/>
            <p:nvPr/>
          </p:nvGrpSpPr>
          <p:grpSpPr>
            <a:xfrm>
              <a:off x="5200016" y="2018699"/>
              <a:ext cx="4092302" cy="694971"/>
              <a:chOff x="1002454" y="5173180"/>
              <a:chExt cx="5456403" cy="926628"/>
            </a:xfrm>
          </p:grpSpPr>
          <p:grpSp>
            <p:nvGrpSpPr>
              <p:cNvPr id="12" name="组合 58"/>
              <p:cNvGrpSpPr/>
              <p:nvPr/>
            </p:nvGrpSpPr>
            <p:grpSpPr>
              <a:xfrm>
                <a:off x="1002454" y="5173180"/>
                <a:ext cx="5456403" cy="926628"/>
                <a:chOff x="2967038" y="974745"/>
                <a:chExt cx="5575673" cy="1049608"/>
              </a:xfrm>
            </p:grpSpPr>
            <p:sp>
              <p:nvSpPr>
                <p:cNvPr id="60" name="圆角矩形 59"/>
                <p:cNvSpPr/>
                <p:nvPr/>
              </p:nvSpPr>
              <p:spPr>
                <a:xfrm>
                  <a:off x="2967038" y="974745"/>
                  <a:ext cx="5575673" cy="1049608"/>
                </a:xfrm>
                <a:prstGeom prst="roundRect">
                  <a:avLst>
                    <a:gd name="adj" fmla="val 11520"/>
                  </a:avLst>
                </a:prstGeom>
                <a:gradFill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88000"/>
                      </a:schemeClr>
                    </a:gs>
                  </a:gsLst>
                  <a:lin ang="2700000" scaled="1"/>
                </a:gradFill>
                <a:ln w="31750">
                  <a:gradFill flip="none" rotWithShape="1">
                    <a:gsLst>
                      <a:gs pos="1000">
                        <a:schemeClr val="bg1"/>
                      </a:gs>
                      <a:gs pos="70000">
                        <a:srgbClr val="DFDFDF">
                          <a:lumMod val="99000"/>
                          <a:lumOff val="1000"/>
                        </a:srgb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889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圆角矩形 60"/>
                <p:cNvSpPr/>
                <p:nvPr/>
              </p:nvSpPr>
              <p:spPr>
                <a:xfrm>
                  <a:off x="4013196" y="1053041"/>
                  <a:ext cx="4346994" cy="893015"/>
                </a:xfrm>
                <a:prstGeom prst="roundRect">
                  <a:avLst>
                    <a:gd name="adj" fmla="val 8586"/>
                  </a:avLst>
                </a:prstGeom>
                <a:solidFill>
                  <a:schemeClr val="accent4"/>
                </a:solidFill>
                <a:ln w="25400">
                  <a:gradFill flip="none" rotWithShape="1">
                    <a:gsLst>
                      <a:gs pos="0">
                        <a:schemeClr val="bg1">
                          <a:lumMod val="71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016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5" name="文本框 132"/>
              <p:cNvSpPr txBox="1"/>
              <p:nvPr/>
            </p:nvSpPr>
            <p:spPr>
              <a:xfrm>
                <a:off x="1007115" y="5274780"/>
                <a:ext cx="1019113" cy="738664"/>
              </a:xfrm>
              <a:prstGeom prst="rect">
                <a:avLst/>
              </a:prstGeom>
              <a:noFill/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effectLst>
                      <a:innerShdw blurRad="50800" dist="25400" dir="10800000">
                        <a:prstClr val="black">
                          <a:alpha val="50000"/>
                        </a:prstClr>
                      </a:innerShdw>
                    </a:effectLst>
                    <a:cs typeface="+mn-ea"/>
                    <a:sym typeface="+mn-lt"/>
                  </a:rPr>
                  <a:t>04</a:t>
                </a:r>
                <a:endParaRPr lang="zh-CN" altLang="en-US" sz="3000" dirty="0">
                  <a:effectLst>
                    <a:innerShdw blurRad="50800" dist="25400" dir="108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endParaRPr>
              </a:p>
            </p:txBody>
          </p:sp>
          <p:grpSp>
            <p:nvGrpSpPr>
              <p:cNvPr id="13" name="组合 50"/>
              <p:cNvGrpSpPr/>
              <p:nvPr/>
            </p:nvGrpSpPr>
            <p:grpSpPr>
              <a:xfrm>
                <a:off x="2153479" y="5312053"/>
                <a:ext cx="3838833" cy="650435"/>
                <a:chOff x="7391350" y="5162175"/>
                <a:chExt cx="3168351" cy="595071"/>
              </a:xfrm>
            </p:grpSpPr>
            <p:sp>
              <p:nvSpPr>
                <p:cNvPr id="121" name="文本框 178"/>
                <p:cNvSpPr txBox="1"/>
                <p:nvPr/>
              </p:nvSpPr>
              <p:spPr>
                <a:xfrm>
                  <a:off x="7391350" y="5276852"/>
                  <a:ext cx="992342" cy="3378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 smtClean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添加</a:t>
                  </a:r>
                  <a:r>
                    <a:rPr lang="zh-CN" altLang="en-US" sz="1200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标题</a:t>
                  </a:r>
                </a:p>
              </p:txBody>
            </p:sp>
            <p:sp>
              <p:nvSpPr>
                <p:cNvPr id="128" name="文本框 129"/>
                <p:cNvSpPr txBox="1"/>
                <p:nvPr/>
              </p:nvSpPr>
              <p:spPr>
                <a:xfrm>
                  <a:off x="8383692" y="5162175"/>
                  <a:ext cx="2176009" cy="5950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9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点击添加文字说明详情介绍点击添加文字说明详情</a:t>
                  </a:r>
                  <a:r>
                    <a:rPr lang="zh-CN" altLang="en-US" sz="900" dirty="0" smtClean="0">
                      <a:solidFill>
                        <a:schemeClr val="bg1"/>
                      </a:solidFill>
                      <a:cs typeface="+mn-ea"/>
                      <a:sym typeface="+mn-lt"/>
                    </a:rPr>
                    <a:t>介绍</a:t>
                  </a:r>
                  <a:endParaRPr lang="zh-CN" altLang="en-US" sz="9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5" name="组合 34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36" name="组合 35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24659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83414" y="1261753"/>
            <a:ext cx="1275182" cy="1276356"/>
            <a:chOff x="661303" y="454074"/>
            <a:chExt cx="2476499" cy="2479675"/>
          </a:xfrm>
        </p:grpSpPr>
        <p:sp>
          <p:nvSpPr>
            <p:cNvPr id="6" name="Freeform 67"/>
            <p:cNvSpPr>
              <a:spLocks/>
            </p:cNvSpPr>
            <p:nvPr/>
          </p:nvSpPr>
          <p:spPr bwMode="auto">
            <a:xfrm>
              <a:off x="661303" y="454074"/>
              <a:ext cx="2476499" cy="2479675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adFill>
              <a:gsLst>
                <a:gs pos="69000">
                  <a:srgbClr val="CCCCCC"/>
                </a:gs>
                <a:gs pos="49000">
                  <a:schemeClr val="bg1"/>
                </a:gs>
                <a:gs pos="33000">
                  <a:schemeClr val="bg1">
                    <a:lumMod val="85000"/>
                  </a:schemeClr>
                </a:gs>
                <a:gs pos="16000">
                  <a:schemeClr val="bg1"/>
                </a:gs>
                <a:gs pos="91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72"/>
            <p:cNvSpPr>
              <a:spLocks/>
            </p:cNvSpPr>
            <p:nvPr/>
          </p:nvSpPr>
          <p:spPr bwMode="auto">
            <a:xfrm>
              <a:off x="742769" y="536624"/>
              <a:ext cx="2362200" cy="2365375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solidFill>
              <a:srgbClr val="E62129"/>
            </a:solidFill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round/>
              <a:headEnd/>
              <a:tailEnd/>
            </a:ln>
            <a:effectLst>
              <a:innerShdw blurRad="1143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Freeform 96"/>
          <p:cNvSpPr>
            <a:spLocks noEditPoints="1"/>
          </p:cNvSpPr>
          <p:nvPr/>
        </p:nvSpPr>
        <p:spPr bwMode="auto">
          <a:xfrm>
            <a:off x="3577761" y="1577974"/>
            <a:ext cx="225610" cy="245138"/>
          </a:xfrm>
          <a:custGeom>
            <a:avLst/>
            <a:gdLst>
              <a:gd name="T0" fmla="*/ 34 w 114"/>
              <a:gd name="T1" fmla="*/ 58 h 124"/>
              <a:gd name="T2" fmla="*/ 7 w 114"/>
              <a:gd name="T3" fmla="*/ 57 h 124"/>
              <a:gd name="T4" fmla="*/ 9 w 114"/>
              <a:gd name="T5" fmla="*/ 108 h 124"/>
              <a:gd name="T6" fmla="*/ 37 w 114"/>
              <a:gd name="T7" fmla="*/ 112 h 124"/>
              <a:gd name="T8" fmla="*/ 34 w 114"/>
              <a:gd name="T9" fmla="*/ 58 h 124"/>
              <a:gd name="T10" fmla="*/ 113 w 114"/>
              <a:gd name="T11" fmla="*/ 73 h 124"/>
              <a:gd name="T12" fmla="*/ 107 w 114"/>
              <a:gd name="T13" fmla="*/ 66 h 124"/>
              <a:gd name="T14" fmla="*/ 112 w 114"/>
              <a:gd name="T15" fmla="*/ 59 h 124"/>
              <a:gd name="T16" fmla="*/ 85 w 114"/>
              <a:gd name="T17" fmla="*/ 48 h 124"/>
              <a:gd name="T18" fmla="*/ 80 w 114"/>
              <a:gd name="T19" fmla="*/ 39 h 124"/>
              <a:gd name="T20" fmla="*/ 96 w 114"/>
              <a:gd name="T21" fmla="*/ 21 h 124"/>
              <a:gd name="T22" fmla="*/ 90 w 114"/>
              <a:gd name="T23" fmla="*/ 4 h 124"/>
              <a:gd name="T24" fmla="*/ 58 w 114"/>
              <a:gd name="T25" fmla="*/ 35 h 124"/>
              <a:gd name="T26" fmla="*/ 39 w 114"/>
              <a:gd name="T27" fmla="*/ 59 h 124"/>
              <a:gd name="T28" fmla="*/ 42 w 114"/>
              <a:gd name="T29" fmla="*/ 111 h 124"/>
              <a:gd name="T30" fmla="*/ 91 w 114"/>
              <a:gd name="T31" fmla="*/ 119 h 124"/>
              <a:gd name="T32" fmla="*/ 103 w 114"/>
              <a:gd name="T33" fmla="*/ 108 h 124"/>
              <a:gd name="T34" fmla="*/ 100 w 114"/>
              <a:gd name="T35" fmla="*/ 101 h 124"/>
              <a:gd name="T36" fmla="*/ 109 w 114"/>
              <a:gd name="T37" fmla="*/ 93 h 124"/>
              <a:gd name="T38" fmla="*/ 106 w 114"/>
              <a:gd name="T39" fmla="*/ 83 h 124"/>
              <a:gd name="T40" fmla="*/ 113 w 114"/>
              <a:gd name="T41" fmla="*/ 7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4" h="124">
                <a:moveTo>
                  <a:pt x="34" y="58"/>
                </a:moveTo>
                <a:cubicBezTo>
                  <a:pt x="24" y="54"/>
                  <a:pt x="7" y="57"/>
                  <a:pt x="7" y="57"/>
                </a:cubicBezTo>
                <a:cubicBezTo>
                  <a:pt x="0" y="78"/>
                  <a:pt x="9" y="108"/>
                  <a:pt x="9" y="108"/>
                </a:cubicBezTo>
                <a:cubicBezTo>
                  <a:pt x="20" y="117"/>
                  <a:pt x="37" y="112"/>
                  <a:pt x="37" y="112"/>
                </a:cubicBezTo>
                <a:cubicBezTo>
                  <a:pt x="31" y="95"/>
                  <a:pt x="34" y="58"/>
                  <a:pt x="34" y="58"/>
                </a:cubicBezTo>
                <a:close/>
                <a:moveTo>
                  <a:pt x="113" y="73"/>
                </a:moveTo>
                <a:cubicBezTo>
                  <a:pt x="114" y="66"/>
                  <a:pt x="107" y="66"/>
                  <a:pt x="107" y="66"/>
                </a:cubicBezTo>
                <a:cubicBezTo>
                  <a:pt x="113" y="66"/>
                  <a:pt x="112" y="59"/>
                  <a:pt x="112" y="59"/>
                </a:cubicBezTo>
                <a:cubicBezTo>
                  <a:pt x="110" y="43"/>
                  <a:pt x="95" y="50"/>
                  <a:pt x="85" y="48"/>
                </a:cubicBezTo>
                <a:cubicBezTo>
                  <a:pt x="76" y="46"/>
                  <a:pt x="80" y="39"/>
                  <a:pt x="80" y="39"/>
                </a:cubicBezTo>
                <a:cubicBezTo>
                  <a:pt x="92" y="31"/>
                  <a:pt x="96" y="21"/>
                  <a:pt x="96" y="21"/>
                </a:cubicBezTo>
                <a:cubicBezTo>
                  <a:pt x="101" y="0"/>
                  <a:pt x="90" y="4"/>
                  <a:pt x="90" y="4"/>
                </a:cubicBezTo>
                <a:cubicBezTo>
                  <a:pt x="87" y="10"/>
                  <a:pt x="66" y="30"/>
                  <a:pt x="58" y="35"/>
                </a:cubicBezTo>
                <a:cubicBezTo>
                  <a:pt x="48" y="42"/>
                  <a:pt x="39" y="59"/>
                  <a:pt x="39" y="59"/>
                </a:cubicBezTo>
                <a:cubicBezTo>
                  <a:pt x="35" y="78"/>
                  <a:pt x="42" y="111"/>
                  <a:pt x="42" y="111"/>
                </a:cubicBezTo>
                <a:cubicBezTo>
                  <a:pt x="63" y="124"/>
                  <a:pt x="91" y="119"/>
                  <a:pt x="91" y="119"/>
                </a:cubicBezTo>
                <a:cubicBezTo>
                  <a:pt x="102" y="117"/>
                  <a:pt x="103" y="108"/>
                  <a:pt x="103" y="108"/>
                </a:cubicBezTo>
                <a:cubicBezTo>
                  <a:pt x="105" y="102"/>
                  <a:pt x="100" y="101"/>
                  <a:pt x="100" y="101"/>
                </a:cubicBezTo>
                <a:cubicBezTo>
                  <a:pt x="108" y="102"/>
                  <a:pt x="109" y="93"/>
                  <a:pt x="109" y="93"/>
                </a:cubicBezTo>
                <a:cubicBezTo>
                  <a:pt x="112" y="84"/>
                  <a:pt x="106" y="83"/>
                  <a:pt x="106" y="83"/>
                </a:cubicBezTo>
                <a:cubicBezTo>
                  <a:pt x="112" y="84"/>
                  <a:pt x="113" y="73"/>
                  <a:pt x="113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4" name="文本框 180"/>
          <p:cNvSpPr txBox="1"/>
          <p:nvPr/>
        </p:nvSpPr>
        <p:spPr>
          <a:xfrm>
            <a:off x="3192967" y="1928454"/>
            <a:ext cx="9965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10" name="组合 1"/>
          <p:cNvGrpSpPr/>
          <p:nvPr/>
        </p:nvGrpSpPr>
        <p:grpSpPr>
          <a:xfrm flipH="1">
            <a:off x="4506681" y="1261753"/>
            <a:ext cx="1275182" cy="1276356"/>
            <a:chOff x="661303" y="454074"/>
            <a:chExt cx="2476499" cy="2479675"/>
          </a:xfrm>
        </p:grpSpPr>
        <p:sp>
          <p:nvSpPr>
            <p:cNvPr id="3" name="Freeform 67"/>
            <p:cNvSpPr>
              <a:spLocks/>
            </p:cNvSpPr>
            <p:nvPr/>
          </p:nvSpPr>
          <p:spPr bwMode="auto">
            <a:xfrm>
              <a:off x="661303" y="454074"/>
              <a:ext cx="2476499" cy="2479675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adFill>
              <a:gsLst>
                <a:gs pos="69000">
                  <a:srgbClr val="CCCCCC"/>
                </a:gs>
                <a:gs pos="49000">
                  <a:schemeClr val="bg1"/>
                </a:gs>
                <a:gs pos="33000">
                  <a:schemeClr val="bg1">
                    <a:lumMod val="85000"/>
                  </a:schemeClr>
                </a:gs>
                <a:gs pos="16000">
                  <a:schemeClr val="bg1"/>
                </a:gs>
                <a:gs pos="91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742769" y="536624"/>
              <a:ext cx="2362200" cy="2365375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solidFill>
              <a:srgbClr val="C00002"/>
            </a:solidFill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round/>
              <a:headEnd/>
              <a:tailEnd/>
            </a:ln>
            <a:effectLst>
              <a:innerShdw blurRad="101600" dist="50800" dir="189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Freeform 100"/>
          <p:cNvSpPr>
            <a:spLocks noEditPoints="1"/>
          </p:cNvSpPr>
          <p:nvPr/>
        </p:nvSpPr>
        <p:spPr bwMode="auto">
          <a:xfrm>
            <a:off x="4958106" y="1580833"/>
            <a:ext cx="223157" cy="239419"/>
          </a:xfrm>
          <a:custGeom>
            <a:avLst/>
            <a:gdLst>
              <a:gd name="T0" fmla="*/ 46 w 112"/>
              <a:gd name="T1" fmla="*/ 29 h 121"/>
              <a:gd name="T2" fmla="*/ 63 w 112"/>
              <a:gd name="T3" fmla="*/ 53 h 121"/>
              <a:gd name="T4" fmla="*/ 93 w 112"/>
              <a:gd name="T5" fmla="*/ 22 h 121"/>
              <a:gd name="T6" fmla="*/ 101 w 112"/>
              <a:gd name="T7" fmla="*/ 31 h 121"/>
              <a:gd name="T8" fmla="*/ 107 w 112"/>
              <a:gd name="T9" fmla="*/ 15 h 121"/>
              <a:gd name="T10" fmla="*/ 112 w 112"/>
              <a:gd name="T11" fmla="*/ 0 h 121"/>
              <a:gd name="T12" fmla="*/ 80 w 112"/>
              <a:gd name="T13" fmla="*/ 6 h 121"/>
              <a:gd name="T14" fmla="*/ 87 w 112"/>
              <a:gd name="T15" fmla="*/ 15 h 121"/>
              <a:gd name="T16" fmla="*/ 64 w 112"/>
              <a:gd name="T17" fmla="*/ 39 h 121"/>
              <a:gd name="T18" fmla="*/ 47 w 112"/>
              <a:gd name="T19" fmla="*/ 16 h 121"/>
              <a:gd name="T20" fmla="*/ 1 w 112"/>
              <a:gd name="T21" fmla="*/ 58 h 121"/>
              <a:gd name="T22" fmla="*/ 7 w 112"/>
              <a:gd name="T23" fmla="*/ 64 h 121"/>
              <a:gd name="T24" fmla="*/ 46 w 112"/>
              <a:gd name="T25" fmla="*/ 29 h 121"/>
              <a:gd name="T26" fmla="*/ 24 w 112"/>
              <a:gd name="T27" fmla="*/ 67 h 121"/>
              <a:gd name="T28" fmla="*/ 7 w 112"/>
              <a:gd name="T29" fmla="*/ 67 h 121"/>
              <a:gd name="T30" fmla="*/ 0 w 112"/>
              <a:gd name="T31" fmla="*/ 74 h 121"/>
              <a:gd name="T32" fmla="*/ 0 w 112"/>
              <a:gd name="T33" fmla="*/ 113 h 121"/>
              <a:gd name="T34" fmla="*/ 7 w 112"/>
              <a:gd name="T35" fmla="*/ 121 h 121"/>
              <a:gd name="T36" fmla="*/ 24 w 112"/>
              <a:gd name="T37" fmla="*/ 121 h 121"/>
              <a:gd name="T38" fmla="*/ 31 w 112"/>
              <a:gd name="T39" fmla="*/ 113 h 121"/>
              <a:gd name="T40" fmla="*/ 31 w 112"/>
              <a:gd name="T41" fmla="*/ 74 h 121"/>
              <a:gd name="T42" fmla="*/ 24 w 112"/>
              <a:gd name="T43" fmla="*/ 67 h 121"/>
              <a:gd name="T44" fmla="*/ 64 w 112"/>
              <a:gd name="T45" fmla="*/ 56 h 121"/>
              <a:gd name="T46" fmla="*/ 47 w 112"/>
              <a:gd name="T47" fmla="*/ 56 h 121"/>
              <a:gd name="T48" fmla="*/ 40 w 112"/>
              <a:gd name="T49" fmla="*/ 63 h 121"/>
              <a:gd name="T50" fmla="*/ 40 w 112"/>
              <a:gd name="T51" fmla="*/ 113 h 121"/>
              <a:gd name="T52" fmla="*/ 47 w 112"/>
              <a:gd name="T53" fmla="*/ 121 h 121"/>
              <a:gd name="T54" fmla="*/ 64 w 112"/>
              <a:gd name="T55" fmla="*/ 121 h 121"/>
              <a:gd name="T56" fmla="*/ 71 w 112"/>
              <a:gd name="T57" fmla="*/ 113 h 121"/>
              <a:gd name="T58" fmla="*/ 71 w 112"/>
              <a:gd name="T59" fmla="*/ 63 h 121"/>
              <a:gd name="T60" fmla="*/ 64 w 112"/>
              <a:gd name="T61" fmla="*/ 56 h 121"/>
              <a:gd name="T62" fmla="*/ 103 w 112"/>
              <a:gd name="T63" fmla="*/ 41 h 121"/>
              <a:gd name="T64" fmla="*/ 87 w 112"/>
              <a:gd name="T65" fmla="*/ 41 h 121"/>
              <a:gd name="T66" fmla="*/ 79 w 112"/>
              <a:gd name="T67" fmla="*/ 48 h 121"/>
              <a:gd name="T68" fmla="*/ 79 w 112"/>
              <a:gd name="T69" fmla="*/ 113 h 121"/>
              <a:gd name="T70" fmla="*/ 87 w 112"/>
              <a:gd name="T71" fmla="*/ 121 h 121"/>
              <a:gd name="T72" fmla="*/ 103 w 112"/>
              <a:gd name="T73" fmla="*/ 121 h 121"/>
              <a:gd name="T74" fmla="*/ 111 w 112"/>
              <a:gd name="T75" fmla="*/ 113 h 121"/>
              <a:gd name="T76" fmla="*/ 111 w 112"/>
              <a:gd name="T77" fmla="*/ 48 h 121"/>
              <a:gd name="T78" fmla="*/ 103 w 112"/>
              <a:gd name="T79" fmla="*/ 4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2" h="121">
                <a:moveTo>
                  <a:pt x="46" y="29"/>
                </a:moveTo>
                <a:cubicBezTo>
                  <a:pt x="63" y="53"/>
                  <a:pt x="63" y="53"/>
                  <a:pt x="63" y="53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31"/>
                  <a:pt x="101" y="31"/>
                  <a:pt x="101" y="31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12" y="0"/>
                  <a:pt x="112" y="0"/>
                  <a:pt x="112" y="0"/>
                </a:cubicBezTo>
                <a:cubicBezTo>
                  <a:pt x="80" y="6"/>
                  <a:pt x="80" y="6"/>
                  <a:pt x="80" y="6"/>
                </a:cubicBezTo>
                <a:cubicBezTo>
                  <a:pt x="87" y="15"/>
                  <a:pt x="87" y="15"/>
                  <a:pt x="87" y="15"/>
                </a:cubicBezTo>
                <a:cubicBezTo>
                  <a:pt x="64" y="39"/>
                  <a:pt x="64" y="39"/>
                  <a:pt x="64" y="39"/>
                </a:cubicBezTo>
                <a:cubicBezTo>
                  <a:pt x="47" y="16"/>
                  <a:pt x="47" y="16"/>
                  <a:pt x="47" y="16"/>
                </a:cubicBezTo>
                <a:cubicBezTo>
                  <a:pt x="1" y="58"/>
                  <a:pt x="1" y="58"/>
                  <a:pt x="1" y="58"/>
                </a:cubicBezTo>
                <a:cubicBezTo>
                  <a:pt x="7" y="64"/>
                  <a:pt x="7" y="64"/>
                  <a:pt x="7" y="64"/>
                </a:cubicBezTo>
                <a:lnTo>
                  <a:pt x="46" y="29"/>
                </a:lnTo>
                <a:close/>
                <a:moveTo>
                  <a:pt x="24" y="67"/>
                </a:moveTo>
                <a:cubicBezTo>
                  <a:pt x="7" y="67"/>
                  <a:pt x="7" y="67"/>
                  <a:pt x="7" y="67"/>
                </a:cubicBezTo>
                <a:cubicBezTo>
                  <a:pt x="3" y="67"/>
                  <a:pt x="0" y="70"/>
                  <a:pt x="0" y="74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7"/>
                  <a:pt x="3" y="121"/>
                  <a:pt x="7" y="121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8" y="121"/>
                  <a:pt x="31" y="117"/>
                  <a:pt x="31" y="113"/>
                </a:cubicBezTo>
                <a:cubicBezTo>
                  <a:pt x="31" y="74"/>
                  <a:pt x="31" y="74"/>
                  <a:pt x="31" y="74"/>
                </a:cubicBezTo>
                <a:cubicBezTo>
                  <a:pt x="31" y="70"/>
                  <a:pt x="28" y="67"/>
                  <a:pt x="24" y="67"/>
                </a:cubicBezTo>
                <a:close/>
                <a:moveTo>
                  <a:pt x="64" y="56"/>
                </a:moveTo>
                <a:cubicBezTo>
                  <a:pt x="47" y="56"/>
                  <a:pt x="47" y="56"/>
                  <a:pt x="47" y="56"/>
                </a:cubicBezTo>
                <a:cubicBezTo>
                  <a:pt x="43" y="56"/>
                  <a:pt x="40" y="59"/>
                  <a:pt x="40" y="63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40" y="117"/>
                  <a:pt x="43" y="121"/>
                  <a:pt x="47" y="121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8" y="121"/>
                  <a:pt x="71" y="117"/>
                  <a:pt x="71" y="113"/>
                </a:cubicBezTo>
                <a:cubicBezTo>
                  <a:pt x="71" y="63"/>
                  <a:pt x="71" y="63"/>
                  <a:pt x="71" y="63"/>
                </a:cubicBezTo>
                <a:cubicBezTo>
                  <a:pt x="71" y="59"/>
                  <a:pt x="68" y="56"/>
                  <a:pt x="64" y="56"/>
                </a:cubicBezTo>
                <a:close/>
                <a:moveTo>
                  <a:pt x="103" y="41"/>
                </a:moveTo>
                <a:cubicBezTo>
                  <a:pt x="87" y="41"/>
                  <a:pt x="87" y="41"/>
                  <a:pt x="87" y="41"/>
                </a:cubicBezTo>
                <a:cubicBezTo>
                  <a:pt x="83" y="41"/>
                  <a:pt x="79" y="44"/>
                  <a:pt x="79" y="48"/>
                </a:cubicBezTo>
                <a:cubicBezTo>
                  <a:pt x="79" y="113"/>
                  <a:pt x="79" y="113"/>
                  <a:pt x="79" y="113"/>
                </a:cubicBezTo>
                <a:cubicBezTo>
                  <a:pt x="79" y="117"/>
                  <a:pt x="83" y="121"/>
                  <a:pt x="87" y="121"/>
                </a:cubicBezTo>
                <a:cubicBezTo>
                  <a:pt x="103" y="121"/>
                  <a:pt x="103" y="121"/>
                  <a:pt x="103" y="121"/>
                </a:cubicBezTo>
                <a:cubicBezTo>
                  <a:pt x="107" y="121"/>
                  <a:pt x="111" y="117"/>
                  <a:pt x="111" y="113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11" y="44"/>
                  <a:pt x="107" y="41"/>
                  <a:pt x="103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5" name="文本框 182"/>
          <p:cNvSpPr txBox="1"/>
          <p:nvPr/>
        </p:nvSpPr>
        <p:spPr>
          <a:xfrm>
            <a:off x="4624142" y="1928454"/>
            <a:ext cx="9965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82" name="文本框 113"/>
          <p:cNvSpPr txBox="1"/>
          <p:nvPr/>
        </p:nvSpPr>
        <p:spPr>
          <a:xfrm>
            <a:off x="1082251" y="1534503"/>
            <a:ext cx="168593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rgbClr val="0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rgbClr val="000000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5" name="文本框 113"/>
          <p:cNvSpPr txBox="1"/>
          <p:nvPr/>
        </p:nvSpPr>
        <p:spPr>
          <a:xfrm>
            <a:off x="5997090" y="1534502"/>
            <a:ext cx="1685936" cy="60542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rgbClr val="0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rgbClr val="000000"/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32" name="组合 3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3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39" name="组合 38"/>
          <p:cNvGrpSpPr/>
          <p:nvPr/>
        </p:nvGrpSpPr>
        <p:grpSpPr>
          <a:xfrm flipV="1">
            <a:off x="2983414" y="2702764"/>
            <a:ext cx="1275182" cy="1328034"/>
            <a:chOff x="661303" y="454074"/>
            <a:chExt cx="2476499" cy="2479675"/>
          </a:xfrm>
        </p:grpSpPr>
        <p:sp>
          <p:nvSpPr>
            <p:cNvPr id="42" name="Freeform 67"/>
            <p:cNvSpPr>
              <a:spLocks/>
            </p:cNvSpPr>
            <p:nvPr/>
          </p:nvSpPr>
          <p:spPr bwMode="auto">
            <a:xfrm>
              <a:off x="661303" y="454074"/>
              <a:ext cx="2476499" cy="2479675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adFill>
              <a:gsLst>
                <a:gs pos="69000">
                  <a:srgbClr val="CCCCCC"/>
                </a:gs>
                <a:gs pos="49000">
                  <a:schemeClr val="bg1"/>
                </a:gs>
                <a:gs pos="33000">
                  <a:schemeClr val="bg1">
                    <a:lumMod val="85000"/>
                  </a:schemeClr>
                </a:gs>
                <a:gs pos="16000">
                  <a:schemeClr val="bg1"/>
                </a:gs>
                <a:gs pos="91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72"/>
            <p:cNvSpPr>
              <a:spLocks/>
            </p:cNvSpPr>
            <p:nvPr/>
          </p:nvSpPr>
          <p:spPr bwMode="auto">
            <a:xfrm>
              <a:off x="742769" y="536624"/>
              <a:ext cx="2362200" cy="2365375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round/>
              <a:headEnd/>
              <a:tailEnd/>
            </a:ln>
            <a:effectLst>
              <a:innerShdw blurRad="1143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1"/>
          <p:cNvGrpSpPr/>
          <p:nvPr/>
        </p:nvGrpSpPr>
        <p:grpSpPr>
          <a:xfrm flipH="1" flipV="1">
            <a:off x="4506681" y="2702764"/>
            <a:ext cx="1275182" cy="1328034"/>
            <a:chOff x="661303" y="454074"/>
            <a:chExt cx="2476499" cy="2479675"/>
          </a:xfrm>
        </p:grpSpPr>
        <p:sp>
          <p:nvSpPr>
            <p:cNvPr id="48" name="Freeform 67"/>
            <p:cNvSpPr>
              <a:spLocks/>
            </p:cNvSpPr>
            <p:nvPr/>
          </p:nvSpPr>
          <p:spPr bwMode="auto">
            <a:xfrm>
              <a:off x="661303" y="454074"/>
              <a:ext cx="2476499" cy="2479675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adFill>
              <a:gsLst>
                <a:gs pos="69000">
                  <a:srgbClr val="CCCCCC"/>
                </a:gs>
                <a:gs pos="49000">
                  <a:schemeClr val="bg1"/>
                </a:gs>
                <a:gs pos="33000">
                  <a:schemeClr val="bg1">
                    <a:lumMod val="85000"/>
                  </a:schemeClr>
                </a:gs>
                <a:gs pos="16000">
                  <a:schemeClr val="bg1"/>
                </a:gs>
                <a:gs pos="91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72"/>
            <p:cNvSpPr>
              <a:spLocks/>
            </p:cNvSpPr>
            <p:nvPr/>
          </p:nvSpPr>
          <p:spPr bwMode="auto">
            <a:xfrm>
              <a:off x="742769" y="536624"/>
              <a:ext cx="2362200" cy="2365375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solidFill>
              <a:srgbClr val="E62129"/>
            </a:solidFill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round/>
              <a:headEnd/>
              <a:tailEnd/>
            </a:ln>
            <a:effectLst>
              <a:innerShdw blurRad="101600" dist="50800" dir="189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文本框 113"/>
          <p:cNvSpPr txBox="1"/>
          <p:nvPr/>
        </p:nvSpPr>
        <p:spPr>
          <a:xfrm>
            <a:off x="1082251" y="3053401"/>
            <a:ext cx="168593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rgbClr val="0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rgbClr val="000000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6" name="文本框 113"/>
          <p:cNvSpPr txBox="1"/>
          <p:nvPr/>
        </p:nvSpPr>
        <p:spPr>
          <a:xfrm>
            <a:off x="5997090" y="3053400"/>
            <a:ext cx="1685936" cy="60542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rgbClr val="0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rgbClr val="000000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7" name="iconfont-1187-868319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3530505" y="3000966"/>
            <a:ext cx="320121" cy="319856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iconfont-1187-868487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4958106" y="3008918"/>
            <a:ext cx="341834" cy="303952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文本框 180"/>
          <p:cNvSpPr txBox="1"/>
          <p:nvPr/>
        </p:nvSpPr>
        <p:spPr>
          <a:xfrm>
            <a:off x="3192967" y="3357517"/>
            <a:ext cx="9965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4" name="文本框 182"/>
          <p:cNvSpPr txBox="1"/>
          <p:nvPr/>
        </p:nvSpPr>
        <p:spPr>
          <a:xfrm>
            <a:off x="4624142" y="3357517"/>
            <a:ext cx="99656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cs typeface="+mn-ea"/>
                <a:sym typeface="+mn-lt"/>
              </a:rPr>
              <a:t>添加</a:t>
            </a: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429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4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5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2" grpId="0"/>
          <p:bldP spid="85" grpId="0"/>
          <p:bldP spid="53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2" grpId="0"/>
          <p:bldP spid="85" grpId="0"/>
          <p:bldP spid="53" grpId="0"/>
          <p:bldP spid="5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6"/>
          <p:cNvSpPr>
            <a:spLocks noEditPoints="1"/>
          </p:cNvSpPr>
          <p:nvPr/>
        </p:nvSpPr>
        <p:spPr bwMode="auto">
          <a:xfrm>
            <a:off x="5516562" y="1975763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5464988" y="2002741"/>
            <a:ext cx="2343031" cy="351893"/>
            <a:chOff x="7285702" y="2315256"/>
            <a:chExt cx="3123634" cy="469300"/>
          </a:xfrm>
        </p:grpSpPr>
        <p:sp>
          <p:nvSpPr>
            <p:cNvPr id="5" name="Freeform 16"/>
            <p:cNvSpPr>
              <a:spLocks noEditPoints="1"/>
            </p:cNvSpPr>
            <p:nvPr/>
          </p:nvSpPr>
          <p:spPr bwMode="auto">
            <a:xfrm>
              <a:off x="10191576" y="2567822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60"/>
            <p:cNvGrpSpPr/>
            <p:nvPr/>
          </p:nvGrpSpPr>
          <p:grpSpPr>
            <a:xfrm>
              <a:off x="7285702" y="2315256"/>
              <a:ext cx="2912224" cy="429601"/>
              <a:chOff x="7285702" y="2315256"/>
              <a:chExt cx="2912224" cy="429601"/>
            </a:xfrm>
          </p:grpSpPr>
          <p:sp>
            <p:nvSpPr>
              <p:cNvPr id="7" name="任意多边形 6"/>
              <p:cNvSpPr/>
              <p:nvPr/>
            </p:nvSpPr>
            <p:spPr>
              <a:xfrm rot="2700000" flipH="1">
                <a:off x="7085301" y="2515657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flipH="1">
                <a:off x="7442294" y="2664258"/>
                <a:ext cx="2755632" cy="28800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Freeform 16"/>
          <p:cNvSpPr>
            <a:spLocks noEditPoints="1"/>
          </p:cNvSpPr>
          <p:nvPr/>
        </p:nvSpPr>
        <p:spPr bwMode="auto">
          <a:xfrm>
            <a:off x="5785678" y="3720035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8" name="组合 43"/>
          <p:cNvGrpSpPr/>
          <p:nvPr/>
        </p:nvGrpSpPr>
        <p:grpSpPr>
          <a:xfrm>
            <a:off x="5734105" y="3747012"/>
            <a:ext cx="2025967" cy="351893"/>
            <a:chOff x="7644477" y="4641489"/>
            <a:chExt cx="2700937" cy="469300"/>
          </a:xfrm>
        </p:grpSpPr>
        <p:grpSp>
          <p:nvGrpSpPr>
            <p:cNvPr id="9" name="组合 61"/>
            <p:cNvGrpSpPr/>
            <p:nvPr/>
          </p:nvGrpSpPr>
          <p:grpSpPr>
            <a:xfrm>
              <a:off x="7644477" y="4641489"/>
              <a:ext cx="2488890" cy="429601"/>
              <a:chOff x="7644477" y="4641489"/>
              <a:chExt cx="2488890" cy="429601"/>
            </a:xfrm>
          </p:grpSpPr>
          <p:sp>
            <p:nvSpPr>
              <p:cNvPr id="12" name="矩形 11"/>
              <p:cNvSpPr/>
              <p:nvPr/>
            </p:nvSpPr>
            <p:spPr>
              <a:xfrm flipH="1">
                <a:off x="7800060" y="4990491"/>
                <a:ext cx="2333307" cy="28800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2700000" flipH="1">
                <a:off x="7444076" y="4841890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Freeform 16"/>
            <p:cNvSpPr>
              <a:spLocks noEditPoints="1"/>
            </p:cNvSpPr>
            <p:nvPr/>
          </p:nvSpPr>
          <p:spPr bwMode="auto">
            <a:xfrm>
              <a:off x="10127654" y="4894055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Freeform 16"/>
          <p:cNvSpPr>
            <a:spLocks noEditPoints="1"/>
          </p:cNvSpPr>
          <p:nvPr/>
        </p:nvSpPr>
        <p:spPr bwMode="auto">
          <a:xfrm flipH="1" flipV="1">
            <a:off x="2907814" y="2507978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4" name="组合 51"/>
          <p:cNvGrpSpPr/>
          <p:nvPr/>
        </p:nvGrpSpPr>
        <p:grpSpPr>
          <a:xfrm>
            <a:off x="791087" y="2406502"/>
            <a:ext cx="2418618" cy="354905"/>
            <a:chOff x="1054646" y="2853730"/>
            <a:chExt cx="3224404" cy="473316"/>
          </a:xfrm>
        </p:grpSpPr>
        <p:grpSp>
          <p:nvGrpSpPr>
            <p:cNvPr id="17" name="组合 57"/>
            <p:cNvGrpSpPr/>
            <p:nvPr/>
          </p:nvGrpSpPr>
          <p:grpSpPr>
            <a:xfrm>
              <a:off x="1270669" y="2897445"/>
              <a:ext cx="3008381" cy="429601"/>
              <a:chOff x="1414685" y="2583842"/>
              <a:chExt cx="3008381" cy="429601"/>
            </a:xfrm>
          </p:grpSpPr>
          <p:sp>
            <p:nvSpPr>
              <p:cNvPr id="18" name="矩形 17"/>
              <p:cNvSpPr/>
              <p:nvPr/>
            </p:nvSpPr>
            <p:spPr>
              <a:xfrm flipV="1">
                <a:off x="1414685" y="2641741"/>
                <a:ext cx="2852495" cy="21600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 rot="2700000" flipV="1">
                <a:off x="4193865" y="2784243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Freeform 16"/>
            <p:cNvSpPr>
              <a:spLocks noEditPoints="1"/>
            </p:cNvSpPr>
            <p:nvPr/>
          </p:nvSpPr>
          <p:spPr bwMode="auto">
            <a:xfrm flipH="1" flipV="1">
              <a:off x="1054646" y="2853730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Freeform 16"/>
          <p:cNvSpPr>
            <a:spLocks noEditPoints="1"/>
          </p:cNvSpPr>
          <p:nvPr/>
        </p:nvSpPr>
        <p:spPr bwMode="auto">
          <a:xfrm flipH="1" flipV="1">
            <a:off x="3452583" y="4023717"/>
            <a:ext cx="236017" cy="234819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5" name="组合 44"/>
          <p:cNvGrpSpPr/>
          <p:nvPr/>
        </p:nvGrpSpPr>
        <p:grpSpPr>
          <a:xfrm>
            <a:off x="897812" y="3915790"/>
            <a:ext cx="2853363" cy="356540"/>
            <a:chOff x="1196926" y="4866578"/>
            <a:chExt cx="3803989" cy="475497"/>
          </a:xfrm>
        </p:grpSpPr>
        <p:grpSp>
          <p:nvGrpSpPr>
            <p:cNvPr id="29" name="组合 58"/>
            <p:cNvGrpSpPr/>
            <p:nvPr/>
          </p:nvGrpSpPr>
          <p:grpSpPr>
            <a:xfrm>
              <a:off x="1414686" y="4912474"/>
              <a:ext cx="3586229" cy="429601"/>
              <a:chOff x="1414686" y="4912474"/>
              <a:chExt cx="3586229" cy="429601"/>
            </a:xfrm>
          </p:grpSpPr>
          <p:sp>
            <p:nvSpPr>
              <p:cNvPr id="15" name="矩形 14"/>
              <p:cNvSpPr/>
              <p:nvPr/>
            </p:nvSpPr>
            <p:spPr>
              <a:xfrm flipV="1">
                <a:off x="1414686" y="4964274"/>
                <a:ext cx="3420000" cy="28800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2700000" flipV="1">
                <a:off x="4771714" y="5112875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Freeform 16"/>
            <p:cNvSpPr>
              <a:spLocks noEditPoints="1"/>
            </p:cNvSpPr>
            <p:nvPr/>
          </p:nvSpPr>
          <p:spPr bwMode="auto">
            <a:xfrm flipH="1" flipV="1">
              <a:off x="1196926" y="4866578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Freeform 5"/>
          <p:cNvSpPr>
            <a:spLocks/>
          </p:cNvSpPr>
          <p:nvPr/>
        </p:nvSpPr>
        <p:spPr bwMode="auto">
          <a:xfrm>
            <a:off x="3284830" y="867149"/>
            <a:ext cx="2500874" cy="4170984"/>
          </a:xfrm>
          <a:custGeom>
            <a:avLst/>
            <a:gdLst>
              <a:gd name="T0" fmla="*/ 952 w 1289"/>
              <a:gd name="T1" fmla="*/ 1022 h 2152"/>
              <a:gd name="T2" fmla="*/ 759 w 1289"/>
              <a:gd name="T3" fmla="*/ 1082 h 2152"/>
              <a:gd name="T4" fmla="*/ 722 w 1289"/>
              <a:gd name="T5" fmla="*/ 1071 h 2152"/>
              <a:gd name="T6" fmla="*/ 727 w 1289"/>
              <a:gd name="T7" fmla="*/ 1010 h 2152"/>
              <a:gd name="T8" fmla="*/ 672 w 1289"/>
              <a:gd name="T9" fmla="*/ 817 h 2152"/>
              <a:gd name="T10" fmla="*/ 691 w 1289"/>
              <a:gd name="T11" fmla="*/ 786 h 2152"/>
              <a:gd name="T12" fmla="*/ 770 w 1289"/>
              <a:gd name="T13" fmla="*/ 794 h 2152"/>
              <a:gd name="T14" fmla="*/ 1168 w 1289"/>
              <a:gd name="T15" fmla="*/ 397 h 2152"/>
              <a:gd name="T16" fmla="*/ 770 w 1289"/>
              <a:gd name="T17" fmla="*/ 0 h 2152"/>
              <a:gd name="T18" fmla="*/ 373 w 1289"/>
              <a:gd name="T19" fmla="*/ 397 h 2152"/>
              <a:gd name="T20" fmla="*/ 437 w 1289"/>
              <a:gd name="T21" fmla="*/ 613 h 2152"/>
              <a:gd name="T22" fmla="*/ 418 w 1289"/>
              <a:gd name="T23" fmla="*/ 650 h 2152"/>
              <a:gd name="T24" fmla="*/ 364 w 1289"/>
              <a:gd name="T25" fmla="*/ 646 h 2152"/>
              <a:gd name="T26" fmla="*/ 0 w 1289"/>
              <a:gd name="T27" fmla="*/ 1010 h 2152"/>
              <a:gd name="T28" fmla="*/ 364 w 1289"/>
              <a:gd name="T29" fmla="*/ 1373 h 2152"/>
              <a:gd name="T30" fmla="*/ 587 w 1289"/>
              <a:gd name="T31" fmla="*/ 1297 h 2152"/>
              <a:gd name="T32" fmla="*/ 618 w 1289"/>
              <a:gd name="T33" fmla="*/ 1311 h 2152"/>
              <a:gd name="T34" fmla="*/ 615 w 1289"/>
              <a:gd name="T35" fmla="*/ 1359 h 2152"/>
              <a:gd name="T36" fmla="*/ 665 w 1289"/>
              <a:gd name="T37" fmla="*/ 1536 h 2152"/>
              <a:gd name="T38" fmla="*/ 652 w 1289"/>
              <a:gd name="T39" fmla="*/ 1556 h 2152"/>
              <a:gd name="T40" fmla="*/ 567 w 1289"/>
              <a:gd name="T41" fmla="*/ 1544 h 2152"/>
              <a:gd name="T42" fmla="*/ 263 w 1289"/>
              <a:gd name="T43" fmla="*/ 1848 h 2152"/>
              <a:gd name="T44" fmla="*/ 567 w 1289"/>
              <a:gd name="T45" fmla="*/ 2152 h 2152"/>
              <a:gd name="T46" fmla="*/ 870 w 1289"/>
              <a:gd name="T47" fmla="*/ 1848 h 2152"/>
              <a:gd name="T48" fmla="*/ 832 w 1289"/>
              <a:gd name="T49" fmla="*/ 1700 h 2152"/>
              <a:gd name="T50" fmla="*/ 851 w 1289"/>
              <a:gd name="T51" fmla="*/ 1681 h 2152"/>
              <a:gd name="T52" fmla="*/ 952 w 1289"/>
              <a:gd name="T53" fmla="*/ 1696 h 2152"/>
              <a:gd name="T54" fmla="*/ 1289 w 1289"/>
              <a:gd name="T55" fmla="*/ 1359 h 2152"/>
              <a:gd name="T56" fmla="*/ 952 w 1289"/>
              <a:gd name="T57" fmla="*/ 1022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9" h="2152">
                <a:moveTo>
                  <a:pt x="952" y="1022"/>
                </a:moveTo>
                <a:cubicBezTo>
                  <a:pt x="880" y="1022"/>
                  <a:pt x="814" y="1044"/>
                  <a:pt x="759" y="1082"/>
                </a:cubicBezTo>
                <a:cubicBezTo>
                  <a:pt x="741" y="1095"/>
                  <a:pt x="719" y="1090"/>
                  <a:pt x="722" y="1071"/>
                </a:cubicBezTo>
                <a:cubicBezTo>
                  <a:pt x="725" y="1051"/>
                  <a:pt x="727" y="1031"/>
                  <a:pt x="727" y="1010"/>
                </a:cubicBezTo>
                <a:cubicBezTo>
                  <a:pt x="727" y="939"/>
                  <a:pt x="707" y="873"/>
                  <a:pt x="672" y="817"/>
                </a:cubicBezTo>
                <a:cubicBezTo>
                  <a:pt x="662" y="801"/>
                  <a:pt x="673" y="783"/>
                  <a:pt x="691" y="786"/>
                </a:cubicBezTo>
                <a:cubicBezTo>
                  <a:pt x="717" y="791"/>
                  <a:pt x="743" y="794"/>
                  <a:pt x="770" y="794"/>
                </a:cubicBezTo>
                <a:cubicBezTo>
                  <a:pt x="990" y="794"/>
                  <a:pt x="1168" y="616"/>
                  <a:pt x="1168" y="397"/>
                </a:cubicBezTo>
                <a:cubicBezTo>
                  <a:pt x="1168" y="177"/>
                  <a:pt x="990" y="0"/>
                  <a:pt x="770" y="0"/>
                </a:cubicBezTo>
                <a:cubicBezTo>
                  <a:pt x="551" y="0"/>
                  <a:pt x="373" y="177"/>
                  <a:pt x="373" y="397"/>
                </a:cubicBezTo>
                <a:cubicBezTo>
                  <a:pt x="373" y="476"/>
                  <a:pt x="396" y="551"/>
                  <a:pt x="437" y="613"/>
                </a:cubicBezTo>
                <a:cubicBezTo>
                  <a:pt x="449" y="631"/>
                  <a:pt x="438" y="653"/>
                  <a:pt x="418" y="650"/>
                </a:cubicBezTo>
                <a:cubicBezTo>
                  <a:pt x="400" y="648"/>
                  <a:pt x="382" y="646"/>
                  <a:pt x="364" y="646"/>
                </a:cubicBezTo>
                <a:cubicBezTo>
                  <a:pt x="163" y="646"/>
                  <a:pt x="0" y="809"/>
                  <a:pt x="0" y="1010"/>
                </a:cubicBezTo>
                <a:cubicBezTo>
                  <a:pt x="0" y="1211"/>
                  <a:pt x="163" y="1373"/>
                  <a:pt x="364" y="1373"/>
                </a:cubicBezTo>
                <a:cubicBezTo>
                  <a:pt x="448" y="1373"/>
                  <a:pt x="525" y="1345"/>
                  <a:pt x="587" y="1297"/>
                </a:cubicBezTo>
                <a:cubicBezTo>
                  <a:pt x="602" y="1285"/>
                  <a:pt x="621" y="1292"/>
                  <a:pt x="618" y="1311"/>
                </a:cubicBezTo>
                <a:cubicBezTo>
                  <a:pt x="616" y="1327"/>
                  <a:pt x="615" y="1343"/>
                  <a:pt x="615" y="1359"/>
                </a:cubicBezTo>
                <a:cubicBezTo>
                  <a:pt x="615" y="1424"/>
                  <a:pt x="633" y="1484"/>
                  <a:pt x="665" y="1536"/>
                </a:cubicBezTo>
                <a:cubicBezTo>
                  <a:pt x="673" y="1548"/>
                  <a:pt x="665" y="1560"/>
                  <a:pt x="652" y="1556"/>
                </a:cubicBezTo>
                <a:cubicBezTo>
                  <a:pt x="625" y="1548"/>
                  <a:pt x="596" y="1544"/>
                  <a:pt x="567" y="1544"/>
                </a:cubicBezTo>
                <a:cubicBezTo>
                  <a:pt x="399" y="1544"/>
                  <a:pt x="263" y="1680"/>
                  <a:pt x="263" y="1848"/>
                </a:cubicBezTo>
                <a:cubicBezTo>
                  <a:pt x="263" y="2016"/>
                  <a:pt x="399" y="2152"/>
                  <a:pt x="567" y="2152"/>
                </a:cubicBezTo>
                <a:cubicBezTo>
                  <a:pt x="734" y="2152"/>
                  <a:pt x="870" y="2016"/>
                  <a:pt x="870" y="1848"/>
                </a:cubicBezTo>
                <a:cubicBezTo>
                  <a:pt x="870" y="1794"/>
                  <a:pt x="856" y="1744"/>
                  <a:pt x="832" y="1700"/>
                </a:cubicBezTo>
                <a:cubicBezTo>
                  <a:pt x="825" y="1687"/>
                  <a:pt x="836" y="1676"/>
                  <a:pt x="851" y="1681"/>
                </a:cubicBezTo>
                <a:cubicBezTo>
                  <a:pt x="883" y="1691"/>
                  <a:pt x="917" y="1696"/>
                  <a:pt x="952" y="1696"/>
                </a:cubicBezTo>
                <a:cubicBezTo>
                  <a:pt x="1138" y="1696"/>
                  <a:pt x="1289" y="1545"/>
                  <a:pt x="1289" y="1359"/>
                </a:cubicBezTo>
                <a:cubicBezTo>
                  <a:pt x="1289" y="1173"/>
                  <a:pt x="1138" y="1022"/>
                  <a:pt x="952" y="1022"/>
                </a:cubicBezTo>
                <a:close/>
              </a:path>
            </a:pathLst>
          </a:custGeom>
          <a:solidFill>
            <a:srgbClr val="C9C9C9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2" name="组合 1"/>
          <p:cNvGrpSpPr/>
          <p:nvPr/>
        </p:nvGrpSpPr>
        <p:grpSpPr>
          <a:xfrm>
            <a:off x="4129570" y="990307"/>
            <a:ext cx="1287320" cy="1286855"/>
            <a:chOff x="5505375" y="965032"/>
            <a:chExt cx="1716204" cy="1716204"/>
          </a:xfrm>
        </p:grpSpPr>
        <p:grpSp>
          <p:nvGrpSpPr>
            <p:cNvPr id="35" name="组合 24"/>
            <p:cNvGrpSpPr/>
            <p:nvPr/>
          </p:nvGrpSpPr>
          <p:grpSpPr>
            <a:xfrm>
              <a:off x="5505375" y="965032"/>
              <a:ext cx="1716204" cy="1716204"/>
              <a:chOff x="1200760" y="3842075"/>
              <a:chExt cx="1784148" cy="178414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66"/>
            <p:cNvSpPr txBox="1"/>
            <p:nvPr/>
          </p:nvSpPr>
          <p:spPr>
            <a:xfrm>
              <a:off x="5885254" y="1503445"/>
              <a:ext cx="956447" cy="677265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 smtClean="0"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01</a:t>
              </a:r>
              <a:endParaRPr lang="zh-CN" altLang="en-US" sz="270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1" name="组合 2"/>
          <p:cNvGrpSpPr/>
          <p:nvPr/>
        </p:nvGrpSpPr>
        <p:grpSpPr>
          <a:xfrm>
            <a:off x="3407641" y="2230447"/>
            <a:ext cx="1148039" cy="1147625"/>
            <a:chOff x="4542929" y="2618936"/>
            <a:chExt cx="1530520" cy="1530520"/>
          </a:xfrm>
        </p:grpSpPr>
        <p:grpSp>
          <p:nvGrpSpPr>
            <p:cNvPr id="42" name="组合 28"/>
            <p:cNvGrpSpPr/>
            <p:nvPr/>
          </p:nvGrpSpPr>
          <p:grpSpPr>
            <a:xfrm>
              <a:off x="4542929" y="2618936"/>
              <a:ext cx="1530520" cy="1530520"/>
              <a:chOff x="1200760" y="3842075"/>
              <a:chExt cx="1784148" cy="1784148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文本框 80"/>
            <p:cNvSpPr txBox="1"/>
            <p:nvPr/>
          </p:nvSpPr>
          <p:spPr>
            <a:xfrm>
              <a:off x="4854972" y="3077494"/>
              <a:ext cx="914939" cy="677264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 smtClean="0"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02</a:t>
              </a:r>
              <a:endParaRPr lang="zh-CN" altLang="en-US" sz="270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4" name="组合 7"/>
          <p:cNvGrpSpPr/>
          <p:nvPr/>
        </p:nvGrpSpPr>
        <p:grpSpPr>
          <a:xfrm>
            <a:off x="4599347" y="2966419"/>
            <a:ext cx="1057680" cy="1057298"/>
            <a:chOff x="6131664" y="3600460"/>
            <a:chExt cx="1410056" cy="1410056"/>
          </a:xfrm>
        </p:grpSpPr>
        <p:grpSp>
          <p:nvGrpSpPr>
            <p:cNvPr id="45" name="组合 34"/>
            <p:cNvGrpSpPr/>
            <p:nvPr/>
          </p:nvGrpSpPr>
          <p:grpSpPr>
            <a:xfrm>
              <a:off x="6131664" y="3600460"/>
              <a:ext cx="1410056" cy="1410056"/>
              <a:chOff x="1200760" y="3842075"/>
              <a:chExt cx="1784148" cy="1784148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文本框 81"/>
            <p:cNvSpPr txBox="1"/>
            <p:nvPr/>
          </p:nvSpPr>
          <p:spPr>
            <a:xfrm>
              <a:off x="6383295" y="3985018"/>
              <a:ext cx="916806" cy="677264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 smtClean="0"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03</a:t>
              </a:r>
              <a:endParaRPr lang="zh-CN" altLang="en-US" sz="270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6" name="组合 8"/>
          <p:cNvGrpSpPr/>
          <p:nvPr/>
        </p:nvGrpSpPr>
        <p:grpSpPr>
          <a:xfrm>
            <a:off x="3919927" y="3984027"/>
            <a:ext cx="917585" cy="917254"/>
            <a:chOff x="5225889" y="4957584"/>
            <a:chExt cx="1223288" cy="1223288"/>
          </a:xfrm>
        </p:grpSpPr>
        <p:grpSp>
          <p:nvGrpSpPr>
            <p:cNvPr id="48" name="组合 31"/>
            <p:cNvGrpSpPr/>
            <p:nvPr/>
          </p:nvGrpSpPr>
          <p:grpSpPr>
            <a:xfrm>
              <a:off x="5225889" y="4957584"/>
              <a:ext cx="1223288" cy="1223288"/>
              <a:chOff x="1200760" y="3842075"/>
              <a:chExt cx="1784148" cy="1784148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2286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文本框 82"/>
            <p:cNvSpPr txBox="1"/>
            <p:nvPr/>
          </p:nvSpPr>
          <p:spPr>
            <a:xfrm>
              <a:off x="5326053" y="5248391"/>
              <a:ext cx="1022961" cy="677264"/>
            </a:xfrm>
            <a:prstGeom prst="rect">
              <a:avLst/>
            </a:prstGeom>
            <a:noFill/>
            <a:effectLst>
              <a:outerShdw blurRad="25400" dist="12700" algn="l" rotWithShape="0">
                <a:prstClr val="black">
                  <a:alpha val="19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 smtClean="0">
                  <a:solidFill>
                    <a:prstClr val="white"/>
                  </a:solidFill>
                  <a:effectLst>
                    <a:outerShdw blurRad="76200" dist="63500" dir="2700000" algn="tl" rotWithShape="0">
                      <a:prstClr val="black">
                        <a:lumMod val="65000"/>
                        <a:lumOff val="35000"/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04</a:t>
              </a:r>
              <a:endParaRPr lang="zh-CN" altLang="en-US" sz="2700" dirty="0">
                <a:solidFill>
                  <a:prstClr val="white"/>
                </a:solidFill>
                <a:effectLst>
                  <a:outerShdw blurRad="76200" dist="63500" dir="2700000" algn="tl" rotWithShape="0">
                    <a:prstClr val="black">
                      <a:lumMod val="65000"/>
                      <a:lumOff val="35000"/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51" name="文本框 102"/>
          <p:cNvSpPr txBox="1"/>
          <p:nvPr/>
        </p:nvSpPr>
        <p:spPr>
          <a:xfrm>
            <a:off x="1038026" y="3700938"/>
            <a:ext cx="1240380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55" name="文本框 118"/>
          <p:cNvSpPr txBox="1"/>
          <p:nvPr/>
        </p:nvSpPr>
        <p:spPr>
          <a:xfrm>
            <a:off x="941028" y="1554453"/>
            <a:ext cx="1240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添加</a:t>
            </a: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957520" y="1761187"/>
            <a:ext cx="2068628" cy="429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1062786" y="4042556"/>
            <a:ext cx="1963361" cy="41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96"/>
          <p:cNvSpPr txBox="1"/>
          <p:nvPr/>
        </p:nvSpPr>
        <p:spPr>
          <a:xfrm>
            <a:off x="6921696" y="1396736"/>
            <a:ext cx="812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添加</a:t>
            </a: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5697027" y="1614477"/>
            <a:ext cx="1963940" cy="429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r"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文本框 98"/>
          <p:cNvSpPr txBox="1"/>
          <p:nvPr/>
        </p:nvSpPr>
        <p:spPr>
          <a:xfrm>
            <a:off x="6959794" y="3064164"/>
            <a:ext cx="812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000000"/>
                </a:solidFill>
                <a:cs typeface="+mn-ea"/>
                <a:sym typeface="+mn-lt"/>
              </a:rPr>
              <a:t>添加</a:t>
            </a:r>
            <a:r>
              <a:rPr lang="zh-CN" altLang="en-US" sz="1200" dirty="0">
                <a:solidFill>
                  <a:srgbClr val="000000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5829371" y="3319571"/>
            <a:ext cx="1870224" cy="429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r"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59" name="组合 58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62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0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0931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2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2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2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2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2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6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9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2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2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8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300"/>
                                </p:stCondLst>
                                <p:childTnLst>
                                  <p:par>
                                    <p:cTn id="9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9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0300"/>
                                </p:stCondLst>
                                <p:childTnLst>
                                  <p:par>
                                    <p:cTn id="108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10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11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 animBg="1"/>
          <p:bldP spid="20" grpId="0" animBg="1"/>
          <p:bldP spid="22" grpId="0" animBg="1"/>
          <p:bldP spid="24" grpId="0" animBg="1"/>
          <p:bldP spid="51" grpId="0"/>
          <p:bldP spid="6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1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2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2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2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2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2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2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6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9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2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2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8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300"/>
                                </p:stCondLst>
                                <p:childTnLst>
                                  <p:par>
                                    <p:cTn id="9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9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0300"/>
                                </p:stCondLst>
                                <p:childTnLst>
                                  <p:par>
                                    <p:cTn id="108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 animBg="1"/>
          <p:bldP spid="20" grpId="0" animBg="1"/>
          <p:bldP spid="22" grpId="0" animBg="1"/>
          <p:bldP spid="24" grpId="0" animBg="1"/>
          <p:bldP spid="51" grpId="0"/>
          <p:bldP spid="63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04"/>
          <a:stretch/>
        </p:blipFill>
        <p:spPr>
          <a:xfrm>
            <a:off x="0" y="0"/>
            <a:ext cx="9144000" cy="3741724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6932"/>
            <a:ext cx="9144000" cy="3395663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97665" y="3306423"/>
            <a:ext cx="4940300" cy="1490532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4155"/>
            <a:ext cx="9144000" cy="939345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755543" y="2178499"/>
            <a:ext cx="5626332" cy="596265"/>
            <a:chOff x="2064193" y="557382"/>
            <a:chExt cx="5626332" cy="596265"/>
          </a:xfrm>
        </p:grpSpPr>
        <p:sp>
          <p:nvSpPr>
            <p:cNvPr id="69" name="矩形 68"/>
            <p:cNvSpPr/>
            <p:nvPr/>
          </p:nvSpPr>
          <p:spPr>
            <a:xfrm>
              <a:off x="2064193" y="557382"/>
              <a:ext cx="5626332" cy="59626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424851" y="613545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单击此处添加文字标题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897375" y="773282"/>
            <a:ext cx="1342668" cy="1139177"/>
            <a:chOff x="1881842" y="2656049"/>
            <a:chExt cx="2397222" cy="2093640"/>
          </a:xfrm>
        </p:grpSpPr>
        <p:grpSp>
          <p:nvGrpSpPr>
            <p:cNvPr id="84" name="组合 83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8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5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TextBox 93"/>
            <p:cNvSpPr txBox="1"/>
            <p:nvPr/>
          </p:nvSpPr>
          <p:spPr>
            <a:xfrm>
              <a:off x="2375947" y="3062371"/>
              <a:ext cx="1545964" cy="1300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7957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299545" y="3643881"/>
            <a:ext cx="527052" cy="501653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292100" dist="127000" dir="2700000" algn="tl" rotWithShape="0">
              <a:prstClr val="black">
                <a:alpha val="3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648671" y="1308755"/>
            <a:ext cx="914400" cy="990120"/>
          </a:xfrm>
          <a:custGeom>
            <a:avLst/>
            <a:gdLst>
              <a:gd name="connsiteX0" fmla="*/ 1219200 w 1219200"/>
              <a:gd name="connsiteY0" fmla="*/ 0 h 1307089"/>
              <a:gd name="connsiteX1" fmla="*/ 1219200 w 1219200"/>
              <a:gd name="connsiteY1" fmla="*/ 502643 h 1307089"/>
              <a:gd name="connsiteX2" fmla="*/ 1169971 w 1219200"/>
              <a:gd name="connsiteY2" fmla="*/ 504954 h 1307089"/>
              <a:gd name="connsiteX3" fmla="*/ 765658 w 1219200"/>
              <a:gd name="connsiteY3" fmla="*/ 722722 h 1307089"/>
              <a:gd name="connsiteX4" fmla="*/ 604480 w 1219200"/>
              <a:gd name="connsiteY4" fmla="*/ 1307089 h 1307089"/>
              <a:gd name="connsiteX5" fmla="*/ 0 w 1219200"/>
              <a:gd name="connsiteY5" fmla="*/ 1307089 h 1307089"/>
              <a:gd name="connsiteX6" fmla="*/ 342595 w 1219200"/>
              <a:gd name="connsiteY6" fmla="*/ 360139 h 1307089"/>
              <a:gd name="connsiteX7" fmla="*/ 1143172 w 1219200"/>
              <a:gd name="connsiteY7" fmla="*/ 2945 h 130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" h="1307089">
                <a:moveTo>
                  <a:pt x="1219200" y="0"/>
                </a:moveTo>
                <a:lnTo>
                  <a:pt x="1219200" y="502643"/>
                </a:lnTo>
                <a:lnTo>
                  <a:pt x="1169971" y="504954"/>
                </a:lnTo>
                <a:cubicBezTo>
                  <a:pt x="992806" y="522275"/>
                  <a:pt x="871484" y="599274"/>
                  <a:pt x="765658" y="722722"/>
                </a:cubicBezTo>
                <a:cubicBezTo>
                  <a:pt x="664952" y="863805"/>
                  <a:pt x="604480" y="1065272"/>
                  <a:pt x="604480" y="1307089"/>
                </a:cubicBezTo>
                <a:lnTo>
                  <a:pt x="0" y="1307089"/>
                </a:lnTo>
                <a:cubicBezTo>
                  <a:pt x="0" y="904156"/>
                  <a:pt x="120945" y="601956"/>
                  <a:pt x="342595" y="360139"/>
                </a:cubicBezTo>
                <a:cubicBezTo>
                  <a:pt x="554249" y="148550"/>
                  <a:pt x="812014" y="29421"/>
                  <a:pt x="1143172" y="2945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2921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4580930" y="1311611"/>
            <a:ext cx="914400" cy="1073152"/>
          </a:xfrm>
          <a:custGeom>
            <a:avLst/>
            <a:gdLst>
              <a:gd name="connsiteX0" fmla="*/ 70470 w 1219200"/>
              <a:gd name="connsiteY0" fmla="*/ 0 h 1430869"/>
              <a:gd name="connsiteX1" fmla="*/ 876605 w 1219200"/>
              <a:gd name="connsiteY1" fmla="*/ 282167 h 1430869"/>
              <a:gd name="connsiteX2" fmla="*/ 1219200 w 1219200"/>
              <a:gd name="connsiteY2" fmla="*/ 1088319 h 1430869"/>
              <a:gd name="connsiteX3" fmla="*/ 1186465 w 1219200"/>
              <a:gd name="connsiteY3" fmla="*/ 1405722 h 1430869"/>
              <a:gd name="connsiteX4" fmla="*/ 1177630 w 1219200"/>
              <a:gd name="connsiteY4" fmla="*/ 1430869 h 1430869"/>
              <a:gd name="connsiteX5" fmla="*/ 478610 w 1219200"/>
              <a:gd name="connsiteY5" fmla="*/ 1430869 h 1430869"/>
              <a:gd name="connsiteX6" fmla="*/ 487109 w 1219200"/>
              <a:gd name="connsiteY6" fmla="*/ 1417338 h 1430869"/>
              <a:gd name="connsiteX7" fmla="*/ 554249 w 1219200"/>
              <a:gd name="connsiteY7" fmla="*/ 1108351 h 1430869"/>
              <a:gd name="connsiteX8" fmla="*/ 391851 w 1219200"/>
              <a:gd name="connsiteY8" fmla="*/ 645036 h 1430869"/>
              <a:gd name="connsiteX9" fmla="*/ 30236 w 1219200"/>
              <a:gd name="connsiteY9" fmla="*/ 503952 h 1430869"/>
              <a:gd name="connsiteX10" fmla="*/ 0 w 1219200"/>
              <a:gd name="connsiteY10" fmla="*/ 505372 h 1430869"/>
              <a:gd name="connsiteX11" fmla="*/ 0 w 1219200"/>
              <a:gd name="connsiteY11" fmla="*/ 2729 h 143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" h="1430869">
                <a:moveTo>
                  <a:pt x="70470" y="0"/>
                </a:moveTo>
                <a:cubicBezTo>
                  <a:pt x="393070" y="0"/>
                  <a:pt x="654954" y="100733"/>
                  <a:pt x="876605" y="282167"/>
                </a:cubicBezTo>
                <a:cubicBezTo>
                  <a:pt x="1098255" y="463602"/>
                  <a:pt x="1219200" y="725451"/>
                  <a:pt x="1219200" y="1088319"/>
                </a:cubicBezTo>
                <a:cubicBezTo>
                  <a:pt x="1219200" y="1209228"/>
                  <a:pt x="1209142" y="1315040"/>
                  <a:pt x="1186465" y="1405722"/>
                </a:cubicBezTo>
                <a:lnTo>
                  <a:pt x="1177630" y="1430869"/>
                </a:lnTo>
                <a:lnTo>
                  <a:pt x="478610" y="1430869"/>
                </a:lnTo>
                <a:lnTo>
                  <a:pt x="487109" y="1417338"/>
                </a:lnTo>
                <a:cubicBezTo>
                  <a:pt x="534040" y="1331406"/>
                  <a:pt x="559369" y="1214164"/>
                  <a:pt x="554249" y="1108351"/>
                </a:cubicBezTo>
                <a:cubicBezTo>
                  <a:pt x="547421" y="967268"/>
                  <a:pt x="531815" y="796994"/>
                  <a:pt x="391851" y="645036"/>
                </a:cubicBezTo>
                <a:cubicBezTo>
                  <a:pt x="245791" y="545161"/>
                  <a:pt x="259446" y="542013"/>
                  <a:pt x="30236" y="503952"/>
                </a:cubicBezTo>
                <a:lnTo>
                  <a:pt x="0" y="505372"/>
                </a:lnTo>
                <a:lnTo>
                  <a:pt x="0" y="2729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2921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361840" y="2401431"/>
            <a:ext cx="1102313" cy="1073152"/>
          </a:xfrm>
          <a:custGeom>
            <a:avLst/>
            <a:gdLst>
              <a:gd name="connsiteX0" fmla="*/ 770730 w 1469750"/>
              <a:gd name="connsiteY0" fmla="*/ 0 h 1430869"/>
              <a:gd name="connsiteX1" fmla="*/ 1469750 w 1469750"/>
              <a:gd name="connsiteY1" fmla="*/ 0 h 1430869"/>
              <a:gd name="connsiteX2" fmla="*/ 1434785 w 1469750"/>
              <a:gd name="connsiteY2" fmla="*/ 99522 h 1430869"/>
              <a:gd name="connsiteX3" fmla="*/ 1370137 w 1469750"/>
              <a:gd name="connsiteY3" fmla="*/ 201467 h 1430869"/>
              <a:gd name="connsiteX4" fmla="*/ 1047780 w 1469750"/>
              <a:gd name="connsiteY4" fmla="*/ 523984 h 1430869"/>
              <a:gd name="connsiteX5" fmla="*/ 705185 w 1469750"/>
              <a:gd name="connsiteY5" fmla="*/ 866534 h 1430869"/>
              <a:gd name="connsiteX6" fmla="*/ 584241 w 1469750"/>
              <a:gd name="connsiteY6" fmla="*/ 1430869 h 1430869"/>
              <a:gd name="connsiteX7" fmla="*/ 0 w 1469750"/>
              <a:gd name="connsiteY7" fmla="*/ 1430869 h 1430869"/>
              <a:gd name="connsiteX8" fmla="*/ 100706 w 1469750"/>
              <a:gd name="connsiteY8" fmla="*/ 745769 h 1430869"/>
              <a:gd name="connsiteX9" fmla="*/ 423062 w 1469750"/>
              <a:gd name="connsiteY9" fmla="*/ 342550 h 1430869"/>
              <a:gd name="connsiteX10" fmla="*/ 725424 w 1469750"/>
              <a:gd name="connsiteY10" fmla="*/ 60383 h 1430869"/>
              <a:gd name="connsiteX11" fmla="*/ 754003 w 1469750"/>
              <a:gd name="connsiteY11" fmla="*/ 26629 h 143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69750" h="1430869">
                <a:moveTo>
                  <a:pt x="770730" y="0"/>
                </a:moveTo>
                <a:lnTo>
                  <a:pt x="1469750" y="0"/>
                </a:lnTo>
                <a:lnTo>
                  <a:pt x="1434785" y="99522"/>
                </a:lnTo>
                <a:cubicBezTo>
                  <a:pt x="1416817" y="137292"/>
                  <a:pt x="1395374" y="171275"/>
                  <a:pt x="1370137" y="201467"/>
                </a:cubicBezTo>
                <a:cubicBezTo>
                  <a:pt x="1269431" y="322518"/>
                  <a:pt x="1168725" y="423251"/>
                  <a:pt x="1047780" y="523984"/>
                </a:cubicBezTo>
                <a:cubicBezTo>
                  <a:pt x="906841" y="645036"/>
                  <a:pt x="805891" y="765801"/>
                  <a:pt x="705185" y="866534"/>
                </a:cubicBezTo>
                <a:cubicBezTo>
                  <a:pt x="624718" y="987586"/>
                  <a:pt x="584241" y="1169020"/>
                  <a:pt x="584241" y="1430869"/>
                </a:cubicBezTo>
                <a:lnTo>
                  <a:pt x="0" y="1430869"/>
                </a:lnTo>
                <a:cubicBezTo>
                  <a:pt x="0" y="1108351"/>
                  <a:pt x="40233" y="886853"/>
                  <a:pt x="100706" y="745769"/>
                </a:cubicBezTo>
                <a:cubicBezTo>
                  <a:pt x="161178" y="604685"/>
                  <a:pt x="282123" y="463602"/>
                  <a:pt x="423062" y="342550"/>
                </a:cubicBezTo>
                <a:cubicBezTo>
                  <a:pt x="523768" y="241817"/>
                  <a:pt x="624718" y="161116"/>
                  <a:pt x="725424" y="60383"/>
                </a:cubicBezTo>
                <a:cubicBezTo>
                  <a:pt x="735482" y="50331"/>
                  <a:pt x="745022" y="39014"/>
                  <a:pt x="754003" y="26629"/>
                </a:cubicBezTo>
                <a:close/>
              </a:path>
            </a:pathLst>
          </a:custGeom>
          <a:solidFill>
            <a:schemeClr val="accent3"/>
          </a:solidFill>
          <a:ln w="19050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292100" dist="127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81426" y="1532352"/>
            <a:ext cx="514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78378" y="1909494"/>
            <a:ext cx="514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32340" y="2731261"/>
            <a:ext cx="514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300895" y="3691776"/>
            <a:ext cx="514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56"/>
          <p:cNvGrpSpPr/>
          <p:nvPr/>
        </p:nvGrpSpPr>
        <p:grpSpPr>
          <a:xfrm>
            <a:off x="1485059" y="2575497"/>
            <a:ext cx="2936296" cy="738692"/>
            <a:chOff x="1980078" y="3129196"/>
            <a:chExt cx="3915061" cy="984922"/>
          </a:xfrm>
        </p:grpSpPr>
        <p:grpSp>
          <p:nvGrpSpPr>
            <p:cNvPr id="12" name="组合 31"/>
            <p:cNvGrpSpPr/>
            <p:nvPr/>
          </p:nvGrpSpPr>
          <p:grpSpPr>
            <a:xfrm>
              <a:off x="1980078" y="3129196"/>
              <a:ext cx="2086801" cy="984922"/>
              <a:chOff x="3607851" y="1182687"/>
              <a:chExt cx="2086801" cy="984922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3607851" y="1182687"/>
                <a:ext cx="2086801" cy="984922"/>
              </a:xfrm>
              <a:prstGeom prst="round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5" name="组合 33"/>
              <p:cNvGrpSpPr/>
              <p:nvPr/>
            </p:nvGrpSpPr>
            <p:grpSpPr>
              <a:xfrm>
                <a:off x="3723272" y="1207420"/>
                <a:ext cx="1923123" cy="931927"/>
                <a:chOff x="3618261" y="1960549"/>
                <a:chExt cx="1923123" cy="931927"/>
              </a:xfrm>
            </p:grpSpPr>
            <p:sp>
              <p:nvSpPr>
                <p:cNvPr id="35" name="文本框 34"/>
                <p:cNvSpPr txBox="1"/>
                <p:nvPr/>
              </p:nvSpPr>
              <p:spPr>
                <a:xfrm>
                  <a:off x="3618261" y="1960549"/>
                  <a:ext cx="1923123" cy="4001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 smtClean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添加</a:t>
                  </a:r>
                  <a:r>
                    <a:rPr lang="zh-CN" altLang="en-US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标题</a:t>
                  </a: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3618261" y="2276923"/>
                  <a:ext cx="1861292" cy="6155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800" dirty="0">
                      <a:cs typeface="+mn-ea"/>
                      <a:sym typeface="+mn-lt"/>
                    </a:rPr>
                    <a:t>根据自己的需要添加适当的文字，此处添加详细文本描述，建议与标</a:t>
                  </a:r>
                  <a:r>
                    <a:rPr lang="zh-CN" altLang="en-US" sz="800" dirty="0" smtClean="0">
                      <a:cs typeface="+mn-ea"/>
                      <a:sym typeface="+mn-lt"/>
                    </a:rPr>
                    <a:t>题</a:t>
                  </a:r>
                  <a:r>
                    <a:rPr lang="en-US" altLang="zh-CN" sz="800" dirty="0" smtClean="0">
                      <a:cs typeface="+mn-ea"/>
                      <a:sym typeface="+mn-lt"/>
                    </a:rPr>
                    <a:t>…</a:t>
                  </a:r>
                  <a:endParaRPr lang="en-US" altLang="zh-CN" sz="800" dirty="0"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51" name="直接连接符 50"/>
            <p:cNvCxnSpPr/>
            <p:nvPr/>
          </p:nvCxnSpPr>
          <p:spPr>
            <a:xfrm flipH="1" flipV="1">
              <a:off x="4066879" y="3594121"/>
              <a:ext cx="1828260" cy="1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268350" y="229624"/>
            <a:ext cx="625050" cy="508853"/>
            <a:chOff x="1881842" y="2656049"/>
            <a:chExt cx="2498348" cy="2093640"/>
          </a:xfrm>
        </p:grpSpPr>
        <p:grpSp>
          <p:nvGrpSpPr>
            <p:cNvPr id="48" name="组合 47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54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lumMod val="82000"/>
                      <a:lumOff val="18000"/>
                    </a:sysClr>
                  </a:gs>
                  <a:gs pos="47000">
                    <a:srgbClr val="F5F5F5"/>
                  </a:gs>
                  <a:gs pos="100000">
                    <a:sysClr val="window" lastClr="FFFFFF">
                      <a:lumMod val="95000"/>
                      <a:lumOff val="5000"/>
                    </a:sys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C0000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TextBox 93"/>
            <p:cNvSpPr txBox="1"/>
            <p:nvPr/>
          </p:nvSpPr>
          <p:spPr>
            <a:xfrm>
              <a:off x="2187583" y="2837660"/>
              <a:ext cx="2192607" cy="13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967116" y="229624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1485059" y="1535307"/>
            <a:ext cx="2081045" cy="738692"/>
            <a:chOff x="1980078" y="3129196"/>
            <a:chExt cx="2774727" cy="984922"/>
          </a:xfrm>
        </p:grpSpPr>
        <p:grpSp>
          <p:nvGrpSpPr>
            <p:cNvPr id="58" name="组合 31"/>
            <p:cNvGrpSpPr/>
            <p:nvPr/>
          </p:nvGrpSpPr>
          <p:grpSpPr>
            <a:xfrm>
              <a:off x="1980078" y="3129196"/>
              <a:ext cx="2086801" cy="984922"/>
              <a:chOff x="3607851" y="1182687"/>
              <a:chExt cx="2086801" cy="984922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3607851" y="1182687"/>
                <a:ext cx="2086801" cy="984922"/>
              </a:xfrm>
              <a:prstGeom prst="round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61" name="组合 33"/>
              <p:cNvGrpSpPr/>
              <p:nvPr/>
            </p:nvGrpSpPr>
            <p:grpSpPr>
              <a:xfrm>
                <a:off x="3723272" y="1207420"/>
                <a:ext cx="1923123" cy="931927"/>
                <a:chOff x="3618261" y="1960549"/>
                <a:chExt cx="1923123" cy="931927"/>
              </a:xfrm>
            </p:grpSpPr>
            <p:sp>
              <p:nvSpPr>
                <p:cNvPr id="62" name="文本框 61"/>
                <p:cNvSpPr txBox="1"/>
                <p:nvPr/>
              </p:nvSpPr>
              <p:spPr>
                <a:xfrm>
                  <a:off x="3618261" y="1960549"/>
                  <a:ext cx="1923123" cy="4001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 smtClean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添加</a:t>
                  </a:r>
                  <a:r>
                    <a:rPr lang="zh-CN" altLang="en-US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标题</a:t>
                  </a:r>
                </a:p>
              </p:txBody>
            </p:sp>
            <p:sp>
              <p:nvSpPr>
                <p:cNvPr id="63" name="文本框 62"/>
                <p:cNvSpPr txBox="1"/>
                <p:nvPr/>
              </p:nvSpPr>
              <p:spPr>
                <a:xfrm>
                  <a:off x="3618261" y="2276923"/>
                  <a:ext cx="1861292" cy="6155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800" dirty="0">
                      <a:cs typeface="+mn-ea"/>
                      <a:sym typeface="+mn-lt"/>
                    </a:rPr>
                    <a:t>根据自己的需要添加适当的文字，此处添加详细文本描述，建议与标</a:t>
                  </a:r>
                  <a:r>
                    <a:rPr lang="zh-CN" altLang="en-US" sz="800" dirty="0" smtClean="0">
                      <a:cs typeface="+mn-ea"/>
                      <a:sym typeface="+mn-lt"/>
                    </a:rPr>
                    <a:t>题</a:t>
                  </a:r>
                  <a:r>
                    <a:rPr lang="en-US" altLang="zh-CN" sz="800" dirty="0" smtClean="0">
                      <a:cs typeface="+mn-ea"/>
                      <a:sym typeface="+mn-lt"/>
                    </a:rPr>
                    <a:t>…</a:t>
                  </a:r>
                  <a:endParaRPr lang="en-US" altLang="zh-CN" sz="800" dirty="0"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59" name="直接连接符 58"/>
            <p:cNvCxnSpPr/>
            <p:nvPr/>
          </p:nvCxnSpPr>
          <p:spPr>
            <a:xfrm flipH="1">
              <a:off x="4066880" y="3594121"/>
              <a:ext cx="687925" cy="1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4" name="组合 56"/>
          <p:cNvGrpSpPr/>
          <p:nvPr/>
        </p:nvGrpSpPr>
        <p:grpSpPr>
          <a:xfrm>
            <a:off x="5464153" y="1535307"/>
            <a:ext cx="2415182" cy="738692"/>
            <a:chOff x="846637" y="3129196"/>
            <a:chExt cx="3220242" cy="984922"/>
          </a:xfrm>
        </p:grpSpPr>
        <p:grpSp>
          <p:nvGrpSpPr>
            <p:cNvPr id="65" name="组合 31"/>
            <p:cNvGrpSpPr/>
            <p:nvPr/>
          </p:nvGrpSpPr>
          <p:grpSpPr>
            <a:xfrm>
              <a:off x="1980078" y="3129196"/>
              <a:ext cx="2086801" cy="984922"/>
              <a:chOff x="3607851" y="1182687"/>
              <a:chExt cx="2086801" cy="984922"/>
            </a:xfrm>
          </p:grpSpPr>
          <p:sp>
            <p:nvSpPr>
              <p:cNvPr id="67" name="圆角矩形 66"/>
              <p:cNvSpPr/>
              <p:nvPr/>
            </p:nvSpPr>
            <p:spPr>
              <a:xfrm>
                <a:off x="3607851" y="1182687"/>
                <a:ext cx="2086801" cy="984922"/>
              </a:xfrm>
              <a:prstGeom prst="round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68" name="组合 33"/>
              <p:cNvGrpSpPr/>
              <p:nvPr/>
            </p:nvGrpSpPr>
            <p:grpSpPr>
              <a:xfrm>
                <a:off x="3723272" y="1207420"/>
                <a:ext cx="1923123" cy="931927"/>
                <a:chOff x="3618261" y="1960549"/>
                <a:chExt cx="1923123" cy="931927"/>
              </a:xfrm>
            </p:grpSpPr>
            <p:sp>
              <p:nvSpPr>
                <p:cNvPr id="69" name="文本框 68"/>
                <p:cNvSpPr txBox="1"/>
                <p:nvPr/>
              </p:nvSpPr>
              <p:spPr>
                <a:xfrm>
                  <a:off x="3618261" y="1960549"/>
                  <a:ext cx="1923123" cy="4001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 smtClean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添加</a:t>
                  </a:r>
                  <a:r>
                    <a:rPr lang="zh-CN" altLang="en-US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标题</a:t>
                  </a:r>
                </a:p>
              </p:txBody>
            </p:sp>
            <p:sp>
              <p:nvSpPr>
                <p:cNvPr id="70" name="文本框 69"/>
                <p:cNvSpPr txBox="1"/>
                <p:nvPr/>
              </p:nvSpPr>
              <p:spPr>
                <a:xfrm>
                  <a:off x="3618261" y="2276923"/>
                  <a:ext cx="1861292" cy="6155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zh-CN" altLang="en-US" sz="800" dirty="0">
                      <a:cs typeface="+mn-ea"/>
                      <a:sym typeface="+mn-lt"/>
                    </a:rPr>
                    <a:t>根据自己的需要添加适当的文字，此处添加详细文本描述，建议与标</a:t>
                  </a:r>
                  <a:r>
                    <a:rPr lang="zh-CN" altLang="en-US" sz="800" dirty="0" smtClean="0">
                      <a:cs typeface="+mn-ea"/>
                      <a:sym typeface="+mn-lt"/>
                    </a:rPr>
                    <a:t>题</a:t>
                  </a:r>
                  <a:r>
                    <a:rPr lang="en-US" altLang="zh-CN" sz="800" dirty="0" smtClean="0">
                      <a:cs typeface="+mn-ea"/>
                      <a:sym typeface="+mn-lt"/>
                    </a:rPr>
                    <a:t>…</a:t>
                  </a:r>
                  <a:endParaRPr lang="en-US" altLang="zh-CN" sz="800" dirty="0"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66" name="直接连接符 65"/>
            <p:cNvCxnSpPr/>
            <p:nvPr/>
          </p:nvCxnSpPr>
          <p:spPr>
            <a:xfrm flipH="1" flipV="1">
              <a:off x="846637" y="3594122"/>
              <a:ext cx="1152957" cy="1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2" name="组合 31"/>
          <p:cNvGrpSpPr/>
          <p:nvPr/>
        </p:nvGrpSpPr>
        <p:grpSpPr>
          <a:xfrm>
            <a:off x="6314234" y="2575497"/>
            <a:ext cx="1565101" cy="738692"/>
            <a:chOff x="3607851" y="1182687"/>
            <a:chExt cx="2086801" cy="984922"/>
          </a:xfrm>
        </p:grpSpPr>
        <p:sp>
          <p:nvSpPr>
            <p:cNvPr id="74" name="圆角矩形 73"/>
            <p:cNvSpPr/>
            <p:nvPr/>
          </p:nvSpPr>
          <p:spPr>
            <a:xfrm>
              <a:off x="3607851" y="1182687"/>
              <a:ext cx="2086801" cy="984922"/>
            </a:xfrm>
            <a:prstGeom prst="round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5" name="组合 33"/>
            <p:cNvGrpSpPr/>
            <p:nvPr/>
          </p:nvGrpSpPr>
          <p:grpSpPr>
            <a:xfrm>
              <a:off x="3723272" y="1207420"/>
              <a:ext cx="1923123" cy="931927"/>
              <a:chOff x="3618261" y="1960549"/>
              <a:chExt cx="1923123" cy="931927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3618261" y="1960549"/>
                <a:ext cx="1923123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000000"/>
                    </a:solidFill>
                    <a:cs typeface="+mn-ea"/>
                    <a:sym typeface="+mn-lt"/>
                  </a:rPr>
                  <a:t>添加</a:t>
                </a:r>
                <a:r>
                  <a:rPr lang="zh-CN" altLang="en-US" dirty="0">
                    <a:solidFill>
                      <a:srgbClr val="000000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3618261" y="2276923"/>
                <a:ext cx="1861292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800" dirty="0">
                    <a:cs typeface="+mn-ea"/>
                    <a:sym typeface="+mn-lt"/>
                  </a:rPr>
                  <a:t>根据自己的需要添加适当的文字，此处添加详细文本描述，建议与标</a:t>
                </a:r>
                <a:r>
                  <a:rPr lang="zh-CN" altLang="en-US" sz="800" dirty="0" smtClean="0">
                    <a:cs typeface="+mn-ea"/>
                    <a:sym typeface="+mn-lt"/>
                  </a:rPr>
                  <a:t>题</a:t>
                </a:r>
                <a:r>
                  <a:rPr lang="en-US" altLang="zh-CN" sz="800" dirty="0" smtClean="0">
                    <a:cs typeface="+mn-ea"/>
                    <a:sym typeface="+mn-lt"/>
                  </a:rPr>
                  <a:t>…</a:t>
                </a:r>
                <a:endParaRPr lang="en-US" altLang="zh-CN" sz="800" dirty="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79" name="肘形连接符 78"/>
          <p:cNvCxnSpPr>
            <a:stCxn id="74" idx="1"/>
            <a:endCxn id="11" idx="3"/>
          </p:cNvCxnSpPr>
          <p:nvPr/>
        </p:nvCxnSpPr>
        <p:spPr>
          <a:xfrm rot="10800000" flipV="1">
            <a:off x="4826598" y="2944842"/>
            <a:ext cx="1487637" cy="949865"/>
          </a:xfrm>
          <a:prstGeom prst="bentConnector3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141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7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0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1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3" presetID="17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0" presetID="17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8" grpId="0" animBg="1"/>
          <p:bldP spid="20" grpId="0" animBg="1"/>
          <p:bldP spid="2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7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3" presetID="17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0" presetID="17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8" grpId="0" animBg="1"/>
          <p:bldP spid="20" grpId="0" animBg="1"/>
          <p:bldP spid="22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38;#4053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heme/theme1.xml><?xml version="1.0" encoding="utf-8"?>
<a:theme xmlns:a="http://schemas.openxmlformats.org/drawingml/2006/main" name="Office 主题​​">
  <a:themeElements>
    <a:clrScheme name="自定义 193">
      <a:dk1>
        <a:srgbClr val="C00000"/>
      </a:dk1>
      <a:lt1>
        <a:sysClr val="window" lastClr="FFFFFF"/>
      </a:lt1>
      <a:dk2>
        <a:srgbClr val="EF5A03"/>
      </a:dk2>
      <a:lt2>
        <a:srgbClr val="B30000"/>
      </a:lt2>
      <a:accent1>
        <a:srgbClr val="C00000"/>
      </a:accent1>
      <a:accent2>
        <a:srgbClr val="900000"/>
      </a:accent2>
      <a:accent3>
        <a:srgbClr val="EF0000"/>
      </a:accent3>
      <a:accent4>
        <a:srgbClr val="6C0000"/>
      </a:accent4>
      <a:accent5>
        <a:srgbClr val="EF0000"/>
      </a:accent5>
      <a:accent6>
        <a:srgbClr val="70AD47"/>
      </a:accent6>
      <a:hlink>
        <a:srgbClr val="0563C1"/>
      </a:hlink>
      <a:folHlink>
        <a:srgbClr val="954F72"/>
      </a:folHlink>
    </a:clrScheme>
    <a:fontScheme name="jjpeflwx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234</TotalTime>
  <Words>3114</Words>
  <Application>Microsoft Office PowerPoint</Application>
  <PresentationFormat>全屏显示(16:9)</PresentationFormat>
  <Paragraphs>307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阿里巴巴普惠体 2.0 55 Regular</vt:lpstr>
      <vt:lpstr>等线</vt:lpstr>
      <vt:lpstr>思源宋体 CN Heavy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党政风</dc:title>
  <dc:creator>51PPT模板网</dc:creator>
  <cp:keywords>www.51pptmoban.com</cp:keywords>
  <dc:description>www.51pptmoban.com</dc:description>
  <cp:lastModifiedBy>Microsoft 帐户</cp:lastModifiedBy>
  <cp:revision>118</cp:revision>
  <dcterms:created xsi:type="dcterms:W3CDTF">2017-03-04T06:55:50Z</dcterms:created>
  <dcterms:modified xsi:type="dcterms:W3CDTF">2021-05-25T13:48:51Z</dcterms:modified>
</cp:coreProperties>
</file>