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8" r:id="rId2"/>
    <p:sldId id="286" r:id="rId3"/>
    <p:sldId id="280" r:id="rId4"/>
    <p:sldId id="258" r:id="rId5"/>
    <p:sldId id="257" r:id="rId6"/>
    <p:sldId id="259" r:id="rId7"/>
    <p:sldId id="260" r:id="rId8"/>
    <p:sldId id="287" r:id="rId9"/>
    <p:sldId id="261" r:id="rId10"/>
    <p:sldId id="262" r:id="rId11"/>
    <p:sldId id="263" r:id="rId12"/>
    <p:sldId id="264" r:id="rId13"/>
    <p:sldId id="288" r:id="rId14"/>
    <p:sldId id="265" r:id="rId15"/>
    <p:sldId id="266" r:id="rId16"/>
    <p:sldId id="267" r:id="rId17"/>
    <p:sldId id="268" r:id="rId18"/>
    <p:sldId id="272" r:id="rId19"/>
    <p:sldId id="289" r:id="rId20"/>
    <p:sldId id="273" r:id="rId21"/>
    <p:sldId id="274" r:id="rId22"/>
    <p:sldId id="275" r:id="rId23"/>
    <p:sldId id="276" r:id="rId24"/>
    <p:sldId id="290" r:id="rId25"/>
    <p:sldId id="291" r:id="rId26"/>
  </p:sldIdLst>
  <p:sldSz cx="9144000" cy="5145088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816"/>
    <a:srgbClr val="E8F3F5"/>
    <a:srgbClr val="9DD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38" autoAdjust="0"/>
  </p:normalViewPr>
  <p:slideViewPr>
    <p:cSldViewPr>
      <p:cViewPr>
        <p:scale>
          <a:sx n="100" d="100"/>
          <a:sy n="100" d="100"/>
        </p:scale>
        <p:origin x="258" y="414"/>
      </p:cViewPr>
      <p:guideLst>
        <p:guide orient="horz" pos="1621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51ECB-4B58-48AA-A52F-752FB29ED9DD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EB8D3D-256D-40FB-9AC4-86A005FBF2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948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61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AEDAE-52C9-4FF0-B00D-B04BAF3D09C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59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6E2A2-F443-45A8-9E31-985F8E5D2CB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741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B7B1C-B1AE-46DF-9C35-8FF65D41A5C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700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3645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B7B1C-B1AE-46DF-9C35-8FF65D41A5C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686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D2FE5-5C16-4F62-9D00-CB83B7A2207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816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6E2A2-F443-45A8-9E31-985F8E5D2CB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064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6E2A2-F443-45A8-9E31-985F8E5D2CB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407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FB6FF193-9C40-4EDC-A891-7B72C4BA3C37}" type="slidenum">
              <a:rPr lang="zh-CN" altLang="en-US" smtClean="0"/>
              <a:pPr eaLnBrk="1" hangingPunct="1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9808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93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760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C070AA35-F4D5-40DE-9E3F-0F056989F66C}" type="slidenum">
              <a:rPr lang="zh-CN" altLang="en-US" smtClean="0"/>
              <a:pPr eaLnBrk="1" hangingPunct="1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2628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F749E2F-295A-453B-B8AC-FD6B3B58426B}" type="slidenum">
              <a:rPr lang="zh-CN" altLang="en-US" smtClean="0"/>
              <a:pPr eaLnBrk="1" hangingPunct="1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7774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5018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6516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049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www.5</a:t>
            </a:r>
            <a:r>
              <a:rPr lang="zh-CN" altLang="en-US" dirty="0"/>
              <a:t>，</a:t>
            </a:r>
            <a:r>
              <a:rPr lang="en-US" altLang="zh-CN" dirty="0"/>
              <a:t>1pp tm </a:t>
            </a:r>
            <a:r>
              <a:rPr lang="en-US" altLang="zh-CN" dirty="0" err="1"/>
              <a:t>oba</a:t>
            </a:r>
            <a:r>
              <a:rPr lang="en-US" altLang="zh-CN" dirty="0"/>
              <a:t> n.com  5</a:t>
            </a:r>
            <a:r>
              <a:rPr lang="zh-CN" altLang="en-US" dirty="0"/>
              <a:t>，</a:t>
            </a:r>
            <a:r>
              <a:rPr lang="en-US" altLang="zh-CN" dirty="0"/>
              <a:t>1 PP T</a:t>
            </a:r>
            <a:r>
              <a:rPr lang="zh-CN" altLang="en-US" dirty="0"/>
              <a:t>模板 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732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B7B1C-B1AE-46DF-9C35-8FF65D41A5C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835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5FE5D-58F8-4632-9DFF-B78068E3F7F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969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404DD-C5D6-4A49-8989-4A14426859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065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D2FE5-5C16-4F62-9D00-CB83B7A2207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172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936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404DD-C5D6-4A49-8989-4A14426859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017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3168" y="4471948"/>
            <a:ext cx="9147168" cy="673225"/>
            <a:chOff x="-3168" y="4471948"/>
            <a:chExt cx="9147168" cy="6732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/>
          </p:blipFill>
          <p:spPr>
            <a:xfrm>
              <a:off x="-3168" y="4635431"/>
              <a:ext cx="2591207" cy="509174"/>
            </a:xfrm>
            <a:prstGeom prst="rect">
              <a:avLst/>
            </a:prstGeom>
            <a:effectLst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1723"/>
            <a:stretch/>
          </p:blipFill>
          <p:spPr>
            <a:xfrm>
              <a:off x="5179858" y="4471948"/>
              <a:ext cx="3964142" cy="673225"/>
            </a:xfrm>
            <a:prstGeom prst="rect">
              <a:avLst/>
            </a:prstGeom>
            <a:effectLst/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0268"/>
            <a:stretch/>
          </p:blipFill>
          <p:spPr>
            <a:xfrm>
              <a:off x="2063658" y="4597495"/>
              <a:ext cx="2591207" cy="545178"/>
            </a:xfrm>
            <a:prstGeom prst="rect">
              <a:avLst/>
            </a:prstGeom>
            <a:effectLst/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/>
          </p:blipFill>
          <p:spPr>
            <a:xfrm>
              <a:off x="3572070" y="4635431"/>
              <a:ext cx="2591207" cy="509174"/>
            </a:xfrm>
            <a:prstGeom prst="rect">
              <a:avLst/>
            </a:prstGeom>
            <a:effectLst/>
          </p:spPr>
        </p:pic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6284" y="160276"/>
            <a:ext cx="709937" cy="6054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6163277" y="4556831"/>
            <a:ext cx="2399642" cy="588911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>
            <a:off x="1131072" y="557459"/>
            <a:ext cx="7760643" cy="109722"/>
            <a:chOff x="970074" y="558243"/>
            <a:chExt cx="9501936" cy="20586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0074" y="558244"/>
              <a:ext cx="5988795" cy="20586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3" t="1" b="-1"/>
            <a:stretch/>
          </p:blipFill>
          <p:spPr>
            <a:xfrm flipV="1">
              <a:off x="4921180" y="558243"/>
              <a:ext cx="5550830" cy="2058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-3168" y="4471948"/>
            <a:ext cx="9147168" cy="673225"/>
            <a:chOff x="-3168" y="4471948"/>
            <a:chExt cx="9147168" cy="6732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/>
          </p:blipFill>
          <p:spPr>
            <a:xfrm>
              <a:off x="-3168" y="4635431"/>
              <a:ext cx="2591207" cy="509174"/>
            </a:xfrm>
            <a:prstGeom prst="rect">
              <a:avLst/>
            </a:prstGeom>
            <a:effectLst/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1723"/>
            <a:stretch/>
          </p:blipFill>
          <p:spPr>
            <a:xfrm>
              <a:off x="5179858" y="4471948"/>
              <a:ext cx="3964142" cy="673225"/>
            </a:xfrm>
            <a:prstGeom prst="rect">
              <a:avLst/>
            </a:prstGeom>
            <a:effectLst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0268"/>
            <a:stretch/>
          </p:blipFill>
          <p:spPr>
            <a:xfrm>
              <a:off x="2063658" y="4597495"/>
              <a:ext cx="2591207" cy="545178"/>
            </a:xfrm>
            <a:prstGeom prst="rect">
              <a:avLst/>
            </a:prstGeom>
            <a:effectLst/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/>
          </p:blipFill>
          <p:spPr>
            <a:xfrm>
              <a:off x="3572070" y="4635431"/>
              <a:ext cx="2591207" cy="509174"/>
            </a:xfrm>
            <a:prstGeom prst="rect">
              <a:avLst/>
            </a:prstGeom>
            <a:effectLst/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6284" y="160276"/>
            <a:ext cx="709937" cy="60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6163277" y="4556831"/>
            <a:ext cx="2399642" cy="588911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>
            <a:off x="1131072" y="557459"/>
            <a:ext cx="7760643" cy="109722"/>
            <a:chOff x="970074" y="558243"/>
            <a:chExt cx="9501936" cy="20586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0074" y="558244"/>
              <a:ext cx="5988795" cy="20586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3" t="1" b="-1"/>
            <a:stretch/>
          </p:blipFill>
          <p:spPr>
            <a:xfrm flipV="1">
              <a:off x="4921180" y="558243"/>
              <a:ext cx="5550830" cy="2058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-3168" y="4471948"/>
            <a:ext cx="9147168" cy="673225"/>
            <a:chOff x="-3168" y="4471948"/>
            <a:chExt cx="9147168" cy="6732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/>
          </p:blipFill>
          <p:spPr>
            <a:xfrm>
              <a:off x="-3168" y="4635431"/>
              <a:ext cx="2591207" cy="509174"/>
            </a:xfrm>
            <a:prstGeom prst="rect">
              <a:avLst/>
            </a:prstGeom>
            <a:effectLst/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1723"/>
            <a:stretch/>
          </p:blipFill>
          <p:spPr>
            <a:xfrm>
              <a:off x="5179858" y="4471948"/>
              <a:ext cx="3964142" cy="673225"/>
            </a:xfrm>
            <a:prstGeom prst="rect">
              <a:avLst/>
            </a:prstGeom>
            <a:effectLst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0268"/>
            <a:stretch/>
          </p:blipFill>
          <p:spPr>
            <a:xfrm>
              <a:off x="2063658" y="4597495"/>
              <a:ext cx="2591207" cy="545178"/>
            </a:xfrm>
            <a:prstGeom prst="rect">
              <a:avLst/>
            </a:prstGeom>
            <a:effectLst/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/>
          </p:blipFill>
          <p:spPr>
            <a:xfrm>
              <a:off x="3572070" y="4635431"/>
              <a:ext cx="2591207" cy="509174"/>
            </a:xfrm>
            <a:prstGeom prst="rect">
              <a:avLst/>
            </a:prstGeom>
            <a:effectLst/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6284" y="160276"/>
            <a:ext cx="709937" cy="60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6163277" y="4556831"/>
            <a:ext cx="2399642" cy="588911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>
            <a:off x="1131072" y="557459"/>
            <a:ext cx="7760643" cy="109722"/>
            <a:chOff x="970074" y="558243"/>
            <a:chExt cx="9501936" cy="20586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0074" y="558244"/>
              <a:ext cx="5988795" cy="20586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3" t="1" b="-1"/>
            <a:stretch/>
          </p:blipFill>
          <p:spPr>
            <a:xfrm flipV="1">
              <a:off x="4921180" y="558243"/>
              <a:ext cx="5550830" cy="2058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-3168" y="4471948"/>
            <a:ext cx="9147168" cy="673225"/>
            <a:chOff x="-3168" y="4471948"/>
            <a:chExt cx="9147168" cy="6732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/>
          </p:blipFill>
          <p:spPr>
            <a:xfrm>
              <a:off x="-3168" y="4635431"/>
              <a:ext cx="2591207" cy="509174"/>
            </a:xfrm>
            <a:prstGeom prst="rect">
              <a:avLst/>
            </a:prstGeom>
            <a:effectLst/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1723"/>
            <a:stretch/>
          </p:blipFill>
          <p:spPr>
            <a:xfrm>
              <a:off x="5179858" y="4471948"/>
              <a:ext cx="3964142" cy="673225"/>
            </a:xfrm>
            <a:prstGeom prst="rect">
              <a:avLst/>
            </a:prstGeom>
            <a:effectLst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0268"/>
            <a:stretch/>
          </p:blipFill>
          <p:spPr>
            <a:xfrm>
              <a:off x="2063658" y="4597495"/>
              <a:ext cx="2591207" cy="545178"/>
            </a:xfrm>
            <a:prstGeom prst="rect">
              <a:avLst/>
            </a:prstGeom>
            <a:effectLst/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/>
          </p:blipFill>
          <p:spPr>
            <a:xfrm>
              <a:off x="3572070" y="4635431"/>
              <a:ext cx="2591207" cy="509174"/>
            </a:xfrm>
            <a:prstGeom prst="rect">
              <a:avLst/>
            </a:prstGeom>
            <a:effectLst/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6284" y="160276"/>
            <a:ext cx="709937" cy="60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6163277" y="4556831"/>
            <a:ext cx="2399642" cy="588911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>
            <a:off x="1131072" y="557459"/>
            <a:ext cx="7760643" cy="109722"/>
            <a:chOff x="970074" y="558243"/>
            <a:chExt cx="9501936" cy="20586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0074" y="558244"/>
              <a:ext cx="5988795" cy="20586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3" t="1" b="-1"/>
            <a:stretch/>
          </p:blipFill>
          <p:spPr>
            <a:xfrm flipV="1">
              <a:off x="4921180" y="558243"/>
              <a:ext cx="5550830" cy="2058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81618-0ADA-4B75-B483-C47132255BB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7D4C9-050A-45CD-93AA-FA3B5BDA14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65" r:id="rId4"/>
    <p:sldLayoutId id="2147483666" r:id="rId5"/>
    <p:sldLayoutId id="2147483667" r:id="rId6"/>
    <p:sldLayoutId id="2147483668" r:id="rId7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8143875" y="2238375"/>
            <a:ext cx="647700" cy="68371"/>
          </a:xfrm>
          <a:custGeom>
            <a:avLst/>
            <a:gdLst>
              <a:gd name="connsiteX0" fmla="*/ 0 w 723900"/>
              <a:gd name="connsiteY0" fmla="*/ 104775 h 139490"/>
              <a:gd name="connsiteX1" fmla="*/ 342900 w 723900"/>
              <a:gd name="connsiteY1" fmla="*/ 133350 h 139490"/>
              <a:gd name="connsiteX2" fmla="*/ 723900 w 723900"/>
              <a:gd name="connsiteY2" fmla="*/ 0 h 139490"/>
              <a:gd name="connsiteX0" fmla="*/ 0 w 647700"/>
              <a:gd name="connsiteY0" fmla="*/ 38100 h 68371"/>
              <a:gd name="connsiteX1" fmla="*/ 342900 w 647700"/>
              <a:gd name="connsiteY1" fmla="*/ 66675 h 68371"/>
              <a:gd name="connsiteX2" fmla="*/ 647700 w 647700"/>
              <a:gd name="connsiteY2" fmla="*/ 0 h 6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68371">
                <a:moveTo>
                  <a:pt x="0" y="38100"/>
                </a:moveTo>
                <a:cubicBezTo>
                  <a:pt x="111125" y="61119"/>
                  <a:pt x="234950" y="73025"/>
                  <a:pt x="342900" y="66675"/>
                </a:cubicBezTo>
                <a:cubicBezTo>
                  <a:pt x="450850" y="60325"/>
                  <a:pt x="517525" y="57943"/>
                  <a:pt x="64770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976" y="1528428"/>
            <a:ext cx="1200527" cy="12961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1243" y="1777586"/>
            <a:ext cx="1550228" cy="634325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466725" y="2505075"/>
            <a:ext cx="800100" cy="161925"/>
          </a:xfrm>
          <a:custGeom>
            <a:avLst/>
            <a:gdLst>
              <a:gd name="connsiteX0" fmla="*/ 0 w 800100"/>
              <a:gd name="connsiteY0" fmla="*/ 161925 h 161925"/>
              <a:gd name="connsiteX1" fmla="*/ 381000 w 800100"/>
              <a:gd name="connsiteY1" fmla="*/ 28575 h 161925"/>
              <a:gd name="connsiteX2" fmla="*/ 800100 w 800100"/>
              <a:gd name="connsiteY2" fmla="*/ 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100" h="161925">
                <a:moveTo>
                  <a:pt x="0" y="161925"/>
                </a:moveTo>
                <a:cubicBezTo>
                  <a:pt x="123825" y="108743"/>
                  <a:pt x="247650" y="55562"/>
                  <a:pt x="381000" y="28575"/>
                </a:cubicBezTo>
                <a:cubicBezTo>
                  <a:pt x="514350" y="1588"/>
                  <a:pt x="657225" y="794"/>
                  <a:pt x="80010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514600" y="2428875"/>
            <a:ext cx="676275" cy="133639"/>
          </a:xfrm>
          <a:custGeom>
            <a:avLst/>
            <a:gdLst>
              <a:gd name="connsiteX0" fmla="*/ 0 w 676275"/>
              <a:gd name="connsiteY0" fmla="*/ 28575 h 133639"/>
              <a:gd name="connsiteX1" fmla="*/ 266700 w 676275"/>
              <a:gd name="connsiteY1" fmla="*/ 133350 h 133639"/>
              <a:gd name="connsiteX2" fmla="*/ 676275 w 676275"/>
              <a:gd name="connsiteY2" fmla="*/ 0 h 133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275" h="133639">
                <a:moveTo>
                  <a:pt x="0" y="28575"/>
                </a:moveTo>
                <a:cubicBezTo>
                  <a:pt x="76994" y="83344"/>
                  <a:pt x="153988" y="138113"/>
                  <a:pt x="266700" y="133350"/>
                </a:cubicBezTo>
                <a:cubicBezTo>
                  <a:pt x="379413" y="128588"/>
                  <a:pt x="527844" y="64294"/>
                  <a:pt x="676275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981700" y="2313681"/>
            <a:ext cx="676275" cy="191394"/>
          </a:xfrm>
          <a:custGeom>
            <a:avLst/>
            <a:gdLst>
              <a:gd name="connsiteX0" fmla="*/ 0 w 676275"/>
              <a:gd name="connsiteY0" fmla="*/ 191394 h 191394"/>
              <a:gd name="connsiteX1" fmla="*/ 409575 w 676275"/>
              <a:gd name="connsiteY1" fmla="*/ 19944 h 191394"/>
              <a:gd name="connsiteX2" fmla="*/ 676275 w 676275"/>
              <a:gd name="connsiteY2" fmla="*/ 10419 h 19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275" h="191394">
                <a:moveTo>
                  <a:pt x="0" y="191394"/>
                </a:moveTo>
                <a:cubicBezTo>
                  <a:pt x="148431" y="120750"/>
                  <a:pt x="296863" y="50106"/>
                  <a:pt x="409575" y="19944"/>
                </a:cubicBezTo>
                <a:cubicBezTo>
                  <a:pt x="522287" y="-10218"/>
                  <a:pt x="599281" y="100"/>
                  <a:pt x="676275" y="10419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sp>
        <p:nvSpPr>
          <p:cNvPr id="24" name="文本框 38"/>
          <p:cNvSpPr txBox="1"/>
          <p:nvPr/>
        </p:nvSpPr>
        <p:spPr>
          <a:xfrm rot="21161249">
            <a:off x="3180573" y="1267882"/>
            <a:ext cx="2754600" cy="130035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简约手绘</a:t>
            </a:r>
            <a:endParaRPr lang="en-US" altLang="zh-CN" sz="40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小学教学设计</a:t>
            </a:r>
          </a:p>
        </p:txBody>
      </p:sp>
      <p:sp>
        <p:nvSpPr>
          <p:cNvPr id="2" name="文本框 1"/>
          <p:cNvSpPr txBox="1"/>
          <p:nvPr/>
        </p:nvSpPr>
        <p:spPr>
          <a:xfrm rot="21168504">
            <a:off x="4052641" y="2999476"/>
            <a:ext cx="11085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问藏书房" pitchFamily="2" charset="-122"/>
                <a:ea typeface="问藏书房" pitchFamily="2" charset="-122"/>
              </a:rPr>
              <a:t>@51PPT</a:t>
            </a:r>
            <a:r>
              <a:rPr lang="zh-CN" altLang="en-US" sz="1200" dirty="0">
                <a:latin typeface="问藏书房" pitchFamily="2" charset="-122"/>
                <a:ea typeface="问藏书房" pitchFamily="2" charset="-122"/>
              </a:rPr>
              <a:t>模板网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Freeform 5"/>
          <p:cNvSpPr>
            <a:spLocks noEditPoints="1"/>
          </p:cNvSpPr>
          <p:nvPr/>
        </p:nvSpPr>
        <p:spPr bwMode="auto">
          <a:xfrm>
            <a:off x="4788024" y="1888468"/>
            <a:ext cx="1563595" cy="963079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Rectangle 47"/>
          <p:cNvSpPr/>
          <p:nvPr/>
        </p:nvSpPr>
        <p:spPr>
          <a:xfrm>
            <a:off x="5270412" y="1102715"/>
            <a:ext cx="1077218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106" name="Rectangle 47"/>
          <p:cNvSpPr/>
          <p:nvPr/>
        </p:nvSpPr>
        <p:spPr>
          <a:xfrm>
            <a:off x="1370546" y="2523328"/>
            <a:ext cx="1077218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108" name="Rectangle 47"/>
          <p:cNvSpPr/>
          <p:nvPr/>
        </p:nvSpPr>
        <p:spPr>
          <a:xfrm>
            <a:off x="6829516" y="2091280"/>
            <a:ext cx="1077218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110" name="Rectangle 47"/>
          <p:cNvSpPr/>
          <p:nvPr/>
        </p:nvSpPr>
        <p:spPr>
          <a:xfrm>
            <a:off x="3573670" y="3573954"/>
            <a:ext cx="1077218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111" name="Freeform 5"/>
          <p:cNvSpPr>
            <a:spLocks noEditPoints="1"/>
          </p:cNvSpPr>
          <p:nvPr/>
        </p:nvSpPr>
        <p:spPr bwMode="auto">
          <a:xfrm>
            <a:off x="2763009" y="2212307"/>
            <a:ext cx="1795580" cy="1105967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Freeform 5"/>
          <p:cNvSpPr>
            <a:spLocks noEditPoints="1"/>
          </p:cNvSpPr>
          <p:nvPr/>
        </p:nvSpPr>
        <p:spPr bwMode="auto">
          <a:xfrm>
            <a:off x="3491562" y="1171821"/>
            <a:ext cx="1236742" cy="761757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Freeform 5"/>
          <p:cNvSpPr>
            <a:spLocks noEditPoints="1"/>
          </p:cNvSpPr>
          <p:nvPr/>
        </p:nvSpPr>
        <p:spPr bwMode="auto">
          <a:xfrm>
            <a:off x="5148082" y="3436466"/>
            <a:ext cx="914094" cy="563026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文本框 7"/>
          <p:cNvSpPr txBox="1">
            <a:spLocks noChangeArrowheads="1"/>
          </p:cNvSpPr>
          <p:nvPr/>
        </p:nvSpPr>
        <p:spPr bwMode="auto">
          <a:xfrm>
            <a:off x="5204834" y="1344332"/>
            <a:ext cx="1934884" cy="5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" name="文本框 7"/>
          <p:cNvSpPr txBox="1">
            <a:spLocks noChangeArrowheads="1"/>
          </p:cNvSpPr>
          <p:nvPr/>
        </p:nvSpPr>
        <p:spPr bwMode="auto">
          <a:xfrm>
            <a:off x="6789010" y="2307250"/>
            <a:ext cx="1671422" cy="5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文本框 7"/>
          <p:cNvSpPr txBox="1">
            <a:spLocks noChangeArrowheads="1"/>
          </p:cNvSpPr>
          <p:nvPr/>
        </p:nvSpPr>
        <p:spPr bwMode="auto">
          <a:xfrm>
            <a:off x="334962" y="2764945"/>
            <a:ext cx="2198612" cy="377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文本框 7"/>
          <p:cNvSpPr txBox="1">
            <a:spLocks noChangeArrowheads="1"/>
          </p:cNvSpPr>
          <p:nvPr/>
        </p:nvSpPr>
        <p:spPr bwMode="auto">
          <a:xfrm>
            <a:off x="2447764" y="3792604"/>
            <a:ext cx="2243682" cy="377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教学背景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3"/>
          <p:cNvGrpSpPr/>
          <p:nvPr/>
        </p:nvGrpSpPr>
        <p:grpSpPr>
          <a:xfrm>
            <a:off x="1258128" y="1204392"/>
            <a:ext cx="1441664" cy="2215852"/>
            <a:chOff x="1677504" y="1937037"/>
            <a:chExt cx="1922218" cy="2953557"/>
          </a:xfrm>
          <a:solidFill>
            <a:schemeClr val="accent1"/>
          </a:solidFill>
        </p:grpSpPr>
        <p:grpSp>
          <p:nvGrpSpPr>
            <p:cNvPr id="4" name="组合 4"/>
            <p:cNvGrpSpPr/>
            <p:nvPr/>
          </p:nvGrpSpPr>
          <p:grpSpPr>
            <a:xfrm>
              <a:off x="1677504" y="1937037"/>
              <a:ext cx="1806678" cy="2953557"/>
              <a:chOff x="2620963" y="2576513"/>
              <a:chExt cx="830263" cy="1357313"/>
            </a:xfrm>
            <a:grpFill/>
          </p:grpSpPr>
          <p:sp>
            <p:nvSpPr>
              <p:cNvPr id="6" name="Freeform 212"/>
              <p:cNvSpPr>
                <a:spLocks noEditPoints="1"/>
              </p:cNvSpPr>
              <p:nvPr/>
            </p:nvSpPr>
            <p:spPr bwMode="auto">
              <a:xfrm>
                <a:off x="2620963" y="2576513"/>
                <a:ext cx="830263" cy="1357313"/>
              </a:xfrm>
              <a:custGeom>
                <a:avLst/>
                <a:gdLst>
                  <a:gd name="T0" fmla="*/ 394 w 403"/>
                  <a:gd name="T1" fmla="*/ 179 h 659"/>
                  <a:gd name="T2" fmla="*/ 173 w 403"/>
                  <a:gd name="T3" fmla="*/ 4 h 659"/>
                  <a:gd name="T4" fmla="*/ 20 w 403"/>
                  <a:gd name="T5" fmla="*/ 161 h 659"/>
                  <a:gd name="T6" fmla="*/ 112 w 403"/>
                  <a:gd name="T7" fmla="*/ 362 h 659"/>
                  <a:gd name="T8" fmla="*/ 93 w 403"/>
                  <a:gd name="T9" fmla="*/ 644 h 659"/>
                  <a:gd name="T10" fmla="*/ 104 w 403"/>
                  <a:gd name="T11" fmla="*/ 653 h 659"/>
                  <a:gd name="T12" fmla="*/ 207 w 403"/>
                  <a:gd name="T13" fmla="*/ 598 h 659"/>
                  <a:gd name="T14" fmla="*/ 315 w 403"/>
                  <a:gd name="T15" fmla="*/ 650 h 659"/>
                  <a:gd name="T16" fmla="*/ 317 w 403"/>
                  <a:gd name="T17" fmla="*/ 580 h 659"/>
                  <a:gd name="T18" fmla="*/ 303 w 403"/>
                  <a:gd name="T19" fmla="*/ 362 h 659"/>
                  <a:gd name="T20" fmla="*/ 303 w 403"/>
                  <a:gd name="T21" fmla="*/ 638 h 659"/>
                  <a:gd name="T22" fmla="*/ 200 w 403"/>
                  <a:gd name="T23" fmla="*/ 582 h 659"/>
                  <a:gd name="T24" fmla="*/ 160 w 403"/>
                  <a:gd name="T25" fmla="*/ 612 h 659"/>
                  <a:gd name="T26" fmla="*/ 117 w 403"/>
                  <a:gd name="T27" fmla="*/ 486 h 659"/>
                  <a:gd name="T28" fmla="*/ 134 w 403"/>
                  <a:gd name="T29" fmla="*/ 371 h 659"/>
                  <a:gd name="T30" fmla="*/ 122 w 403"/>
                  <a:gd name="T31" fmla="*/ 601 h 659"/>
                  <a:gd name="T32" fmla="*/ 131 w 403"/>
                  <a:gd name="T33" fmla="*/ 605 h 659"/>
                  <a:gd name="T34" fmla="*/ 207 w 403"/>
                  <a:gd name="T35" fmla="*/ 551 h 659"/>
                  <a:gd name="T36" fmla="*/ 262 w 403"/>
                  <a:gd name="T37" fmla="*/ 597 h 659"/>
                  <a:gd name="T38" fmla="*/ 286 w 403"/>
                  <a:gd name="T39" fmla="*/ 601 h 659"/>
                  <a:gd name="T40" fmla="*/ 287 w 403"/>
                  <a:gd name="T41" fmla="*/ 369 h 659"/>
                  <a:gd name="T42" fmla="*/ 299 w 403"/>
                  <a:gd name="T43" fmla="*/ 573 h 659"/>
                  <a:gd name="T44" fmla="*/ 138 w 403"/>
                  <a:gd name="T45" fmla="*/ 373 h 659"/>
                  <a:gd name="T46" fmla="*/ 276 w 403"/>
                  <a:gd name="T47" fmla="*/ 594 h 659"/>
                  <a:gd name="T48" fmla="*/ 245 w 403"/>
                  <a:gd name="T49" fmla="*/ 573 h 659"/>
                  <a:gd name="T50" fmla="*/ 208 w 403"/>
                  <a:gd name="T51" fmla="*/ 546 h 659"/>
                  <a:gd name="T52" fmla="*/ 165 w 403"/>
                  <a:gd name="T53" fmla="*/ 573 h 659"/>
                  <a:gd name="T54" fmla="*/ 141 w 403"/>
                  <a:gd name="T55" fmla="*/ 481 h 659"/>
                  <a:gd name="T56" fmla="*/ 72 w 403"/>
                  <a:gd name="T57" fmla="*/ 313 h 659"/>
                  <a:gd name="T58" fmla="*/ 181 w 403"/>
                  <a:gd name="T59" fmla="*/ 17 h 659"/>
                  <a:gd name="T60" fmla="*/ 292 w 403"/>
                  <a:gd name="T61" fmla="*/ 39 h 659"/>
                  <a:gd name="T62" fmla="*/ 302 w 403"/>
                  <a:gd name="T63" fmla="*/ 34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3" h="659">
                    <a:moveTo>
                      <a:pt x="314" y="355"/>
                    </a:moveTo>
                    <a:cubicBezTo>
                      <a:pt x="373" y="319"/>
                      <a:pt x="403" y="247"/>
                      <a:pt x="394" y="179"/>
                    </a:cubicBezTo>
                    <a:cubicBezTo>
                      <a:pt x="387" y="126"/>
                      <a:pt x="360" y="75"/>
                      <a:pt x="319" y="41"/>
                    </a:cubicBezTo>
                    <a:cubicBezTo>
                      <a:pt x="278" y="6"/>
                      <a:pt x="225" y="0"/>
                      <a:pt x="173" y="4"/>
                    </a:cubicBezTo>
                    <a:cubicBezTo>
                      <a:pt x="172" y="4"/>
                      <a:pt x="172" y="4"/>
                      <a:pt x="171" y="4"/>
                    </a:cubicBezTo>
                    <a:cubicBezTo>
                      <a:pt x="93" y="8"/>
                      <a:pt x="39" y="92"/>
                      <a:pt x="20" y="161"/>
                    </a:cubicBezTo>
                    <a:cubicBezTo>
                      <a:pt x="0" y="236"/>
                      <a:pt x="33" y="312"/>
                      <a:pt x="98" y="353"/>
                    </a:cubicBezTo>
                    <a:cubicBezTo>
                      <a:pt x="102" y="356"/>
                      <a:pt x="107" y="359"/>
                      <a:pt x="112" y="362"/>
                    </a:cubicBezTo>
                    <a:cubicBezTo>
                      <a:pt x="95" y="396"/>
                      <a:pt x="102" y="440"/>
                      <a:pt x="101" y="476"/>
                    </a:cubicBezTo>
                    <a:cubicBezTo>
                      <a:pt x="101" y="532"/>
                      <a:pt x="96" y="589"/>
                      <a:pt x="93" y="644"/>
                    </a:cubicBezTo>
                    <a:cubicBezTo>
                      <a:pt x="93" y="649"/>
                      <a:pt x="96" y="652"/>
                      <a:pt x="100" y="652"/>
                    </a:cubicBezTo>
                    <a:cubicBezTo>
                      <a:pt x="101" y="653"/>
                      <a:pt x="102" y="653"/>
                      <a:pt x="104" y="653"/>
                    </a:cubicBezTo>
                    <a:cubicBezTo>
                      <a:pt x="126" y="651"/>
                      <a:pt x="146" y="640"/>
                      <a:pt x="164" y="629"/>
                    </a:cubicBezTo>
                    <a:cubicBezTo>
                      <a:pt x="175" y="622"/>
                      <a:pt x="198" y="611"/>
                      <a:pt x="207" y="598"/>
                    </a:cubicBezTo>
                    <a:cubicBezTo>
                      <a:pt x="231" y="627"/>
                      <a:pt x="270" y="640"/>
                      <a:pt x="303" y="657"/>
                    </a:cubicBezTo>
                    <a:cubicBezTo>
                      <a:pt x="308" y="659"/>
                      <a:pt x="314" y="655"/>
                      <a:pt x="315" y="650"/>
                    </a:cubicBezTo>
                    <a:cubicBezTo>
                      <a:pt x="317" y="650"/>
                      <a:pt x="318" y="648"/>
                      <a:pt x="318" y="646"/>
                    </a:cubicBezTo>
                    <a:cubicBezTo>
                      <a:pt x="324" y="626"/>
                      <a:pt x="318" y="600"/>
                      <a:pt x="317" y="580"/>
                    </a:cubicBezTo>
                    <a:cubicBezTo>
                      <a:pt x="314" y="553"/>
                      <a:pt x="312" y="525"/>
                      <a:pt x="310" y="498"/>
                    </a:cubicBezTo>
                    <a:cubicBezTo>
                      <a:pt x="308" y="452"/>
                      <a:pt x="300" y="408"/>
                      <a:pt x="303" y="362"/>
                    </a:cubicBezTo>
                    <a:cubicBezTo>
                      <a:pt x="307" y="360"/>
                      <a:pt x="310" y="357"/>
                      <a:pt x="314" y="355"/>
                    </a:cubicBezTo>
                    <a:moveTo>
                      <a:pt x="303" y="638"/>
                    </a:moveTo>
                    <a:cubicBezTo>
                      <a:pt x="270" y="622"/>
                      <a:pt x="237" y="607"/>
                      <a:pt x="209" y="581"/>
                    </a:cubicBezTo>
                    <a:cubicBezTo>
                      <a:pt x="206" y="578"/>
                      <a:pt x="202" y="579"/>
                      <a:pt x="200" y="582"/>
                    </a:cubicBezTo>
                    <a:cubicBezTo>
                      <a:pt x="196" y="584"/>
                      <a:pt x="193" y="588"/>
                      <a:pt x="189" y="591"/>
                    </a:cubicBezTo>
                    <a:cubicBezTo>
                      <a:pt x="180" y="599"/>
                      <a:pt x="170" y="605"/>
                      <a:pt x="160" y="612"/>
                    </a:cubicBezTo>
                    <a:cubicBezTo>
                      <a:pt x="145" y="622"/>
                      <a:pt x="128" y="632"/>
                      <a:pt x="110" y="638"/>
                    </a:cubicBezTo>
                    <a:cubicBezTo>
                      <a:pt x="112" y="588"/>
                      <a:pt x="114" y="537"/>
                      <a:pt x="117" y="486"/>
                    </a:cubicBezTo>
                    <a:cubicBezTo>
                      <a:pt x="119" y="446"/>
                      <a:pt x="114" y="406"/>
                      <a:pt x="123" y="367"/>
                    </a:cubicBezTo>
                    <a:cubicBezTo>
                      <a:pt x="126" y="368"/>
                      <a:pt x="130" y="370"/>
                      <a:pt x="134" y="371"/>
                    </a:cubicBezTo>
                    <a:cubicBezTo>
                      <a:pt x="126" y="404"/>
                      <a:pt x="132" y="443"/>
                      <a:pt x="132" y="476"/>
                    </a:cubicBezTo>
                    <a:cubicBezTo>
                      <a:pt x="132" y="518"/>
                      <a:pt x="130" y="560"/>
                      <a:pt x="122" y="601"/>
                    </a:cubicBezTo>
                    <a:cubicBezTo>
                      <a:pt x="121" y="606"/>
                      <a:pt x="128" y="609"/>
                      <a:pt x="130" y="605"/>
                    </a:cubicBezTo>
                    <a:cubicBezTo>
                      <a:pt x="130" y="605"/>
                      <a:pt x="131" y="605"/>
                      <a:pt x="131" y="605"/>
                    </a:cubicBezTo>
                    <a:cubicBezTo>
                      <a:pt x="143" y="604"/>
                      <a:pt x="153" y="594"/>
                      <a:pt x="163" y="587"/>
                    </a:cubicBezTo>
                    <a:cubicBezTo>
                      <a:pt x="178" y="575"/>
                      <a:pt x="193" y="564"/>
                      <a:pt x="207" y="551"/>
                    </a:cubicBezTo>
                    <a:cubicBezTo>
                      <a:pt x="211" y="562"/>
                      <a:pt x="229" y="573"/>
                      <a:pt x="237" y="579"/>
                    </a:cubicBezTo>
                    <a:cubicBezTo>
                      <a:pt x="245" y="585"/>
                      <a:pt x="254" y="591"/>
                      <a:pt x="262" y="597"/>
                    </a:cubicBezTo>
                    <a:cubicBezTo>
                      <a:pt x="267" y="601"/>
                      <a:pt x="273" y="606"/>
                      <a:pt x="279" y="606"/>
                    </a:cubicBezTo>
                    <a:cubicBezTo>
                      <a:pt x="282" y="608"/>
                      <a:pt x="287" y="605"/>
                      <a:pt x="286" y="601"/>
                    </a:cubicBezTo>
                    <a:cubicBezTo>
                      <a:pt x="272" y="526"/>
                      <a:pt x="274" y="451"/>
                      <a:pt x="268" y="375"/>
                    </a:cubicBezTo>
                    <a:cubicBezTo>
                      <a:pt x="274" y="373"/>
                      <a:pt x="281" y="371"/>
                      <a:pt x="287" y="369"/>
                    </a:cubicBezTo>
                    <a:cubicBezTo>
                      <a:pt x="278" y="408"/>
                      <a:pt x="290" y="455"/>
                      <a:pt x="293" y="493"/>
                    </a:cubicBezTo>
                    <a:cubicBezTo>
                      <a:pt x="295" y="520"/>
                      <a:pt x="297" y="547"/>
                      <a:pt x="299" y="573"/>
                    </a:cubicBezTo>
                    <a:cubicBezTo>
                      <a:pt x="301" y="594"/>
                      <a:pt x="299" y="618"/>
                      <a:pt x="303" y="638"/>
                    </a:cubicBezTo>
                    <a:moveTo>
                      <a:pt x="138" y="373"/>
                    </a:moveTo>
                    <a:cubicBezTo>
                      <a:pt x="178" y="386"/>
                      <a:pt x="222" y="388"/>
                      <a:pt x="262" y="377"/>
                    </a:cubicBezTo>
                    <a:cubicBezTo>
                      <a:pt x="260" y="449"/>
                      <a:pt x="263" y="523"/>
                      <a:pt x="276" y="594"/>
                    </a:cubicBezTo>
                    <a:cubicBezTo>
                      <a:pt x="274" y="593"/>
                      <a:pt x="272" y="592"/>
                      <a:pt x="270" y="590"/>
                    </a:cubicBezTo>
                    <a:cubicBezTo>
                      <a:pt x="261" y="585"/>
                      <a:pt x="253" y="579"/>
                      <a:pt x="245" y="573"/>
                    </a:cubicBezTo>
                    <a:cubicBezTo>
                      <a:pt x="237" y="567"/>
                      <a:pt x="230" y="561"/>
                      <a:pt x="222" y="555"/>
                    </a:cubicBezTo>
                    <a:cubicBezTo>
                      <a:pt x="218" y="552"/>
                      <a:pt x="214" y="547"/>
                      <a:pt x="208" y="546"/>
                    </a:cubicBezTo>
                    <a:cubicBezTo>
                      <a:pt x="208" y="545"/>
                      <a:pt x="206" y="544"/>
                      <a:pt x="204" y="544"/>
                    </a:cubicBezTo>
                    <a:cubicBezTo>
                      <a:pt x="190" y="550"/>
                      <a:pt x="177" y="563"/>
                      <a:pt x="165" y="573"/>
                    </a:cubicBezTo>
                    <a:cubicBezTo>
                      <a:pt x="155" y="581"/>
                      <a:pt x="143" y="594"/>
                      <a:pt x="131" y="600"/>
                    </a:cubicBezTo>
                    <a:cubicBezTo>
                      <a:pt x="139" y="561"/>
                      <a:pt x="140" y="521"/>
                      <a:pt x="141" y="481"/>
                    </a:cubicBezTo>
                    <a:cubicBezTo>
                      <a:pt x="142" y="447"/>
                      <a:pt x="146" y="407"/>
                      <a:pt x="138" y="373"/>
                    </a:cubicBezTo>
                    <a:moveTo>
                      <a:pt x="72" y="313"/>
                    </a:moveTo>
                    <a:cubicBezTo>
                      <a:pt x="6" y="245"/>
                      <a:pt x="26" y="140"/>
                      <a:pt x="81" y="72"/>
                    </a:cubicBezTo>
                    <a:cubicBezTo>
                      <a:pt x="106" y="42"/>
                      <a:pt x="141" y="19"/>
                      <a:pt x="181" y="17"/>
                    </a:cubicBezTo>
                    <a:cubicBezTo>
                      <a:pt x="184" y="17"/>
                      <a:pt x="186" y="16"/>
                      <a:pt x="186" y="13"/>
                    </a:cubicBezTo>
                    <a:cubicBezTo>
                      <a:pt x="223" y="15"/>
                      <a:pt x="260" y="21"/>
                      <a:pt x="292" y="39"/>
                    </a:cubicBezTo>
                    <a:cubicBezTo>
                      <a:pt x="329" y="61"/>
                      <a:pt x="356" y="102"/>
                      <a:pt x="370" y="142"/>
                    </a:cubicBezTo>
                    <a:cubicBezTo>
                      <a:pt x="397" y="217"/>
                      <a:pt x="371" y="303"/>
                      <a:pt x="302" y="344"/>
                    </a:cubicBezTo>
                    <a:cubicBezTo>
                      <a:pt x="231" y="387"/>
                      <a:pt x="130" y="371"/>
                      <a:pt x="72" y="3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213"/>
              <p:cNvSpPr>
                <a:spLocks noEditPoints="1"/>
              </p:cNvSpPr>
              <p:nvPr/>
            </p:nvSpPr>
            <p:spPr bwMode="auto">
              <a:xfrm>
                <a:off x="2676525" y="2611438"/>
                <a:ext cx="728663" cy="725488"/>
              </a:xfrm>
              <a:custGeom>
                <a:avLst/>
                <a:gdLst>
                  <a:gd name="T0" fmla="*/ 289 w 354"/>
                  <a:gd name="T1" fmla="*/ 71 h 352"/>
                  <a:gd name="T2" fmla="*/ 103 w 354"/>
                  <a:gd name="T3" fmla="*/ 38 h 352"/>
                  <a:gd name="T4" fmla="*/ 29 w 354"/>
                  <a:gd name="T5" fmla="*/ 243 h 352"/>
                  <a:gd name="T6" fmla="*/ 115 w 354"/>
                  <a:gd name="T7" fmla="*/ 320 h 352"/>
                  <a:gd name="T8" fmla="*/ 117 w 354"/>
                  <a:gd name="T9" fmla="*/ 322 h 352"/>
                  <a:gd name="T10" fmla="*/ 313 w 354"/>
                  <a:gd name="T11" fmla="*/ 262 h 352"/>
                  <a:gd name="T12" fmla="*/ 289 w 354"/>
                  <a:gd name="T13" fmla="*/ 71 h 352"/>
                  <a:gd name="T14" fmla="*/ 120 w 354"/>
                  <a:gd name="T15" fmla="*/ 314 h 352"/>
                  <a:gd name="T16" fmla="*/ 116 w 354"/>
                  <a:gd name="T17" fmla="*/ 315 h 352"/>
                  <a:gd name="T18" fmla="*/ 34 w 354"/>
                  <a:gd name="T19" fmla="*/ 236 h 352"/>
                  <a:gd name="T20" fmla="*/ 46 w 354"/>
                  <a:gd name="T21" fmla="*/ 113 h 352"/>
                  <a:gd name="T22" fmla="*/ 243 w 354"/>
                  <a:gd name="T23" fmla="*/ 44 h 352"/>
                  <a:gd name="T24" fmla="*/ 320 w 354"/>
                  <a:gd name="T25" fmla="*/ 227 h 352"/>
                  <a:gd name="T26" fmla="*/ 120 w 354"/>
                  <a:gd name="T27" fmla="*/ 31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4" h="352">
                    <a:moveTo>
                      <a:pt x="289" y="71"/>
                    </a:moveTo>
                    <a:cubicBezTo>
                      <a:pt x="242" y="19"/>
                      <a:pt x="165" y="0"/>
                      <a:pt x="103" y="38"/>
                    </a:cubicBezTo>
                    <a:cubicBezTo>
                      <a:pt x="36" y="78"/>
                      <a:pt x="0" y="170"/>
                      <a:pt x="29" y="243"/>
                    </a:cubicBezTo>
                    <a:cubicBezTo>
                      <a:pt x="43" y="278"/>
                      <a:pt x="74" y="319"/>
                      <a:pt x="115" y="320"/>
                    </a:cubicBezTo>
                    <a:cubicBezTo>
                      <a:pt x="116" y="321"/>
                      <a:pt x="116" y="321"/>
                      <a:pt x="117" y="322"/>
                    </a:cubicBezTo>
                    <a:cubicBezTo>
                      <a:pt x="188" y="352"/>
                      <a:pt x="271" y="326"/>
                      <a:pt x="313" y="262"/>
                    </a:cubicBezTo>
                    <a:cubicBezTo>
                      <a:pt x="354" y="200"/>
                      <a:pt x="337" y="123"/>
                      <a:pt x="289" y="71"/>
                    </a:cubicBezTo>
                    <a:moveTo>
                      <a:pt x="120" y="314"/>
                    </a:moveTo>
                    <a:cubicBezTo>
                      <a:pt x="118" y="313"/>
                      <a:pt x="117" y="314"/>
                      <a:pt x="116" y="315"/>
                    </a:cubicBezTo>
                    <a:cubicBezTo>
                      <a:pt x="77" y="310"/>
                      <a:pt x="48" y="271"/>
                      <a:pt x="34" y="236"/>
                    </a:cubicBezTo>
                    <a:cubicBezTo>
                      <a:pt x="18" y="196"/>
                      <a:pt x="27" y="150"/>
                      <a:pt x="46" y="113"/>
                    </a:cubicBezTo>
                    <a:cubicBezTo>
                      <a:pt x="83" y="37"/>
                      <a:pt x="168" y="2"/>
                      <a:pt x="243" y="44"/>
                    </a:cubicBezTo>
                    <a:cubicBezTo>
                      <a:pt x="306" y="79"/>
                      <a:pt x="344" y="158"/>
                      <a:pt x="320" y="227"/>
                    </a:cubicBezTo>
                    <a:cubicBezTo>
                      <a:pt x="292" y="311"/>
                      <a:pt x="199" y="343"/>
                      <a:pt x="120" y="3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008580" y="2567871"/>
              <a:ext cx="1591142" cy="533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标 题</a:t>
              </a:r>
            </a:p>
          </p:txBody>
        </p:sp>
      </p:grpSp>
      <p:grpSp>
        <p:nvGrpSpPr>
          <p:cNvPr id="5" name="组合 74"/>
          <p:cNvGrpSpPr/>
          <p:nvPr/>
        </p:nvGrpSpPr>
        <p:grpSpPr>
          <a:xfrm>
            <a:off x="3832577" y="1261409"/>
            <a:ext cx="1355009" cy="2215852"/>
            <a:chOff x="5110099" y="2013035"/>
            <a:chExt cx="1806678" cy="2953557"/>
          </a:xfrm>
        </p:grpSpPr>
        <p:grpSp>
          <p:nvGrpSpPr>
            <p:cNvPr id="8" name="组合 7"/>
            <p:cNvGrpSpPr/>
            <p:nvPr/>
          </p:nvGrpSpPr>
          <p:grpSpPr>
            <a:xfrm>
              <a:off x="5110099" y="2013035"/>
              <a:ext cx="1806678" cy="2953557"/>
              <a:chOff x="2620963" y="2576513"/>
              <a:chExt cx="830263" cy="1357313"/>
            </a:xfrm>
            <a:solidFill>
              <a:srgbClr val="0057A6"/>
            </a:solidFill>
          </p:grpSpPr>
          <p:sp>
            <p:nvSpPr>
              <p:cNvPr id="9" name="Freeform 212"/>
              <p:cNvSpPr>
                <a:spLocks noEditPoints="1"/>
              </p:cNvSpPr>
              <p:nvPr/>
            </p:nvSpPr>
            <p:spPr bwMode="auto">
              <a:xfrm>
                <a:off x="2620963" y="2576513"/>
                <a:ext cx="830263" cy="1357313"/>
              </a:xfrm>
              <a:custGeom>
                <a:avLst/>
                <a:gdLst>
                  <a:gd name="T0" fmla="*/ 394 w 403"/>
                  <a:gd name="T1" fmla="*/ 179 h 659"/>
                  <a:gd name="T2" fmla="*/ 173 w 403"/>
                  <a:gd name="T3" fmla="*/ 4 h 659"/>
                  <a:gd name="T4" fmla="*/ 20 w 403"/>
                  <a:gd name="T5" fmla="*/ 161 h 659"/>
                  <a:gd name="T6" fmla="*/ 112 w 403"/>
                  <a:gd name="T7" fmla="*/ 362 h 659"/>
                  <a:gd name="T8" fmla="*/ 93 w 403"/>
                  <a:gd name="T9" fmla="*/ 644 h 659"/>
                  <a:gd name="T10" fmla="*/ 104 w 403"/>
                  <a:gd name="T11" fmla="*/ 653 h 659"/>
                  <a:gd name="T12" fmla="*/ 207 w 403"/>
                  <a:gd name="T13" fmla="*/ 598 h 659"/>
                  <a:gd name="T14" fmla="*/ 315 w 403"/>
                  <a:gd name="T15" fmla="*/ 650 h 659"/>
                  <a:gd name="T16" fmla="*/ 317 w 403"/>
                  <a:gd name="T17" fmla="*/ 580 h 659"/>
                  <a:gd name="T18" fmla="*/ 303 w 403"/>
                  <a:gd name="T19" fmla="*/ 362 h 659"/>
                  <a:gd name="T20" fmla="*/ 303 w 403"/>
                  <a:gd name="T21" fmla="*/ 638 h 659"/>
                  <a:gd name="T22" fmla="*/ 200 w 403"/>
                  <a:gd name="T23" fmla="*/ 582 h 659"/>
                  <a:gd name="T24" fmla="*/ 160 w 403"/>
                  <a:gd name="T25" fmla="*/ 612 h 659"/>
                  <a:gd name="T26" fmla="*/ 117 w 403"/>
                  <a:gd name="T27" fmla="*/ 486 h 659"/>
                  <a:gd name="T28" fmla="*/ 134 w 403"/>
                  <a:gd name="T29" fmla="*/ 371 h 659"/>
                  <a:gd name="T30" fmla="*/ 122 w 403"/>
                  <a:gd name="T31" fmla="*/ 601 h 659"/>
                  <a:gd name="T32" fmla="*/ 131 w 403"/>
                  <a:gd name="T33" fmla="*/ 605 h 659"/>
                  <a:gd name="T34" fmla="*/ 207 w 403"/>
                  <a:gd name="T35" fmla="*/ 551 h 659"/>
                  <a:gd name="T36" fmla="*/ 262 w 403"/>
                  <a:gd name="T37" fmla="*/ 597 h 659"/>
                  <a:gd name="T38" fmla="*/ 286 w 403"/>
                  <a:gd name="T39" fmla="*/ 601 h 659"/>
                  <a:gd name="T40" fmla="*/ 287 w 403"/>
                  <a:gd name="T41" fmla="*/ 369 h 659"/>
                  <a:gd name="T42" fmla="*/ 299 w 403"/>
                  <a:gd name="T43" fmla="*/ 573 h 659"/>
                  <a:gd name="T44" fmla="*/ 138 w 403"/>
                  <a:gd name="T45" fmla="*/ 373 h 659"/>
                  <a:gd name="T46" fmla="*/ 276 w 403"/>
                  <a:gd name="T47" fmla="*/ 594 h 659"/>
                  <a:gd name="T48" fmla="*/ 245 w 403"/>
                  <a:gd name="T49" fmla="*/ 573 h 659"/>
                  <a:gd name="T50" fmla="*/ 208 w 403"/>
                  <a:gd name="T51" fmla="*/ 546 h 659"/>
                  <a:gd name="T52" fmla="*/ 165 w 403"/>
                  <a:gd name="T53" fmla="*/ 573 h 659"/>
                  <a:gd name="T54" fmla="*/ 141 w 403"/>
                  <a:gd name="T55" fmla="*/ 481 h 659"/>
                  <a:gd name="T56" fmla="*/ 72 w 403"/>
                  <a:gd name="T57" fmla="*/ 313 h 659"/>
                  <a:gd name="T58" fmla="*/ 181 w 403"/>
                  <a:gd name="T59" fmla="*/ 17 h 659"/>
                  <a:gd name="T60" fmla="*/ 292 w 403"/>
                  <a:gd name="T61" fmla="*/ 39 h 659"/>
                  <a:gd name="T62" fmla="*/ 302 w 403"/>
                  <a:gd name="T63" fmla="*/ 34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3" h="659">
                    <a:moveTo>
                      <a:pt x="314" y="355"/>
                    </a:moveTo>
                    <a:cubicBezTo>
                      <a:pt x="373" y="319"/>
                      <a:pt x="403" y="247"/>
                      <a:pt x="394" y="179"/>
                    </a:cubicBezTo>
                    <a:cubicBezTo>
                      <a:pt x="387" y="126"/>
                      <a:pt x="360" y="75"/>
                      <a:pt x="319" y="41"/>
                    </a:cubicBezTo>
                    <a:cubicBezTo>
                      <a:pt x="278" y="6"/>
                      <a:pt x="225" y="0"/>
                      <a:pt x="173" y="4"/>
                    </a:cubicBezTo>
                    <a:cubicBezTo>
                      <a:pt x="172" y="4"/>
                      <a:pt x="172" y="4"/>
                      <a:pt x="171" y="4"/>
                    </a:cubicBezTo>
                    <a:cubicBezTo>
                      <a:pt x="93" y="8"/>
                      <a:pt x="39" y="92"/>
                      <a:pt x="20" y="161"/>
                    </a:cubicBezTo>
                    <a:cubicBezTo>
                      <a:pt x="0" y="236"/>
                      <a:pt x="33" y="312"/>
                      <a:pt x="98" y="353"/>
                    </a:cubicBezTo>
                    <a:cubicBezTo>
                      <a:pt x="102" y="356"/>
                      <a:pt x="107" y="359"/>
                      <a:pt x="112" y="362"/>
                    </a:cubicBezTo>
                    <a:cubicBezTo>
                      <a:pt x="95" y="396"/>
                      <a:pt x="102" y="440"/>
                      <a:pt x="101" y="476"/>
                    </a:cubicBezTo>
                    <a:cubicBezTo>
                      <a:pt x="101" y="532"/>
                      <a:pt x="96" y="589"/>
                      <a:pt x="93" y="644"/>
                    </a:cubicBezTo>
                    <a:cubicBezTo>
                      <a:pt x="93" y="649"/>
                      <a:pt x="96" y="652"/>
                      <a:pt x="100" y="652"/>
                    </a:cubicBezTo>
                    <a:cubicBezTo>
                      <a:pt x="101" y="653"/>
                      <a:pt x="102" y="653"/>
                      <a:pt x="104" y="653"/>
                    </a:cubicBezTo>
                    <a:cubicBezTo>
                      <a:pt x="126" y="651"/>
                      <a:pt x="146" y="640"/>
                      <a:pt x="164" y="629"/>
                    </a:cubicBezTo>
                    <a:cubicBezTo>
                      <a:pt x="175" y="622"/>
                      <a:pt x="198" y="611"/>
                      <a:pt x="207" y="598"/>
                    </a:cubicBezTo>
                    <a:cubicBezTo>
                      <a:pt x="231" y="627"/>
                      <a:pt x="270" y="640"/>
                      <a:pt x="303" y="657"/>
                    </a:cubicBezTo>
                    <a:cubicBezTo>
                      <a:pt x="308" y="659"/>
                      <a:pt x="314" y="655"/>
                      <a:pt x="315" y="650"/>
                    </a:cubicBezTo>
                    <a:cubicBezTo>
                      <a:pt x="317" y="650"/>
                      <a:pt x="318" y="648"/>
                      <a:pt x="318" y="646"/>
                    </a:cubicBezTo>
                    <a:cubicBezTo>
                      <a:pt x="324" y="626"/>
                      <a:pt x="318" y="600"/>
                      <a:pt x="317" y="580"/>
                    </a:cubicBezTo>
                    <a:cubicBezTo>
                      <a:pt x="314" y="553"/>
                      <a:pt x="312" y="525"/>
                      <a:pt x="310" y="498"/>
                    </a:cubicBezTo>
                    <a:cubicBezTo>
                      <a:pt x="308" y="452"/>
                      <a:pt x="300" y="408"/>
                      <a:pt x="303" y="362"/>
                    </a:cubicBezTo>
                    <a:cubicBezTo>
                      <a:pt x="307" y="360"/>
                      <a:pt x="310" y="357"/>
                      <a:pt x="314" y="355"/>
                    </a:cubicBezTo>
                    <a:moveTo>
                      <a:pt x="303" y="638"/>
                    </a:moveTo>
                    <a:cubicBezTo>
                      <a:pt x="270" y="622"/>
                      <a:pt x="237" y="607"/>
                      <a:pt x="209" y="581"/>
                    </a:cubicBezTo>
                    <a:cubicBezTo>
                      <a:pt x="206" y="578"/>
                      <a:pt x="202" y="579"/>
                      <a:pt x="200" y="582"/>
                    </a:cubicBezTo>
                    <a:cubicBezTo>
                      <a:pt x="196" y="584"/>
                      <a:pt x="193" y="588"/>
                      <a:pt x="189" y="591"/>
                    </a:cubicBezTo>
                    <a:cubicBezTo>
                      <a:pt x="180" y="599"/>
                      <a:pt x="170" y="605"/>
                      <a:pt x="160" y="612"/>
                    </a:cubicBezTo>
                    <a:cubicBezTo>
                      <a:pt x="145" y="622"/>
                      <a:pt x="128" y="632"/>
                      <a:pt x="110" y="638"/>
                    </a:cubicBezTo>
                    <a:cubicBezTo>
                      <a:pt x="112" y="588"/>
                      <a:pt x="114" y="537"/>
                      <a:pt x="117" y="486"/>
                    </a:cubicBezTo>
                    <a:cubicBezTo>
                      <a:pt x="119" y="446"/>
                      <a:pt x="114" y="406"/>
                      <a:pt x="123" y="367"/>
                    </a:cubicBezTo>
                    <a:cubicBezTo>
                      <a:pt x="126" y="368"/>
                      <a:pt x="130" y="370"/>
                      <a:pt x="134" y="371"/>
                    </a:cubicBezTo>
                    <a:cubicBezTo>
                      <a:pt x="126" y="404"/>
                      <a:pt x="132" y="443"/>
                      <a:pt x="132" y="476"/>
                    </a:cubicBezTo>
                    <a:cubicBezTo>
                      <a:pt x="132" y="518"/>
                      <a:pt x="130" y="560"/>
                      <a:pt x="122" y="601"/>
                    </a:cubicBezTo>
                    <a:cubicBezTo>
                      <a:pt x="121" y="606"/>
                      <a:pt x="128" y="609"/>
                      <a:pt x="130" y="605"/>
                    </a:cubicBezTo>
                    <a:cubicBezTo>
                      <a:pt x="130" y="605"/>
                      <a:pt x="131" y="605"/>
                      <a:pt x="131" y="605"/>
                    </a:cubicBezTo>
                    <a:cubicBezTo>
                      <a:pt x="143" y="604"/>
                      <a:pt x="153" y="594"/>
                      <a:pt x="163" y="587"/>
                    </a:cubicBezTo>
                    <a:cubicBezTo>
                      <a:pt x="178" y="575"/>
                      <a:pt x="193" y="564"/>
                      <a:pt x="207" y="551"/>
                    </a:cubicBezTo>
                    <a:cubicBezTo>
                      <a:pt x="211" y="562"/>
                      <a:pt x="229" y="573"/>
                      <a:pt x="237" y="579"/>
                    </a:cubicBezTo>
                    <a:cubicBezTo>
                      <a:pt x="245" y="585"/>
                      <a:pt x="254" y="591"/>
                      <a:pt x="262" y="597"/>
                    </a:cubicBezTo>
                    <a:cubicBezTo>
                      <a:pt x="267" y="601"/>
                      <a:pt x="273" y="606"/>
                      <a:pt x="279" y="606"/>
                    </a:cubicBezTo>
                    <a:cubicBezTo>
                      <a:pt x="282" y="608"/>
                      <a:pt x="287" y="605"/>
                      <a:pt x="286" y="601"/>
                    </a:cubicBezTo>
                    <a:cubicBezTo>
                      <a:pt x="272" y="526"/>
                      <a:pt x="274" y="451"/>
                      <a:pt x="268" y="375"/>
                    </a:cubicBezTo>
                    <a:cubicBezTo>
                      <a:pt x="274" y="373"/>
                      <a:pt x="281" y="371"/>
                      <a:pt x="287" y="369"/>
                    </a:cubicBezTo>
                    <a:cubicBezTo>
                      <a:pt x="278" y="408"/>
                      <a:pt x="290" y="455"/>
                      <a:pt x="293" y="493"/>
                    </a:cubicBezTo>
                    <a:cubicBezTo>
                      <a:pt x="295" y="520"/>
                      <a:pt x="297" y="547"/>
                      <a:pt x="299" y="573"/>
                    </a:cubicBezTo>
                    <a:cubicBezTo>
                      <a:pt x="301" y="594"/>
                      <a:pt x="299" y="618"/>
                      <a:pt x="303" y="638"/>
                    </a:cubicBezTo>
                    <a:moveTo>
                      <a:pt x="138" y="373"/>
                    </a:moveTo>
                    <a:cubicBezTo>
                      <a:pt x="178" y="386"/>
                      <a:pt x="222" y="388"/>
                      <a:pt x="262" y="377"/>
                    </a:cubicBezTo>
                    <a:cubicBezTo>
                      <a:pt x="260" y="449"/>
                      <a:pt x="263" y="523"/>
                      <a:pt x="276" y="594"/>
                    </a:cubicBezTo>
                    <a:cubicBezTo>
                      <a:pt x="274" y="593"/>
                      <a:pt x="272" y="592"/>
                      <a:pt x="270" y="590"/>
                    </a:cubicBezTo>
                    <a:cubicBezTo>
                      <a:pt x="261" y="585"/>
                      <a:pt x="253" y="579"/>
                      <a:pt x="245" y="573"/>
                    </a:cubicBezTo>
                    <a:cubicBezTo>
                      <a:pt x="237" y="567"/>
                      <a:pt x="230" y="561"/>
                      <a:pt x="222" y="555"/>
                    </a:cubicBezTo>
                    <a:cubicBezTo>
                      <a:pt x="218" y="552"/>
                      <a:pt x="214" y="547"/>
                      <a:pt x="208" y="546"/>
                    </a:cubicBezTo>
                    <a:cubicBezTo>
                      <a:pt x="208" y="545"/>
                      <a:pt x="206" y="544"/>
                      <a:pt x="204" y="544"/>
                    </a:cubicBezTo>
                    <a:cubicBezTo>
                      <a:pt x="190" y="550"/>
                      <a:pt x="177" y="563"/>
                      <a:pt x="165" y="573"/>
                    </a:cubicBezTo>
                    <a:cubicBezTo>
                      <a:pt x="155" y="581"/>
                      <a:pt x="143" y="594"/>
                      <a:pt x="131" y="600"/>
                    </a:cubicBezTo>
                    <a:cubicBezTo>
                      <a:pt x="139" y="561"/>
                      <a:pt x="140" y="521"/>
                      <a:pt x="141" y="481"/>
                    </a:cubicBezTo>
                    <a:cubicBezTo>
                      <a:pt x="142" y="447"/>
                      <a:pt x="146" y="407"/>
                      <a:pt x="138" y="373"/>
                    </a:cubicBezTo>
                    <a:moveTo>
                      <a:pt x="72" y="313"/>
                    </a:moveTo>
                    <a:cubicBezTo>
                      <a:pt x="6" y="245"/>
                      <a:pt x="26" y="140"/>
                      <a:pt x="81" y="72"/>
                    </a:cubicBezTo>
                    <a:cubicBezTo>
                      <a:pt x="106" y="42"/>
                      <a:pt x="141" y="19"/>
                      <a:pt x="181" y="17"/>
                    </a:cubicBezTo>
                    <a:cubicBezTo>
                      <a:pt x="184" y="17"/>
                      <a:pt x="186" y="16"/>
                      <a:pt x="186" y="13"/>
                    </a:cubicBezTo>
                    <a:cubicBezTo>
                      <a:pt x="223" y="15"/>
                      <a:pt x="260" y="21"/>
                      <a:pt x="292" y="39"/>
                    </a:cubicBezTo>
                    <a:cubicBezTo>
                      <a:pt x="329" y="61"/>
                      <a:pt x="356" y="102"/>
                      <a:pt x="370" y="142"/>
                    </a:cubicBezTo>
                    <a:cubicBezTo>
                      <a:pt x="397" y="217"/>
                      <a:pt x="371" y="303"/>
                      <a:pt x="302" y="344"/>
                    </a:cubicBezTo>
                    <a:cubicBezTo>
                      <a:pt x="231" y="387"/>
                      <a:pt x="130" y="371"/>
                      <a:pt x="72" y="313"/>
                    </a:cubicBezTo>
                  </a:path>
                </a:pathLst>
              </a:custGeom>
              <a:solidFill>
                <a:srgbClr val="1918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213"/>
              <p:cNvSpPr>
                <a:spLocks noEditPoints="1"/>
              </p:cNvSpPr>
              <p:nvPr/>
            </p:nvSpPr>
            <p:spPr bwMode="auto">
              <a:xfrm>
                <a:off x="2676525" y="2611438"/>
                <a:ext cx="728663" cy="725488"/>
              </a:xfrm>
              <a:custGeom>
                <a:avLst/>
                <a:gdLst>
                  <a:gd name="T0" fmla="*/ 289 w 354"/>
                  <a:gd name="T1" fmla="*/ 71 h 352"/>
                  <a:gd name="T2" fmla="*/ 103 w 354"/>
                  <a:gd name="T3" fmla="*/ 38 h 352"/>
                  <a:gd name="T4" fmla="*/ 29 w 354"/>
                  <a:gd name="T5" fmla="*/ 243 h 352"/>
                  <a:gd name="T6" fmla="*/ 115 w 354"/>
                  <a:gd name="T7" fmla="*/ 320 h 352"/>
                  <a:gd name="T8" fmla="*/ 117 w 354"/>
                  <a:gd name="T9" fmla="*/ 322 h 352"/>
                  <a:gd name="T10" fmla="*/ 313 w 354"/>
                  <a:gd name="T11" fmla="*/ 262 h 352"/>
                  <a:gd name="T12" fmla="*/ 289 w 354"/>
                  <a:gd name="T13" fmla="*/ 71 h 352"/>
                  <a:gd name="T14" fmla="*/ 120 w 354"/>
                  <a:gd name="T15" fmla="*/ 314 h 352"/>
                  <a:gd name="T16" fmla="*/ 116 w 354"/>
                  <a:gd name="T17" fmla="*/ 315 h 352"/>
                  <a:gd name="T18" fmla="*/ 34 w 354"/>
                  <a:gd name="T19" fmla="*/ 236 h 352"/>
                  <a:gd name="T20" fmla="*/ 46 w 354"/>
                  <a:gd name="T21" fmla="*/ 113 h 352"/>
                  <a:gd name="T22" fmla="*/ 243 w 354"/>
                  <a:gd name="T23" fmla="*/ 44 h 352"/>
                  <a:gd name="T24" fmla="*/ 320 w 354"/>
                  <a:gd name="T25" fmla="*/ 227 h 352"/>
                  <a:gd name="T26" fmla="*/ 120 w 354"/>
                  <a:gd name="T27" fmla="*/ 31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4" h="352">
                    <a:moveTo>
                      <a:pt x="289" y="71"/>
                    </a:moveTo>
                    <a:cubicBezTo>
                      <a:pt x="242" y="19"/>
                      <a:pt x="165" y="0"/>
                      <a:pt x="103" y="38"/>
                    </a:cubicBezTo>
                    <a:cubicBezTo>
                      <a:pt x="36" y="78"/>
                      <a:pt x="0" y="170"/>
                      <a:pt x="29" y="243"/>
                    </a:cubicBezTo>
                    <a:cubicBezTo>
                      <a:pt x="43" y="278"/>
                      <a:pt x="74" y="319"/>
                      <a:pt x="115" y="320"/>
                    </a:cubicBezTo>
                    <a:cubicBezTo>
                      <a:pt x="116" y="321"/>
                      <a:pt x="116" y="321"/>
                      <a:pt x="117" y="322"/>
                    </a:cubicBezTo>
                    <a:cubicBezTo>
                      <a:pt x="188" y="352"/>
                      <a:pt x="271" y="326"/>
                      <a:pt x="313" y="262"/>
                    </a:cubicBezTo>
                    <a:cubicBezTo>
                      <a:pt x="354" y="200"/>
                      <a:pt x="337" y="123"/>
                      <a:pt x="289" y="71"/>
                    </a:cubicBezTo>
                    <a:moveTo>
                      <a:pt x="120" y="314"/>
                    </a:moveTo>
                    <a:cubicBezTo>
                      <a:pt x="118" y="313"/>
                      <a:pt x="117" y="314"/>
                      <a:pt x="116" y="315"/>
                    </a:cubicBezTo>
                    <a:cubicBezTo>
                      <a:pt x="77" y="310"/>
                      <a:pt x="48" y="271"/>
                      <a:pt x="34" y="236"/>
                    </a:cubicBezTo>
                    <a:cubicBezTo>
                      <a:pt x="18" y="196"/>
                      <a:pt x="27" y="150"/>
                      <a:pt x="46" y="113"/>
                    </a:cubicBezTo>
                    <a:cubicBezTo>
                      <a:pt x="83" y="37"/>
                      <a:pt x="168" y="2"/>
                      <a:pt x="243" y="44"/>
                    </a:cubicBezTo>
                    <a:cubicBezTo>
                      <a:pt x="306" y="79"/>
                      <a:pt x="344" y="158"/>
                      <a:pt x="320" y="227"/>
                    </a:cubicBezTo>
                    <a:cubicBezTo>
                      <a:pt x="292" y="311"/>
                      <a:pt x="199" y="343"/>
                      <a:pt x="120" y="314"/>
                    </a:cubicBezTo>
                  </a:path>
                </a:pathLst>
              </a:custGeom>
              <a:solidFill>
                <a:srgbClr val="1918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5448438" y="2567872"/>
              <a:ext cx="1463651" cy="533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 题</a:t>
              </a:r>
            </a:p>
          </p:txBody>
        </p:sp>
      </p:grpSp>
      <p:grpSp>
        <p:nvGrpSpPr>
          <p:cNvPr id="11" name="组合 75"/>
          <p:cNvGrpSpPr/>
          <p:nvPr/>
        </p:nvGrpSpPr>
        <p:grpSpPr>
          <a:xfrm>
            <a:off x="6472089" y="1204392"/>
            <a:ext cx="1448284" cy="2215852"/>
            <a:chOff x="8629451" y="1937037"/>
            <a:chExt cx="1931045" cy="2953557"/>
          </a:xfrm>
        </p:grpSpPr>
        <p:grpSp>
          <p:nvGrpSpPr>
            <p:cNvPr id="17" name="组合 10"/>
            <p:cNvGrpSpPr/>
            <p:nvPr/>
          </p:nvGrpSpPr>
          <p:grpSpPr>
            <a:xfrm>
              <a:off x="8629451" y="1937037"/>
              <a:ext cx="1806678" cy="2953557"/>
              <a:chOff x="2620963" y="2576513"/>
              <a:chExt cx="830263" cy="1357313"/>
            </a:xfrm>
            <a:solidFill>
              <a:srgbClr val="0057A6"/>
            </a:solidFill>
          </p:grpSpPr>
          <p:sp>
            <p:nvSpPr>
              <p:cNvPr id="12" name="Freeform 212"/>
              <p:cNvSpPr>
                <a:spLocks noEditPoints="1"/>
              </p:cNvSpPr>
              <p:nvPr/>
            </p:nvSpPr>
            <p:spPr bwMode="auto">
              <a:xfrm>
                <a:off x="2620963" y="2576513"/>
                <a:ext cx="830263" cy="1357313"/>
              </a:xfrm>
              <a:custGeom>
                <a:avLst/>
                <a:gdLst>
                  <a:gd name="T0" fmla="*/ 394 w 403"/>
                  <a:gd name="T1" fmla="*/ 179 h 659"/>
                  <a:gd name="T2" fmla="*/ 173 w 403"/>
                  <a:gd name="T3" fmla="*/ 4 h 659"/>
                  <a:gd name="T4" fmla="*/ 20 w 403"/>
                  <a:gd name="T5" fmla="*/ 161 h 659"/>
                  <a:gd name="T6" fmla="*/ 112 w 403"/>
                  <a:gd name="T7" fmla="*/ 362 h 659"/>
                  <a:gd name="T8" fmla="*/ 93 w 403"/>
                  <a:gd name="T9" fmla="*/ 644 h 659"/>
                  <a:gd name="T10" fmla="*/ 104 w 403"/>
                  <a:gd name="T11" fmla="*/ 653 h 659"/>
                  <a:gd name="T12" fmla="*/ 207 w 403"/>
                  <a:gd name="T13" fmla="*/ 598 h 659"/>
                  <a:gd name="T14" fmla="*/ 315 w 403"/>
                  <a:gd name="T15" fmla="*/ 650 h 659"/>
                  <a:gd name="T16" fmla="*/ 317 w 403"/>
                  <a:gd name="T17" fmla="*/ 580 h 659"/>
                  <a:gd name="T18" fmla="*/ 303 w 403"/>
                  <a:gd name="T19" fmla="*/ 362 h 659"/>
                  <a:gd name="T20" fmla="*/ 303 w 403"/>
                  <a:gd name="T21" fmla="*/ 638 h 659"/>
                  <a:gd name="T22" fmla="*/ 200 w 403"/>
                  <a:gd name="T23" fmla="*/ 582 h 659"/>
                  <a:gd name="T24" fmla="*/ 160 w 403"/>
                  <a:gd name="T25" fmla="*/ 612 h 659"/>
                  <a:gd name="T26" fmla="*/ 117 w 403"/>
                  <a:gd name="T27" fmla="*/ 486 h 659"/>
                  <a:gd name="T28" fmla="*/ 134 w 403"/>
                  <a:gd name="T29" fmla="*/ 371 h 659"/>
                  <a:gd name="T30" fmla="*/ 122 w 403"/>
                  <a:gd name="T31" fmla="*/ 601 h 659"/>
                  <a:gd name="T32" fmla="*/ 131 w 403"/>
                  <a:gd name="T33" fmla="*/ 605 h 659"/>
                  <a:gd name="T34" fmla="*/ 207 w 403"/>
                  <a:gd name="T35" fmla="*/ 551 h 659"/>
                  <a:gd name="T36" fmla="*/ 262 w 403"/>
                  <a:gd name="T37" fmla="*/ 597 h 659"/>
                  <a:gd name="T38" fmla="*/ 286 w 403"/>
                  <a:gd name="T39" fmla="*/ 601 h 659"/>
                  <a:gd name="T40" fmla="*/ 287 w 403"/>
                  <a:gd name="T41" fmla="*/ 369 h 659"/>
                  <a:gd name="T42" fmla="*/ 299 w 403"/>
                  <a:gd name="T43" fmla="*/ 573 h 659"/>
                  <a:gd name="T44" fmla="*/ 138 w 403"/>
                  <a:gd name="T45" fmla="*/ 373 h 659"/>
                  <a:gd name="T46" fmla="*/ 276 w 403"/>
                  <a:gd name="T47" fmla="*/ 594 h 659"/>
                  <a:gd name="T48" fmla="*/ 245 w 403"/>
                  <a:gd name="T49" fmla="*/ 573 h 659"/>
                  <a:gd name="T50" fmla="*/ 208 w 403"/>
                  <a:gd name="T51" fmla="*/ 546 h 659"/>
                  <a:gd name="T52" fmla="*/ 165 w 403"/>
                  <a:gd name="T53" fmla="*/ 573 h 659"/>
                  <a:gd name="T54" fmla="*/ 141 w 403"/>
                  <a:gd name="T55" fmla="*/ 481 h 659"/>
                  <a:gd name="T56" fmla="*/ 72 w 403"/>
                  <a:gd name="T57" fmla="*/ 313 h 659"/>
                  <a:gd name="T58" fmla="*/ 181 w 403"/>
                  <a:gd name="T59" fmla="*/ 17 h 659"/>
                  <a:gd name="T60" fmla="*/ 292 w 403"/>
                  <a:gd name="T61" fmla="*/ 39 h 659"/>
                  <a:gd name="T62" fmla="*/ 302 w 403"/>
                  <a:gd name="T63" fmla="*/ 34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3" h="659">
                    <a:moveTo>
                      <a:pt x="314" y="355"/>
                    </a:moveTo>
                    <a:cubicBezTo>
                      <a:pt x="373" y="319"/>
                      <a:pt x="403" y="247"/>
                      <a:pt x="394" y="179"/>
                    </a:cubicBezTo>
                    <a:cubicBezTo>
                      <a:pt x="387" y="126"/>
                      <a:pt x="360" y="75"/>
                      <a:pt x="319" y="41"/>
                    </a:cubicBezTo>
                    <a:cubicBezTo>
                      <a:pt x="278" y="6"/>
                      <a:pt x="225" y="0"/>
                      <a:pt x="173" y="4"/>
                    </a:cubicBezTo>
                    <a:cubicBezTo>
                      <a:pt x="172" y="4"/>
                      <a:pt x="172" y="4"/>
                      <a:pt x="171" y="4"/>
                    </a:cubicBezTo>
                    <a:cubicBezTo>
                      <a:pt x="93" y="8"/>
                      <a:pt x="39" y="92"/>
                      <a:pt x="20" y="161"/>
                    </a:cubicBezTo>
                    <a:cubicBezTo>
                      <a:pt x="0" y="236"/>
                      <a:pt x="33" y="312"/>
                      <a:pt x="98" y="353"/>
                    </a:cubicBezTo>
                    <a:cubicBezTo>
                      <a:pt x="102" y="356"/>
                      <a:pt x="107" y="359"/>
                      <a:pt x="112" y="362"/>
                    </a:cubicBezTo>
                    <a:cubicBezTo>
                      <a:pt x="95" y="396"/>
                      <a:pt x="102" y="440"/>
                      <a:pt x="101" y="476"/>
                    </a:cubicBezTo>
                    <a:cubicBezTo>
                      <a:pt x="101" y="532"/>
                      <a:pt x="96" y="589"/>
                      <a:pt x="93" y="644"/>
                    </a:cubicBezTo>
                    <a:cubicBezTo>
                      <a:pt x="93" y="649"/>
                      <a:pt x="96" y="652"/>
                      <a:pt x="100" y="652"/>
                    </a:cubicBezTo>
                    <a:cubicBezTo>
                      <a:pt x="101" y="653"/>
                      <a:pt x="102" y="653"/>
                      <a:pt x="104" y="653"/>
                    </a:cubicBezTo>
                    <a:cubicBezTo>
                      <a:pt x="126" y="651"/>
                      <a:pt x="146" y="640"/>
                      <a:pt x="164" y="629"/>
                    </a:cubicBezTo>
                    <a:cubicBezTo>
                      <a:pt x="175" y="622"/>
                      <a:pt x="198" y="611"/>
                      <a:pt x="207" y="598"/>
                    </a:cubicBezTo>
                    <a:cubicBezTo>
                      <a:pt x="231" y="627"/>
                      <a:pt x="270" y="640"/>
                      <a:pt x="303" y="657"/>
                    </a:cubicBezTo>
                    <a:cubicBezTo>
                      <a:pt x="308" y="659"/>
                      <a:pt x="314" y="655"/>
                      <a:pt x="315" y="650"/>
                    </a:cubicBezTo>
                    <a:cubicBezTo>
                      <a:pt x="317" y="650"/>
                      <a:pt x="318" y="648"/>
                      <a:pt x="318" y="646"/>
                    </a:cubicBezTo>
                    <a:cubicBezTo>
                      <a:pt x="324" y="626"/>
                      <a:pt x="318" y="600"/>
                      <a:pt x="317" y="580"/>
                    </a:cubicBezTo>
                    <a:cubicBezTo>
                      <a:pt x="314" y="553"/>
                      <a:pt x="312" y="525"/>
                      <a:pt x="310" y="498"/>
                    </a:cubicBezTo>
                    <a:cubicBezTo>
                      <a:pt x="308" y="452"/>
                      <a:pt x="300" y="408"/>
                      <a:pt x="303" y="362"/>
                    </a:cubicBezTo>
                    <a:cubicBezTo>
                      <a:pt x="307" y="360"/>
                      <a:pt x="310" y="357"/>
                      <a:pt x="314" y="355"/>
                    </a:cubicBezTo>
                    <a:moveTo>
                      <a:pt x="303" y="638"/>
                    </a:moveTo>
                    <a:cubicBezTo>
                      <a:pt x="270" y="622"/>
                      <a:pt x="237" y="607"/>
                      <a:pt x="209" y="581"/>
                    </a:cubicBezTo>
                    <a:cubicBezTo>
                      <a:pt x="206" y="578"/>
                      <a:pt x="202" y="579"/>
                      <a:pt x="200" y="582"/>
                    </a:cubicBezTo>
                    <a:cubicBezTo>
                      <a:pt x="196" y="584"/>
                      <a:pt x="193" y="588"/>
                      <a:pt x="189" y="591"/>
                    </a:cubicBezTo>
                    <a:cubicBezTo>
                      <a:pt x="180" y="599"/>
                      <a:pt x="170" y="605"/>
                      <a:pt x="160" y="612"/>
                    </a:cubicBezTo>
                    <a:cubicBezTo>
                      <a:pt x="145" y="622"/>
                      <a:pt x="128" y="632"/>
                      <a:pt x="110" y="638"/>
                    </a:cubicBezTo>
                    <a:cubicBezTo>
                      <a:pt x="112" y="588"/>
                      <a:pt x="114" y="537"/>
                      <a:pt x="117" y="486"/>
                    </a:cubicBezTo>
                    <a:cubicBezTo>
                      <a:pt x="119" y="446"/>
                      <a:pt x="114" y="406"/>
                      <a:pt x="123" y="367"/>
                    </a:cubicBezTo>
                    <a:cubicBezTo>
                      <a:pt x="126" y="368"/>
                      <a:pt x="130" y="370"/>
                      <a:pt x="134" y="371"/>
                    </a:cubicBezTo>
                    <a:cubicBezTo>
                      <a:pt x="126" y="404"/>
                      <a:pt x="132" y="443"/>
                      <a:pt x="132" y="476"/>
                    </a:cubicBezTo>
                    <a:cubicBezTo>
                      <a:pt x="132" y="518"/>
                      <a:pt x="130" y="560"/>
                      <a:pt x="122" y="601"/>
                    </a:cubicBezTo>
                    <a:cubicBezTo>
                      <a:pt x="121" y="606"/>
                      <a:pt x="128" y="609"/>
                      <a:pt x="130" y="605"/>
                    </a:cubicBezTo>
                    <a:cubicBezTo>
                      <a:pt x="130" y="605"/>
                      <a:pt x="131" y="605"/>
                      <a:pt x="131" y="605"/>
                    </a:cubicBezTo>
                    <a:cubicBezTo>
                      <a:pt x="143" y="604"/>
                      <a:pt x="153" y="594"/>
                      <a:pt x="163" y="587"/>
                    </a:cubicBezTo>
                    <a:cubicBezTo>
                      <a:pt x="178" y="575"/>
                      <a:pt x="193" y="564"/>
                      <a:pt x="207" y="551"/>
                    </a:cubicBezTo>
                    <a:cubicBezTo>
                      <a:pt x="211" y="562"/>
                      <a:pt x="229" y="573"/>
                      <a:pt x="237" y="579"/>
                    </a:cubicBezTo>
                    <a:cubicBezTo>
                      <a:pt x="245" y="585"/>
                      <a:pt x="254" y="591"/>
                      <a:pt x="262" y="597"/>
                    </a:cubicBezTo>
                    <a:cubicBezTo>
                      <a:pt x="267" y="601"/>
                      <a:pt x="273" y="606"/>
                      <a:pt x="279" y="606"/>
                    </a:cubicBezTo>
                    <a:cubicBezTo>
                      <a:pt x="282" y="608"/>
                      <a:pt x="287" y="605"/>
                      <a:pt x="286" y="601"/>
                    </a:cubicBezTo>
                    <a:cubicBezTo>
                      <a:pt x="272" y="526"/>
                      <a:pt x="274" y="451"/>
                      <a:pt x="268" y="375"/>
                    </a:cubicBezTo>
                    <a:cubicBezTo>
                      <a:pt x="274" y="373"/>
                      <a:pt x="281" y="371"/>
                      <a:pt x="287" y="369"/>
                    </a:cubicBezTo>
                    <a:cubicBezTo>
                      <a:pt x="278" y="408"/>
                      <a:pt x="290" y="455"/>
                      <a:pt x="293" y="493"/>
                    </a:cubicBezTo>
                    <a:cubicBezTo>
                      <a:pt x="295" y="520"/>
                      <a:pt x="297" y="547"/>
                      <a:pt x="299" y="573"/>
                    </a:cubicBezTo>
                    <a:cubicBezTo>
                      <a:pt x="301" y="594"/>
                      <a:pt x="299" y="618"/>
                      <a:pt x="303" y="638"/>
                    </a:cubicBezTo>
                    <a:moveTo>
                      <a:pt x="138" y="373"/>
                    </a:moveTo>
                    <a:cubicBezTo>
                      <a:pt x="178" y="386"/>
                      <a:pt x="222" y="388"/>
                      <a:pt x="262" y="377"/>
                    </a:cubicBezTo>
                    <a:cubicBezTo>
                      <a:pt x="260" y="449"/>
                      <a:pt x="263" y="523"/>
                      <a:pt x="276" y="594"/>
                    </a:cubicBezTo>
                    <a:cubicBezTo>
                      <a:pt x="274" y="593"/>
                      <a:pt x="272" y="592"/>
                      <a:pt x="270" y="590"/>
                    </a:cubicBezTo>
                    <a:cubicBezTo>
                      <a:pt x="261" y="585"/>
                      <a:pt x="253" y="579"/>
                      <a:pt x="245" y="573"/>
                    </a:cubicBezTo>
                    <a:cubicBezTo>
                      <a:pt x="237" y="567"/>
                      <a:pt x="230" y="561"/>
                      <a:pt x="222" y="555"/>
                    </a:cubicBezTo>
                    <a:cubicBezTo>
                      <a:pt x="218" y="552"/>
                      <a:pt x="214" y="547"/>
                      <a:pt x="208" y="546"/>
                    </a:cubicBezTo>
                    <a:cubicBezTo>
                      <a:pt x="208" y="545"/>
                      <a:pt x="206" y="544"/>
                      <a:pt x="204" y="544"/>
                    </a:cubicBezTo>
                    <a:cubicBezTo>
                      <a:pt x="190" y="550"/>
                      <a:pt x="177" y="563"/>
                      <a:pt x="165" y="573"/>
                    </a:cubicBezTo>
                    <a:cubicBezTo>
                      <a:pt x="155" y="581"/>
                      <a:pt x="143" y="594"/>
                      <a:pt x="131" y="600"/>
                    </a:cubicBezTo>
                    <a:cubicBezTo>
                      <a:pt x="139" y="561"/>
                      <a:pt x="140" y="521"/>
                      <a:pt x="141" y="481"/>
                    </a:cubicBezTo>
                    <a:cubicBezTo>
                      <a:pt x="142" y="447"/>
                      <a:pt x="146" y="407"/>
                      <a:pt x="138" y="373"/>
                    </a:cubicBezTo>
                    <a:moveTo>
                      <a:pt x="72" y="313"/>
                    </a:moveTo>
                    <a:cubicBezTo>
                      <a:pt x="6" y="245"/>
                      <a:pt x="26" y="140"/>
                      <a:pt x="81" y="72"/>
                    </a:cubicBezTo>
                    <a:cubicBezTo>
                      <a:pt x="106" y="42"/>
                      <a:pt x="141" y="19"/>
                      <a:pt x="181" y="17"/>
                    </a:cubicBezTo>
                    <a:cubicBezTo>
                      <a:pt x="184" y="17"/>
                      <a:pt x="186" y="16"/>
                      <a:pt x="186" y="13"/>
                    </a:cubicBezTo>
                    <a:cubicBezTo>
                      <a:pt x="223" y="15"/>
                      <a:pt x="260" y="21"/>
                      <a:pt x="292" y="39"/>
                    </a:cubicBezTo>
                    <a:cubicBezTo>
                      <a:pt x="329" y="61"/>
                      <a:pt x="356" y="102"/>
                      <a:pt x="370" y="142"/>
                    </a:cubicBezTo>
                    <a:cubicBezTo>
                      <a:pt x="397" y="217"/>
                      <a:pt x="371" y="303"/>
                      <a:pt x="302" y="344"/>
                    </a:cubicBezTo>
                    <a:cubicBezTo>
                      <a:pt x="231" y="387"/>
                      <a:pt x="130" y="371"/>
                      <a:pt x="72" y="31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213"/>
              <p:cNvSpPr>
                <a:spLocks noEditPoints="1"/>
              </p:cNvSpPr>
              <p:nvPr/>
            </p:nvSpPr>
            <p:spPr bwMode="auto">
              <a:xfrm>
                <a:off x="2676525" y="2611438"/>
                <a:ext cx="728663" cy="725488"/>
              </a:xfrm>
              <a:custGeom>
                <a:avLst/>
                <a:gdLst>
                  <a:gd name="T0" fmla="*/ 289 w 354"/>
                  <a:gd name="T1" fmla="*/ 71 h 352"/>
                  <a:gd name="T2" fmla="*/ 103 w 354"/>
                  <a:gd name="T3" fmla="*/ 38 h 352"/>
                  <a:gd name="T4" fmla="*/ 29 w 354"/>
                  <a:gd name="T5" fmla="*/ 243 h 352"/>
                  <a:gd name="T6" fmla="*/ 115 w 354"/>
                  <a:gd name="T7" fmla="*/ 320 h 352"/>
                  <a:gd name="T8" fmla="*/ 117 w 354"/>
                  <a:gd name="T9" fmla="*/ 322 h 352"/>
                  <a:gd name="T10" fmla="*/ 313 w 354"/>
                  <a:gd name="T11" fmla="*/ 262 h 352"/>
                  <a:gd name="T12" fmla="*/ 289 w 354"/>
                  <a:gd name="T13" fmla="*/ 71 h 352"/>
                  <a:gd name="T14" fmla="*/ 120 w 354"/>
                  <a:gd name="T15" fmla="*/ 314 h 352"/>
                  <a:gd name="T16" fmla="*/ 116 w 354"/>
                  <a:gd name="T17" fmla="*/ 315 h 352"/>
                  <a:gd name="T18" fmla="*/ 34 w 354"/>
                  <a:gd name="T19" fmla="*/ 236 h 352"/>
                  <a:gd name="T20" fmla="*/ 46 w 354"/>
                  <a:gd name="T21" fmla="*/ 113 h 352"/>
                  <a:gd name="T22" fmla="*/ 243 w 354"/>
                  <a:gd name="T23" fmla="*/ 44 h 352"/>
                  <a:gd name="T24" fmla="*/ 320 w 354"/>
                  <a:gd name="T25" fmla="*/ 227 h 352"/>
                  <a:gd name="T26" fmla="*/ 120 w 354"/>
                  <a:gd name="T27" fmla="*/ 31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4" h="352">
                    <a:moveTo>
                      <a:pt x="289" y="71"/>
                    </a:moveTo>
                    <a:cubicBezTo>
                      <a:pt x="242" y="19"/>
                      <a:pt x="165" y="0"/>
                      <a:pt x="103" y="38"/>
                    </a:cubicBezTo>
                    <a:cubicBezTo>
                      <a:pt x="36" y="78"/>
                      <a:pt x="0" y="170"/>
                      <a:pt x="29" y="243"/>
                    </a:cubicBezTo>
                    <a:cubicBezTo>
                      <a:pt x="43" y="278"/>
                      <a:pt x="74" y="319"/>
                      <a:pt x="115" y="320"/>
                    </a:cubicBezTo>
                    <a:cubicBezTo>
                      <a:pt x="116" y="321"/>
                      <a:pt x="116" y="321"/>
                      <a:pt x="117" y="322"/>
                    </a:cubicBezTo>
                    <a:cubicBezTo>
                      <a:pt x="188" y="352"/>
                      <a:pt x="271" y="326"/>
                      <a:pt x="313" y="262"/>
                    </a:cubicBezTo>
                    <a:cubicBezTo>
                      <a:pt x="354" y="200"/>
                      <a:pt x="337" y="123"/>
                      <a:pt x="289" y="71"/>
                    </a:cubicBezTo>
                    <a:moveTo>
                      <a:pt x="120" y="314"/>
                    </a:moveTo>
                    <a:cubicBezTo>
                      <a:pt x="118" y="313"/>
                      <a:pt x="117" y="314"/>
                      <a:pt x="116" y="315"/>
                    </a:cubicBezTo>
                    <a:cubicBezTo>
                      <a:pt x="77" y="310"/>
                      <a:pt x="48" y="271"/>
                      <a:pt x="34" y="236"/>
                    </a:cubicBezTo>
                    <a:cubicBezTo>
                      <a:pt x="18" y="196"/>
                      <a:pt x="27" y="150"/>
                      <a:pt x="46" y="113"/>
                    </a:cubicBezTo>
                    <a:cubicBezTo>
                      <a:pt x="83" y="37"/>
                      <a:pt x="168" y="2"/>
                      <a:pt x="243" y="44"/>
                    </a:cubicBezTo>
                    <a:cubicBezTo>
                      <a:pt x="306" y="79"/>
                      <a:pt x="344" y="158"/>
                      <a:pt x="320" y="227"/>
                    </a:cubicBezTo>
                    <a:cubicBezTo>
                      <a:pt x="292" y="311"/>
                      <a:pt x="199" y="343"/>
                      <a:pt x="120" y="31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9012228" y="2567873"/>
              <a:ext cx="1548268" cy="533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标 题</a:t>
              </a:r>
            </a:p>
          </p:txBody>
        </p:sp>
      </p:grpSp>
      <p:grpSp>
        <p:nvGrpSpPr>
          <p:cNvPr id="21" name="组合 16"/>
          <p:cNvGrpSpPr/>
          <p:nvPr/>
        </p:nvGrpSpPr>
        <p:grpSpPr>
          <a:xfrm>
            <a:off x="2928060" y="2129939"/>
            <a:ext cx="595929" cy="508620"/>
            <a:chOff x="4349506" y="3098800"/>
            <a:chExt cx="565617" cy="482600"/>
          </a:xfrm>
        </p:grpSpPr>
        <p:sp>
          <p:nvSpPr>
            <p:cNvPr id="18" name="任意多边形 17"/>
            <p:cNvSpPr/>
            <p:nvPr/>
          </p:nvSpPr>
          <p:spPr>
            <a:xfrm>
              <a:off x="4349506" y="3223928"/>
              <a:ext cx="459084" cy="72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349506" y="3396132"/>
              <a:ext cx="459084" cy="108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622800" y="3098800"/>
              <a:ext cx="292323" cy="482600"/>
            </a:xfrm>
            <a:custGeom>
              <a:avLst/>
              <a:gdLst>
                <a:gd name="connsiteX0" fmla="*/ 0 w 292323"/>
                <a:gd name="connsiteY0" fmla="*/ 0 h 482600"/>
                <a:gd name="connsiteX1" fmla="*/ 292100 w 292323"/>
                <a:gd name="connsiteY1" fmla="*/ 215900 h 482600"/>
                <a:gd name="connsiteX2" fmla="*/ 38100 w 292323"/>
                <a:gd name="connsiteY2" fmla="*/ 482600 h 482600"/>
                <a:gd name="connsiteX0-1" fmla="*/ 0 w 292323"/>
                <a:gd name="connsiteY0-2" fmla="*/ 0 h 482600"/>
                <a:gd name="connsiteX1-3" fmla="*/ 292100 w 292323"/>
                <a:gd name="connsiteY1-4" fmla="*/ 215900 h 482600"/>
                <a:gd name="connsiteX2-5" fmla="*/ 38100 w 292323"/>
                <a:gd name="connsiteY2-6" fmla="*/ 482600 h 482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92323" h="482600">
                  <a:moveTo>
                    <a:pt x="0" y="0"/>
                  </a:moveTo>
                  <a:cubicBezTo>
                    <a:pt x="142875" y="67733"/>
                    <a:pt x="285750" y="135467"/>
                    <a:pt x="292100" y="215900"/>
                  </a:cubicBezTo>
                  <a:cubicBezTo>
                    <a:pt x="298450" y="296333"/>
                    <a:pt x="168275" y="389466"/>
                    <a:pt x="38100" y="482600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0"/>
          <p:cNvGrpSpPr/>
          <p:nvPr/>
        </p:nvGrpSpPr>
        <p:grpSpPr>
          <a:xfrm>
            <a:off x="5623537" y="2081296"/>
            <a:ext cx="595929" cy="508620"/>
            <a:chOff x="4349506" y="3098800"/>
            <a:chExt cx="565617" cy="482600"/>
          </a:xfrm>
        </p:grpSpPr>
        <p:sp>
          <p:nvSpPr>
            <p:cNvPr id="22" name="任意多边形 21"/>
            <p:cNvSpPr/>
            <p:nvPr/>
          </p:nvSpPr>
          <p:spPr>
            <a:xfrm>
              <a:off x="4349506" y="3223928"/>
              <a:ext cx="459084" cy="72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349506" y="3396132"/>
              <a:ext cx="459084" cy="108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622800" y="3098800"/>
              <a:ext cx="292323" cy="482600"/>
            </a:xfrm>
            <a:custGeom>
              <a:avLst/>
              <a:gdLst>
                <a:gd name="connsiteX0" fmla="*/ 0 w 292323"/>
                <a:gd name="connsiteY0" fmla="*/ 0 h 482600"/>
                <a:gd name="connsiteX1" fmla="*/ 292100 w 292323"/>
                <a:gd name="connsiteY1" fmla="*/ 215900 h 482600"/>
                <a:gd name="connsiteX2" fmla="*/ 38100 w 292323"/>
                <a:gd name="connsiteY2" fmla="*/ 482600 h 482600"/>
                <a:gd name="connsiteX0-1" fmla="*/ 0 w 292323"/>
                <a:gd name="connsiteY0-2" fmla="*/ 0 h 482600"/>
                <a:gd name="connsiteX1-3" fmla="*/ 292100 w 292323"/>
                <a:gd name="connsiteY1-4" fmla="*/ 215900 h 482600"/>
                <a:gd name="connsiteX2-5" fmla="*/ 38100 w 292323"/>
                <a:gd name="connsiteY2-6" fmla="*/ 482600 h 482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92323" h="482600">
                  <a:moveTo>
                    <a:pt x="0" y="0"/>
                  </a:moveTo>
                  <a:cubicBezTo>
                    <a:pt x="142875" y="67733"/>
                    <a:pt x="285750" y="135467"/>
                    <a:pt x="292100" y="215900"/>
                  </a:cubicBezTo>
                  <a:cubicBezTo>
                    <a:pt x="298450" y="296333"/>
                    <a:pt x="168275" y="389466"/>
                    <a:pt x="38100" y="482600"/>
                  </a:cubicBezTo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204593" y="3642458"/>
            <a:ext cx="1541859" cy="5886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73552" y="3645409"/>
            <a:ext cx="1541859" cy="5886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42511" y="3642457"/>
            <a:ext cx="1541859" cy="5886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教学背景</a:t>
            </a:r>
          </a:p>
        </p:txBody>
      </p:sp>
    </p:spTree>
    <p:extLst>
      <p:ext uri="{BB962C8B-B14F-4D97-AF65-F5344CB8AC3E}">
        <p14:creationId xmlns:p14="http://schemas.microsoft.com/office/powerpoint/2010/main" val="203849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62"/>
          <p:cNvSpPr txBox="1"/>
          <p:nvPr/>
        </p:nvSpPr>
        <p:spPr>
          <a:xfrm>
            <a:off x="3095836" y="1232265"/>
            <a:ext cx="2015404" cy="31290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875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单击输入您的标题</a:t>
            </a:r>
          </a:p>
        </p:txBody>
      </p:sp>
      <p:sp>
        <p:nvSpPr>
          <p:cNvPr id="55" name="文本框 63"/>
          <p:cNvSpPr txBox="1"/>
          <p:nvPr/>
        </p:nvSpPr>
        <p:spPr>
          <a:xfrm>
            <a:off x="3118440" y="1484293"/>
            <a:ext cx="1620180" cy="8002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87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62"/>
          <p:cNvSpPr txBox="1"/>
          <p:nvPr/>
        </p:nvSpPr>
        <p:spPr>
          <a:xfrm>
            <a:off x="6588224" y="2211197"/>
            <a:ext cx="2015404" cy="31290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875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单击输入您的标题</a:t>
            </a:r>
          </a:p>
        </p:txBody>
      </p:sp>
      <p:sp>
        <p:nvSpPr>
          <p:cNvPr id="57" name="文本框 63"/>
          <p:cNvSpPr txBox="1"/>
          <p:nvPr/>
        </p:nvSpPr>
        <p:spPr>
          <a:xfrm>
            <a:off x="6599795" y="2463225"/>
            <a:ext cx="1692188" cy="8002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87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Freeform 19"/>
          <p:cNvSpPr>
            <a:spLocks noEditPoints="1"/>
          </p:cNvSpPr>
          <p:nvPr/>
        </p:nvSpPr>
        <p:spPr bwMode="auto">
          <a:xfrm>
            <a:off x="6113646" y="1712212"/>
            <a:ext cx="2634818" cy="2191639"/>
          </a:xfrm>
          <a:custGeom>
            <a:avLst/>
            <a:gdLst>
              <a:gd name="T0" fmla="*/ 104 w 118"/>
              <a:gd name="T1" fmla="*/ 15 h 98"/>
              <a:gd name="T2" fmla="*/ 43 w 118"/>
              <a:gd name="T3" fmla="*/ 4 h 98"/>
              <a:gd name="T4" fmla="*/ 15 w 118"/>
              <a:gd name="T5" fmla="*/ 20 h 98"/>
              <a:gd name="T6" fmla="*/ 7 w 118"/>
              <a:gd name="T7" fmla="*/ 50 h 98"/>
              <a:gd name="T8" fmla="*/ 20 w 118"/>
              <a:gd name="T9" fmla="*/ 72 h 98"/>
              <a:gd name="T10" fmla="*/ 3 w 118"/>
              <a:gd name="T11" fmla="*/ 94 h 98"/>
              <a:gd name="T12" fmla="*/ 3 w 118"/>
              <a:gd name="T13" fmla="*/ 94 h 98"/>
              <a:gd name="T14" fmla="*/ 2 w 118"/>
              <a:gd name="T15" fmla="*/ 95 h 98"/>
              <a:gd name="T16" fmla="*/ 3 w 118"/>
              <a:gd name="T17" fmla="*/ 97 h 98"/>
              <a:gd name="T18" fmla="*/ 40 w 118"/>
              <a:gd name="T19" fmla="*/ 75 h 98"/>
              <a:gd name="T20" fmla="*/ 104 w 118"/>
              <a:gd name="T21" fmla="*/ 64 h 98"/>
              <a:gd name="T22" fmla="*/ 117 w 118"/>
              <a:gd name="T23" fmla="*/ 37 h 98"/>
              <a:gd name="T24" fmla="*/ 104 w 118"/>
              <a:gd name="T25" fmla="*/ 15 h 98"/>
              <a:gd name="T26" fmla="*/ 103 w 118"/>
              <a:gd name="T27" fmla="*/ 61 h 98"/>
              <a:gd name="T28" fmla="*/ 39 w 118"/>
              <a:gd name="T29" fmla="*/ 72 h 98"/>
              <a:gd name="T30" fmla="*/ 39 w 118"/>
              <a:gd name="T31" fmla="*/ 72 h 98"/>
              <a:gd name="T32" fmla="*/ 38 w 118"/>
              <a:gd name="T33" fmla="*/ 73 h 98"/>
              <a:gd name="T34" fmla="*/ 10 w 118"/>
              <a:gd name="T35" fmla="*/ 93 h 98"/>
              <a:gd name="T36" fmla="*/ 23 w 118"/>
              <a:gd name="T37" fmla="*/ 72 h 98"/>
              <a:gd name="T38" fmla="*/ 23 w 118"/>
              <a:gd name="T39" fmla="*/ 72 h 98"/>
              <a:gd name="T40" fmla="*/ 22 w 118"/>
              <a:gd name="T41" fmla="*/ 70 h 98"/>
              <a:gd name="T42" fmla="*/ 10 w 118"/>
              <a:gd name="T43" fmla="*/ 42 h 98"/>
              <a:gd name="T44" fmla="*/ 27 w 118"/>
              <a:gd name="T45" fmla="*/ 13 h 98"/>
              <a:gd name="T46" fmla="*/ 62 w 118"/>
              <a:gd name="T47" fmla="*/ 5 h 98"/>
              <a:gd name="T48" fmla="*/ 92 w 118"/>
              <a:gd name="T49" fmla="*/ 11 h 98"/>
              <a:gd name="T50" fmla="*/ 113 w 118"/>
              <a:gd name="T51" fmla="*/ 31 h 98"/>
              <a:gd name="T52" fmla="*/ 103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4" y="15"/>
                </a:moveTo>
                <a:cubicBezTo>
                  <a:pt x="87" y="1"/>
                  <a:pt x="64" y="0"/>
                  <a:pt x="43" y="4"/>
                </a:cubicBezTo>
                <a:cubicBezTo>
                  <a:pt x="33" y="6"/>
                  <a:pt x="21" y="11"/>
                  <a:pt x="15" y="20"/>
                </a:cubicBezTo>
                <a:cubicBezTo>
                  <a:pt x="9" y="28"/>
                  <a:pt x="6" y="40"/>
                  <a:pt x="7" y="50"/>
                </a:cubicBezTo>
                <a:cubicBezTo>
                  <a:pt x="8" y="59"/>
                  <a:pt x="13" y="66"/>
                  <a:pt x="20" y="72"/>
                </a:cubicBezTo>
                <a:cubicBezTo>
                  <a:pt x="19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3" y="95"/>
                  <a:pt x="3" y="95"/>
                  <a:pt x="2" y="95"/>
                </a:cubicBezTo>
                <a:cubicBezTo>
                  <a:pt x="0" y="95"/>
                  <a:pt x="1" y="98"/>
                  <a:pt x="3" y="97"/>
                </a:cubicBezTo>
                <a:cubicBezTo>
                  <a:pt x="17" y="95"/>
                  <a:pt x="33" y="87"/>
                  <a:pt x="40" y="75"/>
                </a:cubicBezTo>
                <a:cubicBezTo>
                  <a:pt x="61" y="75"/>
                  <a:pt x="86" y="78"/>
                  <a:pt x="104" y="64"/>
                </a:cubicBezTo>
                <a:cubicBezTo>
                  <a:pt x="112" y="57"/>
                  <a:pt x="118" y="48"/>
                  <a:pt x="117" y="37"/>
                </a:cubicBezTo>
                <a:cubicBezTo>
                  <a:pt x="117" y="28"/>
                  <a:pt x="111" y="20"/>
                  <a:pt x="104" y="15"/>
                </a:cubicBezTo>
                <a:close/>
                <a:moveTo>
                  <a:pt x="103" y="61"/>
                </a:moveTo>
                <a:cubicBezTo>
                  <a:pt x="86" y="76"/>
                  <a:pt x="60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8" y="72"/>
                  <a:pt x="38" y="73"/>
                  <a:pt x="38" y="73"/>
                </a:cubicBezTo>
                <a:cubicBezTo>
                  <a:pt x="32" y="83"/>
                  <a:pt x="21" y="90"/>
                  <a:pt x="10" y="93"/>
                </a:cubicBezTo>
                <a:cubicBezTo>
                  <a:pt x="16" y="87"/>
                  <a:pt x="22" y="80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1"/>
                  <a:pt x="23" y="71"/>
                  <a:pt x="22" y="70"/>
                </a:cubicBezTo>
                <a:cubicBezTo>
                  <a:pt x="14" y="63"/>
                  <a:pt x="9" y="54"/>
                  <a:pt x="10" y="42"/>
                </a:cubicBezTo>
                <a:cubicBezTo>
                  <a:pt x="11" y="30"/>
                  <a:pt x="16" y="20"/>
                  <a:pt x="27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3" y="5"/>
                  <a:pt x="83" y="7"/>
                  <a:pt x="92" y="11"/>
                </a:cubicBezTo>
                <a:cubicBezTo>
                  <a:pt x="101" y="15"/>
                  <a:pt x="109" y="22"/>
                  <a:pt x="113" y="31"/>
                </a:cubicBezTo>
                <a:cubicBezTo>
                  <a:pt x="118" y="42"/>
                  <a:pt x="111" y="53"/>
                  <a:pt x="103" y="6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Freeform 19"/>
          <p:cNvSpPr>
            <a:spLocks noEditPoints="1"/>
          </p:cNvSpPr>
          <p:nvPr/>
        </p:nvSpPr>
        <p:spPr bwMode="auto">
          <a:xfrm flipH="1">
            <a:off x="2693266" y="776108"/>
            <a:ext cx="2634818" cy="2191639"/>
          </a:xfrm>
          <a:custGeom>
            <a:avLst/>
            <a:gdLst>
              <a:gd name="T0" fmla="*/ 104 w 118"/>
              <a:gd name="T1" fmla="*/ 15 h 98"/>
              <a:gd name="T2" fmla="*/ 43 w 118"/>
              <a:gd name="T3" fmla="*/ 4 h 98"/>
              <a:gd name="T4" fmla="*/ 15 w 118"/>
              <a:gd name="T5" fmla="*/ 20 h 98"/>
              <a:gd name="T6" fmla="*/ 7 w 118"/>
              <a:gd name="T7" fmla="*/ 50 h 98"/>
              <a:gd name="T8" fmla="*/ 20 w 118"/>
              <a:gd name="T9" fmla="*/ 72 h 98"/>
              <a:gd name="T10" fmla="*/ 3 w 118"/>
              <a:gd name="T11" fmla="*/ 94 h 98"/>
              <a:gd name="T12" fmla="*/ 3 w 118"/>
              <a:gd name="T13" fmla="*/ 94 h 98"/>
              <a:gd name="T14" fmla="*/ 2 w 118"/>
              <a:gd name="T15" fmla="*/ 95 h 98"/>
              <a:gd name="T16" fmla="*/ 3 w 118"/>
              <a:gd name="T17" fmla="*/ 97 h 98"/>
              <a:gd name="T18" fmla="*/ 40 w 118"/>
              <a:gd name="T19" fmla="*/ 75 h 98"/>
              <a:gd name="T20" fmla="*/ 104 w 118"/>
              <a:gd name="T21" fmla="*/ 64 h 98"/>
              <a:gd name="T22" fmla="*/ 117 w 118"/>
              <a:gd name="T23" fmla="*/ 37 h 98"/>
              <a:gd name="T24" fmla="*/ 104 w 118"/>
              <a:gd name="T25" fmla="*/ 15 h 98"/>
              <a:gd name="T26" fmla="*/ 103 w 118"/>
              <a:gd name="T27" fmla="*/ 61 h 98"/>
              <a:gd name="T28" fmla="*/ 39 w 118"/>
              <a:gd name="T29" fmla="*/ 72 h 98"/>
              <a:gd name="T30" fmla="*/ 39 w 118"/>
              <a:gd name="T31" fmla="*/ 72 h 98"/>
              <a:gd name="T32" fmla="*/ 38 w 118"/>
              <a:gd name="T33" fmla="*/ 73 h 98"/>
              <a:gd name="T34" fmla="*/ 10 w 118"/>
              <a:gd name="T35" fmla="*/ 93 h 98"/>
              <a:gd name="T36" fmla="*/ 23 w 118"/>
              <a:gd name="T37" fmla="*/ 72 h 98"/>
              <a:gd name="T38" fmla="*/ 23 w 118"/>
              <a:gd name="T39" fmla="*/ 72 h 98"/>
              <a:gd name="T40" fmla="*/ 22 w 118"/>
              <a:gd name="T41" fmla="*/ 70 h 98"/>
              <a:gd name="T42" fmla="*/ 10 w 118"/>
              <a:gd name="T43" fmla="*/ 42 h 98"/>
              <a:gd name="T44" fmla="*/ 27 w 118"/>
              <a:gd name="T45" fmla="*/ 13 h 98"/>
              <a:gd name="T46" fmla="*/ 62 w 118"/>
              <a:gd name="T47" fmla="*/ 5 h 98"/>
              <a:gd name="T48" fmla="*/ 92 w 118"/>
              <a:gd name="T49" fmla="*/ 11 h 98"/>
              <a:gd name="T50" fmla="*/ 113 w 118"/>
              <a:gd name="T51" fmla="*/ 31 h 98"/>
              <a:gd name="T52" fmla="*/ 103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4" y="15"/>
                </a:moveTo>
                <a:cubicBezTo>
                  <a:pt x="87" y="1"/>
                  <a:pt x="64" y="0"/>
                  <a:pt x="43" y="4"/>
                </a:cubicBezTo>
                <a:cubicBezTo>
                  <a:pt x="33" y="6"/>
                  <a:pt x="21" y="11"/>
                  <a:pt x="15" y="20"/>
                </a:cubicBezTo>
                <a:cubicBezTo>
                  <a:pt x="9" y="28"/>
                  <a:pt x="6" y="40"/>
                  <a:pt x="7" y="50"/>
                </a:cubicBezTo>
                <a:cubicBezTo>
                  <a:pt x="8" y="59"/>
                  <a:pt x="13" y="66"/>
                  <a:pt x="20" y="72"/>
                </a:cubicBezTo>
                <a:cubicBezTo>
                  <a:pt x="19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3" y="95"/>
                  <a:pt x="3" y="95"/>
                  <a:pt x="2" y="95"/>
                </a:cubicBezTo>
                <a:cubicBezTo>
                  <a:pt x="0" y="95"/>
                  <a:pt x="1" y="98"/>
                  <a:pt x="3" y="97"/>
                </a:cubicBezTo>
                <a:cubicBezTo>
                  <a:pt x="17" y="95"/>
                  <a:pt x="33" y="87"/>
                  <a:pt x="40" y="75"/>
                </a:cubicBezTo>
                <a:cubicBezTo>
                  <a:pt x="61" y="75"/>
                  <a:pt x="86" y="78"/>
                  <a:pt x="104" y="64"/>
                </a:cubicBezTo>
                <a:cubicBezTo>
                  <a:pt x="112" y="57"/>
                  <a:pt x="118" y="48"/>
                  <a:pt x="117" y="37"/>
                </a:cubicBezTo>
                <a:cubicBezTo>
                  <a:pt x="117" y="28"/>
                  <a:pt x="111" y="20"/>
                  <a:pt x="104" y="15"/>
                </a:cubicBezTo>
                <a:close/>
                <a:moveTo>
                  <a:pt x="103" y="61"/>
                </a:moveTo>
                <a:cubicBezTo>
                  <a:pt x="86" y="76"/>
                  <a:pt x="60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8" y="72"/>
                  <a:pt x="38" y="73"/>
                  <a:pt x="38" y="73"/>
                </a:cubicBezTo>
                <a:cubicBezTo>
                  <a:pt x="32" y="83"/>
                  <a:pt x="21" y="90"/>
                  <a:pt x="10" y="93"/>
                </a:cubicBezTo>
                <a:cubicBezTo>
                  <a:pt x="16" y="87"/>
                  <a:pt x="22" y="80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1"/>
                  <a:pt x="23" y="71"/>
                  <a:pt x="22" y="70"/>
                </a:cubicBezTo>
                <a:cubicBezTo>
                  <a:pt x="14" y="63"/>
                  <a:pt x="9" y="54"/>
                  <a:pt x="10" y="42"/>
                </a:cubicBezTo>
                <a:cubicBezTo>
                  <a:pt x="11" y="30"/>
                  <a:pt x="16" y="20"/>
                  <a:pt x="27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3" y="5"/>
                  <a:pt x="83" y="7"/>
                  <a:pt x="92" y="11"/>
                </a:cubicBezTo>
                <a:cubicBezTo>
                  <a:pt x="101" y="15"/>
                  <a:pt x="109" y="22"/>
                  <a:pt x="113" y="31"/>
                </a:cubicBezTo>
                <a:cubicBezTo>
                  <a:pt x="118" y="42"/>
                  <a:pt x="111" y="53"/>
                  <a:pt x="103" y="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教学背景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969" y="2284512"/>
            <a:ext cx="4322896" cy="21614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sp>
        <p:nvSpPr>
          <p:cNvPr id="9" name="文本框 38"/>
          <p:cNvSpPr txBox="1"/>
          <p:nvPr/>
        </p:nvSpPr>
        <p:spPr>
          <a:xfrm rot="21161249">
            <a:off x="3616590" y="1267882"/>
            <a:ext cx="1882568" cy="130035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教学过程</a:t>
            </a:r>
          </a:p>
        </p:txBody>
      </p:sp>
    </p:spTree>
    <p:extLst>
      <p:ext uri="{BB962C8B-B14F-4D97-AF65-F5344CB8AC3E}">
        <p14:creationId xmlns:p14="http://schemas.microsoft.com/office/powerpoint/2010/main" val="108237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13"/>
          <p:cNvSpPr>
            <a:spLocks noChangeArrowheads="1"/>
          </p:cNvSpPr>
          <p:nvPr/>
        </p:nvSpPr>
        <p:spPr bwMode="auto">
          <a:xfrm rot="16200000">
            <a:off x="3390730" y="1474452"/>
            <a:ext cx="2404068" cy="2512020"/>
          </a:xfrm>
          <a:custGeom>
            <a:avLst/>
            <a:gdLst>
              <a:gd name="T0" fmla="*/ 1914608 w 3790824"/>
              <a:gd name="T1" fmla="*/ 1044392 h 3962533"/>
              <a:gd name="T2" fmla="*/ 1914608 w 3790824"/>
              <a:gd name="T3" fmla="*/ 2916063 h 3962533"/>
              <a:gd name="T4" fmla="*/ 3790950 w 3790824"/>
              <a:gd name="T5" fmla="*/ 1792666 h 3962533"/>
              <a:gd name="T6" fmla="*/ 3654955 w 3790824"/>
              <a:gd name="T7" fmla="*/ 2219370 h 3962533"/>
              <a:gd name="T8" fmla="*/ 3249773 w 3790824"/>
              <a:gd name="T9" fmla="*/ 2254873 h 3962533"/>
              <a:gd name="T10" fmla="*/ 2938983 w 3790824"/>
              <a:gd name="T11" fmla="*/ 2877073 h 3962533"/>
              <a:gd name="T12" fmla="*/ 3249913 w 3790824"/>
              <a:gd name="T13" fmla="*/ 3367524 h 3962533"/>
              <a:gd name="T14" fmla="*/ 2961701 w 3790824"/>
              <a:gd name="T15" fmla="*/ 3628681 h 3962533"/>
              <a:gd name="T16" fmla="*/ 2488862 w 3790824"/>
              <a:gd name="T17" fmla="*/ 3214815 h 3962533"/>
              <a:gd name="T18" fmla="*/ 2053951 w 3790824"/>
              <a:gd name="T19" fmla="*/ 3335955 h 3962533"/>
              <a:gd name="T20" fmla="*/ 2037630 w 3790824"/>
              <a:gd name="T21" fmla="*/ 3826415 h 3962533"/>
              <a:gd name="T22" fmla="*/ 1610898 w 3790824"/>
              <a:gd name="T23" fmla="*/ 3962400 h 3962533"/>
              <a:gd name="T24" fmla="*/ 1474903 w 3790824"/>
              <a:gd name="T25" fmla="*/ 3269122 h 3962533"/>
              <a:gd name="T26" fmla="*/ 1047706 w 3790824"/>
              <a:gd name="T27" fmla="*/ 3031802 h 3962533"/>
              <a:gd name="T28" fmla="*/ 710106 w 3790824"/>
              <a:gd name="T29" fmla="*/ 3250790 h 3962533"/>
              <a:gd name="T30" fmla="*/ 320813 w 3790824"/>
              <a:gd name="T31" fmla="*/ 3029342 h 3962533"/>
              <a:gd name="T32" fmla="*/ 666149 w 3790824"/>
              <a:gd name="T33" fmla="*/ 2525820 h 3962533"/>
              <a:gd name="T34" fmla="*/ 579442 w 3790824"/>
              <a:gd name="T35" fmla="*/ 2254873 h 3962533"/>
              <a:gd name="T36" fmla="*/ 135995 w 3790824"/>
              <a:gd name="T37" fmla="*/ 2219371 h 3962533"/>
              <a:gd name="T38" fmla="*/ 0 w 3790824"/>
              <a:gd name="T39" fmla="*/ 1792667 h 3962533"/>
              <a:gd name="T40" fmla="*/ 592018 w 3790824"/>
              <a:gd name="T41" fmla="*/ 1656681 h 3962533"/>
              <a:gd name="T42" fmla="*/ 784508 w 3790824"/>
              <a:gd name="T43" fmla="*/ 1218295 h 3962533"/>
              <a:gd name="T44" fmla="*/ 538510 w 3790824"/>
              <a:gd name="T45" fmla="*/ 735431 h 3962533"/>
              <a:gd name="T46" fmla="*/ 791555 w 3790824"/>
              <a:gd name="T47" fmla="*/ 365912 h 3962533"/>
              <a:gd name="T48" fmla="*/ 1281797 w 3790824"/>
              <a:gd name="T49" fmla="*/ 773849 h 3962533"/>
              <a:gd name="T50" fmla="*/ 1474902 w 3790824"/>
              <a:gd name="T51" fmla="*/ 691336 h 3962533"/>
              <a:gd name="T52" fmla="*/ 1610897 w 3790824"/>
              <a:gd name="T53" fmla="*/ 0 h 3962533"/>
              <a:gd name="T54" fmla="*/ 2037629 w 3790824"/>
              <a:gd name="T55" fmla="*/ 135985 h 3962533"/>
              <a:gd name="T56" fmla="*/ 2053951 w 3790824"/>
              <a:gd name="T57" fmla="*/ 624502 h 3962533"/>
              <a:gd name="T58" fmla="*/ 2559887 w 3790824"/>
              <a:gd name="T59" fmla="*/ 779855 h 3962533"/>
              <a:gd name="T60" fmla="*/ 3069333 w 3790824"/>
              <a:gd name="T61" fmla="*/ 453835 h 3962533"/>
              <a:gd name="T62" fmla="*/ 3317959 w 3790824"/>
              <a:gd name="T63" fmla="*/ 752920 h 3962533"/>
              <a:gd name="T64" fmla="*/ 2989890 w 3790824"/>
              <a:gd name="T65" fmla="*/ 1144996 h 3962533"/>
              <a:gd name="T66" fmla="*/ 3216190 w 3790824"/>
              <a:gd name="T67" fmla="*/ 1574985 h 3962533"/>
              <a:gd name="T68" fmla="*/ 3654955 w 3790824"/>
              <a:gd name="T69" fmla="*/ 1656680 h 396253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790824"/>
              <a:gd name="T106" fmla="*/ 0 h 3962533"/>
              <a:gd name="T107" fmla="*/ 3790824 w 3790824"/>
              <a:gd name="T108" fmla="*/ 3962533 h 396253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790824" h="3962533">
                <a:moveTo>
                  <a:pt x="2850411" y="1980294"/>
                </a:moveTo>
                <a:cubicBezTo>
                  <a:pt x="2850411" y="1463429"/>
                  <a:pt x="2431409" y="1044427"/>
                  <a:pt x="1914544" y="1044427"/>
                </a:cubicBezTo>
                <a:cubicBezTo>
                  <a:pt x="1397679" y="1044427"/>
                  <a:pt x="978677" y="1463429"/>
                  <a:pt x="978677" y="1980294"/>
                </a:cubicBezTo>
                <a:cubicBezTo>
                  <a:pt x="978677" y="2497159"/>
                  <a:pt x="1397679" y="2916161"/>
                  <a:pt x="1914544" y="2916161"/>
                </a:cubicBezTo>
                <a:cubicBezTo>
                  <a:pt x="2431409" y="2916161"/>
                  <a:pt x="2850411" y="2497159"/>
                  <a:pt x="2850411" y="1980294"/>
                </a:cubicBezTo>
                <a:close/>
                <a:moveTo>
                  <a:pt x="3790824" y="1792726"/>
                </a:moveTo>
                <a:lnTo>
                  <a:pt x="3790824" y="2083454"/>
                </a:lnTo>
                <a:cubicBezTo>
                  <a:pt x="3790824" y="2158559"/>
                  <a:pt x="3729939" y="2219444"/>
                  <a:pt x="3654834" y="2219444"/>
                </a:cubicBezTo>
                <a:lnTo>
                  <a:pt x="3255083" y="2219444"/>
                </a:lnTo>
                <a:lnTo>
                  <a:pt x="3249665" y="2254949"/>
                </a:lnTo>
                <a:cubicBezTo>
                  <a:pt x="3204280" y="2476737"/>
                  <a:pt x="3105019" y="2678901"/>
                  <a:pt x="2966153" y="2847168"/>
                </a:cubicBezTo>
                <a:lnTo>
                  <a:pt x="2938885" y="2877170"/>
                </a:lnTo>
                <a:lnTo>
                  <a:pt x="3224970" y="3266562"/>
                </a:lnTo>
                <a:cubicBezTo>
                  <a:pt x="3247204" y="3296825"/>
                  <a:pt x="3255067" y="3333235"/>
                  <a:pt x="3249805" y="3367637"/>
                </a:cubicBezTo>
                <a:cubicBezTo>
                  <a:pt x="3244544" y="3402040"/>
                  <a:pt x="3226158" y="3434436"/>
                  <a:pt x="3195895" y="3456670"/>
                </a:cubicBezTo>
                <a:lnTo>
                  <a:pt x="2961603" y="3628803"/>
                </a:lnTo>
                <a:cubicBezTo>
                  <a:pt x="2901078" y="3673271"/>
                  <a:pt x="2815963" y="3660254"/>
                  <a:pt x="2771495" y="3599728"/>
                </a:cubicBezTo>
                <a:lnTo>
                  <a:pt x="2488779" y="3214923"/>
                </a:lnTo>
                <a:lnTo>
                  <a:pt x="2445010" y="3236007"/>
                </a:lnTo>
                <a:cubicBezTo>
                  <a:pt x="2322727" y="3287728"/>
                  <a:pt x="2191324" y="3322109"/>
                  <a:pt x="2053883" y="3336067"/>
                </a:cubicBezTo>
                <a:lnTo>
                  <a:pt x="2037562" y="3336891"/>
                </a:lnTo>
                <a:lnTo>
                  <a:pt x="2037562" y="3826543"/>
                </a:lnTo>
                <a:cubicBezTo>
                  <a:pt x="2037562" y="3901648"/>
                  <a:pt x="1976677" y="3962533"/>
                  <a:pt x="1901572" y="3962533"/>
                </a:cubicBezTo>
                <a:lnTo>
                  <a:pt x="1610844" y="3962533"/>
                </a:lnTo>
                <a:cubicBezTo>
                  <a:pt x="1535739" y="3962533"/>
                  <a:pt x="1474854" y="3901648"/>
                  <a:pt x="1474854" y="3826543"/>
                </a:cubicBezTo>
                <a:lnTo>
                  <a:pt x="1474854" y="3269232"/>
                </a:lnTo>
                <a:lnTo>
                  <a:pt x="1384078" y="3236007"/>
                </a:lnTo>
                <a:cubicBezTo>
                  <a:pt x="1261794" y="3184286"/>
                  <a:pt x="1148631" y="3115224"/>
                  <a:pt x="1047671" y="3031904"/>
                </a:cubicBezTo>
                <a:lnTo>
                  <a:pt x="997214" y="2986046"/>
                </a:lnTo>
                <a:lnTo>
                  <a:pt x="710082" y="3250899"/>
                </a:lnTo>
                <a:cubicBezTo>
                  <a:pt x="654876" y="3301821"/>
                  <a:pt x="568842" y="3298349"/>
                  <a:pt x="517920" y="3243143"/>
                </a:cubicBezTo>
                <a:lnTo>
                  <a:pt x="320802" y="3029444"/>
                </a:lnTo>
                <a:cubicBezTo>
                  <a:pt x="269879" y="2974238"/>
                  <a:pt x="273352" y="2888204"/>
                  <a:pt x="328558" y="2837282"/>
                </a:cubicBezTo>
                <a:lnTo>
                  <a:pt x="666127" y="2525905"/>
                </a:lnTo>
                <a:lnTo>
                  <a:pt x="658832" y="2510762"/>
                </a:lnTo>
                <a:cubicBezTo>
                  <a:pt x="624351" y="2429240"/>
                  <a:pt x="597577" y="2343664"/>
                  <a:pt x="579423" y="2254949"/>
                </a:cubicBezTo>
                <a:lnTo>
                  <a:pt x="574005" y="2219445"/>
                </a:lnTo>
                <a:lnTo>
                  <a:pt x="135990" y="2219445"/>
                </a:lnTo>
                <a:cubicBezTo>
                  <a:pt x="60885" y="2219445"/>
                  <a:pt x="0" y="2158560"/>
                  <a:pt x="0" y="2083455"/>
                </a:cubicBezTo>
                <a:lnTo>
                  <a:pt x="0" y="1792727"/>
                </a:lnTo>
                <a:cubicBezTo>
                  <a:pt x="0" y="1717622"/>
                  <a:pt x="60885" y="1656737"/>
                  <a:pt x="135990" y="1656737"/>
                </a:cubicBezTo>
                <a:lnTo>
                  <a:pt x="591998" y="1656737"/>
                </a:lnTo>
                <a:lnTo>
                  <a:pt x="613005" y="1575038"/>
                </a:lnTo>
                <a:cubicBezTo>
                  <a:pt x="652823" y="1447017"/>
                  <a:pt x="711010" y="1327089"/>
                  <a:pt x="784482" y="1218336"/>
                </a:cubicBezTo>
                <a:lnTo>
                  <a:pt x="848257" y="1133051"/>
                </a:lnTo>
                <a:lnTo>
                  <a:pt x="538492" y="735456"/>
                </a:lnTo>
                <a:cubicBezTo>
                  <a:pt x="492333" y="676210"/>
                  <a:pt x="502943" y="590761"/>
                  <a:pt x="562189" y="544603"/>
                </a:cubicBezTo>
                <a:lnTo>
                  <a:pt x="791529" y="365924"/>
                </a:lnTo>
                <a:cubicBezTo>
                  <a:pt x="850776" y="319765"/>
                  <a:pt x="936224" y="330375"/>
                  <a:pt x="982383" y="389621"/>
                </a:cubicBezTo>
                <a:lnTo>
                  <a:pt x="1281754" y="773875"/>
                </a:lnTo>
                <a:lnTo>
                  <a:pt x="1384078" y="724584"/>
                </a:lnTo>
                <a:lnTo>
                  <a:pt x="1474853" y="691359"/>
                </a:lnTo>
                <a:lnTo>
                  <a:pt x="1474853" y="135990"/>
                </a:lnTo>
                <a:cubicBezTo>
                  <a:pt x="1474853" y="60885"/>
                  <a:pt x="1535738" y="0"/>
                  <a:pt x="1610843" y="0"/>
                </a:cubicBezTo>
                <a:lnTo>
                  <a:pt x="1901571" y="0"/>
                </a:lnTo>
                <a:cubicBezTo>
                  <a:pt x="1976676" y="0"/>
                  <a:pt x="2037561" y="60885"/>
                  <a:pt x="2037561" y="135990"/>
                </a:cubicBezTo>
                <a:lnTo>
                  <a:pt x="2037561" y="623699"/>
                </a:lnTo>
                <a:lnTo>
                  <a:pt x="2053883" y="624523"/>
                </a:lnTo>
                <a:cubicBezTo>
                  <a:pt x="2191324" y="638481"/>
                  <a:pt x="2322727" y="672862"/>
                  <a:pt x="2445010" y="724584"/>
                </a:cubicBezTo>
                <a:lnTo>
                  <a:pt x="2559802" y="779881"/>
                </a:lnTo>
                <a:lnTo>
                  <a:pt x="2876923" y="455906"/>
                </a:lnTo>
                <a:cubicBezTo>
                  <a:pt x="2929460" y="402234"/>
                  <a:pt x="3015559" y="401314"/>
                  <a:pt x="3069231" y="453850"/>
                </a:cubicBezTo>
                <a:lnTo>
                  <a:pt x="3276993" y="657217"/>
                </a:lnTo>
                <a:cubicBezTo>
                  <a:pt x="3303829" y="683485"/>
                  <a:pt x="3317477" y="718144"/>
                  <a:pt x="3317849" y="752945"/>
                </a:cubicBezTo>
                <a:cubicBezTo>
                  <a:pt x="3318221" y="787746"/>
                  <a:pt x="3305317" y="822689"/>
                  <a:pt x="3279048" y="849525"/>
                </a:cubicBezTo>
                <a:lnTo>
                  <a:pt x="2989791" y="1145034"/>
                </a:lnTo>
                <a:lnTo>
                  <a:pt x="3044606" y="1218336"/>
                </a:lnTo>
                <a:cubicBezTo>
                  <a:pt x="3118078" y="1327089"/>
                  <a:pt x="3176264" y="1447017"/>
                  <a:pt x="3216083" y="1575038"/>
                </a:cubicBezTo>
                <a:lnTo>
                  <a:pt x="3237090" y="1656736"/>
                </a:lnTo>
                <a:lnTo>
                  <a:pt x="3654834" y="1656736"/>
                </a:lnTo>
                <a:cubicBezTo>
                  <a:pt x="3729939" y="1656736"/>
                  <a:pt x="3790824" y="1717621"/>
                  <a:pt x="3790824" y="1792726"/>
                </a:cubicBez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191816"/>
            </a:solidFill>
          </a:ln>
        </p:spPr>
        <p:txBody>
          <a:bodyPr lIns="68580" tIns="34290" rIns="68580" bIns="34290" anchor="ctr"/>
          <a:lstStyle/>
          <a:p>
            <a:pPr>
              <a:defRPr/>
            </a:pPr>
            <a:endParaRPr lang="zh-CN" altLang="en-US" sz="1000" dirty="0">
              <a:cs typeface="+mn-ea"/>
              <a:sym typeface="+mn-lt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5673095" y="1355252"/>
            <a:ext cx="880107" cy="306923"/>
            <a:chOff x="7651210" y="2019970"/>
            <a:chExt cx="1173476" cy="409105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7651210" y="2019970"/>
              <a:ext cx="491304" cy="409105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8142514" y="2019970"/>
              <a:ext cx="682172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1"/>
          <p:cNvGrpSpPr/>
          <p:nvPr/>
        </p:nvGrpSpPr>
        <p:grpSpPr>
          <a:xfrm flipV="1">
            <a:off x="5652122" y="3547345"/>
            <a:ext cx="880107" cy="284667"/>
            <a:chOff x="7708177" y="4291456"/>
            <a:chExt cx="1173476" cy="409105"/>
          </a:xfrm>
        </p:grpSpPr>
        <p:cxnSp>
          <p:nvCxnSpPr>
            <p:cNvPr id="56" name="直接连接符 55"/>
            <p:cNvCxnSpPr/>
            <p:nvPr/>
          </p:nvCxnSpPr>
          <p:spPr>
            <a:xfrm flipH="1">
              <a:off x="7708177" y="4291456"/>
              <a:ext cx="491304" cy="409105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8199481" y="4291456"/>
              <a:ext cx="682172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61"/>
          <p:cNvGrpSpPr/>
          <p:nvPr/>
        </p:nvGrpSpPr>
        <p:grpSpPr>
          <a:xfrm flipH="1">
            <a:off x="2553225" y="1378893"/>
            <a:ext cx="964300" cy="306923"/>
            <a:chOff x="7651210" y="2019970"/>
            <a:chExt cx="1173476" cy="409105"/>
          </a:xfrm>
        </p:grpSpPr>
        <p:cxnSp>
          <p:nvCxnSpPr>
            <p:cNvPr id="63" name="直接连接符 62"/>
            <p:cNvCxnSpPr/>
            <p:nvPr/>
          </p:nvCxnSpPr>
          <p:spPr>
            <a:xfrm flipH="1">
              <a:off x="7651210" y="2019970"/>
              <a:ext cx="491304" cy="409105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8142514" y="2019970"/>
              <a:ext cx="682172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64"/>
          <p:cNvGrpSpPr/>
          <p:nvPr/>
        </p:nvGrpSpPr>
        <p:grpSpPr>
          <a:xfrm flipH="1" flipV="1">
            <a:off x="2483768" y="3708495"/>
            <a:ext cx="964300" cy="284667"/>
            <a:chOff x="7708177" y="4291456"/>
            <a:chExt cx="1173476" cy="409105"/>
          </a:xfrm>
        </p:grpSpPr>
        <p:cxnSp>
          <p:nvCxnSpPr>
            <p:cNvPr id="66" name="直接连接符 65"/>
            <p:cNvCxnSpPr/>
            <p:nvPr/>
          </p:nvCxnSpPr>
          <p:spPr>
            <a:xfrm flipH="1">
              <a:off x="7708177" y="4291456"/>
              <a:ext cx="491304" cy="409105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8199481" y="4291456"/>
              <a:ext cx="682172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/>
          <p:cNvSpPr txBox="1"/>
          <p:nvPr/>
        </p:nvSpPr>
        <p:spPr>
          <a:xfrm>
            <a:off x="6632304" y="1182072"/>
            <a:ext cx="115310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6632302" y="1512250"/>
            <a:ext cx="204598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371907" y="1205715"/>
            <a:ext cx="115310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486193" y="1512250"/>
            <a:ext cx="204598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215422" y="3419211"/>
            <a:ext cx="115310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322547" y="3733318"/>
            <a:ext cx="204598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653351" y="3347203"/>
            <a:ext cx="115310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6660232" y="3672490"/>
            <a:ext cx="204598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教学过程</a:t>
            </a:r>
          </a:p>
        </p:txBody>
      </p:sp>
    </p:spTree>
    <p:extLst>
      <p:ext uri="{BB962C8B-B14F-4D97-AF65-F5344CB8AC3E}">
        <p14:creationId xmlns:p14="http://schemas.microsoft.com/office/powerpoint/2010/main" val="247343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557090" y="1276400"/>
            <a:ext cx="2349078" cy="1460413"/>
            <a:chOff x="742786" y="2589336"/>
            <a:chExt cx="3132104" cy="1946616"/>
          </a:xfrm>
          <a:solidFill>
            <a:schemeClr val="accent1"/>
          </a:solidFill>
        </p:grpSpPr>
        <p:sp>
          <p:nvSpPr>
            <p:cNvPr id="19" name="文本框 18"/>
            <p:cNvSpPr txBox="1"/>
            <p:nvPr/>
          </p:nvSpPr>
          <p:spPr>
            <a:xfrm>
              <a:off x="1846382" y="2981208"/>
              <a:ext cx="2028508" cy="1148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>
                  <a:solidFill>
                    <a:schemeClr val="accent3"/>
                  </a:solidFill>
                  <a:cs typeface="+mn-ea"/>
                  <a:sym typeface="+mn-lt"/>
                </a:rPr>
                <a:t>01</a:t>
              </a:r>
              <a:endParaRPr lang="zh-CN" altLang="en-US" sz="50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49"/>
            <p:cNvSpPr>
              <a:spLocks noEditPoints="1"/>
            </p:cNvSpPr>
            <p:nvPr/>
          </p:nvSpPr>
          <p:spPr bwMode="auto">
            <a:xfrm>
              <a:off x="742786" y="2589336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0"/>
          <p:cNvGrpSpPr/>
          <p:nvPr/>
        </p:nvGrpSpPr>
        <p:grpSpPr>
          <a:xfrm>
            <a:off x="3363419" y="1267867"/>
            <a:ext cx="2326153" cy="1460413"/>
            <a:chOff x="4484556" y="2577960"/>
            <a:chExt cx="3101537" cy="1946616"/>
          </a:xfrm>
          <a:solidFill>
            <a:schemeClr val="accent2"/>
          </a:solidFill>
        </p:grpSpPr>
        <p:sp>
          <p:nvSpPr>
            <p:cNvPr id="22" name="文本框 21"/>
            <p:cNvSpPr txBox="1"/>
            <p:nvPr/>
          </p:nvSpPr>
          <p:spPr>
            <a:xfrm>
              <a:off x="5557585" y="3008646"/>
              <a:ext cx="2028508" cy="1148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>
                  <a:solidFill>
                    <a:srgbClr val="191816"/>
                  </a:solidFill>
                  <a:cs typeface="+mn-ea"/>
                  <a:sym typeface="+mn-lt"/>
                </a:rPr>
                <a:t>02</a:t>
              </a:r>
              <a:endParaRPr lang="zh-CN" altLang="en-US" sz="5000" dirty="0">
                <a:solidFill>
                  <a:srgbClr val="191816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49"/>
            <p:cNvSpPr>
              <a:spLocks noEditPoints="1"/>
            </p:cNvSpPr>
            <p:nvPr/>
          </p:nvSpPr>
          <p:spPr bwMode="auto">
            <a:xfrm>
              <a:off x="4484556" y="2577960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solidFill>
              <a:srgbClr val="19181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6220926" y="1269572"/>
            <a:ext cx="2139728" cy="1460413"/>
            <a:chOff x="8294566" y="2580233"/>
            <a:chExt cx="2852970" cy="1946616"/>
          </a:xfrm>
          <a:solidFill>
            <a:schemeClr val="accent3"/>
          </a:solidFill>
        </p:grpSpPr>
        <p:sp>
          <p:nvSpPr>
            <p:cNvPr id="25" name="文本框 24"/>
            <p:cNvSpPr txBox="1"/>
            <p:nvPr/>
          </p:nvSpPr>
          <p:spPr>
            <a:xfrm>
              <a:off x="9396275" y="2986803"/>
              <a:ext cx="1548264" cy="1148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  <a:endParaRPr lang="zh-CN" altLang="en-US" sz="50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49"/>
            <p:cNvSpPr>
              <a:spLocks noEditPoints="1"/>
            </p:cNvSpPr>
            <p:nvPr/>
          </p:nvSpPr>
          <p:spPr bwMode="auto">
            <a:xfrm>
              <a:off x="8294566" y="2580233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95126" y="3129633"/>
            <a:ext cx="2013032" cy="55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676538" y="3129631"/>
            <a:ext cx="2013032" cy="55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555556" y="3129631"/>
            <a:ext cx="2013032" cy="55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教学过程</a:t>
            </a:r>
          </a:p>
        </p:txBody>
      </p:sp>
    </p:spTree>
    <p:extLst>
      <p:ext uri="{BB962C8B-B14F-4D97-AF65-F5344CB8AC3E}">
        <p14:creationId xmlns:p14="http://schemas.microsoft.com/office/powerpoint/2010/main" val="54644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6"/>
          <p:cNvSpPr>
            <a:spLocks noEditPoints="1"/>
          </p:cNvSpPr>
          <p:nvPr/>
        </p:nvSpPr>
        <p:spPr bwMode="auto">
          <a:xfrm>
            <a:off x="3953266" y="2151973"/>
            <a:ext cx="649170" cy="657065"/>
          </a:xfrm>
          <a:custGeom>
            <a:avLst/>
            <a:gdLst>
              <a:gd name="T0" fmla="*/ 56 w 122"/>
              <a:gd name="T1" fmla="*/ 116 h 123"/>
              <a:gd name="T2" fmla="*/ 49 w 122"/>
              <a:gd name="T3" fmla="*/ 104 h 123"/>
              <a:gd name="T4" fmla="*/ 23 w 122"/>
              <a:gd name="T5" fmla="*/ 103 h 123"/>
              <a:gd name="T6" fmla="*/ 24 w 122"/>
              <a:gd name="T7" fmla="*/ 86 h 123"/>
              <a:gd name="T8" fmla="*/ 25 w 122"/>
              <a:gd name="T9" fmla="*/ 75 h 123"/>
              <a:gd name="T10" fmla="*/ 6 w 122"/>
              <a:gd name="T11" fmla="*/ 43 h 123"/>
              <a:gd name="T12" fmla="*/ 26 w 122"/>
              <a:gd name="T13" fmla="*/ 5 h 123"/>
              <a:gd name="T14" fmla="*/ 27 w 122"/>
              <a:gd name="T15" fmla="*/ 2 h 123"/>
              <a:gd name="T16" fmla="*/ 30 w 122"/>
              <a:gd name="T17" fmla="*/ 1 h 123"/>
              <a:gd name="T18" fmla="*/ 58 w 122"/>
              <a:gd name="T19" fmla="*/ 4 h 123"/>
              <a:gd name="T20" fmla="*/ 60 w 122"/>
              <a:gd name="T21" fmla="*/ 9 h 123"/>
              <a:gd name="T22" fmla="*/ 73 w 122"/>
              <a:gd name="T23" fmla="*/ 30 h 123"/>
              <a:gd name="T24" fmla="*/ 81 w 122"/>
              <a:gd name="T25" fmla="*/ 7 h 123"/>
              <a:gd name="T26" fmla="*/ 98 w 122"/>
              <a:gd name="T27" fmla="*/ 6 h 123"/>
              <a:gd name="T28" fmla="*/ 122 w 122"/>
              <a:gd name="T29" fmla="*/ 11 h 123"/>
              <a:gd name="T30" fmla="*/ 120 w 122"/>
              <a:gd name="T31" fmla="*/ 48 h 123"/>
              <a:gd name="T32" fmla="*/ 117 w 122"/>
              <a:gd name="T33" fmla="*/ 51 h 123"/>
              <a:gd name="T34" fmla="*/ 100 w 122"/>
              <a:gd name="T35" fmla="*/ 61 h 123"/>
              <a:gd name="T36" fmla="*/ 119 w 122"/>
              <a:gd name="T37" fmla="*/ 74 h 123"/>
              <a:gd name="T38" fmla="*/ 116 w 122"/>
              <a:gd name="T39" fmla="*/ 103 h 123"/>
              <a:gd name="T40" fmla="*/ 90 w 122"/>
              <a:gd name="T41" fmla="*/ 105 h 123"/>
              <a:gd name="T42" fmla="*/ 82 w 122"/>
              <a:gd name="T43" fmla="*/ 117 h 123"/>
              <a:gd name="T44" fmla="*/ 59 w 122"/>
              <a:gd name="T45" fmla="*/ 97 h 123"/>
              <a:gd name="T46" fmla="*/ 61 w 122"/>
              <a:gd name="T47" fmla="*/ 102 h 123"/>
              <a:gd name="T48" fmla="*/ 70 w 122"/>
              <a:gd name="T49" fmla="*/ 117 h 123"/>
              <a:gd name="T50" fmla="*/ 77 w 122"/>
              <a:gd name="T51" fmla="*/ 103 h 123"/>
              <a:gd name="T52" fmla="*/ 81 w 122"/>
              <a:gd name="T53" fmla="*/ 99 h 123"/>
              <a:gd name="T54" fmla="*/ 114 w 122"/>
              <a:gd name="T55" fmla="*/ 77 h 123"/>
              <a:gd name="T56" fmla="*/ 97 w 122"/>
              <a:gd name="T57" fmla="*/ 52 h 123"/>
              <a:gd name="T58" fmla="*/ 116 w 122"/>
              <a:gd name="T59" fmla="*/ 21 h 123"/>
              <a:gd name="T60" fmla="*/ 98 w 122"/>
              <a:gd name="T61" fmla="*/ 12 h 123"/>
              <a:gd name="T62" fmla="*/ 86 w 122"/>
              <a:gd name="T63" fmla="*/ 13 h 123"/>
              <a:gd name="T64" fmla="*/ 54 w 122"/>
              <a:gd name="T65" fmla="*/ 28 h 123"/>
              <a:gd name="T66" fmla="*/ 38 w 122"/>
              <a:gd name="T67" fmla="*/ 8 h 123"/>
              <a:gd name="T68" fmla="*/ 31 w 122"/>
              <a:gd name="T69" fmla="*/ 44 h 123"/>
              <a:gd name="T70" fmla="*/ 26 w 122"/>
              <a:gd name="T71" fmla="*/ 46 h 123"/>
              <a:gd name="T72" fmla="*/ 7 w 122"/>
              <a:gd name="T73" fmla="*/ 57 h 123"/>
              <a:gd name="T74" fmla="*/ 28 w 122"/>
              <a:gd name="T75" fmla="*/ 69 h 123"/>
              <a:gd name="T76" fmla="*/ 30 w 122"/>
              <a:gd name="T77" fmla="*/ 87 h 123"/>
              <a:gd name="T78" fmla="*/ 48 w 122"/>
              <a:gd name="T79" fmla="*/ 98 h 123"/>
              <a:gd name="T80" fmla="*/ 59 w 122"/>
              <a:gd name="T81" fmla="*/ 9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2" h="123">
                <a:moveTo>
                  <a:pt x="70" y="123"/>
                </a:moveTo>
                <a:cubicBezTo>
                  <a:pt x="64" y="123"/>
                  <a:pt x="59" y="120"/>
                  <a:pt x="56" y="116"/>
                </a:cubicBezTo>
                <a:cubicBezTo>
                  <a:pt x="55" y="114"/>
                  <a:pt x="53" y="109"/>
                  <a:pt x="54" y="104"/>
                </a:cubicBezTo>
                <a:cubicBezTo>
                  <a:pt x="52" y="104"/>
                  <a:pt x="50" y="104"/>
                  <a:pt x="49" y="104"/>
                </a:cubicBezTo>
                <a:cubicBezTo>
                  <a:pt x="41" y="104"/>
                  <a:pt x="35" y="105"/>
                  <a:pt x="25" y="104"/>
                </a:cubicBezTo>
                <a:cubicBezTo>
                  <a:pt x="25" y="104"/>
                  <a:pt x="24" y="104"/>
                  <a:pt x="23" y="103"/>
                </a:cubicBezTo>
                <a:cubicBezTo>
                  <a:pt x="23" y="103"/>
                  <a:pt x="22" y="102"/>
                  <a:pt x="22" y="101"/>
                </a:cubicBezTo>
                <a:cubicBezTo>
                  <a:pt x="23" y="96"/>
                  <a:pt x="23" y="91"/>
                  <a:pt x="24" y="86"/>
                </a:cubicBezTo>
                <a:cubicBezTo>
                  <a:pt x="24" y="82"/>
                  <a:pt x="25" y="79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17" y="75"/>
                  <a:pt x="1" y="74"/>
                  <a:pt x="1" y="57"/>
                </a:cubicBezTo>
                <a:cubicBezTo>
                  <a:pt x="0" y="51"/>
                  <a:pt x="2" y="47"/>
                  <a:pt x="6" y="43"/>
                </a:cubicBezTo>
                <a:cubicBezTo>
                  <a:pt x="11" y="38"/>
                  <a:pt x="19" y="36"/>
                  <a:pt x="26" y="39"/>
                </a:cubicBezTo>
                <a:cubicBezTo>
                  <a:pt x="29" y="22"/>
                  <a:pt x="27" y="8"/>
                  <a:pt x="26" y="5"/>
                </a:cubicBezTo>
                <a:cubicBezTo>
                  <a:pt x="26" y="5"/>
                  <a:pt x="26" y="4"/>
                  <a:pt x="26" y="4"/>
                </a:cubicBezTo>
                <a:cubicBezTo>
                  <a:pt x="26" y="3"/>
                  <a:pt x="26" y="2"/>
                  <a:pt x="27" y="2"/>
                </a:cubicBezTo>
                <a:cubicBezTo>
                  <a:pt x="27" y="1"/>
                  <a:pt x="28" y="0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2" y="1"/>
                  <a:pt x="35" y="2"/>
                  <a:pt x="38" y="2"/>
                </a:cubicBezTo>
                <a:cubicBezTo>
                  <a:pt x="45" y="2"/>
                  <a:pt x="52" y="3"/>
                  <a:pt x="58" y="4"/>
                </a:cubicBezTo>
                <a:cubicBezTo>
                  <a:pt x="59" y="4"/>
                  <a:pt x="59" y="5"/>
                  <a:pt x="60" y="6"/>
                </a:cubicBezTo>
                <a:cubicBezTo>
                  <a:pt x="60" y="7"/>
                  <a:pt x="60" y="8"/>
                  <a:pt x="60" y="9"/>
                </a:cubicBezTo>
                <a:cubicBezTo>
                  <a:pt x="57" y="12"/>
                  <a:pt x="57" y="20"/>
                  <a:pt x="60" y="25"/>
                </a:cubicBezTo>
                <a:cubicBezTo>
                  <a:pt x="62" y="29"/>
                  <a:pt x="66" y="31"/>
                  <a:pt x="73" y="30"/>
                </a:cubicBezTo>
                <a:cubicBezTo>
                  <a:pt x="79" y="29"/>
                  <a:pt x="80" y="22"/>
                  <a:pt x="80" y="12"/>
                </a:cubicBezTo>
                <a:cubicBezTo>
                  <a:pt x="80" y="11"/>
                  <a:pt x="81" y="9"/>
                  <a:pt x="81" y="7"/>
                </a:cubicBezTo>
                <a:cubicBezTo>
                  <a:pt x="81" y="6"/>
                  <a:pt x="83" y="4"/>
                  <a:pt x="84" y="5"/>
                </a:cubicBezTo>
                <a:cubicBezTo>
                  <a:pt x="89" y="5"/>
                  <a:pt x="93" y="5"/>
                  <a:pt x="98" y="6"/>
                </a:cubicBezTo>
                <a:cubicBezTo>
                  <a:pt x="105" y="6"/>
                  <a:pt x="113" y="7"/>
                  <a:pt x="120" y="8"/>
                </a:cubicBezTo>
                <a:cubicBezTo>
                  <a:pt x="121" y="8"/>
                  <a:pt x="122" y="9"/>
                  <a:pt x="122" y="11"/>
                </a:cubicBezTo>
                <a:cubicBezTo>
                  <a:pt x="122" y="14"/>
                  <a:pt x="122" y="18"/>
                  <a:pt x="122" y="21"/>
                </a:cubicBezTo>
                <a:cubicBezTo>
                  <a:pt x="122" y="30"/>
                  <a:pt x="121" y="39"/>
                  <a:pt x="120" y="48"/>
                </a:cubicBezTo>
                <a:cubicBezTo>
                  <a:pt x="120" y="49"/>
                  <a:pt x="120" y="50"/>
                  <a:pt x="119" y="50"/>
                </a:cubicBezTo>
                <a:cubicBezTo>
                  <a:pt x="118" y="51"/>
                  <a:pt x="117" y="51"/>
                  <a:pt x="117" y="51"/>
                </a:cubicBezTo>
                <a:cubicBezTo>
                  <a:pt x="111" y="50"/>
                  <a:pt x="105" y="52"/>
                  <a:pt x="102" y="56"/>
                </a:cubicBezTo>
                <a:cubicBezTo>
                  <a:pt x="100" y="57"/>
                  <a:pt x="100" y="59"/>
                  <a:pt x="100" y="61"/>
                </a:cubicBezTo>
                <a:cubicBezTo>
                  <a:pt x="102" y="67"/>
                  <a:pt x="107" y="71"/>
                  <a:pt x="117" y="72"/>
                </a:cubicBezTo>
                <a:cubicBezTo>
                  <a:pt x="118" y="72"/>
                  <a:pt x="119" y="73"/>
                  <a:pt x="119" y="74"/>
                </a:cubicBezTo>
                <a:cubicBezTo>
                  <a:pt x="122" y="83"/>
                  <a:pt x="120" y="97"/>
                  <a:pt x="119" y="101"/>
                </a:cubicBezTo>
                <a:cubicBezTo>
                  <a:pt x="119" y="102"/>
                  <a:pt x="118" y="103"/>
                  <a:pt x="116" y="103"/>
                </a:cubicBezTo>
                <a:cubicBezTo>
                  <a:pt x="107" y="104"/>
                  <a:pt x="98" y="105"/>
                  <a:pt x="90" y="105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88" y="105"/>
                  <a:pt x="86" y="105"/>
                  <a:pt x="84" y="105"/>
                </a:cubicBezTo>
                <a:cubicBezTo>
                  <a:pt x="85" y="111"/>
                  <a:pt x="84" y="115"/>
                  <a:pt x="82" y="117"/>
                </a:cubicBezTo>
                <a:cubicBezTo>
                  <a:pt x="79" y="121"/>
                  <a:pt x="75" y="123"/>
                  <a:pt x="70" y="123"/>
                </a:cubicBezTo>
                <a:close/>
                <a:moveTo>
                  <a:pt x="59" y="97"/>
                </a:moveTo>
                <a:cubicBezTo>
                  <a:pt x="60" y="97"/>
                  <a:pt x="61" y="98"/>
                  <a:pt x="61" y="99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59" y="106"/>
                  <a:pt x="59" y="110"/>
                  <a:pt x="61" y="113"/>
                </a:cubicBezTo>
                <a:cubicBezTo>
                  <a:pt x="63" y="115"/>
                  <a:pt x="66" y="117"/>
                  <a:pt x="70" y="117"/>
                </a:cubicBezTo>
                <a:cubicBezTo>
                  <a:pt x="73" y="117"/>
                  <a:pt x="76" y="116"/>
                  <a:pt x="77" y="114"/>
                </a:cubicBezTo>
                <a:cubicBezTo>
                  <a:pt x="79" y="111"/>
                  <a:pt x="79" y="107"/>
                  <a:pt x="77" y="103"/>
                </a:cubicBezTo>
                <a:cubicBezTo>
                  <a:pt x="77" y="102"/>
                  <a:pt x="77" y="100"/>
                  <a:pt x="78" y="100"/>
                </a:cubicBezTo>
                <a:cubicBezTo>
                  <a:pt x="79" y="99"/>
                  <a:pt x="80" y="98"/>
                  <a:pt x="81" y="99"/>
                </a:cubicBezTo>
                <a:cubicBezTo>
                  <a:pt x="88" y="99"/>
                  <a:pt x="101" y="99"/>
                  <a:pt x="113" y="97"/>
                </a:cubicBezTo>
                <a:cubicBezTo>
                  <a:pt x="114" y="91"/>
                  <a:pt x="115" y="83"/>
                  <a:pt x="114" y="77"/>
                </a:cubicBezTo>
                <a:cubicBezTo>
                  <a:pt x="103" y="76"/>
                  <a:pt x="97" y="71"/>
                  <a:pt x="94" y="62"/>
                </a:cubicBezTo>
                <a:cubicBezTo>
                  <a:pt x="94" y="59"/>
                  <a:pt x="94" y="55"/>
                  <a:pt x="97" y="52"/>
                </a:cubicBezTo>
                <a:cubicBezTo>
                  <a:pt x="101" y="47"/>
                  <a:pt x="108" y="44"/>
                  <a:pt x="115" y="44"/>
                </a:cubicBezTo>
                <a:cubicBezTo>
                  <a:pt x="115" y="37"/>
                  <a:pt x="116" y="29"/>
                  <a:pt x="116" y="21"/>
                </a:cubicBezTo>
                <a:cubicBezTo>
                  <a:pt x="116" y="19"/>
                  <a:pt x="116" y="16"/>
                  <a:pt x="116" y="13"/>
                </a:cubicBezTo>
                <a:cubicBezTo>
                  <a:pt x="110" y="13"/>
                  <a:pt x="104" y="12"/>
                  <a:pt x="98" y="12"/>
                </a:cubicBezTo>
                <a:cubicBezTo>
                  <a:pt x="94" y="12"/>
                  <a:pt x="90" y="11"/>
                  <a:pt x="86" y="11"/>
                </a:cubicBezTo>
                <a:cubicBezTo>
                  <a:pt x="86" y="12"/>
                  <a:pt x="86" y="12"/>
                  <a:pt x="86" y="13"/>
                </a:cubicBezTo>
                <a:cubicBezTo>
                  <a:pt x="86" y="21"/>
                  <a:pt x="85" y="34"/>
                  <a:pt x="74" y="36"/>
                </a:cubicBezTo>
                <a:cubicBezTo>
                  <a:pt x="65" y="37"/>
                  <a:pt x="58" y="34"/>
                  <a:pt x="54" y="28"/>
                </a:cubicBezTo>
                <a:cubicBezTo>
                  <a:pt x="51" y="22"/>
                  <a:pt x="51" y="15"/>
                  <a:pt x="53" y="9"/>
                </a:cubicBezTo>
                <a:cubicBezTo>
                  <a:pt x="48" y="9"/>
                  <a:pt x="43" y="8"/>
                  <a:pt x="38" y="8"/>
                </a:cubicBezTo>
                <a:cubicBezTo>
                  <a:pt x="36" y="8"/>
                  <a:pt x="34" y="8"/>
                  <a:pt x="33" y="7"/>
                </a:cubicBezTo>
                <a:cubicBezTo>
                  <a:pt x="34" y="14"/>
                  <a:pt x="35" y="28"/>
                  <a:pt x="31" y="44"/>
                </a:cubicBezTo>
                <a:cubicBezTo>
                  <a:pt x="31" y="45"/>
                  <a:pt x="30" y="46"/>
                  <a:pt x="29" y="46"/>
                </a:cubicBezTo>
                <a:cubicBezTo>
                  <a:pt x="28" y="46"/>
                  <a:pt x="27" y="46"/>
                  <a:pt x="26" y="46"/>
                </a:cubicBezTo>
                <a:cubicBezTo>
                  <a:pt x="21" y="43"/>
                  <a:pt x="14" y="43"/>
                  <a:pt x="10" y="47"/>
                </a:cubicBezTo>
                <a:cubicBezTo>
                  <a:pt x="8" y="50"/>
                  <a:pt x="6" y="53"/>
                  <a:pt x="7" y="57"/>
                </a:cubicBezTo>
                <a:cubicBezTo>
                  <a:pt x="7" y="67"/>
                  <a:pt x="15" y="69"/>
                  <a:pt x="25" y="69"/>
                </a:cubicBezTo>
                <a:cubicBezTo>
                  <a:pt x="26" y="69"/>
                  <a:pt x="27" y="69"/>
                  <a:pt x="28" y="69"/>
                </a:cubicBezTo>
                <a:cubicBezTo>
                  <a:pt x="30" y="69"/>
                  <a:pt x="31" y="71"/>
                  <a:pt x="31" y="72"/>
                </a:cubicBezTo>
                <a:cubicBezTo>
                  <a:pt x="31" y="77"/>
                  <a:pt x="30" y="82"/>
                  <a:pt x="30" y="87"/>
                </a:cubicBezTo>
                <a:cubicBezTo>
                  <a:pt x="29" y="90"/>
                  <a:pt x="29" y="94"/>
                  <a:pt x="29" y="98"/>
                </a:cubicBezTo>
                <a:cubicBezTo>
                  <a:pt x="36" y="98"/>
                  <a:pt x="42" y="98"/>
                  <a:pt x="48" y="98"/>
                </a:cubicBezTo>
                <a:cubicBezTo>
                  <a:pt x="51" y="98"/>
                  <a:pt x="55" y="98"/>
                  <a:pt x="58" y="97"/>
                </a:cubicBezTo>
                <a:cubicBezTo>
                  <a:pt x="59" y="97"/>
                  <a:pt x="59" y="97"/>
                  <a:pt x="59" y="97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57"/>
          <p:cNvSpPr/>
          <p:nvPr/>
        </p:nvSpPr>
        <p:spPr bwMode="auto">
          <a:xfrm>
            <a:off x="4560901" y="2093498"/>
            <a:ext cx="547641" cy="635522"/>
          </a:xfrm>
          <a:custGeom>
            <a:avLst/>
            <a:gdLst>
              <a:gd name="T0" fmla="*/ 92 w 103"/>
              <a:gd name="T1" fmla="*/ 119 h 119"/>
              <a:gd name="T2" fmla="*/ 92 w 103"/>
              <a:gd name="T3" fmla="*/ 119 h 119"/>
              <a:gd name="T4" fmla="*/ 63 w 103"/>
              <a:gd name="T5" fmla="*/ 117 h 119"/>
              <a:gd name="T6" fmla="*/ 61 w 103"/>
              <a:gd name="T7" fmla="*/ 116 h 119"/>
              <a:gd name="T8" fmla="*/ 60 w 103"/>
              <a:gd name="T9" fmla="*/ 113 h 119"/>
              <a:gd name="T10" fmla="*/ 56 w 103"/>
              <a:gd name="T11" fmla="*/ 101 h 119"/>
              <a:gd name="T12" fmla="*/ 44 w 103"/>
              <a:gd name="T13" fmla="*/ 100 h 119"/>
              <a:gd name="T14" fmla="*/ 39 w 103"/>
              <a:gd name="T15" fmla="*/ 111 h 119"/>
              <a:gd name="T16" fmla="*/ 38 w 103"/>
              <a:gd name="T17" fmla="*/ 113 h 119"/>
              <a:gd name="T18" fmla="*/ 36 w 103"/>
              <a:gd name="T19" fmla="*/ 114 h 119"/>
              <a:gd name="T20" fmla="*/ 3 w 103"/>
              <a:gd name="T21" fmla="*/ 114 h 119"/>
              <a:gd name="T22" fmla="*/ 0 w 103"/>
              <a:gd name="T23" fmla="*/ 111 h 119"/>
              <a:gd name="T24" fmla="*/ 3 w 103"/>
              <a:gd name="T25" fmla="*/ 108 h 119"/>
              <a:gd name="T26" fmla="*/ 33 w 103"/>
              <a:gd name="T27" fmla="*/ 108 h 119"/>
              <a:gd name="T28" fmla="*/ 41 w 103"/>
              <a:gd name="T29" fmla="*/ 95 h 119"/>
              <a:gd name="T30" fmla="*/ 59 w 103"/>
              <a:gd name="T31" fmla="*/ 96 h 119"/>
              <a:gd name="T32" fmla="*/ 66 w 103"/>
              <a:gd name="T33" fmla="*/ 111 h 119"/>
              <a:gd name="T34" fmla="*/ 89 w 103"/>
              <a:gd name="T35" fmla="*/ 113 h 119"/>
              <a:gd name="T36" fmla="*/ 90 w 103"/>
              <a:gd name="T37" fmla="*/ 107 h 119"/>
              <a:gd name="T38" fmla="*/ 91 w 103"/>
              <a:gd name="T39" fmla="*/ 91 h 119"/>
              <a:gd name="T40" fmla="*/ 75 w 103"/>
              <a:gd name="T41" fmla="*/ 75 h 119"/>
              <a:gd name="T42" fmla="*/ 81 w 103"/>
              <a:gd name="T43" fmla="*/ 62 h 119"/>
              <a:gd name="T44" fmla="*/ 96 w 103"/>
              <a:gd name="T45" fmla="*/ 58 h 119"/>
              <a:gd name="T46" fmla="*/ 97 w 103"/>
              <a:gd name="T47" fmla="*/ 32 h 119"/>
              <a:gd name="T48" fmla="*/ 73 w 103"/>
              <a:gd name="T49" fmla="*/ 31 h 119"/>
              <a:gd name="T50" fmla="*/ 70 w 103"/>
              <a:gd name="T51" fmla="*/ 30 h 119"/>
              <a:gd name="T52" fmla="*/ 69 w 103"/>
              <a:gd name="T53" fmla="*/ 27 h 119"/>
              <a:gd name="T54" fmla="*/ 68 w 103"/>
              <a:gd name="T55" fmla="*/ 11 h 119"/>
              <a:gd name="T56" fmla="*/ 48 w 103"/>
              <a:gd name="T57" fmla="*/ 11 h 119"/>
              <a:gd name="T58" fmla="*/ 47 w 103"/>
              <a:gd name="T59" fmla="*/ 22 h 119"/>
              <a:gd name="T60" fmla="*/ 47 w 103"/>
              <a:gd name="T61" fmla="*/ 26 h 119"/>
              <a:gd name="T62" fmla="*/ 44 w 103"/>
              <a:gd name="T63" fmla="*/ 27 h 119"/>
              <a:gd name="T64" fmla="*/ 4 w 103"/>
              <a:gd name="T65" fmla="*/ 26 h 119"/>
              <a:gd name="T66" fmla="*/ 1 w 103"/>
              <a:gd name="T67" fmla="*/ 22 h 119"/>
              <a:gd name="T68" fmla="*/ 4 w 103"/>
              <a:gd name="T69" fmla="*/ 19 h 119"/>
              <a:gd name="T70" fmla="*/ 4 w 103"/>
              <a:gd name="T71" fmla="*/ 19 h 119"/>
              <a:gd name="T72" fmla="*/ 40 w 103"/>
              <a:gd name="T73" fmla="*/ 21 h 119"/>
              <a:gd name="T74" fmla="*/ 44 w 103"/>
              <a:gd name="T75" fmla="*/ 7 h 119"/>
              <a:gd name="T76" fmla="*/ 72 w 103"/>
              <a:gd name="T77" fmla="*/ 6 h 119"/>
              <a:gd name="T78" fmla="*/ 77 w 103"/>
              <a:gd name="T79" fmla="*/ 25 h 119"/>
              <a:gd name="T80" fmla="*/ 101 w 103"/>
              <a:gd name="T81" fmla="*/ 26 h 119"/>
              <a:gd name="T82" fmla="*/ 103 w 103"/>
              <a:gd name="T83" fmla="*/ 29 h 119"/>
              <a:gd name="T84" fmla="*/ 101 w 103"/>
              <a:gd name="T85" fmla="*/ 61 h 119"/>
              <a:gd name="T86" fmla="*/ 98 w 103"/>
              <a:gd name="T87" fmla="*/ 64 h 119"/>
              <a:gd name="T88" fmla="*/ 85 w 103"/>
              <a:gd name="T89" fmla="*/ 67 h 119"/>
              <a:gd name="T90" fmla="*/ 81 w 103"/>
              <a:gd name="T91" fmla="*/ 75 h 119"/>
              <a:gd name="T92" fmla="*/ 94 w 103"/>
              <a:gd name="T93" fmla="*/ 85 h 119"/>
              <a:gd name="T94" fmla="*/ 94 w 103"/>
              <a:gd name="T95" fmla="*/ 85 h 119"/>
              <a:gd name="T96" fmla="*/ 97 w 103"/>
              <a:gd name="T97" fmla="*/ 88 h 119"/>
              <a:gd name="T98" fmla="*/ 96 w 103"/>
              <a:gd name="T99" fmla="*/ 107 h 119"/>
              <a:gd name="T100" fmla="*/ 95 w 103"/>
              <a:gd name="T101" fmla="*/ 116 h 119"/>
              <a:gd name="T102" fmla="*/ 92 w 103"/>
              <a:gd name="T103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" h="119">
                <a:moveTo>
                  <a:pt x="92" y="119"/>
                </a:moveTo>
                <a:cubicBezTo>
                  <a:pt x="92" y="119"/>
                  <a:pt x="92" y="119"/>
                  <a:pt x="92" y="119"/>
                </a:cubicBezTo>
                <a:cubicBezTo>
                  <a:pt x="85" y="119"/>
                  <a:pt x="72" y="118"/>
                  <a:pt x="63" y="117"/>
                </a:cubicBezTo>
                <a:cubicBezTo>
                  <a:pt x="62" y="117"/>
                  <a:pt x="61" y="116"/>
                  <a:pt x="61" y="116"/>
                </a:cubicBezTo>
                <a:cubicBezTo>
                  <a:pt x="60" y="115"/>
                  <a:pt x="60" y="114"/>
                  <a:pt x="60" y="113"/>
                </a:cubicBezTo>
                <a:cubicBezTo>
                  <a:pt x="61" y="108"/>
                  <a:pt x="60" y="104"/>
                  <a:pt x="56" y="101"/>
                </a:cubicBezTo>
                <a:cubicBezTo>
                  <a:pt x="52" y="99"/>
                  <a:pt x="47" y="98"/>
                  <a:pt x="44" y="100"/>
                </a:cubicBezTo>
                <a:cubicBezTo>
                  <a:pt x="41" y="102"/>
                  <a:pt x="38" y="105"/>
                  <a:pt x="39" y="111"/>
                </a:cubicBezTo>
                <a:cubicBezTo>
                  <a:pt x="39" y="112"/>
                  <a:pt x="38" y="113"/>
                  <a:pt x="38" y="113"/>
                </a:cubicBezTo>
                <a:cubicBezTo>
                  <a:pt x="37" y="114"/>
                  <a:pt x="36" y="114"/>
                  <a:pt x="36" y="114"/>
                </a:cubicBezTo>
                <a:cubicBezTo>
                  <a:pt x="29" y="114"/>
                  <a:pt x="9" y="114"/>
                  <a:pt x="3" y="114"/>
                </a:cubicBezTo>
                <a:cubicBezTo>
                  <a:pt x="2" y="114"/>
                  <a:pt x="0" y="113"/>
                  <a:pt x="0" y="111"/>
                </a:cubicBezTo>
                <a:cubicBezTo>
                  <a:pt x="0" y="109"/>
                  <a:pt x="2" y="108"/>
                  <a:pt x="3" y="108"/>
                </a:cubicBezTo>
                <a:cubicBezTo>
                  <a:pt x="8" y="108"/>
                  <a:pt x="24" y="108"/>
                  <a:pt x="33" y="108"/>
                </a:cubicBezTo>
                <a:cubicBezTo>
                  <a:pt x="33" y="102"/>
                  <a:pt x="36" y="98"/>
                  <a:pt x="41" y="95"/>
                </a:cubicBezTo>
                <a:cubicBezTo>
                  <a:pt x="46" y="92"/>
                  <a:pt x="54" y="92"/>
                  <a:pt x="59" y="96"/>
                </a:cubicBezTo>
                <a:cubicBezTo>
                  <a:pt x="64" y="100"/>
                  <a:pt x="67" y="105"/>
                  <a:pt x="66" y="111"/>
                </a:cubicBezTo>
                <a:cubicBezTo>
                  <a:pt x="74" y="112"/>
                  <a:pt x="83" y="113"/>
                  <a:pt x="89" y="113"/>
                </a:cubicBezTo>
                <a:cubicBezTo>
                  <a:pt x="89" y="111"/>
                  <a:pt x="90" y="109"/>
                  <a:pt x="90" y="107"/>
                </a:cubicBezTo>
                <a:cubicBezTo>
                  <a:pt x="90" y="101"/>
                  <a:pt x="91" y="96"/>
                  <a:pt x="91" y="91"/>
                </a:cubicBezTo>
                <a:cubicBezTo>
                  <a:pt x="83" y="89"/>
                  <a:pt x="74" y="86"/>
                  <a:pt x="75" y="75"/>
                </a:cubicBezTo>
                <a:cubicBezTo>
                  <a:pt x="76" y="70"/>
                  <a:pt x="78" y="65"/>
                  <a:pt x="81" y="62"/>
                </a:cubicBezTo>
                <a:cubicBezTo>
                  <a:pt x="85" y="59"/>
                  <a:pt x="90" y="58"/>
                  <a:pt x="96" y="58"/>
                </a:cubicBezTo>
                <a:cubicBezTo>
                  <a:pt x="96" y="51"/>
                  <a:pt x="97" y="38"/>
                  <a:pt x="97" y="32"/>
                </a:cubicBezTo>
                <a:cubicBezTo>
                  <a:pt x="89" y="31"/>
                  <a:pt x="76" y="30"/>
                  <a:pt x="73" y="31"/>
                </a:cubicBezTo>
                <a:cubicBezTo>
                  <a:pt x="72" y="31"/>
                  <a:pt x="71" y="31"/>
                  <a:pt x="70" y="30"/>
                </a:cubicBezTo>
                <a:cubicBezTo>
                  <a:pt x="69" y="29"/>
                  <a:pt x="69" y="28"/>
                  <a:pt x="69" y="27"/>
                </a:cubicBezTo>
                <a:cubicBezTo>
                  <a:pt x="72" y="22"/>
                  <a:pt x="73" y="15"/>
                  <a:pt x="68" y="11"/>
                </a:cubicBezTo>
                <a:cubicBezTo>
                  <a:pt x="62" y="7"/>
                  <a:pt x="52" y="7"/>
                  <a:pt x="48" y="11"/>
                </a:cubicBezTo>
                <a:cubicBezTo>
                  <a:pt x="45" y="14"/>
                  <a:pt x="44" y="18"/>
                  <a:pt x="47" y="22"/>
                </a:cubicBezTo>
                <a:cubicBezTo>
                  <a:pt x="48" y="23"/>
                  <a:pt x="48" y="25"/>
                  <a:pt x="47" y="26"/>
                </a:cubicBezTo>
                <a:cubicBezTo>
                  <a:pt x="47" y="27"/>
                  <a:pt x="46" y="27"/>
                  <a:pt x="44" y="27"/>
                </a:cubicBezTo>
                <a:cubicBezTo>
                  <a:pt x="37" y="27"/>
                  <a:pt x="4" y="26"/>
                  <a:pt x="4" y="26"/>
                </a:cubicBezTo>
                <a:cubicBezTo>
                  <a:pt x="2" y="25"/>
                  <a:pt x="1" y="24"/>
                  <a:pt x="1" y="22"/>
                </a:cubicBezTo>
                <a:cubicBezTo>
                  <a:pt x="1" y="21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5" y="19"/>
                  <a:pt x="28" y="20"/>
                  <a:pt x="40" y="21"/>
                </a:cubicBezTo>
                <a:cubicBezTo>
                  <a:pt x="37" y="13"/>
                  <a:pt x="41" y="8"/>
                  <a:pt x="44" y="7"/>
                </a:cubicBezTo>
                <a:cubicBezTo>
                  <a:pt x="50" y="0"/>
                  <a:pt x="64" y="0"/>
                  <a:pt x="72" y="6"/>
                </a:cubicBezTo>
                <a:cubicBezTo>
                  <a:pt x="74" y="8"/>
                  <a:pt x="80" y="14"/>
                  <a:pt x="77" y="25"/>
                </a:cubicBezTo>
                <a:cubicBezTo>
                  <a:pt x="85" y="24"/>
                  <a:pt x="99" y="26"/>
                  <a:pt x="101" y="26"/>
                </a:cubicBezTo>
                <a:cubicBezTo>
                  <a:pt x="102" y="26"/>
                  <a:pt x="103" y="27"/>
                  <a:pt x="103" y="29"/>
                </a:cubicBezTo>
                <a:cubicBezTo>
                  <a:pt x="103" y="30"/>
                  <a:pt x="102" y="54"/>
                  <a:pt x="101" y="61"/>
                </a:cubicBezTo>
                <a:cubicBezTo>
                  <a:pt x="101" y="63"/>
                  <a:pt x="100" y="64"/>
                  <a:pt x="98" y="64"/>
                </a:cubicBezTo>
                <a:cubicBezTo>
                  <a:pt x="93" y="63"/>
                  <a:pt x="88" y="65"/>
                  <a:pt x="85" y="67"/>
                </a:cubicBezTo>
                <a:cubicBezTo>
                  <a:pt x="83" y="69"/>
                  <a:pt x="82" y="72"/>
                  <a:pt x="81" y="75"/>
                </a:cubicBezTo>
                <a:cubicBezTo>
                  <a:pt x="81" y="81"/>
                  <a:pt x="85" y="83"/>
                  <a:pt x="94" y="85"/>
                </a:cubicBezTo>
                <a:cubicBezTo>
                  <a:pt x="94" y="85"/>
                  <a:pt x="94" y="85"/>
                  <a:pt x="94" y="85"/>
                </a:cubicBezTo>
                <a:cubicBezTo>
                  <a:pt x="96" y="86"/>
                  <a:pt x="97" y="87"/>
                  <a:pt x="97" y="88"/>
                </a:cubicBezTo>
                <a:cubicBezTo>
                  <a:pt x="97" y="95"/>
                  <a:pt x="96" y="101"/>
                  <a:pt x="96" y="107"/>
                </a:cubicBezTo>
                <a:cubicBezTo>
                  <a:pt x="96" y="110"/>
                  <a:pt x="95" y="113"/>
                  <a:pt x="95" y="116"/>
                </a:cubicBezTo>
                <a:cubicBezTo>
                  <a:pt x="95" y="118"/>
                  <a:pt x="94" y="119"/>
                  <a:pt x="92" y="119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58"/>
          <p:cNvSpPr/>
          <p:nvPr/>
        </p:nvSpPr>
        <p:spPr bwMode="auto">
          <a:xfrm>
            <a:off x="4848567" y="2696705"/>
            <a:ext cx="319970" cy="480103"/>
          </a:xfrm>
          <a:custGeom>
            <a:avLst/>
            <a:gdLst>
              <a:gd name="T0" fmla="*/ 21 w 60"/>
              <a:gd name="T1" fmla="*/ 90 h 90"/>
              <a:gd name="T2" fmla="*/ 3 w 60"/>
              <a:gd name="T3" fmla="*/ 89 h 90"/>
              <a:gd name="T4" fmla="*/ 0 w 60"/>
              <a:gd name="T5" fmla="*/ 86 h 90"/>
              <a:gd name="T6" fmla="*/ 4 w 60"/>
              <a:gd name="T7" fmla="*/ 83 h 90"/>
              <a:gd name="T8" fmla="*/ 30 w 60"/>
              <a:gd name="T9" fmla="*/ 84 h 90"/>
              <a:gd name="T10" fmla="*/ 30 w 60"/>
              <a:gd name="T11" fmla="*/ 56 h 90"/>
              <a:gd name="T12" fmla="*/ 31 w 60"/>
              <a:gd name="T13" fmla="*/ 53 h 90"/>
              <a:gd name="T14" fmla="*/ 34 w 60"/>
              <a:gd name="T15" fmla="*/ 53 h 90"/>
              <a:gd name="T16" fmla="*/ 51 w 60"/>
              <a:gd name="T17" fmla="*/ 51 h 90"/>
              <a:gd name="T18" fmla="*/ 51 w 60"/>
              <a:gd name="T19" fmla="*/ 38 h 90"/>
              <a:gd name="T20" fmla="*/ 35 w 60"/>
              <a:gd name="T21" fmla="*/ 33 h 90"/>
              <a:gd name="T22" fmla="*/ 32 w 60"/>
              <a:gd name="T23" fmla="*/ 32 h 90"/>
              <a:gd name="T24" fmla="*/ 32 w 60"/>
              <a:gd name="T25" fmla="*/ 30 h 90"/>
              <a:gd name="T26" fmla="*/ 33 w 60"/>
              <a:gd name="T27" fmla="*/ 16 h 90"/>
              <a:gd name="T28" fmla="*/ 35 w 60"/>
              <a:gd name="T29" fmla="*/ 3 h 90"/>
              <a:gd name="T30" fmla="*/ 39 w 60"/>
              <a:gd name="T31" fmla="*/ 1 h 90"/>
              <a:gd name="T32" fmla="*/ 41 w 60"/>
              <a:gd name="T33" fmla="*/ 4 h 90"/>
              <a:gd name="T34" fmla="*/ 39 w 60"/>
              <a:gd name="T35" fmla="*/ 17 h 90"/>
              <a:gd name="T36" fmla="*/ 38 w 60"/>
              <a:gd name="T37" fmla="*/ 27 h 90"/>
              <a:gd name="T38" fmla="*/ 57 w 60"/>
              <a:gd name="T39" fmla="*/ 35 h 90"/>
              <a:gd name="T40" fmla="*/ 55 w 60"/>
              <a:gd name="T41" fmla="*/ 55 h 90"/>
              <a:gd name="T42" fmla="*/ 36 w 60"/>
              <a:gd name="T43" fmla="*/ 60 h 90"/>
              <a:gd name="T44" fmla="*/ 36 w 60"/>
              <a:gd name="T45" fmla="*/ 87 h 90"/>
              <a:gd name="T46" fmla="*/ 33 w 60"/>
              <a:gd name="T47" fmla="*/ 90 h 90"/>
              <a:gd name="T48" fmla="*/ 21 w 60"/>
              <a:gd name="T4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90">
                <a:moveTo>
                  <a:pt x="21" y="90"/>
                </a:moveTo>
                <a:cubicBezTo>
                  <a:pt x="16" y="90"/>
                  <a:pt x="10" y="90"/>
                  <a:pt x="3" y="89"/>
                </a:cubicBezTo>
                <a:cubicBezTo>
                  <a:pt x="1" y="89"/>
                  <a:pt x="0" y="87"/>
                  <a:pt x="0" y="86"/>
                </a:cubicBezTo>
                <a:cubicBezTo>
                  <a:pt x="0" y="84"/>
                  <a:pt x="2" y="83"/>
                  <a:pt x="4" y="83"/>
                </a:cubicBezTo>
                <a:cubicBezTo>
                  <a:pt x="16" y="85"/>
                  <a:pt x="24" y="85"/>
                  <a:pt x="30" y="84"/>
                </a:cubicBezTo>
                <a:cubicBezTo>
                  <a:pt x="30" y="77"/>
                  <a:pt x="31" y="59"/>
                  <a:pt x="30" y="56"/>
                </a:cubicBezTo>
                <a:cubicBezTo>
                  <a:pt x="30" y="55"/>
                  <a:pt x="30" y="54"/>
                  <a:pt x="31" y="53"/>
                </a:cubicBezTo>
                <a:cubicBezTo>
                  <a:pt x="32" y="53"/>
                  <a:pt x="33" y="52"/>
                  <a:pt x="34" y="53"/>
                </a:cubicBezTo>
                <a:cubicBezTo>
                  <a:pt x="41" y="56"/>
                  <a:pt x="47" y="55"/>
                  <a:pt x="51" y="51"/>
                </a:cubicBezTo>
                <a:cubicBezTo>
                  <a:pt x="54" y="48"/>
                  <a:pt x="54" y="42"/>
                  <a:pt x="51" y="38"/>
                </a:cubicBezTo>
                <a:cubicBezTo>
                  <a:pt x="49" y="33"/>
                  <a:pt x="43" y="32"/>
                  <a:pt x="35" y="33"/>
                </a:cubicBezTo>
                <a:cubicBezTo>
                  <a:pt x="34" y="33"/>
                  <a:pt x="33" y="33"/>
                  <a:pt x="32" y="32"/>
                </a:cubicBezTo>
                <a:cubicBezTo>
                  <a:pt x="32" y="32"/>
                  <a:pt x="31" y="31"/>
                  <a:pt x="32" y="30"/>
                </a:cubicBezTo>
                <a:cubicBezTo>
                  <a:pt x="32" y="26"/>
                  <a:pt x="33" y="21"/>
                  <a:pt x="33" y="16"/>
                </a:cubicBezTo>
                <a:cubicBezTo>
                  <a:pt x="34" y="11"/>
                  <a:pt x="34" y="5"/>
                  <a:pt x="35" y="3"/>
                </a:cubicBezTo>
                <a:cubicBezTo>
                  <a:pt x="35" y="1"/>
                  <a:pt x="37" y="0"/>
                  <a:pt x="39" y="1"/>
                </a:cubicBezTo>
                <a:cubicBezTo>
                  <a:pt x="40" y="1"/>
                  <a:pt x="41" y="3"/>
                  <a:pt x="41" y="4"/>
                </a:cubicBezTo>
                <a:cubicBezTo>
                  <a:pt x="40" y="6"/>
                  <a:pt x="40" y="12"/>
                  <a:pt x="39" y="17"/>
                </a:cubicBezTo>
                <a:cubicBezTo>
                  <a:pt x="39" y="20"/>
                  <a:pt x="39" y="24"/>
                  <a:pt x="38" y="27"/>
                </a:cubicBezTo>
                <a:cubicBezTo>
                  <a:pt x="46" y="26"/>
                  <a:pt x="53" y="29"/>
                  <a:pt x="57" y="35"/>
                </a:cubicBezTo>
                <a:cubicBezTo>
                  <a:pt x="60" y="42"/>
                  <a:pt x="60" y="50"/>
                  <a:pt x="55" y="55"/>
                </a:cubicBezTo>
                <a:cubicBezTo>
                  <a:pt x="53" y="58"/>
                  <a:pt x="47" y="63"/>
                  <a:pt x="36" y="60"/>
                </a:cubicBezTo>
                <a:cubicBezTo>
                  <a:pt x="37" y="68"/>
                  <a:pt x="36" y="84"/>
                  <a:pt x="36" y="87"/>
                </a:cubicBezTo>
                <a:cubicBezTo>
                  <a:pt x="36" y="88"/>
                  <a:pt x="34" y="90"/>
                  <a:pt x="33" y="90"/>
                </a:cubicBezTo>
                <a:cubicBezTo>
                  <a:pt x="30" y="90"/>
                  <a:pt x="26" y="90"/>
                  <a:pt x="21" y="90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59"/>
          <p:cNvSpPr/>
          <p:nvPr/>
        </p:nvSpPr>
        <p:spPr bwMode="auto">
          <a:xfrm>
            <a:off x="4491677" y="3096791"/>
            <a:ext cx="244593" cy="63091"/>
          </a:xfrm>
          <a:custGeom>
            <a:avLst/>
            <a:gdLst>
              <a:gd name="T0" fmla="*/ 42 w 46"/>
              <a:gd name="T1" fmla="*/ 12 h 12"/>
              <a:gd name="T2" fmla="*/ 42 w 46"/>
              <a:gd name="T3" fmla="*/ 12 h 12"/>
              <a:gd name="T4" fmla="*/ 3 w 46"/>
              <a:gd name="T5" fmla="*/ 6 h 12"/>
              <a:gd name="T6" fmla="*/ 0 w 46"/>
              <a:gd name="T7" fmla="*/ 3 h 12"/>
              <a:gd name="T8" fmla="*/ 4 w 46"/>
              <a:gd name="T9" fmla="*/ 0 h 12"/>
              <a:gd name="T10" fmla="*/ 43 w 46"/>
              <a:gd name="T11" fmla="*/ 6 h 12"/>
              <a:gd name="T12" fmla="*/ 45 w 46"/>
              <a:gd name="T13" fmla="*/ 9 h 12"/>
              <a:gd name="T14" fmla="*/ 42 w 46"/>
              <a:gd name="T1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" h="12">
                <a:moveTo>
                  <a:pt x="42" y="12"/>
                </a:moveTo>
                <a:cubicBezTo>
                  <a:pt x="42" y="12"/>
                  <a:pt x="42" y="12"/>
                  <a:pt x="42" y="12"/>
                </a:cubicBezTo>
                <a:cubicBezTo>
                  <a:pt x="25" y="10"/>
                  <a:pt x="10" y="8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1" y="1"/>
                  <a:pt x="2" y="0"/>
                  <a:pt x="4" y="0"/>
                </a:cubicBezTo>
                <a:cubicBezTo>
                  <a:pt x="11" y="2"/>
                  <a:pt x="25" y="4"/>
                  <a:pt x="43" y="6"/>
                </a:cubicBezTo>
                <a:cubicBezTo>
                  <a:pt x="44" y="6"/>
                  <a:pt x="46" y="8"/>
                  <a:pt x="45" y="9"/>
                </a:cubicBezTo>
                <a:cubicBezTo>
                  <a:pt x="45" y="11"/>
                  <a:pt x="44" y="12"/>
                  <a:pt x="42" y="12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60"/>
          <p:cNvSpPr/>
          <p:nvPr/>
        </p:nvSpPr>
        <p:spPr bwMode="auto">
          <a:xfrm>
            <a:off x="4048641" y="2664391"/>
            <a:ext cx="661477" cy="575508"/>
          </a:xfrm>
          <a:custGeom>
            <a:avLst/>
            <a:gdLst>
              <a:gd name="T0" fmla="*/ 53 w 124"/>
              <a:gd name="T1" fmla="*/ 108 h 108"/>
              <a:gd name="T2" fmla="*/ 35 w 124"/>
              <a:gd name="T3" fmla="*/ 95 h 108"/>
              <a:gd name="T4" fmla="*/ 36 w 124"/>
              <a:gd name="T5" fmla="*/ 88 h 108"/>
              <a:gd name="T6" fmla="*/ 36 w 124"/>
              <a:gd name="T7" fmla="*/ 84 h 108"/>
              <a:gd name="T8" fmla="*/ 31 w 124"/>
              <a:gd name="T9" fmla="*/ 84 h 108"/>
              <a:gd name="T10" fmla="*/ 27 w 124"/>
              <a:gd name="T11" fmla="*/ 84 h 108"/>
              <a:gd name="T12" fmla="*/ 24 w 124"/>
              <a:gd name="T13" fmla="*/ 84 h 108"/>
              <a:gd name="T14" fmla="*/ 2 w 124"/>
              <a:gd name="T15" fmla="*/ 82 h 108"/>
              <a:gd name="T16" fmla="*/ 0 w 124"/>
              <a:gd name="T17" fmla="*/ 79 h 108"/>
              <a:gd name="T18" fmla="*/ 5 w 124"/>
              <a:gd name="T19" fmla="*/ 3 h 108"/>
              <a:gd name="T20" fmla="*/ 8 w 124"/>
              <a:gd name="T21" fmla="*/ 0 h 108"/>
              <a:gd name="T22" fmla="*/ 11 w 124"/>
              <a:gd name="T23" fmla="*/ 3 h 108"/>
              <a:gd name="T24" fmla="*/ 6 w 124"/>
              <a:gd name="T25" fmla="*/ 77 h 108"/>
              <a:gd name="T26" fmla="*/ 24 w 124"/>
              <a:gd name="T27" fmla="*/ 78 h 108"/>
              <a:gd name="T28" fmla="*/ 27 w 124"/>
              <a:gd name="T29" fmla="*/ 78 h 108"/>
              <a:gd name="T30" fmla="*/ 30 w 124"/>
              <a:gd name="T31" fmla="*/ 78 h 108"/>
              <a:gd name="T32" fmla="*/ 39 w 124"/>
              <a:gd name="T33" fmla="*/ 78 h 108"/>
              <a:gd name="T34" fmla="*/ 42 w 124"/>
              <a:gd name="T35" fmla="*/ 90 h 108"/>
              <a:gd name="T36" fmla="*/ 41 w 124"/>
              <a:gd name="T37" fmla="*/ 95 h 108"/>
              <a:gd name="T38" fmla="*/ 54 w 124"/>
              <a:gd name="T39" fmla="*/ 102 h 108"/>
              <a:gd name="T40" fmla="*/ 64 w 124"/>
              <a:gd name="T41" fmla="*/ 87 h 108"/>
              <a:gd name="T42" fmla="*/ 64 w 124"/>
              <a:gd name="T43" fmla="*/ 83 h 108"/>
              <a:gd name="T44" fmla="*/ 67 w 124"/>
              <a:gd name="T45" fmla="*/ 80 h 108"/>
              <a:gd name="T46" fmla="*/ 81 w 124"/>
              <a:gd name="T47" fmla="*/ 81 h 108"/>
              <a:gd name="T48" fmla="*/ 86 w 124"/>
              <a:gd name="T49" fmla="*/ 82 h 108"/>
              <a:gd name="T50" fmla="*/ 88 w 124"/>
              <a:gd name="T51" fmla="*/ 70 h 108"/>
              <a:gd name="T52" fmla="*/ 91 w 124"/>
              <a:gd name="T53" fmla="*/ 53 h 108"/>
              <a:gd name="T54" fmla="*/ 93 w 124"/>
              <a:gd name="T55" fmla="*/ 51 h 108"/>
              <a:gd name="T56" fmla="*/ 96 w 124"/>
              <a:gd name="T57" fmla="*/ 51 h 108"/>
              <a:gd name="T58" fmla="*/ 109 w 124"/>
              <a:gd name="T59" fmla="*/ 55 h 108"/>
              <a:gd name="T60" fmla="*/ 117 w 124"/>
              <a:gd name="T61" fmla="*/ 46 h 108"/>
              <a:gd name="T62" fmla="*/ 109 w 124"/>
              <a:gd name="T63" fmla="*/ 33 h 108"/>
              <a:gd name="T64" fmla="*/ 102 w 124"/>
              <a:gd name="T65" fmla="*/ 34 h 108"/>
              <a:gd name="T66" fmla="*/ 96 w 124"/>
              <a:gd name="T67" fmla="*/ 33 h 108"/>
              <a:gd name="T68" fmla="*/ 94 w 124"/>
              <a:gd name="T69" fmla="*/ 30 h 108"/>
              <a:gd name="T70" fmla="*/ 95 w 124"/>
              <a:gd name="T71" fmla="*/ 3 h 108"/>
              <a:gd name="T72" fmla="*/ 99 w 124"/>
              <a:gd name="T73" fmla="*/ 1 h 108"/>
              <a:gd name="T74" fmla="*/ 101 w 124"/>
              <a:gd name="T75" fmla="*/ 4 h 108"/>
              <a:gd name="T76" fmla="*/ 101 w 124"/>
              <a:gd name="T77" fmla="*/ 28 h 108"/>
              <a:gd name="T78" fmla="*/ 101 w 124"/>
              <a:gd name="T79" fmla="*/ 28 h 108"/>
              <a:gd name="T80" fmla="*/ 110 w 124"/>
              <a:gd name="T81" fmla="*/ 27 h 108"/>
              <a:gd name="T82" fmla="*/ 123 w 124"/>
              <a:gd name="T83" fmla="*/ 46 h 108"/>
              <a:gd name="T84" fmla="*/ 110 w 124"/>
              <a:gd name="T85" fmla="*/ 61 h 108"/>
              <a:gd name="T86" fmla="*/ 96 w 124"/>
              <a:gd name="T87" fmla="*/ 59 h 108"/>
              <a:gd name="T88" fmla="*/ 94 w 124"/>
              <a:gd name="T89" fmla="*/ 71 h 108"/>
              <a:gd name="T90" fmla="*/ 92 w 124"/>
              <a:gd name="T91" fmla="*/ 85 h 108"/>
              <a:gd name="T92" fmla="*/ 89 w 124"/>
              <a:gd name="T93" fmla="*/ 88 h 108"/>
              <a:gd name="T94" fmla="*/ 80 w 124"/>
              <a:gd name="T95" fmla="*/ 87 h 108"/>
              <a:gd name="T96" fmla="*/ 70 w 124"/>
              <a:gd name="T97" fmla="*/ 86 h 108"/>
              <a:gd name="T98" fmla="*/ 70 w 124"/>
              <a:gd name="T99" fmla="*/ 87 h 108"/>
              <a:gd name="T100" fmla="*/ 55 w 124"/>
              <a:gd name="T101" fmla="*/ 108 h 108"/>
              <a:gd name="T102" fmla="*/ 53 w 124"/>
              <a:gd name="T103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4" h="108">
                <a:moveTo>
                  <a:pt x="53" y="108"/>
                </a:moveTo>
                <a:cubicBezTo>
                  <a:pt x="45" y="108"/>
                  <a:pt x="36" y="104"/>
                  <a:pt x="35" y="95"/>
                </a:cubicBezTo>
                <a:cubicBezTo>
                  <a:pt x="35" y="93"/>
                  <a:pt x="35" y="91"/>
                  <a:pt x="36" y="88"/>
                </a:cubicBezTo>
                <a:cubicBezTo>
                  <a:pt x="37" y="86"/>
                  <a:pt x="37" y="84"/>
                  <a:pt x="36" y="84"/>
                </a:cubicBezTo>
                <a:cubicBezTo>
                  <a:pt x="35" y="84"/>
                  <a:pt x="32" y="84"/>
                  <a:pt x="31" y="84"/>
                </a:cubicBezTo>
                <a:cubicBezTo>
                  <a:pt x="29" y="84"/>
                  <a:pt x="28" y="84"/>
                  <a:pt x="27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17" y="84"/>
                  <a:pt x="9" y="84"/>
                  <a:pt x="2" y="82"/>
                </a:cubicBezTo>
                <a:cubicBezTo>
                  <a:pt x="1" y="81"/>
                  <a:pt x="0" y="80"/>
                  <a:pt x="0" y="79"/>
                </a:cubicBezTo>
                <a:cubicBezTo>
                  <a:pt x="0" y="55"/>
                  <a:pt x="4" y="11"/>
                  <a:pt x="5" y="3"/>
                </a:cubicBezTo>
                <a:cubicBezTo>
                  <a:pt x="5" y="1"/>
                  <a:pt x="6" y="0"/>
                  <a:pt x="8" y="0"/>
                </a:cubicBezTo>
                <a:cubicBezTo>
                  <a:pt x="9" y="0"/>
                  <a:pt x="11" y="2"/>
                  <a:pt x="11" y="3"/>
                </a:cubicBezTo>
                <a:cubicBezTo>
                  <a:pt x="9" y="26"/>
                  <a:pt x="6" y="58"/>
                  <a:pt x="6" y="77"/>
                </a:cubicBezTo>
                <a:cubicBezTo>
                  <a:pt x="12" y="78"/>
                  <a:pt x="18" y="78"/>
                  <a:pt x="24" y="78"/>
                </a:cubicBezTo>
                <a:cubicBezTo>
                  <a:pt x="27" y="78"/>
                  <a:pt x="27" y="78"/>
                  <a:pt x="27" y="78"/>
                </a:cubicBezTo>
                <a:cubicBezTo>
                  <a:pt x="28" y="78"/>
                  <a:pt x="29" y="78"/>
                  <a:pt x="30" y="78"/>
                </a:cubicBezTo>
                <a:cubicBezTo>
                  <a:pt x="36" y="78"/>
                  <a:pt x="38" y="78"/>
                  <a:pt x="39" y="78"/>
                </a:cubicBezTo>
                <a:cubicBezTo>
                  <a:pt x="44" y="81"/>
                  <a:pt x="43" y="86"/>
                  <a:pt x="42" y="90"/>
                </a:cubicBezTo>
                <a:cubicBezTo>
                  <a:pt x="41" y="92"/>
                  <a:pt x="41" y="93"/>
                  <a:pt x="41" y="95"/>
                </a:cubicBezTo>
                <a:cubicBezTo>
                  <a:pt x="42" y="101"/>
                  <a:pt x="50" y="103"/>
                  <a:pt x="54" y="102"/>
                </a:cubicBezTo>
                <a:cubicBezTo>
                  <a:pt x="63" y="101"/>
                  <a:pt x="64" y="96"/>
                  <a:pt x="64" y="87"/>
                </a:cubicBezTo>
                <a:cubicBezTo>
                  <a:pt x="64" y="86"/>
                  <a:pt x="64" y="84"/>
                  <a:pt x="64" y="83"/>
                </a:cubicBezTo>
                <a:cubicBezTo>
                  <a:pt x="65" y="82"/>
                  <a:pt x="65" y="81"/>
                  <a:pt x="67" y="80"/>
                </a:cubicBezTo>
                <a:cubicBezTo>
                  <a:pt x="72" y="79"/>
                  <a:pt x="77" y="80"/>
                  <a:pt x="81" y="81"/>
                </a:cubicBezTo>
                <a:cubicBezTo>
                  <a:pt x="83" y="81"/>
                  <a:pt x="85" y="81"/>
                  <a:pt x="86" y="82"/>
                </a:cubicBezTo>
                <a:cubicBezTo>
                  <a:pt x="87" y="77"/>
                  <a:pt x="88" y="74"/>
                  <a:pt x="88" y="70"/>
                </a:cubicBezTo>
                <a:cubicBezTo>
                  <a:pt x="89" y="64"/>
                  <a:pt x="90" y="59"/>
                  <a:pt x="91" y="53"/>
                </a:cubicBezTo>
                <a:cubicBezTo>
                  <a:pt x="91" y="52"/>
                  <a:pt x="92" y="51"/>
                  <a:pt x="93" y="51"/>
                </a:cubicBezTo>
                <a:cubicBezTo>
                  <a:pt x="94" y="51"/>
                  <a:pt x="95" y="51"/>
                  <a:pt x="96" y="51"/>
                </a:cubicBezTo>
                <a:cubicBezTo>
                  <a:pt x="98" y="54"/>
                  <a:pt x="104" y="55"/>
                  <a:pt x="109" y="55"/>
                </a:cubicBezTo>
                <a:cubicBezTo>
                  <a:pt x="116" y="53"/>
                  <a:pt x="117" y="48"/>
                  <a:pt x="117" y="46"/>
                </a:cubicBezTo>
                <a:cubicBezTo>
                  <a:pt x="118" y="37"/>
                  <a:pt x="113" y="34"/>
                  <a:pt x="109" y="33"/>
                </a:cubicBezTo>
                <a:cubicBezTo>
                  <a:pt x="106" y="33"/>
                  <a:pt x="104" y="33"/>
                  <a:pt x="102" y="34"/>
                </a:cubicBezTo>
                <a:cubicBezTo>
                  <a:pt x="99" y="34"/>
                  <a:pt x="97" y="34"/>
                  <a:pt x="96" y="33"/>
                </a:cubicBezTo>
                <a:cubicBezTo>
                  <a:pt x="95" y="32"/>
                  <a:pt x="95" y="31"/>
                  <a:pt x="94" y="30"/>
                </a:cubicBezTo>
                <a:cubicBezTo>
                  <a:pt x="94" y="23"/>
                  <a:pt x="95" y="7"/>
                  <a:pt x="95" y="3"/>
                </a:cubicBezTo>
                <a:cubicBezTo>
                  <a:pt x="95" y="2"/>
                  <a:pt x="97" y="0"/>
                  <a:pt x="99" y="1"/>
                </a:cubicBezTo>
                <a:cubicBezTo>
                  <a:pt x="100" y="1"/>
                  <a:pt x="102" y="2"/>
                  <a:pt x="101" y="4"/>
                </a:cubicBezTo>
                <a:cubicBezTo>
                  <a:pt x="101" y="7"/>
                  <a:pt x="100" y="20"/>
                  <a:pt x="101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3" y="27"/>
                  <a:pt x="106" y="27"/>
                  <a:pt x="110" y="27"/>
                </a:cubicBezTo>
                <a:cubicBezTo>
                  <a:pt x="119" y="29"/>
                  <a:pt x="124" y="36"/>
                  <a:pt x="123" y="46"/>
                </a:cubicBezTo>
                <a:cubicBezTo>
                  <a:pt x="123" y="54"/>
                  <a:pt x="118" y="59"/>
                  <a:pt x="110" y="61"/>
                </a:cubicBezTo>
                <a:cubicBezTo>
                  <a:pt x="105" y="61"/>
                  <a:pt x="100" y="60"/>
                  <a:pt x="96" y="59"/>
                </a:cubicBezTo>
                <a:cubicBezTo>
                  <a:pt x="96" y="63"/>
                  <a:pt x="95" y="67"/>
                  <a:pt x="94" y="71"/>
                </a:cubicBezTo>
                <a:cubicBezTo>
                  <a:pt x="93" y="75"/>
                  <a:pt x="93" y="80"/>
                  <a:pt x="92" y="85"/>
                </a:cubicBezTo>
                <a:cubicBezTo>
                  <a:pt x="92" y="87"/>
                  <a:pt x="90" y="88"/>
                  <a:pt x="89" y="88"/>
                </a:cubicBezTo>
                <a:cubicBezTo>
                  <a:pt x="86" y="88"/>
                  <a:pt x="83" y="87"/>
                  <a:pt x="80" y="87"/>
                </a:cubicBezTo>
                <a:cubicBezTo>
                  <a:pt x="77" y="86"/>
                  <a:pt x="73" y="85"/>
                  <a:pt x="70" y="86"/>
                </a:cubicBezTo>
                <a:cubicBezTo>
                  <a:pt x="70" y="86"/>
                  <a:pt x="70" y="87"/>
                  <a:pt x="70" y="87"/>
                </a:cubicBezTo>
                <a:cubicBezTo>
                  <a:pt x="70" y="95"/>
                  <a:pt x="69" y="107"/>
                  <a:pt x="55" y="108"/>
                </a:cubicBezTo>
                <a:cubicBezTo>
                  <a:pt x="54" y="108"/>
                  <a:pt x="53" y="108"/>
                  <a:pt x="53" y="108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61"/>
          <p:cNvSpPr/>
          <p:nvPr/>
        </p:nvSpPr>
        <p:spPr bwMode="auto">
          <a:xfrm>
            <a:off x="4677813" y="3021391"/>
            <a:ext cx="207673" cy="155419"/>
          </a:xfrm>
          <a:custGeom>
            <a:avLst/>
            <a:gdLst>
              <a:gd name="T0" fmla="*/ 35 w 39"/>
              <a:gd name="T1" fmla="*/ 29 h 29"/>
              <a:gd name="T2" fmla="*/ 34 w 39"/>
              <a:gd name="T3" fmla="*/ 29 h 29"/>
              <a:gd name="T4" fmla="*/ 32 w 39"/>
              <a:gd name="T5" fmla="*/ 25 h 29"/>
              <a:gd name="T6" fmla="*/ 32 w 39"/>
              <a:gd name="T7" fmla="*/ 25 h 29"/>
              <a:gd name="T8" fmla="*/ 29 w 39"/>
              <a:gd name="T9" fmla="*/ 12 h 29"/>
              <a:gd name="T10" fmla="*/ 18 w 39"/>
              <a:gd name="T11" fmla="*/ 7 h 29"/>
              <a:gd name="T12" fmla="*/ 10 w 39"/>
              <a:gd name="T13" fmla="*/ 11 h 29"/>
              <a:gd name="T14" fmla="*/ 9 w 39"/>
              <a:gd name="T15" fmla="*/ 20 h 29"/>
              <a:gd name="T16" fmla="*/ 10 w 39"/>
              <a:gd name="T17" fmla="*/ 24 h 29"/>
              <a:gd name="T18" fmla="*/ 6 w 39"/>
              <a:gd name="T19" fmla="*/ 25 h 29"/>
              <a:gd name="T20" fmla="*/ 4 w 39"/>
              <a:gd name="T21" fmla="*/ 8 h 29"/>
              <a:gd name="T22" fmla="*/ 17 w 39"/>
              <a:gd name="T23" fmla="*/ 1 h 29"/>
              <a:gd name="T24" fmla="*/ 33 w 39"/>
              <a:gd name="T25" fmla="*/ 7 h 29"/>
              <a:gd name="T26" fmla="*/ 38 w 39"/>
              <a:gd name="T27" fmla="*/ 25 h 29"/>
              <a:gd name="T28" fmla="*/ 38 w 39"/>
              <a:gd name="T29" fmla="*/ 26 h 29"/>
              <a:gd name="T30" fmla="*/ 35 w 39"/>
              <a:gd name="T3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" h="29">
                <a:moveTo>
                  <a:pt x="35" y="29"/>
                </a:moveTo>
                <a:cubicBezTo>
                  <a:pt x="35" y="29"/>
                  <a:pt x="35" y="29"/>
                  <a:pt x="34" y="29"/>
                </a:cubicBezTo>
                <a:cubicBezTo>
                  <a:pt x="33" y="29"/>
                  <a:pt x="32" y="27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0"/>
                  <a:pt x="33" y="15"/>
                  <a:pt x="29" y="12"/>
                </a:cubicBezTo>
                <a:cubicBezTo>
                  <a:pt x="26" y="9"/>
                  <a:pt x="21" y="6"/>
                  <a:pt x="18" y="7"/>
                </a:cubicBezTo>
                <a:cubicBezTo>
                  <a:pt x="13" y="7"/>
                  <a:pt x="11" y="8"/>
                  <a:pt x="10" y="11"/>
                </a:cubicBezTo>
                <a:cubicBezTo>
                  <a:pt x="8" y="14"/>
                  <a:pt x="8" y="19"/>
                  <a:pt x="9" y="20"/>
                </a:cubicBezTo>
                <a:cubicBezTo>
                  <a:pt x="10" y="21"/>
                  <a:pt x="11" y="22"/>
                  <a:pt x="10" y="24"/>
                </a:cubicBezTo>
                <a:cubicBezTo>
                  <a:pt x="9" y="25"/>
                  <a:pt x="7" y="26"/>
                  <a:pt x="6" y="25"/>
                </a:cubicBezTo>
                <a:cubicBezTo>
                  <a:pt x="0" y="22"/>
                  <a:pt x="3" y="11"/>
                  <a:pt x="4" y="8"/>
                </a:cubicBezTo>
                <a:cubicBezTo>
                  <a:pt x="6" y="4"/>
                  <a:pt x="11" y="1"/>
                  <a:pt x="17" y="1"/>
                </a:cubicBezTo>
                <a:cubicBezTo>
                  <a:pt x="23" y="0"/>
                  <a:pt x="29" y="4"/>
                  <a:pt x="33" y="7"/>
                </a:cubicBezTo>
                <a:cubicBezTo>
                  <a:pt x="39" y="13"/>
                  <a:pt x="38" y="20"/>
                  <a:pt x="38" y="25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8"/>
                  <a:pt x="36" y="29"/>
                  <a:pt x="35" y="29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62"/>
          <p:cNvSpPr/>
          <p:nvPr/>
        </p:nvSpPr>
        <p:spPr bwMode="auto">
          <a:xfrm>
            <a:off x="5136232" y="1468749"/>
            <a:ext cx="579946" cy="123103"/>
          </a:xfrm>
          <a:custGeom>
            <a:avLst/>
            <a:gdLst>
              <a:gd name="T0" fmla="*/ 4 w 109"/>
              <a:gd name="T1" fmla="*/ 23 h 23"/>
              <a:gd name="T2" fmla="*/ 0 w 109"/>
              <a:gd name="T3" fmla="*/ 20 h 23"/>
              <a:gd name="T4" fmla="*/ 3 w 109"/>
              <a:gd name="T5" fmla="*/ 17 h 23"/>
              <a:gd name="T6" fmla="*/ 18 w 109"/>
              <a:gd name="T7" fmla="*/ 3 h 23"/>
              <a:gd name="T8" fmla="*/ 40 w 109"/>
              <a:gd name="T9" fmla="*/ 2 h 23"/>
              <a:gd name="T10" fmla="*/ 48 w 109"/>
              <a:gd name="T11" fmla="*/ 3 h 23"/>
              <a:gd name="T12" fmla="*/ 84 w 109"/>
              <a:gd name="T13" fmla="*/ 8 h 23"/>
              <a:gd name="T14" fmla="*/ 106 w 109"/>
              <a:gd name="T15" fmla="*/ 3 h 23"/>
              <a:gd name="T16" fmla="*/ 109 w 109"/>
              <a:gd name="T17" fmla="*/ 7 h 23"/>
              <a:gd name="T18" fmla="*/ 83 w 109"/>
              <a:gd name="T19" fmla="*/ 13 h 23"/>
              <a:gd name="T20" fmla="*/ 48 w 109"/>
              <a:gd name="T21" fmla="*/ 8 h 23"/>
              <a:gd name="T22" fmla="*/ 40 w 109"/>
              <a:gd name="T23" fmla="*/ 7 h 23"/>
              <a:gd name="T24" fmla="*/ 20 w 109"/>
              <a:gd name="T25" fmla="*/ 8 h 23"/>
              <a:gd name="T26" fmla="*/ 7 w 109"/>
              <a:gd name="T27" fmla="*/ 20 h 23"/>
              <a:gd name="T28" fmla="*/ 4 w 109"/>
              <a:gd name="T2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" h="23">
                <a:moveTo>
                  <a:pt x="4" y="23"/>
                </a:moveTo>
                <a:cubicBezTo>
                  <a:pt x="0" y="20"/>
                  <a:pt x="0" y="20"/>
                  <a:pt x="0" y="20"/>
                </a:cubicBezTo>
                <a:cubicBezTo>
                  <a:pt x="1" y="19"/>
                  <a:pt x="2" y="18"/>
                  <a:pt x="3" y="17"/>
                </a:cubicBezTo>
                <a:cubicBezTo>
                  <a:pt x="7" y="12"/>
                  <a:pt x="12" y="6"/>
                  <a:pt x="18" y="3"/>
                </a:cubicBezTo>
                <a:cubicBezTo>
                  <a:pt x="25" y="0"/>
                  <a:pt x="33" y="1"/>
                  <a:pt x="40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60" y="5"/>
                  <a:pt x="74" y="7"/>
                  <a:pt x="84" y="8"/>
                </a:cubicBezTo>
                <a:cubicBezTo>
                  <a:pt x="92" y="9"/>
                  <a:pt x="98" y="7"/>
                  <a:pt x="106" y="3"/>
                </a:cubicBezTo>
                <a:cubicBezTo>
                  <a:pt x="109" y="7"/>
                  <a:pt x="109" y="7"/>
                  <a:pt x="109" y="7"/>
                </a:cubicBezTo>
                <a:cubicBezTo>
                  <a:pt x="100" y="12"/>
                  <a:pt x="92" y="14"/>
                  <a:pt x="83" y="13"/>
                </a:cubicBezTo>
                <a:cubicBezTo>
                  <a:pt x="74" y="12"/>
                  <a:pt x="59" y="10"/>
                  <a:pt x="48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33" y="6"/>
                  <a:pt x="26" y="5"/>
                  <a:pt x="20" y="8"/>
                </a:cubicBezTo>
                <a:cubicBezTo>
                  <a:pt x="15" y="10"/>
                  <a:pt x="10" y="16"/>
                  <a:pt x="7" y="20"/>
                </a:cubicBezTo>
                <a:cubicBezTo>
                  <a:pt x="6" y="21"/>
                  <a:pt x="5" y="23"/>
                  <a:pt x="4" y="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63"/>
          <p:cNvSpPr/>
          <p:nvPr/>
        </p:nvSpPr>
        <p:spPr bwMode="auto">
          <a:xfrm>
            <a:off x="4800878" y="1548766"/>
            <a:ext cx="1075285" cy="715539"/>
          </a:xfrm>
          <a:custGeom>
            <a:avLst/>
            <a:gdLst>
              <a:gd name="T0" fmla="*/ 69 w 202"/>
              <a:gd name="T1" fmla="*/ 134 h 134"/>
              <a:gd name="T2" fmla="*/ 68 w 202"/>
              <a:gd name="T3" fmla="*/ 133 h 134"/>
              <a:gd name="T4" fmla="*/ 59 w 202"/>
              <a:gd name="T5" fmla="*/ 122 h 134"/>
              <a:gd name="T6" fmla="*/ 69 w 202"/>
              <a:gd name="T7" fmla="*/ 101 h 134"/>
              <a:gd name="T8" fmla="*/ 81 w 202"/>
              <a:gd name="T9" fmla="*/ 90 h 134"/>
              <a:gd name="T10" fmla="*/ 100 w 202"/>
              <a:gd name="T11" fmla="*/ 73 h 134"/>
              <a:gd name="T12" fmla="*/ 77 w 202"/>
              <a:gd name="T13" fmla="*/ 43 h 134"/>
              <a:gd name="T14" fmla="*/ 41 w 202"/>
              <a:gd name="T15" fmla="*/ 48 h 134"/>
              <a:gd name="T16" fmla="*/ 35 w 202"/>
              <a:gd name="T17" fmla="*/ 65 h 134"/>
              <a:gd name="T18" fmla="*/ 27 w 202"/>
              <a:gd name="T19" fmla="*/ 87 h 134"/>
              <a:gd name="T20" fmla="*/ 11 w 202"/>
              <a:gd name="T21" fmla="*/ 96 h 134"/>
              <a:gd name="T22" fmla="*/ 1 w 202"/>
              <a:gd name="T23" fmla="*/ 94 h 134"/>
              <a:gd name="T24" fmla="*/ 0 w 202"/>
              <a:gd name="T25" fmla="*/ 90 h 134"/>
              <a:gd name="T26" fmla="*/ 16 w 202"/>
              <a:gd name="T27" fmla="*/ 30 h 134"/>
              <a:gd name="T28" fmla="*/ 75 w 202"/>
              <a:gd name="T29" fmla="*/ 0 h 134"/>
              <a:gd name="T30" fmla="*/ 77 w 202"/>
              <a:gd name="T31" fmla="*/ 5 h 134"/>
              <a:gd name="T32" fmla="*/ 19 w 202"/>
              <a:gd name="T33" fmla="*/ 34 h 134"/>
              <a:gd name="T34" fmla="*/ 5 w 202"/>
              <a:gd name="T35" fmla="*/ 91 h 134"/>
              <a:gd name="T36" fmla="*/ 10 w 202"/>
              <a:gd name="T37" fmla="*/ 91 h 134"/>
              <a:gd name="T38" fmla="*/ 23 w 202"/>
              <a:gd name="T39" fmla="*/ 84 h 134"/>
              <a:gd name="T40" fmla="*/ 30 w 202"/>
              <a:gd name="T41" fmla="*/ 64 h 134"/>
              <a:gd name="T42" fmla="*/ 38 w 202"/>
              <a:gd name="T43" fmla="*/ 44 h 134"/>
              <a:gd name="T44" fmla="*/ 77 w 202"/>
              <a:gd name="T45" fmla="*/ 38 h 134"/>
              <a:gd name="T46" fmla="*/ 105 w 202"/>
              <a:gd name="T47" fmla="*/ 74 h 134"/>
              <a:gd name="T48" fmla="*/ 105 w 202"/>
              <a:gd name="T49" fmla="*/ 76 h 134"/>
              <a:gd name="T50" fmla="*/ 104 w 202"/>
              <a:gd name="T51" fmla="*/ 77 h 134"/>
              <a:gd name="T52" fmla="*/ 85 w 202"/>
              <a:gd name="T53" fmla="*/ 94 h 134"/>
              <a:gd name="T54" fmla="*/ 72 w 202"/>
              <a:gd name="T55" fmla="*/ 105 h 134"/>
              <a:gd name="T56" fmla="*/ 64 w 202"/>
              <a:gd name="T57" fmla="*/ 121 h 134"/>
              <a:gd name="T58" fmla="*/ 70 w 202"/>
              <a:gd name="T59" fmla="*/ 129 h 134"/>
              <a:gd name="T60" fmla="*/ 142 w 202"/>
              <a:gd name="T61" fmla="*/ 84 h 134"/>
              <a:gd name="T62" fmla="*/ 166 w 202"/>
              <a:gd name="T63" fmla="*/ 63 h 134"/>
              <a:gd name="T64" fmla="*/ 174 w 202"/>
              <a:gd name="T65" fmla="*/ 56 h 134"/>
              <a:gd name="T66" fmla="*/ 201 w 202"/>
              <a:gd name="T67" fmla="*/ 38 h 134"/>
              <a:gd name="T68" fmla="*/ 202 w 202"/>
              <a:gd name="T69" fmla="*/ 43 h 134"/>
              <a:gd name="T70" fmla="*/ 177 w 202"/>
              <a:gd name="T71" fmla="*/ 59 h 134"/>
              <a:gd name="T72" fmla="*/ 169 w 202"/>
              <a:gd name="T73" fmla="*/ 67 h 134"/>
              <a:gd name="T74" fmla="*/ 145 w 202"/>
              <a:gd name="T75" fmla="*/ 87 h 134"/>
              <a:gd name="T76" fmla="*/ 70 w 202"/>
              <a:gd name="T77" fmla="*/ 134 h 134"/>
              <a:gd name="T78" fmla="*/ 69 w 202"/>
              <a:gd name="T79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2" h="134">
                <a:moveTo>
                  <a:pt x="69" y="134"/>
                </a:moveTo>
                <a:cubicBezTo>
                  <a:pt x="68" y="133"/>
                  <a:pt x="68" y="133"/>
                  <a:pt x="68" y="133"/>
                </a:cubicBezTo>
                <a:cubicBezTo>
                  <a:pt x="61" y="130"/>
                  <a:pt x="60" y="125"/>
                  <a:pt x="59" y="122"/>
                </a:cubicBezTo>
                <a:cubicBezTo>
                  <a:pt x="58" y="114"/>
                  <a:pt x="63" y="106"/>
                  <a:pt x="69" y="101"/>
                </a:cubicBezTo>
                <a:cubicBezTo>
                  <a:pt x="71" y="99"/>
                  <a:pt x="76" y="95"/>
                  <a:pt x="81" y="90"/>
                </a:cubicBezTo>
                <a:cubicBezTo>
                  <a:pt x="91" y="82"/>
                  <a:pt x="97" y="76"/>
                  <a:pt x="100" y="73"/>
                </a:cubicBezTo>
                <a:cubicBezTo>
                  <a:pt x="99" y="48"/>
                  <a:pt x="83" y="44"/>
                  <a:pt x="77" y="43"/>
                </a:cubicBezTo>
                <a:cubicBezTo>
                  <a:pt x="74" y="43"/>
                  <a:pt x="46" y="47"/>
                  <a:pt x="41" y="48"/>
                </a:cubicBezTo>
                <a:cubicBezTo>
                  <a:pt x="40" y="50"/>
                  <a:pt x="37" y="59"/>
                  <a:pt x="35" y="65"/>
                </a:cubicBezTo>
                <a:cubicBezTo>
                  <a:pt x="31" y="77"/>
                  <a:pt x="28" y="84"/>
                  <a:pt x="27" y="87"/>
                </a:cubicBezTo>
                <a:cubicBezTo>
                  <a:pt x="24" y="92"/>
                  <a:pt x="17" y="95"/>
                  <a:pt x="11" y="96"/>
                </a:cubicBezTo>
                <a:cubicBezTo>
                  <a:pt x="6" y="97"/>
                  <a:pt x="3" y="96"/>
                  <a:pt x="1" y="94"/>
                </a:cubicBezTo>
                <a:cubicBezTo>
                  <a:pt x="0" y="93"/>
                  <a:pt x="0" y="91"/>
                  <a:pt x="0" y="90"/>
                </a:cubicBezTo>
                <a:cubicBezTo>
                  <a:pt x="1" y="83"/>
                  <a:pt x="11" y="33"/>
                  <a:pt x="16" y="30"/>
                </a:cubicBezTo>
                <a:cubicBezTo>
                  <a:pt x="36" y="17"/>
                  <a:pt x="66" y="4"/>
                  <a:pt x="75" y="0"/>
                </a:cubicBezTo>
                <a:cubicBezTo>
                  <a:pt x="77" y="5"/>
                  <a:pt x="77" y="5"/>
                  <a:pt x="77" y="5"/>
                </a:cubicBezTo>
                <a:cubicBezTo>
                  <a:pt x="68" y="8"/>
                  <a:pt x="38" y="21"/>
                  <a:pt x="19" y="34"/>
                </a:cubicBezTo>
                <a:cubicBezTo>
                  <a:pt x="16" y="37"/>
                  <a:pt x="5" y="83"/>
                  <a:pt x="5" y="91"/>
                </a:cubicBezTo>
                <a:cubicBezTo>
                  <a:pt x="6" y="91"/>
                  <a:pt x="8" y="92"/>
                  <a:pt x="10" y="91"/>
                </a:cubicBezTo>
                <a:cubicBezTo>
                  <a:pt x="16" y="91"/>
                  <a:pt x="21" y="88"/>
                  <a:pt x="23" y="84"/>
                </a:cubicBezTo>
                <a:cubicBezTo>
                  <a:pt x="24" y="82"/>
                  <a:pt x="27" y="72"/>
                  <a:pt x="30" y="64"/>
                </a:cubicBezTo>
                <a:cubicBezTo>
                  <a:pt x="36" y="46"/>
                  <a:pt x="37" y="45"/>
                  <a:pt x="38" y="44"/>
                </a:cubicBezTo>
                <a:cubicBezTo>
                  <a:pt x="41" y="42"/>
                  <a:pt x="75" y="38"/>
                  <a:pt x="77" y="38"/>
                </a:cubicBezTo>
                <a:cubicBezTo>
                  <a:pt x="83" y="39"/>
                  <a:pt x="104" y="43"/>
                  <a:pt x="105" y="74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3" y="78"/>
                  <a:pt x="92" y="87"/>
                  <a:pt x="85" y="94"/>
                </a:cubicBezTo>
                <a:cubicBezTo>
                  <a:pt x="79" y="99"/>
                  <a:pt x="74" y="103"/>
                  <a:pt x="72" y="105"/>
                </a:cubicBezTo>
                <a:cubicBezTo>
                  <a:pt x="68" y="109"/>
                  <a:pt x="63" y="115"/>
                  <a:pt x="64" y="121"/>
                </a:cubicBezTo>
                <a:cubicBezTo>
                  <a:pt x="64" y="124"/>
                  <a:pt x="66" y="127"/>
                  <a:pt x="70" y="129"/>
                </a:cubicBezTo>
                <a:cubicBezTo>
                  <a:pt x="78" y="126"/>
                  <a:pt x="131" y="92"/>
                  <a:pt x="142" y="84"/>
                </a:cubicBezTo>
                <a:cubicBezTo>
                  <a:pt x="147" y="80"/>
                  <a:pt x="158" y="70"/>
                  <a:pt x="166" y="63"/>
                </a:cubicBezTo>
                <a:cubicBezTo>
                  <a:pt x="169" y="60"/>
                  <a:pt x="172" y="57"/>
                  <a:pt x="174" y="56"/>
                </a:cubicBezTo>
                <a:cubicBezTo>
                  <a:pt x="181" y="49"/>
                  <a:pt x="200" y="38"/>
                  <a:pt x="201" y="38"/>
                </a:cubicBezTo>
                <a:cubicBezTo>
                  <a:pt x="202" y="43"/>
                  <a:pt x="202" y="43"/>
                  <a:pt x="202" y="43"/>
                </a:cubicBezTo>
                <a:cubicBezTo>
                  <a:pt x="201" y="43"/>
                  <a:pt x="183" y="54"/>
                  <a:pt x="177" y="59"/>
                </a:cubicBezTo>
                <a:cubicBezTo>
                  <a:pt x="175" y="61"/>
                  <a:pt x="172" y="63"/>
                  <a:pt x="169" y="67"/>
                </a:cubicBezTo>
                <a:cubicBezTo>
                  <a:pt x="161" y="74"/>
                  <a:pt x="150" y="84"/>
                  <a:pt x="145" y="87"/>
                </a:cubicBezTo>
                <a:cubicBezTo>
                  <a:pt x="137" y="94"/>
                  <a:pt x="77" y="133"/>
                  <a:pt x="70" y="134"/>
                </a:cubicBezTo>
                <a:lnTo>
                  <a:pt x="69" y="134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64"/>
          <p:cNvSpPr/>
          <p:nvPr/>
        </p:nvSpPr>
        <p:spPr bwMode="auto">
          <a:xfrm>
            <a:off x="5013166" y="1773430"/>
            <a:ext cx="170754" cy="330841"/>
          </a:xfrm>
          <a:custGeom>
            <a:avLst/>
            <a:gdLst>
              <a:gd name="T0" fmla="*/ 31 w 32"/>
              <a:gd name="T1" fmla="*/ 62 h 62"/>
              <a:gd name="T2" fmla="*/ 19 w 32"/>
              <a:gd name="T3" fmla="*/ 56 h 62"/>
              <a:gd name="T4" fmla="*/ 10 w 32"/>
              <a:gd name="T5" fmla="*/ 41 h 62"/>
              <a:gd name="T6" fmla="*/ 2 w 32"/>
              <a:gd name="T7" fmla="*/ 26 h 62"/>
              <a:gd name="T8" fmla="*/ 9 w 32"/>
              <a:gd name="T9" fmla="*/ 2 h 62"/>
              <a:gd name="T10" fmla="*/ 10 w 32"/>
              <a:gd name="T11" fmla="*/ 0 h 62"/>
              <a:gd name="T12" fmla="*/ 15 w 32"/>
              <a:gd name="T13" fmla="*/ 2 h 62"/>
              <a:gd name="T14" fmla="*/ 14 w 32"/>
              <a:gd name="T15" fmla="*/ 5 h 62"/>
              <a:gd name="T16" fmla="*/ 7 w 32"/>
              <a:gd name="T17" fmla="*/ 24 h 62"/>
              <a:gd name="T18" fmla="*/ 14 w 32"/>
              <a:gd name="T19" fmla="*/ 38 h 62"/>
              <a:gd name="T20" fmla="*/ 22 w 32"/>
              <a:gd name="T21" fmla="*/ 52 h 62"/>
              <a:gd name="T22" fmla="*/ 32 w 32"/>
              <a:gd name="T23" fmla="*/ 57 h 62"/>
              <a:gd name="T24" fmla="*/ 31 w 32"/>
              <a:gd name="T2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62">
                <a:moveTo>
                  <a:pt x="31" y="62"/>
                </a:moveTo>
                <a:cubicBezTo>
                  <a:pt x="29" y="62"/>
                  <a:pt x="20" y="57"/>
                  <a:pt x="19" y="56"/>
                </a:cubicBezTo>
                <a:cubicBezTo>
                  <a:pt x="18" y="55"/>
                  <a:pt x="16" y="51"/>
                  <a:pt x="10" y="41"/>
                </a:cubicBezTo>
                <a:cubicBezTo>
                  <a:pt x="7" y="35"/>
                  <a:pt x="4" y="29"/>
                  <a:pt x="2" y="26"/>
                </a:cubicBezTo>
                <a:cubicBezTo>
                  <a:pt x="0" y="23"/>
                  <a:pt x="3" y="16"/>
                  <a:pt x="9" y="2"/>
                </a:cubicBezTo>
                <a:cubicBezTo>
                  <a:pt x="10" y="0"/>
                  <a:pt x="10" y="0"/>
                  <a:pt x="10" y="0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5"/>
                  <a:pt x="14" y="5"/>
                  <a:pt x="14" y="5"/>
                </a:cubicBezTo>
                <a:cubicBezTo>
                  <a:pt x="12" y="9"/>
                  <a:pt x="6" y="21"/>
                  <a:pt x="7" y="24"/>
                </a:cubicBezTo>
                <a:cubicBezTo>
                  <a:pt x="8" y="26"/>
                  <a:pt x="11" y="32"/>
                  <a:pt x="14" y="38"/>
                </a:cubicBezTo>
                <a:cubicBezTo>
                  <a:pt x="17" y="44"/>
                  <a:pt x="21" y="51"/>
                  <a:pt x="22" y="52"/>
                </a:cubicBezTo>
                <a:cubicBezTo>
                  <a:pt x="23" y="53"/>
                  <a:pt x="31" y="57"/>
                  <a:pt x="32" y="57"/>
                </a:cubicBezTo>
                <a:lnTo>
                  <a:pt x="31" y="62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65"/>
          <p:cNvSpPr/>
          <p:nvPr/>
        </p:nvSpPr>
        <p:spPr bwMode="auto">
          <a:xfrm>
            <a:off x="5157768" y="1762658"/>
            <a:ext cx="110759" cy="276983"/>
          </a:xfrm>
          <a:custGeom>
            <a:avLst/>
            <a:gdLst>
              <a:gd name="T0" fmla="*/ 18 w 21"/>
              <a:gd name="T1" fmla="*/ 52 h 52"/>
              <a:gd name="T2" fmla="*/ 16 w 21"/>
              <a:gd name="T3" fmla="*/ 51 h 52"/>
              <a:gd name="T4" fmla="*/ 9 w 21"/>
              <a:gd name="T5" fmla="*/ 48 h 52"/>
              <a:gd name="T6" fmla="*/ 9 w 21"/>
              <a:gd name="T7" fmla="*/ 47 h 52"/>
              <a:gd name="T8" fmla="*/ 8 w 21"/>
              <a:gd name="T9" fmla="*/ 47 h 52"/>
              <a:gd name="T10" fmla="*/ 7 w 21"/>
              <a:gd name="T11" fmla="*/ 43 h 52"/>
              <a:gd name="T12" fmla="*/ 0 w 21"/>
              <a:gd name="T13" fmla="*/ 25 h 52"/>
              <a:gd name="T14" fmla="*/ 0 w 21"/>
              <a:gd name="T15" fmla="*/ 25 h 52"/>
              <a:gd name="T16" fmla="*/ 0 w 21"/>
              <a:gd name="T17" fmla="*/ 24 h 52"/>
              <a:gd name="T18" fmla="*/ 11 w 21"/>
              <a:gd name="T19" fmla="*/ 2 h 52"/>
              <a:gd name="T20" fmla="*/ 12 w 21"/>
              <a:gd name="T21" fmla="*/ 0 h 52"/>
              <a:gd name="T22" fmla="*/ 16 w 21"/>
              <a:gd name="T23" fmla="*/ 3 h 52"/>
              <a:gd name="T24" fmla="*/ 15 w 21"/>
              <a:gd name="T25" fmla="*/ 4 h 52"/>
              <a:gd name="T26" fmla="*/ 5 w 21"/>
              <a:gd name="T27" fmla="*/ 25 h 52"/>
              <a:gd name="T28" fmla="*/ 11 w 21"/>
              <a:gd name="T29" fmla="*/ 41 h 52"/>
              <a:gd name="T30" fmla="*/ 13 w 21"/>
              <a:gd name="T31" fmla="*/ 44 h 52"/>
              <a:gd name="T32" fmla="*/ 18 w 21"/>
              <a:gd name="T33" fmla="*/ 46 h 52"/>
              <a:gd name="T34" fmla="*/ 21 w 21"/>
              <a:gd name="T35" fmla="*/ 47 h 52"/>
              <a:gd name="T36" fmla="*/ 18 w 21"/>
              <a:gd name="T3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52">
                <a:moveTo>
                  <a:pt x="18" y="52"/>
                </a:moveTo>
                <a:cubicBezTo>
                  <a:pt x="18" y="51"/>
                  <a:pt x="17" y="51"/>
                  <a:pt x="16" y="51"/>
                </a:cubicBezTo>
                <a:cubicBezTo>
                  <a:pt x="13" y="49"/>
                  <a:pt x="11" y="48"/>
                  <a:pt x="9" y="48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6"/>
                  <a:pt x="8" y="44"/>
                  <a:pt x="7" y="43"/>
                </a:cubicBezTo>
                <a:cubicBezTo>
                  <a:pt x="4" y="38"/>
                  <a:pt x="1" y="3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3" y="16"/>
                  <a:pt x="7" y="9"/>
                  <a:pt x="11" y="2"/>
                </a:cubicBezTo>
                <a:cubicBezTo>
                  <a:pt x="12" y="0"/>
                  <a:pt x="12" y="0"/>
                  <a:pt x="12" y="0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2" y="11"/>
                  <a:pt x="8" y="18"/>
                  <a:pt x="5" y="25"/>
                </a:cubicBezTo>
                <a:cubicBezTo>
                  <a:pt x="6" y="30"/>
                  <a:pt x="9" y="36"/>
                  <a:pt x="11" y="41"/>
                </a:cubicBezTo>
                <a:cubicBezTo>
                  <a:pt x="12" y="42"/>
                  <a:pt x="12" y="43"/>
                  <a:pt x="13" y="44"/>
                </a:cubicBezTo>
                <a:cubicBezTo>
                  <a:pt x="14" y="44"/>
                  <a:pt x="16" y="45"/>
                  <a:pt x="18" y="46"/>
                </a:cubicBezTo>
                <a:cubicBezTo>
                  <a:pt x="19" y="47"/>
                  <a:pt x="20" y="47"/>
                  <a:pt x="21" y="47"/>
                </a:cubicBezTo>
                <a:lnTo>
                  <a:pt x="18" y="52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66"/>
          <p:cNvSpPr/>
          <p:nvPr/>
        </p:nvSpPr>
        <p:spPr bwMode="auto">
          <a:xfrm>
            <a:off x="5257759" y="1810361"/>
            <a:ext cx="86146" cy="112332"/>
          </a:xfrm>
          <a:custGeom>
            <a:avLst/>
            <a:gdLst>
              <a:gd name="T0" fmla="*/ 14 w 16"/>
              <a:gd name="T1" fmla="*/ 21 h 21"/>
              <a:gd name="T2" fmla="*/ 11 w 16"/>
              <a:gd name="T3" fmla="*/ 20 h 21"/>
              <a:gd name="T4" fmla="*/ 2 w 16"/>
              <a:gd name="T5" fmla="*/ 17 h 21"/>
              <a:gd name="T6" fmla="*/ 0 w 16"/>
              <a:gd name="T7" fmla="*/ 16 h 21"/>
              <a:gd name="T8" fmla="*/ 1 w 16"/>
              <a:gd name="T9" fmla="*/ 14 h 21"/>
              <a:gd name="T10" fmla="*/ 2 w 16"/>
              <a:gd name="T11" fmla="*/ 10 h 21"/>
              <a:gd name="T12" fmla="*/ 5 w 16"/>
              <a:gd name="T13" fmla="*/ 0 h 21"/>
              <a:gd name="T14" fmla="*/ 10 w 16"/>
              <a:gd name="T15" fmla="*/ 1 h 21"/>
              <a:gd name="T16" fmla="*/ 7 w 16"/>
              <a:gd name="T17" fmla="*/ 11 h 21"/>
              <a:gd name="T18" fmla="*/ 6 w 16"/>
              <a:gd name="T19" fmla="*/ 13 h 21"/>
              <a:gd name="T20" fmla="*/ 13 w 16"/>
              <a:gd name="T21" fmla="*/ 15 h 21"/>
              <a:gd name="T22" fmla="*/ 16 w 16"/>
              <a:gd name="T23" fmla="*/ 16 h 21"/>
              <a:gd name="T24" fmla="*/ 14 w 16"/>
              <a:gd name="T2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21">
                <a:moveTo>
                  <a:pt x="14" y="21"/>
                </a:moveTo>
                <a:cubicBezTo>
                  <a:pt x="13" y="21"/>
                  <a:pt x="12" y="20"/>
                  <a:pt x="11" y="20"/>
                </a:cubicBezTo>
                <a:cubicBezTo>
                  <a:pt x="9" y="19"/>
                  <a:pt x="7" y="19"/>
                  <a:pt x="2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3"/>
                  <a:pt x="2" y="11"/>
                  <a:pt x="2" y="10"/>
                </a:cubicBezTo>
                <a:cubicBezTo>
                  <a:pt x="3" y="7"/>
                  <a:pt x="4" y="4"/>
                  <a:pt x="5" y="0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5"/>
                  <a:pt x="8" y="8"/>
                  <a:pt x="7" y="11"/>
                </a:cubicBezTo>
                <a:cubicBezTo>
                  <a:pt x="7" y="12"/>
                  <a:pt x="6" y="12"/>
                  <a:pt x="6" y="13"/>
                </a:cubicBezTo>
                <a:cubicBezTo>
                  <a:pt x="9" y="14"/>
                  <a:pt x="11" y="15"/>
                  <a:pt x="13" y="15"/>
                </a:cubicBezTo>
                <a:cubicBezTo>
                  <a:pt x="14" y="16"/>
                  <a:pt x="15" y="16"/>
                  <a:pt x="16" y="16"/>
                </a:cubicBezTo>
                <a:lnTo>
                  <a:pt x="14" y="21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67"/>
          <p:cNvSpPr/>
          <p:nvPr/>
        </p:nvSpPr>
        <p:spPr bwMode="auto">
          <a:xfrm>
            <a:off x="5199303" y="1965779"/>
            <a:ext cx="96915" cy="47703"/>
          </a:xfrm>
          <a:custGeom>
            <a:avLst/>
            <a:gdLst>
              <a:gd name="T0" fmla="*/ 18 w 18"/>
              <a:gd name="T1" fmla="*/ 9 h 9"/>
              <a:gd name="T2" fmla="*/ 0 w 18"/>
              <a:gd name="T3" fmla="*/ 5 h 9"/>
              <a:gd name="T4" fmla="*/ 2 w 18"/>
              <a:gd name="T5" fmla="*/ 0 h 9"/>
              <a:gd name="T6" fmla="*/ 18 w 18"/>
              <a:gd name="T7" fmla="*/ 4 h 9"/>
              <a:gd name="T8" fmla="*/ 18 w 18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9">
                <a:moveTo>
                  <a:pt x="18" y="9"/>
                </a:moveTo>
                <a:cubicBezTo>
                  <a:pt x="16" y="8"/>
                  <a:pt x="3" y="7"/>
                  <a:pt x="0" y="5"/>
                </a:cubicBezTo>
                <a:cubicBezTo>
                  <a:pt x="2" y="0"/>
                  <a:pt x="2" y="0"/>
                  <a:pt x="2" y="0"/>
                </a:cubicBezTo>
                <a:cubicBezTo>
                  <a:pt x="4" y="2"/>
                  <a:pt x="16" y="4"/>
                  <a:pt x="18" y="4"/>
                </a:cubicBezTo>
                <a:lnTo>
                  <a:pt x="18" y="9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68"/>
          <p:cNvSpPr/>
          <p:nvPr/>
        </p:nvSpPr>
        <p:spPr bwMode="auto">
          <a:xfrm>
            <a:off x="5636185" y="1453361"/>
            <a:ext cx="287666" cy="410858"/>
          </a:xfrm>
          <a:custGeom>
            <a:avLst/>
            <a:gdLst>
              <a:gd name="T0" fmla="*/ 42 w 54"/>
              <a:gd name="T1" fmla="*/ 77 h 77"/>
              <a:gd name="T2" fmla="*/ 29 w 54"/>
              <a:gd name="T3" fmla="*/ 68 h 77"/>
              <a:gd name="T4" fmla="*/ 32 w 54"/>
              <a:gd name="T5" fmla="*/ 65 h 77"/>
              <a:gd name="T6" fmla="*/ 43 w 54"/>
              <a:gd name="T7" fmla="*/ 72 h 77"/>
              <a:gd name="T8" fmla="*/ 32 w 54"/>
              <a:gd name="T9" fmla="*/ 35 h 77"/>
              <a:gd name="T10" fmla="*/ 6 w 54"/>
              <a:gd name="T11" fmla="*/ 8 h 77"/>
              <a:gd name="T12" fmla="*/ 5 w 54"/>
              <a:gd name="T13" fmla="*/ 13 h 77"/>
              <a:gd name="T14" fmla="*/ 0 w 54"/>
              <a:gd name="T15" fmla="*/ 13 h 77"/>
              <a:gd name="T16" fmla="*/ 5 w 54"/>
              <a:gd name="T17" fmla="*/ 3 h 77"/>
              <a:gd name="T18" fmla="*/ 37 w 54"/>
              <a:gd name="T19" fmla="*/ 33 h 77"/>
              <a:gd name="T20" fmla="*/ 45 w 54"/>
              <a:gd name="T21" fmla="*/ 76 h 77"/>
              <a:gd name="T22" fmla="*/ 42 w 54"/>
              <a:gd name="T23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77">
                <a:moveTo>
                  <a:pt x="42" y="77"/>
                </a:moveTo>
                <a:cubicBezTo>
                  <a:pt x="39" y="77"/>
                  <a:pt x="34" y="74"/>
                  <a:pt x="29" y="68"/>
                </a:cubicBezTo>
                <a:cubicBezTo>
                  <a:pt x="32" y="65"/>
                  <a:pt x="32" y="65"/>
                  <a:pt x="32" y="65"/>
                </a:cubicBezTo>
                <a:cubicBezTo>
                  <a:pt x="38" y="71"/>
                  <a:pt x="42" y="73"/>
                  <a:pt x="43" y="72"/>
                </a:cubicBezTo>
                <a:cubicBezTo>
                  <a:pt x="46" y="70"/>
                  <a:pt x="44" y="57"/>
                  <a:pt x="32" y="35"/>
                </a:cubicBezTo>
                <a:cubicBezTo>
                  <a:pt x="21" y="15"/>
                  <a:pt x="10" y="7"/>
                  <a:pt x="6" y="8"/>
                </a:cubicBezTo>
                <a:cubicBezTo>
                  <a:pt x="6" y="8"/>
                  <a:pt x="5" y="9"/>
                  <a:pt x="5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2" y="4"/>
                  <a:pt x="5" y="3"/>
                </a:cubicBezTo>
                <a:cubicBezTo>
                  <a:pt x="14" y="0"/>
                  <a:pt x="27" y="16"/>
                  <a:pt x="37" y="33"/>
                </a:cubicBezTo>
                <a:cubicBezTo>
                  <a:pt x="46" y="50"/>
                  <a:pt x="54" y="71"/>
                  <a:pt x="45" y="76"/>
                </a:cubicBezTo>
                <a:cubicBezTo>
                  <a:pt x="45" y="77"/>
                  <a:pt x="44" y="77"/>
                  <a:pt x="42" y="77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69"/>
          <p:cNvSpPr/>
          <p:nvPr/>
        </p:nvSpPr>
        <p:spPr bwMode="auto">
          <a:xfrm>
            <a:off x="5711563" y="1384115"/>
            <a:ext cx="303049" cy="480103"/>
          </a:xfrm>
          <a:custGeom>
            <a:avLst/>
            <a:gdLst>
              <a:gd name="T0" fmla="*/ 50 w 57"/>
              <a:gd name="T1" fmla="*/ 90 h 90"/>
              <a:gd name="T2" fmla="*/ 37 w 57"/>
              <a:gd name="T3" fmla="*/ 81 h 90"/>
              <a:gd name="T4" fmla="*/ 41 w 57"/>
              <a:gd name="T5" fmla="*/ 78 h 90"/>
              <a:gd name="T6" fmla="*/ 50 w 57"/>
              <a:gd name="T7" fmla="*/ 85 h 90"/>
              <a:gd name="T8" fmla="*/ 49 w 57"/>
              <a:gd name="T9" fmla="*/ 71 h 90"/>
              <a:gd name="T10" fmla="*/ 36 w 57"/>
              <a:gd name="T11" fmla="*/ 41 h 90"/>
              <a:gd name="T12" fmla="*/ 17 w 57"/>
              <a:gd name="T13" fmla="*/ 14 h 90"/>
              <a:gd name="T14" fmla="*/ 6 w 57"/>
              <a:gd name="T15" fmla="*/ 6 h 90"/>
              <a:gd name="T16" fmla="*/ 5 w 57"/>
              <a:gd name="T17" fmla="*/ 11 h 90"/>
              <a:gd name="T18" fmla="*/ 0 w 57"/>
              <a:gd name="T19" fmla="*/ 12 h 90"/>
              <a:gd name="T20" fmla="*/ 3 w 57"/>
              <a:gd name="T21" fmla="*/ 2 h 90"/>
              <a:gd name="T22" fmla="*/ 20 w 57"/>
              <a:gd name="T23" fmla="*/ 10 h 90"/>
              <a:gd name="T24" fmla="*/ 40 w 57"/>
              <a:gd name="T25" fmla="*/ 39 h 90"/>
              <a:gd name="T26" fmla="*/ 54 w 57"/>
              <a:gd name="T27" fmla="*/ 70 h 90"/>
              <a:gd name="T28" fmla="*/ 53 w 57"/>
              <a:gd name="T29" fmla="*/ 89 h 90"/>
              <a:gd name="T30" fmla="*/ 50 w 57"/>
              <a:gd name="T31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" h="90">
                <a:moveTo>
                  <a:pt x="50" y="90"/>
                </a:moveTo>
                <a:cubicBezTo>
                  <a:pt x="47" y="90"/>
                  <a:pt x="42" y="87"/>
                  <a:pt x="37" y="81"/>
                </a:cubicBezTo>
                <a:cubicBezTo>
                  <a:pt x="41" y="78"/>
                  <a:pt x="41" y="78"/>
                  <a:pt x="41" y="78"/>
                </a:cubicBezTo>
                <a:cubicBezTo>
                  <a:pt x="47" y="85"/>
                  <a:pt x="50" y="85"/>
                  <a:pt x="50" y="85"/>
                </a:cubicBezTo>
                <a:cubicBezTo>
                  <a:pt x="51" y="84"/>
                  <a:pt x="52" y="81"/>
                  <a:pt x="49" y="71"/>
                </a:cubicBezTo>
                <a:cubicBezTo>
                  <a:pt x="47" y="63"/>
                  <a:pt x="42" y="52"/>
                  <a:pt x="36" y="41"/>
                </a:cubicBezTo>
                <a:cubicBezTo>
                  <a:pt x="29" y="30"/>
                  <a:pt x="23" y="20"/>
                  <a:pt x="17" y="14"/>
                </a:cubicBezTo>
                <a:cubicBezTo>
                  <a:pt x="10" y="6"/>
                  <a:pt x="6" y="6"/>
                  <a:pt x="6" y="6"/>
                </a:cubicBezTo>
                <a:cubicBezTo>
                  <a:pt x="6" y="6"/>
                  <a:pt x="5" y="7"/>
                  <a:pt x="5" y="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7"/>
                  <a:pt x="1" y="3"/>
                  <a:pt x="3" y="2"/>
                </a:cubicBezTo>
                <a:cubicBezTo>
                  <a:pt x="7" y="0"/>
                  <a:pt x="13" y="2"/>
                  <a:pt x="20" y="10"/>
                </a:cubicBezTo>
                <a:cubicBezTo>
                  <a:pt x="27" y="17"/>
                  <a:pt x="34" y="27"/>
                  <a:pt x="40" y="39"/>
                </a:cubicBezTo>
                <a:cubicBezTo>
                  <a:pt x="46" y="50"/>
                  <a:pt x="51" y="61"/>
                  <a:pt x="54" y="70"/>
                </a:cubicBezTo>
                <a:cubicBezTo>
                  <a:pt x="57" y="81"/>
                  <a:pt x="57" y="87"/>
                  <a:pt x="53" y="89"/>
                </a:cubicBezTo>
                <a:cubicBezTo>
                  <a:pt x="52" y="89"/>
                  <a:pt x="51" y="90"/>
                  <a:pt x="50" y="9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70"/>
          <p:cNvSpPr/>
          <p:nvPr/>
        </p:nvSpPr>
        <p:spPr bwMode="auto">
          <a:xfrm>
            <a:off x="5657722" y="1410274"/>
            <a:ext cx="123065" cy="86172"/>
          </a:xfrm>
          <a:custGeom>
            <a:avLst/>
            <a:gdLst>
              <a:gd name="T0" fmla="*/ 11 w 80"/>
              <a:gd name="T1" fmla="*/ 56 h 56"/>
              <a:gd name="T2" fmla="*/ 0 w 80"/>
              <a:gd name="T3" fmla="*/ 38 h 56"/>
              <a:gd name="T4" fmla="*/ 73 w 80"/>
              <a:gd name="T5" fmla="*/ 0 h 56"/>
              <a:gd name="T6" fmla="*/ 80 w 80"/>
              <a:gd name="T7" fmla="*/ 14 h 56"/>
              <a:gd name="T8" fmla="*/ 11 w 80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6">
                <a:moveTo>
                  <a:pt x="11" y="56"/>
                </a:moveTo>
                <a:lnTo>
                  <a:pt x="0" y="38"/>
                </a:lnTo>
                <a:lnTo>
                  <a:pt x="73" y="0"/>
                </a:lnTo>
                <a:lnTo>
                  <a:pt x="80" y="14"/>
                </a:lnTo>
                <a:lnTo>
                  <a:pt x="11" y="56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71"/>
          <p:cNvSpPr/>
          <p:nvPr/>
        </p:nvSpPr>
        <p:spPr bwMode="auto">
          <a:xfrm>
            <a:off x="5865394" y="1767274"/>
            <a:ext cx="127681" cy="90789"/>
          </a:xfrm>
          <a:custGeom>
            <a:avLst/>
            <a:gdLst>
              <a:gd name="T0" fmla="*/ 7 w 83"/>
              <a:gd name="T1" fmla="*/ 59 h 59"/>
              <a:gd name="T2" fmla="*/ 0 w 83"/>
              <a:gd name="T3" fmla="*/ 46 h 59"/>
              <a:gd name="T4" fmla="*/ 77 w 83"/>
              <a:gd name="T5" fmla="*/ 0 h 59"/>
              <a:gd name="T6" fmla="*/ 83 w 83"/>
              <a:gd name="T7" fmla="*/ 14 h 59"/>
              <a:gd name="T8" fmla="*/ 7 w 83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59">
                <a:moveTo>
                  <a:pt x="7" y="59"/>
                </a:moveTo>
                <a:lnTo>
                  <a:pt x="0" y="46"/>
                </a:lnTo>
                <a:lnTo>
                  <a:pt x="77" y="0"/>
                </a:lnTo>
                <a:lnTo>
                  <a:pt x="83" y="14"/>
                </a:lnTo>
                <a:lnTo>
                  <a:pt x="7" y="59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72"/>
          <p:cNvSpPr/>
          <p:nvPr/>
        </p:nvSpPr>
        <p:spPr bwMode="auto">
          <a:xfrm>
            <a:off x="5737714" y="1276400"/>
            <a:ext cx="218441" cy="133875"/>
          </a:xfrm>
          <a:custGeom>
            <a:avLst/>
            <a:gdLst>
              <a:gd name="T0" fmla="*/ 7 w 142"/>
              <a:gd name="T1" fmla="*/ 87 h 87"/>
              <a:gd name="T2" fmla="*/ 0 w 142"/>
              <a:gd name="T3" fmla="*/ 73 h 87"/>
              <a:gd name="T4" fmla="*/ 135 w 142"/>
              <a:gd name="T5" fmla="*/ 0 h 87"/>
              <a:gd name="T6" fmla="*/ 142 w 142"/>
              <a:gd name="T7" fmla="*/ 14 h 87"/>
              <a:gd name="T8" fmla="*/ 7 w 142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87">
                <a:moveTo>
                  <a:pt x="7" y="87"/>
                </a:moveTo>
                <a:lnTo>
                  <a:pt x="0" y="73"/>
                </a:lnTo>
                <a:lnTo>
                  <a:pt x="135" y="0"/>
                </a:lnTo>
                <a:lnTo>
                  <a:pt x="142" y="14"/>
                </a:lnTo>
                <a:lnTo>
                  <a:pt x="7" y="87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73"/>
          <p:cNvSpPr/>
          <p:nvPr/>
        </p:nvSpPr>
        <p:spPr bwMode="auto">
          <a:xfrm>
            <a:off x="5977692" y="1725727"/>
            <a:ext cx="218441" cy="138491"/>
          </a:xfrm>
          <a:custGeom>
            <a:avLst/>
            <a:gdLst>
              <a:gd name="T0" fmla="*/ 7 w 142"/>
              <a:gd name="T1" fmla="*/ 90 h 90"/>
              <a:gd name="T2" fmla="*/ 0 w 142"/>
              <a:gd name="T3" fmla="*/ 73 h 90"/>
              <a:gd name="T4" fmla="*/ 135 w 142"/>
              <a:gd name="T5" fmla="*/ 0 h 90"/>
              <a:gd name="T6" fmla="*/ 142 w 142"/>
              <a:gd name="T7" fmla="*/ 14 h 90"/>
              <a:gd name="T8" fmla="*/ 7 w 142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90">
                <a:moveTo>
                  <a:pt x="7" y="90"/>
                </a:moveTo>
                <a:lnTo>
                  <a:pt x="0" y="73"/>
                </a:lnTo>
                <a:lnTo>
                  <a:pt x="135" y="0"/>
                </a:lnTo>
                <a:lnTo>
                  <a:pt x="142" y="14"/>
                </a:lnTo>
                <a:lnTo>
                  <a:pt x="7" y="9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74"/>
          <p:cNvSpPr>
            <a:spLocks noEditPoints="1"/>
          </p:cNvSpPr>
          <p:nvPr/>
        </p:nvSpPr>
        <p:spPr bwMode="auto">
          <a:xfrm>
            <a:off x="5886931" y="1698029"/>
            <a:ext cx="64609" cy="75401"/>
          </a:xfrm>
          <a:custGeom>
            <a:avLst/>
            <a:gdLst>
              <a:gd name="T0" fmla="*/ 7 w 12"/>
              <a:gd name="T1" fmla="*/ 14 h 14"/>
              <a:gd name="T2" fmla="*/ 1 w 12"/>
              <a:gd name="T3" fmla="*/ 8 h 14"/>
              <a:gd name="T4" fmla="*/ 1 w 12"/>
              <a:gd name="T5" fmla="*/ 3 h 14"/>
              <a:gd name="T6" fmla="*/ 5 w 12"/>
              <a:gd name="T7" fmla="*/ 0 h 14"/>
              <a:gd name="T8" fmla="*/ 6 w 12"/>
              <a:gd name="T9" fmla="*/ 0 h 14"/>
              <a:gd name="T10" fmla="*/ 11 w 12"/>
              <a:gd name="T11" fmla="*/ 6 h 14"/>
              <a:gd name="T12" fmla="*/ 7 w 12"/>
              <a:gd name="T13" fmla="*/ 14 h 14"/>
              <a:gd name="T14" fmla="*/ 6 w 12"/>
              <a:gd name="T15" fmla="*/ 5 h 14"/>
              <a:gd name="T16" fmla="*/ 6 w 12"/>
              <a:gd name="T17" fmla="*/ 7 h 14"/>
              <a:gd name="T18" fmla="*/ 6 w 12"/>
              <a:gd name="T19" fmla="*/ 9 h 14"/>
              <a:gd name="T20" fmla="*/ 7 w 12"/>
              <a:gd name="T21" fmla="*/ 7 h 14"/>
              <a:gd name="T22" fmla="*/ 6 w 12"/>
              <a:gd name="T23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14">
                <a:moveTo>
                  <a:pt x="7" y="14"/>
                </a:moveTo>
                <a:cubicBezTo>
                  <a:pt x="4" y="14"/>
                  <a:pt x="1" y="12"/>
                  <a:pt x="1" y="8"/>
                </a:cubicBezTo>
                <a:cubicBezTo>
                  <a:pt x="0" y="6"/>
                  <a:pt x="1" y="5"/>
                  <a:pt x="1" y="3"/>
                </a:cubicBezTo>
                <a:cubicBezTo>
                  <a:pt x="2" y="2"/>
                  <a:pt x="3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8" y="0"/>
                  <a:pt x="11" y="3"/>
                  <a:pt x="11" y="6"/>
                </a:cubicBezTo>
                <a:cubicBezTo>
                  <a:pt x="12" y="10"/>
                  <a:pt x="10" y="14"/>
                  <a:pt x="7" y="14"/>
                </a:cubicBezTo>
                <a:close/>
                <a:moveTo>
                  <a:pt x="6" y="5"/>
                </a:moveTo>
                <a:cubicBezTo>
                  <a:pt x="6" y="6"/>
                  <a:pt x="5" y="6"/>
                  <a:pt x="6" y="7"/>
                </a:cubicBezTo>
                <a:cubicBezTo>
                  <a:pt x="6" y="8"/>
                  <a:pt x="6" y="9"/>
                  <a:pt x="6" y="9"/>
                </a:cubicBezTo>
                <a:cubicBezTo>
                  <a:pt x="7" y="9"/>
                  <a:pt x="7" y="8"/>
                  <a:pt x="7" y="7"/>
                </a:cubicBezTo>
                <a:cubicBezTo>
                  <a:pt x="6" y="6"/>
                  <a:pt x="6" y="6"/>
                  <a:pt x="6" y="5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75"/>
          <p:cNvSpPr/>
          <p:nvPr/>
        </p:nvSpPr>
        <p:spPr bwMode="auto">
          <a:xfrm>
            <a:off x="5685412" y="2802882"/>
            <a:ext cx="376888" cy="453944"/>
          </a:xfrm>
          <a:custGeom>
            <a:avLst/>
            <a:gdLst>
              <a:gd name="T0" fmla="*/ 68 w 71"/>
              <a:gd name="T1" fmla="*/ 85 h 85"/>
              <a:gd name="T2" fmla="*/ 50 w 71"/>
              <a:gd name="T3" fmla="*/ 67 h 85"/>
              <a:gd name="T4" fmla="*/ 35 w 71"/>
              <a:gd name="T5" fmla="*/ 34 h 85"/>
              <a:gd name="T6" fmla="*/ 32 w 71"/>
              <a:gd name="T7" fmla="*/ 26 h 85"/>
              <a:gd name="T8" fmla="*/ 21 w 71"/>
              <a:gd name="T9" fmla="*/ 10 h 85"/>
              <a:gd name="T10" fmla="*/ 4 w 71"/>
              <a:gd name="T11" fmla="*/ 5 h 85"/>
              <a:gd name="T12" fmla="*/ 0 w 71"/>
              <a:gd name="T13" fmla="*/ 5 h 85"/>
              <a:gd name="T14" fmla="*/ 1 w 71"/>
              <a:gd name="T15" fmla="*/ 0 h 85"/>
              <a:gd name="T16" fmla="*/ 4 w 71"/>
              <a:gd name="T17" fmla="*/ 0 h 85"/>
              <a:gd name="T18" fmla="*/ 24 w 71"/>
              <a:gd name="T19" fmla="*/ 6 h 85"/>
              <a:gd name="T20" fmla="*/ 37 w 71"/>
              <a:gd name="T21" fmla="*/ 24 h 85"/>
              <a:gd name="T22" fmla="*/ 40 w 71"/>
              <a:gd name="T23" fmla="*/ 32 h 85"/>
              <a:gd name="T24" fmla="*/ 54 w 71"/>
              <a:gd name="T25" fmla="*/ 65 h 85"/>
              <a:gd name="T26" fmla="*/ 71 w 71"/>
              <a:gd name="T27" fmla="*/ 81 h 85"/>
              <a:gd name="T28" fmla="*/ 68 w 71"/>
              <a:gd name="T2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85">
                <a:moveTo>
                  <a:pt x="68" y="85"/>
                </a:moveTo>
                <a:cubicBezTo>
                  <a:pt x="60" y="80"/>
                  <a:pt x="54" y="75"/>
                  <a:pt x="50" y="67"/>
                </a:cubicBezTo>
                <a:cubicBezTo>
                  <a:pt x="46" y="58"/>
                  <a:pt x="40" y="45"/>
                  <a:pt x="35" y="34"/>
                </a:cubicBezTo>
                <a:cubicBezTo>
                  <a:pt x="32" y="26"/>
                  <a:pt x="32" y="26"/>
                  <a:pt x="32" y="26"/>
                </a:cubicBezTo>
                <a:cubicBezTo>
                  <a:pt x="30" y="20"/>
                  <a:pt x="26" y="14"/>
                  <a:pt x="21" y="10"/>
                </a:cubicBezTo>
                <a:cubicBezTo>
                  <a:pt x="17" y="7"/>
                  <a:pt x="9" y="6"/>
                  <a:pt x="4" y="5"/>
                </a:cubicBezTo>
                <a:cubicBezTo>
                  <a:pt x="2" y="5"/>
                  <a:pt x="1" y="5"/>
                  <a:pt x="0" y="5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3" y="0"/>
                  <a:pt x="4" y="0"/>
                </a:cubicBezTo>
                <a:cubicBezTo>
                  <a:pt x="10" y="1"/>
                  <a:pt x="19" y="2"/>
                  <a:pt x="24" y="6"/>
                </a:cubicBezTo>
                <a:cubicBezTo>
                  <a:pt x="30" y="10"/>
                  <a:pt x="34" y="18"/>
                  <a:pt x="37" y="24"/>
                </a:cubicBezTo>
                <a:cubicBezTo>
                  <a:pt x="40" y="32"/>
                  <a:pt x="40" y="32"/>
                  <a:pt x="40" y="32"/>
                </a:cubicBezTo>
                <a:cubicBezTo>
                  <a:pt x="44" y="43"/>
                  <a:pt x="50" y="56"/>
                  <a:pt x="54" y="65"/>
                </a:cubicBezTo>
                <a:cubicBezTo>
                  <a:pt x="57" y="72"/>
                  <a:pt x="63" y="76"/>
                  <a:pt x="71" y="81"/>
                </a:cubicBezTo>
                <a:lnTo>
                  <a:pt x="68" y="8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76"/>
          <p:cNvSpPr/>
          <p:nvPr/>
        </p:nvSpPr>
        <p:spPr bwMode="auto">
          <a:xfrm>
            <a:off x="5103927" y="2642848"/>
            <a:ext cx="815309" cy="897117"/>
          </a:xfrm>
          <a:custGeom>
            <a:avLst/>
            <a:gdLst>
              <a:gd name="T0" fmla="*/ 150 w 153"/>
              <a:gd name="T1" fmla="*/ 168 h 168"/>
              <a:gd name="T2" fmla="*/ 123 w 153"/>
              <a:gd name="T3" fmla="*/ 155 h 168"/>
              <a:gd name="T4" fmla="*/ 112 w 153"/>
              <a:gd name="T5" fmla="*/ 152 h 168"/>
              <a:gd name="T6" fmla="*/ 82 w 153"/>
              <a:gd name="T7" fmla="*/ 143 h 168"/>
              <a:gd name="T8" fmla="*/ 3 w 153"/>
              <a:gd name="T9" fmla="*/ 102 h 168"/>
              <a:gd name="T10" fmla="*/ 3 w 153"/>
              <a:gd name="T11" fmla="*/ 102 h 168"/>
              <a:gd name="T12" fmla="*/ 3 w 153"/>
              <a:gd name="T13" fmla="*/ 101 h 168"/>
              <a:gd name="T14" fmla="*/ 8 w 153"/>
              <a:gd name="T15" fmla="*/ 87 h 168"/>
              <a:gd name="T16" fmla="*/ 30 w 153"/>
              <a:gd name="T17" fmla="*/ 85 h 168"/>
              <a:gd name="T18" fmla="*/ 46 w 153"/>
              <a:gd name="T19" fmla="*/ 89 h 168"/>
              <a:gd name="T20" fmla="*/ 71 w 153"/>
              <a:gd name="T21" fmla="*/ 97 h 168"/>
              <a:gd name="T22" fmla="*/ 84 w 153"/>
              <a:gd name="T23" fmla="*/ 61 h 168"/>
              <a:gd name="T24" fmla="*/ 61 w 153"/>
              <a:gd name="T25" fmla="*/ 33 h 168"/>
              <a:gd name="T26" fmla="*/ 43 w 153"/>
              <a:gd name="T27" fmla="*/ 37 h 168"/>
              <a:gd name="T28" fmla="*/ 21 w 153"/>
              <a:gd name="T29" fmla="*/ 41 h 168"/>
              <a:gd name="T30" fmla="*/ 4 w 153"/>
              <a:gd name="T31" fmla="*/ 33 h 168"/>
              <a:gd name="T32" fmla="*/ 1 w 153"/>
              <a:gd name="T33" fmla="*/ 23 h 168"/>
              <a:gd name="T34" fmla="*/ 4 w 153"/>
              <a:gd name="T35" fmla="*/ 20 h 168"/>
              <a:gd name="T36" fmla="*/ 64 w 153"/>
              <a:gd name="T37" fmla="*/ 3 h 168"/>
              <a:gd name="T38" fmla="*/ 120 w 153"/>
              <a:gd name="T39" fmla="*/ 37 h 168"/>
              <a:gd name="T40" fmla="*/ 117 w 153"/>
              <a:gd name="T41" fmla="*/ 41 h 168"/>
              <a:gd name="T42" fmla="*/ 62 w 153"/>
              <a:gd name="T43" fmla="*/ 7 h 168"/>
              <a:gd name="T44" fmla="*/ 6 w 153"/>
              <a:gd name="T45" fmla="*/ 24 h 168"/>
              <a:gd name="T46" fmla="*/ 8 w 153"/>
              <a:gd name="T47" fmla="*/ 29 h 168"/>
              <a:gd name="T48" fmla="*/ 21 w 153"/>
              <a:gd name="T49" fmla="*/ 36 h 168"/>
              <a:gd name="T50" fmla="*/ 42 w 153"/>
              <a:gd name="T51" fmla="*/ 32 h 168"/>
              <a:gd name="T52" fmla="*/ 63 w 153"/>
              <a:gd name="T53" fmla="*/ 28 h 168"/>
              <a:gd name="T54" fmla="*/ 88 w 153"/>
              <a:gd name="T55" fmla="*/ 58 h 168"/>
              <a:gd name="T56" fmla="*/ 72 w 153"/>
              <a:gd name="T57" fmla="*/ 102 h 168"/>
              <a:gd name="T58" fmla="*/ 71 w 153"/>
              <a:gd name="T59" fmla="*/ 102 h 168"/>
              <a:gd name="T60" fmla="*/ 70 w 153"/>
              <a:gd name="T61" fmla="*/ 102 h 168"/>
              <a:gd name="T62" fmla="*/ 45 w 153"/>
              <a:gd name="T63" fmla="*/ 94 h 168"/>
              <a:gd name="T64" fmla="*/ 29 w 153"/>
              <a:gd name="T65" fmla="*/ 89 h 168"/>
              <a:gd name="T66" fmla="*/ 11 w 153"/>
              <a:gd name="T67" fmla="*/ 91 h 168"/>
              <a:gd name="T68" fmla="*/ 7 w 153"/>
              <a:gd name="T69" fmla="*/ 100 h 168"/>
              <a:gd name="T70" fmla="*/ 84 w 153"/>
              <a:gd name="T71" fmla="*/ 138 h 168"/>
              <a:gd name="T72" fmla="*/ 114 w 153"/>
              <a:gd name="T73" fmla="*/ 147 h 168"/>
              <a:gd name="T74" fmla="*/ 124 w 153"/>
              <a:gd name="T75" fmla="*/ 150 h 168"/>
              <a:gd name="T76" fmla="*/ 153 w 153"/>
              <a:gd name="T77" fmla="*/ 164 h 168"/>
              <a:gd name="T78" fmla="*/ 150 w 153"/>
              <a:gd name="T79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3" h="168">
                <a:moveTo>
                  <a:pt x="150" y="168"/>
                </a:moveTo>
                <a:cubicBezTo>
                  <a:pt x="149" y="167"/>
                  <a:pt x="131" y="157"/>
                  <a:pt x="123" y="155"/>
                </a:cubicBezTo>
                <a:cubicBezTo>
                  <a:pt x="120" y="154"/>
                  <a:pt x="117" y="153"/>
                  <a:pt x="112" y="152"/>
                </a:cubicBezTo>
                <a:cubicBezTo>
                  <a:pt x="101" y="149"/>
                  <a:pt x="88" y="145"/>
                  <a:pt x="82" y="143"/>
                </a:cubicBezTo>
                <a:cubicBezTo>
                  <a:pt x="72" y="139"/>
                  <a:pt x="8" y="108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1"/>
                  <a:pt x="3" y="101"/>
                  <a:pt x="3" y="101"/>
                </a:cubicBezTo>
                <a:cubicBezTo>
                  <a:pt x="2" y="93"/>
                  <a:pt x="5" y="89"/>
                  <a:pt x="8" y="87"/>
                </a:cubicBezTo>
                <a:cubicBezTo>
                  <a:pt x="14" y="82"/>
                  <a:pt x="23" y="82"/>
                  <a:pt x="30" y="85"/>
                </a:cubicBezTo>
                <a:cubicBezTo>
                  <a:pt x="33" y="86"/>
                  <a:pt x="39" y="87"/>
                  <a:pt x="46" y="89"/>
                </a:cubicBezTo>
                <a:cubicBezTo>
                  <a:pt x="58" y="93"/>
                  <a:pt x="67" y="96"/>
                  <a:pt x="71" y="97"/>
                </a:cubicBezTo>
                <a:cubicBezTo>
                  <a:pt x="92" y="82"/>
                  <a:pt x="87" y="67"/>
                  <a:pt x="84" y="61"/>
                </a:cubicBezTo>
                <a:cubicBezTo>
                  <a:pt x="83" y="58"/>
                  <a:pt x="65" y="37"/>
                  <a:pt x="61" y="33"/>
                </a:cubicBezTo>
                <a:cubicBezTo>
                  <a:pt x="59" y="33"/>
                  <a:pt x="50" y="35"/>
                  <a:pt x="43" y="37"/>
                </a:cubicBezTo>
                <a:cubicBezTo>
                  <a:pt x="32" y="40"/>
                  <a:pt x="24" y="41"/>
                  <a:pt x="21" y="41"/>
                </a:cubicBezTo>
                <a:cubicBezTo>
                  <a:pt x="15" y="42"/>
                  <a:pt x="8" y="37"/>
                  <a:pt x="4" y="33"/>
                </a:cubicBezTo>
                <a:cubicBezTo>
                  <a:pt x="2" y="29"/>
                  <a:pt x="0" y="26"/>
                  <a:pt x="1" y="23"/>
                </a:cubicBezTo>
                <a:cubicBezTo>
                  <a:pt x="2" y="21"/>
                  <a:pt x="3" y="21"/>
                  <a:pt x="4" y="20"/>
                </a:cubicBezTo>
                <a:cubicBezTo>
                  <a:pt x="11" y="17"/>
                  <a:pt x="58" y="0"/>
                  <a:pt x="64" y="3"/>
                </a:cubicBezTo>
                <a:cubicBezTo>
                  <a:pt x="85" y="12"/>
                  <a:pt x="112" y="32"/>
                  <a:pt x="120" y="37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09" y="36"/>
                  <a:pt x="83" y="16"/>
                  <a:pt x="62" y="7"/>
                </a:cubicBezTo>
                <a:cubicBezTo>
                  <a:pt x="57" y="6"/>
                  <a:pt x="13" y="21"/>
                  <a:pt x="6" y="24"/>
                </a:cubicBezTo>
                <a:cubicBezTo>
                  <a:pt x="6" y="26"/>
                  <a:pt x="7" y="28"/>
                  <a:pt x="8" y="29"/>
                </a:cubicBezTo>
                <a:cubicBezTo>
                  <a:pt x="12" y="34"/>
                  <a:pt x="17" y="37"/>
                  <a:pt x="21" y="36"/>
                </a:cubicBezTo>
                <a:cubicBezTo>
                  <a:pt x="23" y="36"/>
                  <a:pt x="34" y="34"/>
                  <a:pt x="42" y="32"/>
                </a:cubicBezTo>
                <a:cubicBezTo>
                  <a:pt x="61" y="28"/>
                  <a:pt x="62" y="28"/>
                  <a:pt x="63" y="28"/>
                </a:cubicBezTo>
                <a:cubicBezTo>
                  <a:pt x="66" y="30"/>
                  <a:pt x="88" y="57"/>
                  <a:pt x="88" y="58"/>
                </a:cubicBezTo>
                <a:cubicBezTo>
                  <a:pt x="91" y="64"/>
                  <a:pt x="99" y="84"/>
                  <a:pt x="72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0" y="102"/>
                  <a:pt x="70" y="102"/>
                  <a:pt x="70" y="102"/>
                </a:cubicBezTo>
                <a:cubicBezTo>
                  <a:pt x="68" y="101"/>
                  <a:pt x="55" y="97"/>
                  <a:pt x="45" y="94"/>
                </a:cubicBezTo>
                <a:cubicBezTo>
                  <a:pt x="38" y="92"/>
                  <a:pt x="32" y="90"/>
                  <a:pt x="29" y="89"/>
                </a:cubicBezTo>
                <a:cubicBezTo>
                  <a:pt x="23" y="88"/>
                  <a:pt x="15" y="87"/>
                  <a:pt x="11" y="91"/>
                </a:cubicBezTo>
                <a:cubicBezTo>
                  <a:pt x="9" y="93"/>
                  <a:pt x="7" y="96"/>
                  <a:pt x="7" y="100"/>
                </a:cubicBezTo>
                <a:cubicBezTo>
                  <a:pt x="14" y="105"/>
                  <a:pt x="71" y="133"/>
                  <a:pt x="84" y="138"/>
                </a:cubicBezTo>
                <a:cubicBezTo>
                  <a:pt x="89" y="140"/>
                  <a:pt x="103" y="144"/>
                  <a:pt x="114" y="147"/>
                </a:cubicBezTo>
                <a:cubicBezTo>
                  <a:pt x="118" y="148"/>
                  <a:pt x="122" y="149"/>
                  <a:pt x="124" y="150"/>
                </a:cubicBezTo>
                <a:cubicBezTo>
                  <a:pt x="133" y="153"/>
                  <a:pt x="152" y="163"/>
                  <a:pt x="153" y="164"/>
                </a:cubicBezTo>
                <a:lnTo>
                  <a:pt x="150" y="168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77"/>
          <p:cNvSpPr/>
          <p:nvPr/>
        </p:nvSpPr>
        <p:spPr bwMode="auto">
          <a:xfrm>
            <a:off x="5253144" y="2845969"/>
            <a:ext cx="233824" cy="266212"/>
          </a:xfrm>
          <a:custGeom>
            <a:avLst/>
            <a:gdLst>
              <a:gd name="T0" fmla="*/ 1 w 44"/>
              <a:gd name="T1" fmla="*/ 50 h 50"/>
              <a:gd name="T2" fmla="*/ 0 w 44"/>
              <a:gd name="T3" fmla="*/ 36 h 50"/>
              <a:gd name="T4" fmla="*/ 9 w 44"/>
              <a:gd name="T5" fmla="*/ 21 h 50"/>
              <a:gd name="T6" fmla="*/ 17 w 44"/>
              <a:gd name="T7" fmla="*/ 7 h 50"/>
              <a:gd name="T8" fmla="*/ 41 w 44"/>
              <a:gd name="T9" fmla="*/ 0 h 50"/>
              <a:gd name="T10" fmla="*/ 43 w 44"/>
              <a:gd name="T11" fmla="*/ 0 h 50"/>
              <a:gd name="T12" fmla="*/ 44 w 44"/>
              <a:gd name="T13" fmla="*/ 5 h 50"/>
              <a:gd name="T14" fmla="*/ 41 w 44"/>
              <a:gd name="T15" fmla="*/ 5 h 50"/>
              <a:gd name="T16" fmla="*/ 21 w 44"/>
              <a:gd name="T17" fmla="*/ 9 h 50"/>
              <a:gd name="T18" fmla="*/ 13 w 44"/>
              <a:gd name="T19" fmla="*/ 23 h 50"/>
              <a:gd name="T20" fmla="*/ 5 w 44"/>
              <a:gd name="T21" fmla="*/ 37 h 50"/>
              <a:gd name="T22" fmla="*/ 6 w 44"/>
              <a:gd name="T23" fmla="*/ 48 h 50"/>
              <a:gd name="T24" fmla="*/ 1 w 44"/>
              <a:gd name="T2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50">
                <a:moveTo>
                  <a:pt x="1" y="50"/>
                </a:moveTo>
                <a:cubicBezTo>
                  <a:pt x="0" y="48"/>
                  <a:pt x="0" y="38"/>
                  <a:pt x="0" y="36"/>
                </a:cubicBezTo>
                <a:cubicBezTo>
                  <a:pt x="0" y="35"/>
                  <a:pt x="2" y="32"/>
                  <a:pt x="9" y="21"/>
                </a:cubicBezTo>
                <a:cubicBezTo>
                  <a:pt x="12" y="15"/>
                  <a:pt x="15" y="9"/>
                  <a:pt x="17" y="7"/>
                </a:cubicBezTo>
                <a:cubicBezTo>
                  <a:pt x="18" y="4"/>
                  <a:pt x="26" y="2"/>
                  <a:pt x="4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5"/>
                  <a:pt x="44" y="5"/>
                  <a:pt x="44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36" y="6"/>
                  <a:pt x="23" y="7"/>
                  <a:pt x="21" y="9"/>
                </a:cubicBezTo>
                <a:cubicBezTo>
                  <a:pt x="20" y="12"/>
                  <a:pt x="16" y="17"/>
                  <a:pt x="13" y="23"/>
                </a:cubicBezTo>
                <a:cubicBezTo>
                  <a:pt x="10" y="29"/>
                  <a:pt x="5" y="36"/>
                  <a:pt x="5" y="37"/>
                </a:cubicBezTo>
                <a:cubicBezTo>
                  <a:pt x="5" y="39"/>
                  <a:pt x="5" y="47"/>
                  <a:pt x="6" y="48"/>
                </a:cubicBezTo>
                <a:lnTo>
                  <a:pt x="1" y="5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78"/>
          <p:cNvSpPr/>
          <p:nvPr/>
        </p:nvSpPr>
        <p:spPr bwMode="auto">
          <a:xfrm>
            <a:off x="5348519" y="2969072"/>
            <a:ext cx="224594" cy="175422"/>
          </a:xfrm>
          <a:custGeom>
            <a:avLst/>
            <a:gdLst>
              <a:gd name="T0" fmla="*/ 1 w 42"/>
              <a:gd name="T1" fmla="*/ 33 h 33"/>
              <a:gd name="T2" fmla="*/ 1 w 42"/>
              <a:gd name="T3" fmla="*/ 30 h 33"/>
              <a:gd name="T4" fmla="*/ 0 w 42"/>
              <a:gd name="T5" fmla="*/ 23 h 33"/>
              <a:gd name="T6" fmla="*/ 0 w 42"/>
              <a:gd name="T7" fmla="*/ 22 h 33"/>
              <a:gd name="T8" fmla="*/ 0 w 42"/>
              <a:gd name="T9" fmla="*/ 22 h 33"/>
              <a:gd name="T10" fmla="*/ 2 w 42"/>
              <a:gd name="T11" fmla="*/ 19 h 33"/>
              <a:gd name="T12" fmla="*/ 14 w 42"/>
              <a:gd name="T13" fmla="*/ 3 h 33"/>
              <a:gd name="T14" fmla="*/ 15 w 42"/>
              <a:gd name="T15" fmla="*/ 3 h 33"/>
              <a:gd name="T16" fmla="*/ 15 w 42"/>
              <a:gd name="T17" fmla="*/ 2 h 33"/>
              <a:gd name="T18" fmla="*/ 40 w 42"/>
              <a:gd name="T19" fmla="*/ 0 h 33"/>
              <a:gd name="T20" fmla="*/ 41 w 42"/>
              <a:gd name="T21" fmla="*/ 0 h 33"/>
              <a:gd name="T22" fmla="*/ 42 w 42"/>
              <a:gd name="T23" fmla="*/ 5 h 33"/>
              <a:gd name="T24" fmla="*/ 40 w 42"/>
              <a:gd name="T25" fmla="*/ 5 h 33"/>
              <a:gd name="T26" fmla="*/ 17 w 42"/>
              <a:gd name="T27" fmla="*/ 7 h 33"/>
              <a:gd name="T28" fmla="*/ 7 w 42"/>
              <a:gd name="T29" fmla="*/ 21 h 33"/>
              <a:gd name="T30" fmla="*/ 5 w 42"/>
              <a:gd name="T31" fmla="*/ 24 h 33"/>
              <a:gd name="T32" fmla="*/ 6 w 42"/>
              <a:gd name="T33" fmla="*/ 29 h 33"/>
              <a:gd name="T34" fmla="*/ 6 w 42"/>
              <a:gd name="T35" fmla="*/ 32 h 33"/>
              <a:gd name="T36" fmla="*/ 1 w 42"/>
              <a:gd name="T3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33">
                <a:moveTo>
                  <a:pt x="1" y="33"/>
                </a:moveTo>
                <a:cubicBezTo>
                  <a:pt x="1" y="32"/>
                  <a:pt x="1" y="31"/>
                  <a:pt x="1" y="30"/>
                </a:cubicBezTo>
                <a:cubicBezTo>
                  <a:pt x="0" y="27"/>
                  <a:pt x="0" y="24"/>
                  <a:pt x="0" y="2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1"/>
                  <a:pt x="2" y="20"/>
                  <a:pt x="2" y="19"/>
                </a:cubicBezTo>
                <a:cubicBezTo>
                  <a:pt x="6" y="14"/>
                  <a:pt x="10" y="7"/>
                  <a:pt x="14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24" y="1"/>
                  <a:pt x="31" y="1"/>
                  <a:pt x="4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2" y="5"/>
                  <a:pt x="42" y="5"/>
                  <a:pt x="42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32" y="6"/>
                  <a:pt x="25" y="6"/>
                  <a:pt x="17" y="7"/>
                </a:cubicBezTo>
                <a:cubicBezTo>
                  <a:pt x="13" y="11"/>
                  <a:pt x="9" y="17"/>
                  <a:pt x="7" y="21"/>
                </a:cubicBezTo>
                <a:cubicBezTo>
                  <a:pt x="6" y="22"/>
                  <a:pt x="5" y="23"/>
                  <a:pt x="5" y="24"/>
                </a:cubicBezTo>
                <a:cubicBezTo>
                  <a:pt x="5" y="25"/>
                  <a:pt x="5" y="27"/>
                  <a:pt x="6" y="29"/>
                </a:cubicBezTo>
                <a:cubicBezTo>
                  <a:pt x="6" y="31"/>
                  <a:pt x="6" y="32"/>
                  <a:pt x="6" y="32"/>
                </a:cubicBezTo>
                <a:lnTo>
                  <a:pt x="1" y="33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79"/>
          <p:cNvSpPr/>
          <p:nvPr/>
        </p:nvSpPr>
        <p:spPr bwMode="auto">
          <a:xfrm>
            <a:off x="5482354" y="3049089"/>
            <a:ext cx="90761" cy="100022"/>
          </a:xfrm>
          <a:custGeom>
            <a:avLst/>
            <a:gdLst>
              <a:gd name="T0" fmla="*/ 3 w 17"/>
              <a:gd name="T1" fmla="*/ 19 h 19"/>
              <a:gd name="T2" fmla="*/ 2 w 17"/>
              <a:gd name="T3" fmla="*/ 16 h 19"/>
              <a:gd name="T4" fmla="*/ 0 w 17"/>
              <a:gd name="T5" fmla="*/ 7 h 19"/>
              <a:gd name="T6" fmla="*/ 0 w 17"/>
              <a:gd name="T7" fmla="*/ 5 h 19"/>
              <a:gd name="T8" fmla="*/ 2 w 17"/>
              <a:gd name="T9" fmla="*/ 4 h 19"/>
              <a:gd name="T10" fmla="*/ 6 w 17"/>
              <a:gd name="T11" fmla="*/ 3 h 19"/>
              <a:gd name="T12" fmla="*/ 16 w 17"/>
              <a:gd name="T13" fmla="*/ 0 h 19"/>
              <a:gd name="T14" fmla="*/ 17 w 17"/>
              <a:gd name="T15" fmla="*/ 5 h 19"/>
              <a:gd name="T16" fmla="*/ 7 w 17"/>
              <a:gd name="T17" fmla="*/ 8 h 19"/>
              <a:gd name="T18" fmla="*/ 5 w 17"/>
              <a:gd name="T19" fmla="*/ 8 h 19"/>
              <a:gd name="T20" fmla="*/ 6 w 17"/>
              <a:gd name="T21" fmla="*/ 15 h 19"/>
              <a:gd name="T22" fmla="*/ 7 w 17"/>
              <a:gd name="T23" fmla="*/ 18 h 19"/>
              <a:gd name="T24" fmla="*/ 3 w 17"/>
              <a:gd name="T2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19">
                <a:moveTo>
                  <a:pt x="3" y="19"/>
                </a:moveTo>
                <a:cubicBezTo>
                  <a:pt x="2" y="18"/>
                  <a:pt x="2" y="17"/>
                  <a:pt x="2" y="16"/>
                </a:cubicBezTo>
                <a:cubicBezTo>
                  <a:pt x="1" y="14"/>
                  <a:pt x="0" y="12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4"/>
                  <a:pt x="4" y="3"/>
                  <a:pt x="6" y="3"/>
                </a:cubicBezTo>
                <a:cubicBezTo>
                  <a:pt x="9" y="2"/>
                  <a:pt x="12" y="2"/>
                  <a:pt x="16" y="0"/>
                </a:cubicBezTo>
                <a:cubicBezTo>
                  <a:pt x="17" y="5"/>
                  <a:pt x="17" y="5"/>
                  <a:pt x="17" y="5"/>
                </a:cubicBezTo>
                <a:cubicBezTo>
                  <a:pt x="14" y="6"/>
                  <a:pt x="10" y="7"/>
                  <a:pt x="7" y="8"/>
                </a:cubicBezTo>
                <a:cubicBezTo>
                  <a:pt x="6" y="8"/>
                  <a:pt x="6" y="8"/>
                  <a:pt x="5" y="8"/>
                </a:cubicBezTo>
                <a:cubicBezTo>
                  <a:pt x="5" y="11"/>
                  <a:pt x="6" y="13"/>
                  <a:pt x="6" y="15"/>
                </a:cubicBezTo>
                <a:cubicBezTo>
                  <a:pt x="7" y="16"/>
                  <a:pt x="7" y="17"/>
                  <a:pt x="7" y="18"/>
                </a:cubicBezTo>
                <a:lnTo>
                  <a:pt x="3" y="19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80"/>
          <p:cNvSpPr/>
          <p:nvPr/>
        </p:nvSpPr>
        <p:spPr bwMode="auto">
          <a:xfrm>
            <a:off x="5365441" y="3069093"/>
            <a:ext cx="58456" cy="90789"/>
          </a:xfrm>
          <a:custGeom>
            <a:avLst/>
            <a:gdLst>
              <a:gd name="T0" fmla="*/ 6 w 11"/>
              <a:gd name="T1" fmla="*/ 17 h 17"/>
              <a:gd name="T2" fmla="*/ 0 w 11"/>
              <a:gd name="T3" fmla="*/ 0 h 17"/>
              <a:gd name="T4" fmla="*/ 5 w 11"/>
              <a:gd name="T5" fmla="*/ 0 h 17"/>
              <a:gd name="T6" fmla="*/ 11 w 11"/>
              <a:gd name="T7" fmla="*/ 15 h 17"/>
              <a:gd name="T8" fmla="*/ 6 w 11"/>
              <a:gd name="T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7">
                <a:moveTo>
                  <a:pt x="6" y="17"/>
                </a:moveTo>
                <a:cubicBezTo>
                  <a:pt x="6" y="16"/>
                  <a:pt x="0" y="4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2"/>
                  <a:pt x="10" y="13"/>
                  <a:pt x="11" y="15"/>
                </a:cubicBezTo>
                <a:lnTo>
                  <a:pt x="6" y="17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81"/>
          <p:cNvSpPr/>
          <p:nvPr/>
        </p:nvSpPr>
        <p:spPr bwMode="auto">
          <a:xfrm>
            <a:off x="5806938" y="3181425"/>
            <a:ext cx="283051" cy="406241"/>
          </a:xfrm>
          <a:custGeom>
            <a:avLst/>
            <a:gdLst>
              <a:gd name="T0" fmla="*/ 8 w 53"/>
              <a:gd name="T1" fmla="*/ 76 h 76"/>
              <a:gd name="T2" fmla="*/ 5 w 53"/>
              <a:gd name="T3" fmla="*/ 75 h 76"/>
              <a:gd name="T4" fmla="*/ 3 w 53"/>
              <a:gd name="T5" fmla="*/ 57 h 76"/>
              <a:gd name="T6" fmla="*/ 7 w 53"/>
              <a:gd name="T7" fmla="*/ 58 h 76"/>
              <a:gd name="T8" fmla="*/ 7 w 53"/>
              <a:gd name="T9" fmla="*/ 71 h 76"/>
              <a:gd name="T10" fmla="*/ 33 w 53"/>
              <a:gd name="T11" fmla="*/ 43 h 76"/>
              <a:gd name="T12" fmla="*/ 43 w 53"/>
              <a:gd name="T13" fmla="*/ 6 h 76"/>
              <a:gd name="T14" fmla="*/ 38 w 53"/>
              <a:gd name="T15" fmla="*/ 8 h 76"/>
              <a:gd name="T16" fmla="*/ 35 w 53"/>
              <a:gd name="T17" fmla="*/ 4 h 76"/>
              <a:gd name="T18" fmla="*/ 46 w 53"/>
              <a:gd name="T19" fmla="*/ 2 h 76"/>
              <a:gd name="T20" fmla="*/ 37 w 53"/>
              <a:gd name="T21" fmla="*/ 45 h 76"/>
              <a:gd name="T22" fmla="*/ 8 w 53"/>
              <a:gd name="T23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" h="76">
                <a:moveTo>
                  <a:pt x="8" y="76"/>
                </a:moveTo>
                <a:cubicBezTo>
                  <a:pt x="7" y="76"/>
                  <a:pt x="6" y="76"/>
                  <a:pt x="5" y="75"/>
                </a:cubicBezTo>
                <a:cubicBezTo>
                  <a:pt x="1" y="73"/>
                  <a:pt x="0" y="67"/>
                  <a:pt x="3" y="57"/>
                </a:cubicBezTo>
                <a:cubicBezTo>
                  <a:pt x="7" y="58"/>
                  <a:pt x="7" y="58"/>
                  <a:pt x="7" y="58"/>
                </a:cubicBezTo>
                <a:cubicBezTo>
                  <a:pt x="5" y="66"/>
                  <a:pt x="6" y="70"/>
                  <a:pt x="7" y="71"/>
                </a:cubicBezTo>
                <a:cubicBezTo>
                  <a:pt x="10" y="72"/>
                  <a:pt x="21" y="64"/>
                  <a:pt x="33" y="43"/>
                </a:cubicBezTo>
                <a:cubicBezTo>
                  <a:pt x="44" y="23"/>
                  <a:pt x="46" y="9"/>
                  <a:pt x="43" y="6"/>
                </a:cubicBezTo>
                <a:cubicBezTo>
                  <a:pt x="42" y="6"/>
                  <a:pt x="41" y="6"/>
                  <a:pt x="38" y="8"/>
                </a:cubicBezTo>
                <a:cubicBezTo>
                  <a:pt x="35" y="4"/>
                  <a:pt x="35" y="4"/>
                  <a:pt x="35" y="4"/>
                </a:cubicBezTo>
                <a:cubicBezTo>
                  <a:pt x="41" y="0"/>
                  <a:pt x="44" y="1"/>
                  <a:pt x="46" y="2"/>
                </a:cubicBezTo>
                <a:cubicBezTo>
                  <a:pt x="53" y="8"/>
                  <a:pt x="47" y="28"/>
                  <a:pt x="37" y="45"/>
                </a:cubicBezTo>
                <a:cubicBezTo>
                  <a:pt x="30" y="57"/>
                  <a:pt x="17" y="76"/>
                  <a:pt x="8" y="7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82"/>
          <p:cNvSpPr/>
          <p:nvPr/>
        </p:nvSpPr>
        <p:spPr bwMode="auto">
          <a:xfrm>
            <a:off x="5871548" y="3202968"/>
            <a:ext cx="330739" cy="480103"/>
          </a:xfrm>
          <a:custGeom>
            <a:avLst/>
            <a:gdLst>
              <a:gd name="T0" fmla="*/ 7 w 62"/>
              <a:gd name="T1" fmla="*/ 90 h 90"/>
              <a:gd name="T2" fmla="*/ 4 w 62"/>
              <a:gd name="T3" fmla="*/ 89 h 90"/>
              <a:gd name="T4" fmla="*/ 2 w 62"/>
              <a:gd name="T5" fmla="*/ 72 h 90"/>
              <a:gd name="T6" fmla="*/ 7 w 62"/>
              <a:gd name="T7" fmla="*/ 73 h 90"/>
              <a:gd name="T8" fmla="*/ 7 w 62"/>
              <a:gd name="T9" fmla="*/ 85 h 90"/>
              <a:gd name="T10" fmla="*/ 36 w 62"/>
              <a:gd name="T11" fmla="*/ 50 h 90"/>
              <a:gd name="T12" fmla="*/ 50 w 62"/>
              <a:gd name="T13" fmla="*/ 6 h 90"/>
              <a:gd name="T14" fmla="*/ 46 w 62"/>
              <a:gd name="T15" fmla="*/ 8 h 90"/>
              <a:gd name="T16" fmla="*/ 43 w 62"/>
              <a:gd name="T17" fmla="*/ 4 h 90"/>
              <a:gd name="T18" fmla="*/ 53 w 62"/>
              <a:gd name="T19" fmla="*/ 1 h 90"/>
              <a:gd name="T20" fmla="*/ 40 w 62"/>
              <a:gd name="T21" fmla="*/ 52 h 90"/>
              <a:gd name="T22" fmla="*/ 7 w 62"/>
              <a:gd name="T2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" h="90">
                <a:moveTo>
                  <a:pt x="7" y="90"/>
                </a:moveTo>
                <a:cubicBezTo>
                  <a:pt x="6" y="90"/>
                  <a:pt x="5" y="90"/>
                  <a:pt x="4" y="89"/>
                </a:cubicBezTo>
                <a:cubicBezTo>
                  <a:pt x="0" y="87"/>
                  <a:pt x="0" y="81"/>
                  <a:pt x="2" y="72"/>
                </a:cubicBezTo>
                <a:cubicBezTo>
                  <a:pt x="7" y="73"/>
                  <a:pt x="7" y="73"/>
                  <a:pt x="7" y="73"/>
                </a:cubicBezTo>
                <a:cubicBezTo>
                  <a:pt x="5" y="82"/>
                  <a:pt x="6" y="85"/>
                  <a:pt x="7" y="85"/>
                </a:cubicBezTo>
                <a:cubicBezTo>
                  <a:pt x="9" y="86"/>
                  <a:pt x="22" y="76"/>
                  <a:pt x="36" y="50"/>
                </a:cubicBezTo>
                <a:cubicBezTo>
                  <a:pt x="51" y="23"/>
                  <a:pt x="53" y="7"/>
                  <a:pt x="50" y="6"/>
                </a:cubicBezTo>
                <a:cubicBezTo>
                  <a:pt x="50" y="6"/>
                  <a:pt x="49" y="6"/>
                  <a:pt x="46" y="8"/>
                </a:cubicBezTo>
                <a:cubicBezTo>
                  <a:pt x="43" y="4"/>
                  <a:pt x="43" y="4"/>
                  <a:pt x="43" y="4"/>
                </a:cubicBezTo>
                <a:cubicBezTo>
                  <a:pt x="47" y="1"/>
                  <a:pt x="50" y="0"/>
                  <a:pt x="53" y="1"/>
                </a:cubicBezTo>
                <a:cubicBezTo>
                  <a:pt x="62" y="7"/>
                  <a:pt x="49" y="37"/>
                  <a:pt x="40" y="52"/>
                </a:cubicBezTo>
                <a:cubicBezTo>
                  <a:pt x="33" y="66"/>
                  <a:pt x="17" y="90"/>
                  <a:pt x="7" y="9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83"/>
          <p:cNvSpPr/>
          <p:nvPr/>
        </p:nvSpPr>
        <p:spPr bwMode="auto">
          <a:xfrm>
            <a:off x="6036148" y="3192196"/>
            <a:ext cx="123065" cy="86172"/>
          </a:xfrm>
          <a:custGeom>
            <a:avLst/>
            <a:gdLst>
              <a:gd name="T0" fmla="*/ 73 w 80"/>
              <a:gd name="T1" fmla="*/ 56 h 56"/>
              <a:gd name="T2" fmla="*/ 0 w 80"/>
              <a:gd name="T3" fmla="*/ 14 h 56"/>
              <a:gd name="T4" fmla="*/ 7 w 80"/>
              <a:gd name="T5" fmla="*/ 0 h 56"/>
              <a:gd name="T6" fmla="*/ 80 w 80"/>
              <a:gd name="T7" fmla="*/ 42 h 56"/>
              <a:gd name="T8" fmla="*/ 73 w 80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6">
                <a:moveTo>
                  <a:pt x="73" y="56"/>
                </a:moveTo>
                <a:lnTo>
                  <a:pt x="0" y="14"/>
                </a:lnTo>
                <a:lnTo>
                  <a:pt x="7" y="0"/>
                </a:lnTo>
                <a:lnTo>
                  <a:pt x="80" y="42"/>
                </a:lnTo>
                <a:lnTo>
                  <a:pt x="73" y="56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84"/>
          <p:cNvSpPr/>
          <p:nvPr/>
        </p:nvSpPr>
        <p:spPr bwMode="auto">
          <a:xfrm>
            <a:off x="5834628" y="3559968"/>
            <a:ext cx="127681" cy="86172"/>
          </a:xfrm>
          <a:custGeom>
            <a:avLst/>
            <a:gdLst>
              <a:gd name="T0" fmla="*/ 76 w 83"/>
              <a:gd name="T1" fmla="*/ 56 h 56"/>
              <a:gd name="T2" fmla="*/ 0 w 83"/>
              <a:gd name="T3" fmla="*/ 14 h 56"/>
              <a:gd name="T4" fmla="*/ 6 w 83"/>
              <a:gd name="T5" fmla="*/ 0 h 56"/>
              <a:gd name="T6" fmla="*/ 83 w 83"/>
              <a:gd name="T7" fmla="*/ 39 h 56"/>
              <a:gd name="T8" fmla="*/ 76 w 83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56">
                <a:moveTo>
                  <a:pt x="76" y="56"/>
                </a:moveTo>
                <a:lnTo>
                  <a:pt x="0" y="14"/>
                </a:lnTo>
                <a:lnTo>
                  <a:pt x="6" y="0"/>
                </a:lnTo>
                <a:lnTo>
                  <a:pt x="83" y="39"/>
                </a:lnTo>
                <a:lnTo>
                  <a:pt x="76" y="56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85"/>
          <p:cNvSpPr/>
          <p:nvPr/>
        </p:nvSpPr>
        <p:spPr bwMode="auto">
          <a:xfrm>
            <a:off x="6142292" y="3213740"/>
            <a:ext cx="224594" cy="144647"/>
          </a:xfrm>
          <a:custGeom>
            <a:avLst/>
            <a:gdLst>
              <a:gd name="T0" fmla="*/ 136 w 146"/>
              <a:gd name="T1" fmla="*/ 94 h 94"/>
              <a:gd name="T2" fmla="*/ 0 w 146"/>
              <a:gd name="T3" fmla="*/ 17 h 94"/>
              <a:gd name="T4" fmla="*/ 11 w 146"/>
              <a:gd name="T5" fmla="*/ 0 h 94"/>
              <a:gd name="T6" fmla="*/ 146 w 146"/>
              <a:gd name="T7" fmla="*/ 76 h 94"/>
              <a:gd name="T8" fmla="*/ 136 w 146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94">
                <a:moveTo>
                  <a:pt x="136" y="94"/>
                </a:moveTo>
                <a:lnTo>
                  <a:pt x="0" y="17"/>
                </a:lnTo>
                <a:lnTo>
                  <a:pt x="11" y="0"/>
                </a:lnTo>
                <a:lnTo>
                  <a:pt x="146" y="76"/>
                </a:lnTo>
                <a:lnTo>
                  <a:pt x="136" y="94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86"/>
          <p:cNvSpPr/>
          <p:nvPr/>
        </p:nvSpPr>
        <p:spPr bwMode="auto">
          <a:xfrm>
            <a:off x="5886931" y="3656912"/>
            <a:ext cx="218441" cy="138491"/>
          </a:xfrm>
          <a:custGeom>
            <a:avLst/>
            <a:gdLst>
              <a:gd name="T0" fmla="*/ 135 w 142"/>
              <a:gd name="T1" fmla="*/ 90 h 90"/>
              <a:gd name="T2" fmla="*/ 0 w 142"/>
              <a:gd name="T3" fmla="*/ 14 h 90"/>
              <a:gd name="T4" fmla="*/ 11 w 142"/>
              <a:gd name="T5" fmla="*/ 0 h 90"/>
              <a:gd name="T6" fmla="*/ 142 w 142"/>
              <a:gd name="T7" fmla="*/ 76 h 90"/>
              <a:gd name="T8" fmla="*/ 135 w 142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90">
                <a:moveTo>
                  <a:pt x="135" y="90"/>
                </a:moveTo>
                <a:lnTo>
                  <a:pt x="0" y="14"/>
                </a:lnTo>
                <a:lnTo>
                  <a:pt x="11" y="0"/>
                </a:lnTo>
                <a:lnTo>
                  <a:pt x="142" y="76"/>
                </a:lnTo>
                <a:lnTo>
                  <a:pt x="135" y="9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87"/>
          <p:cNvSpPr>
            <a:spLocks noEditPoints="1"/>
          </p:cNvSpPr>
          <p:nvPr/>
        </p:nvSpPr>
        <p:spPr bwMode="auto">
          <a:xfrm>
            <a:off x="5923850" y="3518420"/>
            <a:ext cx="69225" cy="69246"/>
          </a:xfrm>
          <a:custGeom>
            <a:avLst/>
            <a:gdLst>
              <a:gd name="T0" fmla="*/ 5 w 13"/>
              <a:gd name="T1" fmla="*/ 13 h 13"/>
              <a:gd name="T2" fmla="*/ 5 w 13"/>
              <a:gd name="T3" fmla="*/ 13 h 13"/>
              <a:gd name="T4" fmla="*/ 1 w 13"/>
              <a:gd name="T5" fmla="*/ 11 h 13"/>
              <a:gd name="T6" fmla="*/ 0 w 13"/>
              <a:gd name="T7" fmla="*/ 7 h 13"/>
              <a:gd name="T8" fmla="*/ 3 w 13"/>
              <a:gd name="T9" fmla="*/ 3 h 13"/>
              <a:gd name="T10" fmla="*/ 12 w 13"/>
              <a:gd name="T11" fmla="*/ 2 h 13"/>
              <a:gd name="T12" fmla="*/ 13 w 13"/>
              <a:gd name="T13" fmla="*/ 7 h 13"/>
              <a:gd name="T14" fmla="*/ 10 w 13"/>
              <a:gd name="T15" fmla="*/ 11 h 13"/>
              <a:gd name="T16" fmla="*/ 5 w 13"/>
              <a:gd name="T17" fmla="*/ 13 h 13"/>
              <a:gd name="T18" fmla="*/ 8 w 13"/>
              <a:gd name="T19" fmla="*/ 5 h 13"/>
              <a:gd name="T20" fmla="*/ 6 w 13"/>
              <a:gd name="T21" fmla="*/ 6 h 13"/>
              <a:gd name="T22" fmla="*/ 5 w 13"/>
              <a:gd name="T23" fmla="*/ 8 h 13"/>
              <a:gd name="T24" fmla="*/ 7 w 13"/>
              <a:gd name="T25" fmla="*/ 7 h 13"/>
              <a:gd name="T26" fmla="*/ 8 w 13"/>
              <a:gd name="T27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3">
                <a:moveTo>
                  <a:pt x="5" y="13"/>
                </a:moveTo>
                <a:cubicBezTo>
                  <a:pt x="5" y="13"/>
                  <a:pt x="5" y="13"/>
                  <a:pt x="5" y="13"/>
                </a:cubicBezTo>
                <a:cubicBezTo>
                  <a:pt x="3" y="13"/>
                  <a:pt x="2" y="12"/>
                  <a:pt x="1" y="11"/>
                </a:cubicBezTo>
                <a:cubicBezTo>
                  <a:pt x="0" y="10"/>
                  <a:pt x="0" y="8"/>
                  <a:pt x="0" y="7"/>
                </a:cubicBezTo>
                <a:cubicBezTo>
                  <a:pt x="1" y="5"/>
                  <a:pt x="2" y="4"/>
                  <a:pt x="3" y="3"/>
                </a:cubicBezTo>
                <a:cubicBezTo>
                  <a:pt x="6" y="0"/>
                  <a:pt x="10" y="0"/>
                  <a:pt x="12" y="2"/>
                </a:cubicBezTo>
                <a:cubicBezTo>
                  <a:pt x="13" y="3"/>
                  <a:pt x="13" y="5"/>
                  <a:pt x="13" y="7"/>
                </a:cubicBezTo>
                <a:cubicBezTo>
                  <a:pt x="12" y="8"/>
                  <a:pt x="11" y="9"/>
                  <a:pt x="10" y="11"/>
                </a:cubicBezTo>
                <a:cubicBezTo>
                  <a:pt x="9" y="12"/>
                  <a:pt x="7" y="13"/>
                  <a:pt x="5" y="13"/>
                </a:cubicBezTo>
                <a:close/>
                <a:moveTo>
                  <a:pt x="8" y="5"/>
                </a:moveTo>
                <a:cubicBezTo>
                  <a:pt x="7" y="5"/>
                  <a:pt x="7" y="6"/>
                  <a:pt x="6" y="6"/>
                </a:cubicBezTo>
                <a:cubicBezTo>
                  <a:pt x="6" y="7"/>
                  <a:pt x="5" y="7"/>
                  <a:pt x="5" y="8"/>
                </a:cubicBezTo>
                <a:cubicBezTo>
                  <a:pt x="6" y="8"/>
                  <a:pt x="6" y="7"/>
                  <a:pt x="7" y="7"/>
                </a:cubicBezTo>
                <a:cubicBezTo>
                  <a:pt x="7" y="6"/>
                  <a:pt x="8" y="6"/>
                  <a:pt x="8" y="5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88"/>
          <p:cNvSpPr/>
          <p:nvPr/>
        </p:nvSpPr>
        <p:spPr bwMode="auto">
          <a:xfrm>
            <a:off x="3430237" y="1554921"/>
            <a:ext cx="575331" cy="121565"/>
          </a:xfrm>
          <a:custGeom>
            <a:avLst/>
            <a:gdLst>
              <a:gd name="T0" fmla="*/ 105 w 108"/>
              <a:gd name="T1" fmla="*/ 23 h 23"/>
              <a:gd name="T2" fmla="*/ 102 w 108"/>
              <a:gd name="T3" fmla="*/ 20 h 23"/>
              <a:gd name="T4" fmla="*/ 88 w 108"/>
              <a:gd name="T5" fmla="*/ 7 h 23"/>
              <a:gd name="T6" fmla="*/ 69 w 108"/>
              <a:gd name="T7" fmla="*/ 7 h 23"/>
              <a:gd name="T8" fmla="*/ 61 w 108"/>
              <a:gd name="T9" fmla="*/ 8 h 23"/>
              <a:gd name="T10" fmla="*/ 25 w 108"/>
              <a:gd name="T11" fmla="*/ 13 h 23"/>
              <a:gd name="T12" fmla="*/ 0 w 108"/>
              <a:gd name="T13" fmla="*/ 7 h 23"/>
              <a:gd name="T14" fmla="*/ 2 w 108"/>
              <a:gd name="T15" fmla="*/ 3 h 23"/>
              <a:gd name="T16" fmla="*/ 25 w 108"/>
              <a:gd name="T17" fmla="*/ 9 h 23"/>
              <a:gd name="T18" fmla="*/ 60 w 108"/>
              <a:gd name="T19" fmla="*/ 3 h 23"/>
              <a:gd name="T20" fmla="*/ 68 w 108"/>
              <a:gd name="T21" fmla="*/ 2 h 23"/>
              <a:gd name="T22" fmla="*/ 90 w 108"/>
              <a:gd name="T23" fmla="*/ 3 h 23"/>
              <a:gd name="T24" fmla="*/ 106 w 108"/>
              <a:gd name="T25" fmla="*/ 16 h 23"/>
              <a:gd name="T26" fmla="*/ 108 w 108"/>
              <a:gd name="T27" fmla="*/ 19 h 23"/>
              <a:gd name="T28" fmla="*/ 105 w 108"/>
              <a:gd name="T2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" h="23">
                <a:moveTo>
                  <a:pt x="105" y="23"/>
                </a:moveTo>
                <a:cubicBezTo>
                  <a:pt x="104" y="22"/>
                  <a:pt x="103" y="21"/>
                  <a:pt x="102" y="20"/>
                </a:cubicBezTo>
                <a:cubicBezTo>
                  <a:pt x="98" y="15"/>
                  <a:pt x="93" y="9"/>
                  <a:pt x="88" y="7"/>
                </a:cubicBezTo>
                <a:cubicBezTo>
                  <a:pt x="83" y="5"/>
                  <a:pt x="75" y="6"/>
                  <a:pt x="69" y="7"/>
                </a:cubicBezTo>
                <a:cubicBezTo>
                  <a:pt x="61" y="8"/>
                  <a:pt x="61" y="8"/>
                  <a:pt x="61" y="8"/>
                </a:cubicBezTo>
                <a:cubicBezTo>
                  <a:pt x="49" y="10"/>
                  <a:pt x="35" y="12"/>
                  <a:pt x="25" y="13"/>
                </a:cubicBezTo>
                <a:cubicBezTo>
                  <a:pt x="16" y="15"/>
                  <a:pt x="9" y="12"/>
                  <a:pt x="0" y="7"/>
                </a:cubicBezTo>
                <a:cubicBezTo>
                  <a:pt x="2" y="3"/>
                  <a:pt x="2" y="3"/>
                  <a:pt x="2" y="3"/>
                </a:cubicBezTo>
                <a:cubicBezTo>
                  <a:pt x="10" y="7"/>
                  <a:pt x="17" y="10"/>
                  <a:pt x="25" y="9"/>
                </a:cubicBezTo>
                <a:cubicBezTo>
                  <a:pt x="34" y="7"/>
                  <a:pt x="48" y="5"/>
                  <a:pt x="60" y="3"/>
                </a:cubicBezTo>
                <a:cubicBezTo>
                  <a:pt x="68" y="2"/>
                  <a:pt x="68" y="2"/>
                  <a:pt x="68" y="2"/>
                </a:cubicBezTo>
                <a:cubicBezTo>
                  <a:pt x="75" y="1"/>
                  <a:pt x="83" y="0"/>
                  <a:pt x="90" y="3"/>
                </a:cubicBezTo>
                <a:cubicBezTo>
                  <a:pt x="96" y="5"/>
                  <a:pt x="102" y="12"/>
                  <a:pt x="106" y="16"/>
                </a:cubicBezTo>
                <a:cubicBezTo>
                  <a:pt x="107" y="18"/>
                  <a:pt x="107" y="19"/>
                  <a:pt x="108" y="19"/>
                </a:cubicBezTo>
                <a:lnTo>
                  <a:pt x="105" y="23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89"/>
          <p:cNvSpPr/>
          <p:nvPr/>
        </p:nvSpPr>
        <p:spPr bwMode="auto">
          <a:xfrm>
            <a:off x="3265637" y="1628783"/>
            <a:ext cx="1087591" cy="715539"/>
          </a:xfrm>
          <a:custGeom>
            <a:avLst/>
            <a:gdLst>
              <a:gd name="T0" fmla="*/ 135 w 204"/>
              <a:gd name="T1" fmla="*/ 134 h 134"/>
              <a:gd name="T2" fmla="*/ 134 w 204"/>
              <a:gd name="T3" fmla="*/ 134 h 134"/>
              <a:gd name="T4" fmla="*/ 58 w 204"/>
              <a:gd name="T5" fmla="*/ 89 h 134"/>
              <a:gd name="T6" fmla="*/ 34 w 204"/>
              <a:gd name="T7" fmla="*/ 68 h 134"/>
              <a:gd name="T8" fmla="*/ 26 w 204"/>
              <a:gd name="T9" fmla="*/ 61 h 134"/>
              <a:gd name="T10" fmla="*/ 0 w 204"/>
              <a:gd name="T11" fmla="*/ 44 h 134"/>
              <a:gd name="T12" fmla="*/ 2 w 204"/>
              <a:gd name="T13" fmla="*/ 40 h 134"/>
              <a:gd name="T14" fmla="*/ 29 w 204"/>
              <a:gd name="T15" fmla="*/ 57 h 134"/>
              <a:gd name="T16" fmla="*/ 37 w 204"/>
              <a:gd name="T17" fmla="*/ 64 h 134"/>
              <a:gd name="T18" fmla="*/ 61 w 204"/>
              <a:gd name="T19" fmla="*/ 85 h 134"/>
              <a:gd name="T20" fmla="*/ 134 w 204"/>
              <a:gd name="T21" fmla="*/ 129 h 134"/>
              <a:gd name="T22" fmla="*/ 140 w 204"/>
              <a:gd name="T23" fmla="*/ 121 h 134"/>
              <a:gd name="T24" fmla="*/ 132 w 204"/>
              <a:gd name="T25" fmla="*/ 106 h 134"/>
              <a:gd name="T26" fmla="*/ 119 w 204"/>
              <a:gd name="T27" fmla="*/ 94 h 134"/>
              <a:gd name="T28" fmla="*/ 99 w 204"/>
              <a:gd name="T29" fmla="*/ 77 h 134"/>
              <a:gd name="T30" fmla="*/ 98 w 204"/>
              <a:gd name="T31" fmla="*/ 77 h 134"/>
              <a:gd name="T32" fmla="*/ 98 w 204"/>
              <a:gd name="T33" fmla="*/ 75 h 134"/>
              <a:gd name="T34" fmla="*/ 126 w 204"/>
              <a:gd name="T35" fmla="*/ 39 h 134"/>
              <a:gd name="T36" fmla="*/ 165 w 204"/>
              <a:gd name="T37" fmla="*/ 44 h 134"/>
              <a:gd name="T38" fmla="*/ 173 w 204"/>
              <a:gd name="T39" fmla="*/ 64 h 134"/>
              <a:gd name="T40" fmla="*/ 181 w 204"/>
              <a:gd name="T41" fmla="*/ 84 h 134"/>
              <a:gd name="T42" fmla="*/ 193 w 204"/>
              <a:gd name="T43" fmla="*/ 91 h 134"/>
              <a:gd name="T44" fmla="*/ 199 w 204"/>
              <a:gd name="T45" fmla="*/ 90 h 134"/>
              <a:gd name="T46" fmla="*/ 183 w 204"/>
              <a:gd name="T47" fmla="*/ 34 h 134"/>
              <a:gd name="T48" fmla="*/ 125 w 204"/>
              <a:gd name="T49" fmla="*/ 5 h 134"/>
              <a:gd name="T50" fmla="*/ 127 w 204"/>
              <a:gd name="T51" fmla="*/ 0 h 134"/>
              <a:gd name="T52" fmla="*/ 186 w 204"/>
              <a:gd name="T53" fmla="*/ 30 h 134"/>
              <a:gd name="T54" fmla="*/ 203 w 204"/>
              <a:gd name="T55" fmla="*/ 89 h 134"/>
              <a:gd name="T56" fmla="*/ 203 w 204"/>
              <a:gd name="T57" fmla="*/ 93 h 134"/>
              <a:gd name="T58" fmla="*/ 193 w 204"/>
              <a:gd name="T59" fmla="*/ 96 h 134"/>
              <a:gd name="T60" fmla="*/ 176 w 204"/>
              <a:gd name="T61" fmla="*/ 87 h 134"/>
              <a:gd name="T62" fmla="*/ 168 w 204"/>
              <a:gd name="T63" fmla="*/ 65 h 134"/>
              <a:gd name="T64" fmla="*/ 162 w 204"/>
              <a:gd name="T65" fmla="*/ 48 h 134"/>
              <a:gd name="T66" fmla="*/ 127 w 204"/>
              <a:gd name="T67" fmla="*/ 43 h 134"/>
              <a:gd name="T68" fmla="*/ 103 w 204"/>
              <a:gd name="T69" fmla="*/ 74 h 134"/>
              <a:gd name="T70" fmla="*/ 122 w 204"/>
              <a:gd name="T71" fmla="*/ 91 h 134"/>
              <a:gd name="T72" fmla="*/ 135 w 204"/>
              <a:gd name="T73" fmla="*/ 102 h 134"/>
              <a:gd name="T74" fmla="*/ 145 w 204"/>
              <a:gd name="T75" fmla="*/ 122 h 134"/>
              <a:gd name="T76" fmla="*/ 136 w 204"/>
              <a:gd name="T77" fmla="*/ 134 h 134"/>
              <a:gd name="T78" fmla="*/ 135 w 204"/>
              <a:gd name="T79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4" h="134">
                <a:moveTo>
                  <a:pt x="135" y="134"/>
                </a:moveTo>
                <a:cubicBezTo>
                  <a:pt x="134" y="134"/>
                  <a:pt x="134" y="134"/>
                  <a:pt x="134" y="134"/>
                </a:cubicBezTo>
                <a:cubicBezTo>
                  <a:pt x="127" y="133"/>
                  <a:pt x="67" y="95"/>
                  <a:pt x="58" y="89"/>
                </a:cubicBezTo>
                <a:cubicBezTo>
                  <a:pt x="53" y="85"/>
                  <a:pt x="43" y="76"/>
                  <a:pt x="34" y="68"/>
                </a:cubicBezTo>
                <a:cubicBezTo>
                  <a:pt x="31" y="65"/>
                  <a:pt x="28" y="62"/>
                  <a:pt x="26" y="61"/>
                </a:cubicBezTo>
                <a:cubicBezTo>
                  <a:pt x="20" y="55"/>
                  <a:pt x="2" y="45"/>
                  <a:pt x="0" y="44"/>
                </a:cubicBezTo>
                <a:cubicBezTo>
                  <a:pt x="2" y="40"/>
                  <a:pt x="2" y="40"/>
                  <a:pt x="2" y="40"/>
                </a:cubicBezTo>
                <a:cubicBezTo>
                  <a:pt x="3" y="40"/>
                  <a:pt x="22" y="51"/>
                  <a:pt x="29" y="57"/>
                </a:cubicBezTo>
                <a:cubicBezTo>
                  <a:pt x="31" y="59"/>
                  <a:pt x="34" y="61"/>
                  <a:pt x="37" y="64"/>
                </a:cubicBezTo>
                <a:cubicBezTo>
                  <a:pt x="45" y="71"/>
                  <a:pt x="56" y="81"/>
                  <a:pt x="61" y="85"/>
                </a:cubicBezTo>
                <a:cubicBezTo>
                  <a:pt x="72" y="93"/>
                  <a:pt x="126" y="126"/>
                  <a:pt x="134" y="129"/>
                </a:cubicBezTo>
                <a:cubicBezTo>
                  <a:pt x="138" y="127"/>
                  <a:pt x="139" y="124"/>
                  <a:pt x="140" y="121"/>
                </a:cubicBezTo>
                <a:cubicBezTo>
                  <a:pt x="140" y="116"/>
                  <a:pt x="136" y="109"/>
                  <a:pt x="132" y="106"/>
                </a:cubicBezTo>
                <a:cubicBezTo>
                  <a:pt x="129" y="104"/>
                  <a:pt x="124" y="99"/>
                  <a:pt x="119" y="94"/>
                </a:cubicBezTo>
                <a:cubicBezTo>
                  <a:pt x="111" y="88"/>
                  <a:pt x="101" y="78"/>
                  <a:pt x="99" y="77"/>
                </a:cubicBezTo>
                <a:cubicBezTo>
                  <a:pt x="98" y="77"/>
                  <a:pt x="98" y="77"/>
                  <a:pt x="98" y="77"/>
                </a:cubicBezTo>
                <a:cubicBezTo>
                  <a:pt x="98" y="75"/>
                  <a:pt x="98" y="75"/>
                  <a:pt x="98" y="75"/>
                </a:cubicBezTo>
                <a:cubicBezTo>
                  <a:pt x="99" y="43"/>
                  <a:pt x="120" y="39"/>
                  <a:pt x="126" y="39"/>
                </a:cubicBezTo>
                <a:cubicBezTo>
                  <a:pt x="128" y="38"/>
                  <a:pt x="162" y="42"/>
                  <a:pt x="165" y="44"/>
                </a:cubicBezTo>
                <a:cubicBezTo>
                  <a:pt x="166" y="45"/>
                  <a:pt x="167" y="46"/>
                  <a:pt x="173" y="64"/>
                </a:cubicBezTo>
                <a:cubicBezTo>
                  <a:pt x="176" y="72"/>
                  <a:pt x="179" y="82"/>
                  <a:pt x="181" y="84"/>
                </a:cubicBezTo>
                <a:cubicBezTo>
                  <a:pt x="182" y="87"/>
                  <a:pt x="188" y="90"/>
                  <a:pt x="193" y="91"/>
                </a:cubicBezTo>
                <a:cubicBezTo>
                  <a:pt x="196" y="91"/>
                  <a:pt x="198" y="91"/>
                  <a:pt x="199" y="90"/>
                </a:cubicBezTo>
                <a:cubicBezTo>
                  <a:pt x="198" y="83"/>
                  <a:pt x="187" y="37"/>
                  <a:pt x="183" y="34"/>
                </a:cubicBezTo>
                <a:cubicBezTo>
                  <a:pt x="165" y="21"/>
                  <a:pt x="134" y="9"/>
                  <a:pt x="125" y="5"/>
                </a:cubicBezTo>
                <a:cubicBezTo>
                  <a:pt x="127" y="0"/>
                  <a:pt x="127" y="0"/>
                  <a:pt x="127" y="0"/>
                </a:cubicBezTo>
                <a:cubicBezTo>
                  <a:pt x="136" y="4"/>
                  <a:pt x="167" y="17"/>
                  <a:pt x="186" y="30"/>
                </a:cubicBezTo>
                <a:cubicBezTo>
                  <a:pt x="192" y="33"/>
                  <a:pt x="203" y="82"/>
                  <a:pt x="203" y="89"/>
                </a:cubicBezTo>
                <a:cubicBezTo>
                  <a:pt x="204" y="91"/>
                  <a:pt x="204" y="92"/>
                  <a:pt x="203" y="93"/>
                </a:cubicBezTo>
                <a:cubicBezTo>
                  <a:pt x="201" y="96"/>
                  <a:pt x="197" y="97"/>
                  <a:pt x="193" y="96"/>
                </a:cubicBezTo>
                <a:cubicBezTo>
                  <a:pt x="187" y="95"/>
                  <a:pt x="179" y="92"/>
                  <a:pt x="176" y="87"/>
                </a:cubicBezTo>
                <a:cubicBezTo>
                  <a:pt x="175" y="84"/>
                  <a:pt x="172" y="77"/>
                  <a:pt x="168" y="65"/>
                </a:cubicBezTo>
                <a:cubicBezTo>
                  <a:pt x="166" y="59"/>
                  <a:pt x="163" y="50"/>
                  <a:pt x="162" y="48"/>
                </a:cubicBezTo>
                <a:cubicBezTo>
                  <a:pt x="158" y="47"/>
                  <a:pt x="129" y="43"/>
                  <a:pt x="127" y="43"/>
                </a:cubicBezTo>
                <a:cubicBezTo>
                  <a:pt x="120" y="44"/>
                  <a:pt x="104" y="48"/>
                  <a:pt x="103" y="74"/>
                </a:cubicBezTo>
                <a:cubicBezTo>
                  <a:pt x="106" y="76"/>
                  <a:pt x="113" y="82"/>
                  <a:pt x="122" y="91"/>
                </a:cubicBezTo>
                <a:cubicBezTo>
                  <a:pt x="127" y="95"/>
                  <a:pt x="132" y="100"/>
                  <a:pt x="135" y="102"/>
                </a:cubicBezTo>
                <a:cubicBezTo>
                  <a:pt x="140" y="106"/>
                  <a:pt x="145" y="114"/>
                  <a:pt x="145" y="122"/>
                </a:cubicBezTo>
                <a:cubicBezTo>
                  <a:pt x="144" y="125"/>
                  <a:pt x="142" y="130"/>
                  <a:pt x="136" y="134"/>
                </a:cubicBezTo>
                <a:lnTo>
                  <a:pt x="135" y="134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90"/>
          <p:cNvSpPr/>
          <p:nvPr/>
        </p:nvSpPr>
        <p:spPr bwMode="auto">
          <a:xfrm>
            <a:off x="3964033" y="1853447"/>
            <a:ext cx="170754" cy="330841"/>
          </a:xfrm>
          <a:custGeom>
            <a:avLst/>
            <a:gdLst>
              <a:gd name="T0" fmla="*/ 1 w 32"/>
              <a:gd name="T1" fmla="*/ 62 h 62"/>
              <a:gd name="T2" fmla="*/ 0 w 32"/>
              <a:gd name="T3" fmla="*/ 58 h 62"/>
              <a:gd name="T4" fmla="*/ 10 w 32"/>
              <a:gd name="T5" fmla="*/ 52 h 62"/>
              <a:gd name="T6" fmla="*/ 18 w 32"/>
              <a:gd name="T7" fmla="*/ 38 h 62"/>
              <a:gd name="T8" fmla="*/ 26 w 32"/>
              <a:gd name="T9" fmla="*/ 24 h 62"/>
              <a:gd name="T10" fmla="*/ 18 w 32"/>
              <a:gd name="T11" fmla="*/ 5 h 62"/>
              <a:gd name="T12" fmla="*/ 17 w 32"/>
              <a:gd name="T13" fmla="*/ 3 h 62"/>
              <a:gd name="T14" fmla="*/ 22 w 32"/>
              <a:gd name="T15" fmla="*/ 0 h 62"/>
              <a:gd name="T16" fmla="*/ 23 w 32"/>
              <a:gd name="T17" fmla="*/ 3 h 62"/>
              <a:gd name="T18" fmla="*/ 30 w 32"/>
              <a:gd name="T19" fmla="*/ 26 h 62"/>
              <a:gd name="T20" fmla="*/ 22 w 32"/>
              <a:gd name="T21" fmla="*/ 41 h 62"/>
              <a:gd name="T22" fmla="*/ 14 w 32"/>
              <a:gd name="T23" fmla="*/ 56 h 62"/>
              <a:gd name="T24" fmla="*/ 1 w 32"/>
              <a:gd name="T2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62">
                <a:moveTo>
                  <a:pt x="1" y="62"/>
                </a:moveTo>
                <a:cubicBezTo>
                  <a:pt x="0" y="58"/>
                  <a:pt x="0" y="58"/>
                  <a:pt x="0" y="58"/>
                </a:cubicBezTo>
                <a:cubicBezTo>
                  <a:pt x="2" y="57"/>
                  <a:pt x="9" y="53"/>
                  <a:pt x="10" y="52"/>
                </a:cubicBezTo>
                <a:cubicBezTo>
                  <a:pt x="11" y="52"/>
                  <a:pt x="15" y="44"/>
                  <a:pt x="18" y="38"/>
                </a:cubicBezTo>
                <a:cubicBezTo>
                  <a:pt x="21" y="32"/>
                  <a:pt x="24" y="26"/>
                  <a:pt x="26" y="24"/>
                </a:cubicBezTo>
                <a:cubicBezTo>
                  <a:pt x="26" y="22"/>
                  <a:pt x="20" y="9"/>
                  <a:pt x="18" y="5"/>
                </a:cubicBezTo>
                <a:cubicBezTo>
                  <a:pt x="17" y="3"/>
                  <a:pt x="17" y="3"/>
                  <a:pt x="17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3"/>
                  <a:pt x="23" y="3"/>
                  <a:pt x="23" y="3"/>
                </a:cubicBezTo>
                <a:cubicBezTo>
                  <a:pt x="29" y="16"/>
                  <a:pt x="32" y="23"/>
                  <a:pt x="30" y="26"/>
                </a:cubicBezTo>
                <a:cubicBezTo>
                  <a:pt x="28" y="29"/>
                  <a:pt x="25" y="35"/>
                  <a:pt x="22" y="41"/>
                </a:cubicBezTo>
                <a:cubicBezTo>
                  <a:pt x="16" y="52"/>
                  <a:pt x="15" y="55"/>
                  <a:pt x="14" y="56"/>
                </a:cubicBezTo>
                <a:cubicBezTo>
                  <a:pt x="12" y="58"/>
                  <a:pt x="4" y="62"/>
                  <a:pt x="1" y="6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Freeform 91"/>
          <p:cNvSpPr/>
          <p:nvPr/>
        </p:nvSpPr>
        <p:spPr bwMode="auto">
          <a:xfrm>
            <a:off x="3884041" y="1847292"/>
            <a:ext cx="112298" cy="272367"/>
          </a:xfrm>
          <a:custGeom>
            <a:avLst/>
            <a:gdLst>
              <a:gd name="T0" fmla="*/ 2 w 21"/>
              <a:gd name="T1" fmla="*/ 51 h 51"/>
              <a:gd name="T2" fmla="*/ 0 w 21"/>
              <a:gd name="T3" fmla="*/ 47 h 51"/>
              <a:gd name="T4" fmla="*/ 3 w 21"/>
              <a:gd name="T5" fmla="*/ 45 h 51"/>
              <a:gd name="T6" fmla="*/ 8 w 21"/>
              <a:gd name="T7" fmla="*/ 43 h 51"/>
              <a:gd name="T8" fmla="*/ 9 w 21"/>
              <a:gd name="T9" fmla="*/ 40 h 51"/>
              <a:gd name="T10" fmla="*/ 15 w 21"/>
              <a:gd name="T11" fmla="*/ 24 h 51"/>
              <a:gd name="T12" fmla="*/ 5 w 21"/>
              <a:gd name="T13" fmla="*/ 3 h 51"/>
              <a:gd name="T14" fmla="*/ 4 w 21"/>
              <a:gd name="T15" fmla="*/ 2 h 51"/>
              <a:gd name="T16" fmla="*/ 8 w 21"/>
              <a:gd name="T17" fmla="*/ 0 h 51"/>
              <a:gd name="T18" fmla="*/ 9 w 21"/>
              <a:gd name="T19" fmla="*/ 1 h 51"/>
              <a:gd name="T20" fmla="*/ 20 w 21"/>
              <a:gd name="T21" fmla="*/ 23 h 51"/>
              <a:gd name="T22" fmla="*/ 21 w 21"/>
              <a:gd name="T23" fmla="*/ 24 h 51"/>
              <a:gd name="T24" fmla="*/ 20 w 21"/>
              <a:gd name="T25" fmla="*/ 25 h 51"/>
              <a:gd name="T26" fmla="*/ 13 w 21"/>
              <a:gd name="T27" fmla="*/ 43 h 51"/>
              <a:gd name="T28" fmla="*/ 12 w 21"/>
              <a:gd name="T29" fmla="*/ 46 h 51"/>
              <a:gd name="T30" fmla="*/ 12 w 21"/>
              <a:gd name="T31" fmla="*/ 47 h 51"/>
              <a:gd name="T32" fmla="*/ 11 w 21"/>
              <a:gd name="T33" fmla="*/ 47 h 51"/>
              <a:gd name="T34" fmla="*/ 5 w 21"/>
              <a:gd name="T35" fmla="*/ 50 h 51"/>
              <a:gd name="T36" fmla="*/ 2 w 21"/>
              <a:gd name="T3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51">
                <a:moveTo>
                  <a:pt x="2" y="51"/>
                </a:move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1" y="46"/>
                  <a:pt x="3" y="45"/>
                </a:cubicBezTo>
                <a:cubicBezTo>
                  <a:pt x="4" y="45"/>
                  <a:pt x="7" y="44"/>
                  <a:pt x="8" y="43"/>
                </a:cubicBezTo>
                <a:cubicBezTo>
                  <a:pt x="8" y="42"/>
                  <a:pt x="9" y="41"/>
                  <a:pt x="9" y="40"/>
                </a:cubicBezTo>
                <a:cubicBezTo>
                  <a:pt x="11" y="36"/>
                  <a:pt x="14" y="29"/>
                  <a:pt x="15" y="24"/>
                </a:cubicBezTo>
                <a:cubicBezTo>
                  <a:pt x="12" y="17"/>
                  <a:pt x="8" y="11"/>
                  <a:pt x="5" y="3"/>
                </a:cubicBezTo>
                <a:cubicBezTo>
                  <a:pt x="4" y="2"/>
                  <a:pt x="4" y="2"/>
                  <a:pt x="4" y="2"/>
                </a:cubicBezTo>
                <a:cubicBezTo>
                  <a:pt x="8" y="0"/>
                  <a:pt x="8" y="0"/>
                  <a:pt x="8" y="0"/>
                </a:cubicBezTo>
                <a:cubicBezTo>
                  <a:pt x="9" y="1"/>
                  <a:pt x="9" y="1"/>
                  <a:pt x="9" y="1"/>
                </a:cubicBezTo>
                <a:cubicBezTo>
                  <a:pt x="13" y="9"/>
                  <a:pt x="17" y="16"/>
                  <a:pt x="20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30"/>
                  <a:pt x="16" y="37"/>
                  <a:pt x="13" y="43"/>
                </a:cubicBezTo>
                <a:cubicBezTo>
                  <a:pt x="13" y="44"/>
                  <a:pt x="12" y="45"/>
                  <a:pt x="12" y="46"/>
                </a:cubicBezTo>
                <a:cubicBezTo>
                  <a:pt x="12" y="47"/>
                  <a:pt x="12" y="47"/>
                  <a:pt x="12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8"/>
                  <a:pt x="8" y="49"/>
                  <a:pt x="5" y="50"/>
                </a:cubicBezTo>
                <a:cubicBezTo>
                  <a:pt x="4" y="51"/>
                  <a:pt x="3" y="51"/>
                  <a:pt x="2" y="51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92"/>
          <p:cNvSpPr/>
          <p:nvPr/>
        </p:nvSpPr>
        <p:spPr bwMode="auto">
          <a:xfrm>
            <a:off x="3804048" y="1896533"/>
            <a:ext cx="84608" cy="110793"/>
          </a:xfrm>
          <a:custGeom>
            <a:avLst/>
            <a:gdLst>
              <a:gd name="T0" fmla="*/ 2 w 16"/>
              <a:gd name="T1" fmla="*/ 21 h 21"/>
              <a:gd name="T2" fmla="*/ 0 w 16"/>
              <a:gd name="T3" fmla="*/ 16 h 21"/>
              <a:gd name="T4" fmla="*/ 3 w 16"/>
              <a:gd name="T5" fmla="*/ 15 h 21"/>
              <a:gd name="T6" fmla="*/ 10 w 16"/>
              <a:gd name="T7" fmla="*/ 13 h 21"/>
              <a:gd name="T8" fmla="*/ 9 w 16"/>
              <a:gd name="T9" fmla="*/ 11 h 21"/>
              <a:gd name="T10" fmla="*/ 6 w 16"/>
              <a:gd name="T11" fmla="*/ 1 h 21"/>
              <a:gd name="T12" fmla="*/ 11 w 16"/>
              <a:gd name="T13" fmla="*/ 0 h 21"/>
              <a:gd name="T14" fmla="*/ 14 w 16"/>
              <a:gd name="T15" fmla="*/ 9 h 21"/>
              <a:gd name="T16" fmla="*/ 15 w 16"/>
              <a:gd name="T17" fmla="*/ 13 h 21"/>
              <a:gd name="T18" fmla="*/ 16 w 16"/>
              <a:gd name="T19" fmla="*/ 15 h 21"/>
              <a:gd name="T20" fmla="*/ 14 w 16"/>
              <a:gd name="T21" fmla="*/ 16 h 21"/>
              <a:gd name="T22" fmla="*/ 5 w 16"/>
              <a:gd name="T23" fmla="*/ 20 h 21"/>
              <a:gd name="T24" fmla="*/ 2 w 16"/>
              <a:gd name="T2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21">
                <a:moveTo>
                  <a:pt x="2" y="21"/>
                </a:moveTo>
                <a:cubicBezTo>
                  <a:pt x="0" y="16"/>
                  <a:pt x="0" y="16"/>
                  <a:pt x="0" y="16"/>
                </a:cubicBezTo>
                <a:cubicBezTo>
                  <a:pt x="1" y="16"/>
                  <a:pt x="2" y="15"/>
                  <a:pt x="3" y="15"/>
                </a:cubicBezTo>
                <a:cubicBezTo>
                  <a:pt x="5" y="14"/>
                  <a:pt x="7" y="14"/>
                  <a:pt x="10" y="13"/>
                </a:cubicBezTo>
                <a:cubicBezTo>
                  <a:pt x="10" y="12"/>
                  <a:pt x="9" y="12"/>
                  <a:pt x="9" y="11"/>
                </a:cubicBezTo>
                <a:cubicBezTo>
                  <a:pt x="8" y="8"/>
                  <a:pt x="7" y="4"/>
                  <a:pt x="6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3"/>
                  <a:pt x="13" y="6"/>
                  <a:pt x="14" y="9"/>
                </a:cubicBezTo>
                <a:cubicBezTo>
                  <a:pt x="14" y="11"/>
                  <a:pt x="15" y="12"/>
                  <a:pt x="15" y="13"/>
                </a:cubicBezTo>
                <a:cubicBezTo>
                  <a:pt x="16" y="15"/>
                  <a:pt x="16" y="15"/>
                  <a:pt x="16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9" y="18"/>
                  <a:pt x="7" y="19"/>
                  <a:pt x="5" y="20"/>
                </a:cubicBezTo>
                <a:cubicBezTo>
                  <a:pt x="4" y="20"/>
                  <a:pt x="3" y="20"/>
                  <a:pt x="2" y="21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Freeform 93"/>
          <p:cNvSpPr/>
          <p:nvPr/>
        </p:nvSpPr>
        <p:spPr bwMode="auto">
          <a:xfrm>
            <a:off x="3851737" y="2050412"/>
            <a:ext cx="101529" cy="43086"/>
          </a:xfrm>
          <a:custGeom>
            <a:avLst/>
            <a:gdLst>
              <a:gd name="T0" fmla="*/ 1 w 19"/>
              <a:gd name="T1" fmla="*/ 8 h 8"/>
              <a:gd name="T2" fmla="*/ 0 w 19"/>
              <a:gd name="T3" fmla="*/ 3 h 8"/>
              <a:gd name="T4" fmla="*/ 16 w 19"/>
              <a:gd name="T5" fmla="*/ 0 h 8"/>
              <a:gd name="T6" fmla="*/ 19 w 19"/>
              <a:gd name="T7" fmla="*/ 4 h 8"/>
              <a:gd name="T8" fmla="*/ 1 w 19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8">
                <a:moveTo>
                  <a:pt x="1" y="8"/>
                </a:moveTo>
                <a:cubicBezTo>
                  <a:pt x="0" y="3"/>
                  <a:pt x="0" y="3"/>
                  <a:pt x="0" y="3"/>
                </a:cubicBezTo>
                <a:cubicBezTo>
                  <a:pt x="3" y="3"/>
                  <a:pt x="14" y="1"/>
                  <a:pt x="16" y="0"/>
                </a:cubicBezTo>
                <a:cubicBezTo>
                  <a:pt x="19" y="4"/>
                  <a:pt x="19" y="4"/>
                  <a:pt x="19" y="4"/>
                </a:cubicBezTo>
                <a:cubicBezTo>
                  <a:pt x="15" y="6"/>
                  <a:pt x="2" y="8"/>
                  <a:pt x="1" y="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94"/>
          <p:cNvSpPr/>
          <p:nvPr/>
        </p:nvSpPr>
        <p:spPr bwMode="auto">
          <a:xfrm>
            <a:off x="3222564" y="1544150"/>
            <a:ext cx="287666" cy="410858"/>
          </a:xfrm>
          <a:custGeom>
            <a:avLst/>
            <a:gdLst>
              <a:gd name="T0" fmla="*/ 12 w 54"/>
              <a:gd name="T1" fmla="*/ 77 h 77"/>
              <a:gd name="T2" fmla="*/ 9 w 54"/>
              <a:gd name="T3" fmla="*/ 76 h 77"/>
              <a:gd name="T4" fmla="*/ 17 w 54"/>
              <a:gd name="T5" fmla="*/ 33 h 77"/>
              <a:gd name="T6" fmla="*/ 49 w 54"/>
              <a:gd name="T7" fmla="*/ 2 h 77"/>
              <a:gd name="T8" fmla="*/ 53 w 54"/>
              <a:gd name="T9" fmla="*/ 13 h 77"/>
              <a:gd name="T10" fmla="*/ 48 w 54"/>
              <a:gd name="T11" fmla="*/ 12 h 77"/>
              <a:gd name="T12" fmla="*/ 47 w 54"/>
              <a:gd name="T13" fmla="*/ 7 h 77"/>
              <a:gd name="T14" fmla="*/ 21 w 54"/>
              <a:gd name="T15" fmla="*/ 35 h 77"/>
              <a:gd name="T16" fmla="*/ 11 w 54"/>
              <a:gd name="T17" fmla="*/ 72 h 77"/>
              <a:gd name="T18" fmla="*/ 22 w 54"/>
              <a:gd name="T19" fmla="*/ 65 h 77"/>
              <a:gd name="T20" fmla="*/ 25 w 54"/>
              <a:gd name="T21" fmla="*/ 68 h 77"/>
              <a:gd name="T22" fmla="*/ 12 w 54"/>
              <a:gd name="T23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77">
                <a:moveTo>
                  <a:pt x="12" y="77"/>
                </a:moveTo>
                <a:cubicBezTo>
                  <a:pt x="11" y="77"/>
                  <a:pt x="10" y="76"/>
                  <a:pt x="9" y="76"/>
                </a:cubicBezTo>
                <a:cubicBezTo>
                  <a:pt x="0" y="71"/>
                  <a:pt x="8" y="50"/>
                  <a:pt x="17" y="33"/>
                </a:cubicBezTo>
                <a:cubicBezTo>
                  <a:pt x="26" y="16"/>
                  <a:pt x="39" y="0"/>
                  <a:pt x="49" y="2"/>
                </a:cubicBezTo>
                <a:cubicBezTo>
                  <a:pt x="51" y="3"/>
                  <a:pt x="54" y="6"/>
                  <a:pt x="53" y="13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9"/>
                  <a:pt x="48" y="7"/>
                  <a:pt x="47" y="7"/>
                </a:cubicBezTo>
                <a:cubicBezTo>
                  <a:pt x="43" y="6"/>
                  <a:pt x="32" y="15"/>
                  <a:pt x="21" y="35"/>
                </a:cubicBezTo>
                <a:cubicBezTo>
                  <a:pt x="10" y="57"/>
                  <a:pt x="8" y="70"/>
                  <a:pt x="11" y="72"/>
                </a:cubicBezTo>
                <a:cubicBezTo>
                  <a:pt x="12" y="72"/>
                  <a:pt x="16" y="71"/>
                  <a:pt x="22" y="65"/>
                </a:cubicBezTo>
                <a:cubicBezTo>
                  <a:pt x="25" y="68"/>
                  <a:pt x="25" y="68"/>
                  <a:pt x="25" y="68"/>
                </a:cubicBezTo>
                <a:cubicBezTo>
                  <a:pt x="20" y="74"/>
                  <a:pt x="15" y="77"/>
                  <a:pt x="12" y="77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Freeform 95"/>
          <p:cNvSpPr/>
          <p:nvPr/>
        </p:nvSpPr>
        <p:spPr bwMode="auto">
          <a:xfrm>
            <a:off x="3105652" y="1468749"/>
            <a:ext cx="324586" cy="486258"/>
          </a:xfrm>
          <a:custGeom>
            <a:avLst/>
            <a:gdLst>
              <a:gd name="T0" fmla="*/ 12 w 61"/>
              <a:gd name="T1" fmla="*/ 91 h 91"/>
              <a:gd name="T2" fmla="*/ 9 w 61"/>
              <a:gd name="T3" fmla="*/ 90 h 91"/>
              <a:gd name="T4" fmla="*/ 22 w 61"/>
              <a:gd name="T5" fmla="*/ 40 h 91"/>
              <a:gd name="T6" fmla="*/ 41 w 61"/>
              <a:gd name="T7" fmla="*/ 11 h 91"/>
              <a:gd name="T8" fmla="*/ 58 w 61"/>
              <a:gd name="T9" fmla="*/ 2 h 91"/>
              <a:gd name="T10" fmla="*/ 61 w 61"/>
              <a:gd name="T11" fmla="*/ 12 h 91"/>
              <a:gd name="T12" fmla="*/ 56 w 61"/>
              <a:gd name="T13" fmla="*/ 12 h 91"/>
              <a:gd name="T14" fmla="*/ 55 w 61"/>
              <a:gd name="T15" fmla="*/ 7 h 91"/>
              <a:gd name="T16" fmla="*/ 45 w 61"/>
              <a:gd name="T17" fmla="*/ 14 h 91"/>
              <a:gd name="T18" fmla="*/ 26 w 61"/>
              <a:gd name="T19" fmla="*/ 42 h 91"/>
              <a:gd name="T20" fmla="*/ 12 w 61"/>
              <a:gd name="T21" fmla="*/ 86 h 91"/>
              <a:gd name="T22" fmla="*/ 21 w 61"/>
              <a:gd name="T23" fmla="*/ 79 h 91"/>
              <a:gd name="T24" fmla="*/ 25 w 61"/>
              <a:gd name="T25" fmla="*/ 82 h 91"/>
              <a:gd name="T26" fmla="*/ 12 w 61"/>
              <a:gd name="T27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" h="91">
                <a:moveTo>
                  <a:pt x="12" y="91"/>
                </a:moveTo>
                <a:cubicBezTo>
                  <a:pt x="11" y="91"/>
                  <a:pt x="10" y="90"/>
                  <a:pt x="9" y="90"/>
                </a:cubicBezTo>
                <a:cubicBezTo>
                  <a:pt x="0" y="85"/>
                  <a:pt x="13" y="55"/>
                  <a:pt x="22" y="40"/>
                </a:cubicBezTo>
                <a:cubicBezTo>
                  <a:pt x="28" y="28"/>
                  <a:pt x="35" y="18"/>
                  <a:pt x="41" y="11"/>
                </a:cubicBezTo>
                <a:cubicBezTo>
                  <a:pt x="48" y="3"/>
                  <a:pt x="54" y="0"/>
                  <a:pt x="58" y="2"/>
                </a:cubicBezTo>
                <a:cubicBezTo>
                  <a:pt x="60" y="4"/>
                  <a:pt x="61" y="7"/>
                  <a:pt x="61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8"/>
                  <a:pt x="56" y="7"/>
                  <a:pt x="55" y="7"/>
                </a:cubicBezTo>
                <a:cubicBezTo>
                  <a:pt x="55" y="6"/>
                  <a:pt x="52" y="7"/>
                  <a:pt x="45" y="14"/>
                </a:cubicBezTo>
                <a:cubicBezTo>
                  <a:pt x="39" y="21"/>
                  <a:pt x="32" y="31"/>
                  <a:pt x="26" y="42"/>
                </a:cubicBezTo>
                <a:cubicBezTo>
                  <a:pt x="11" y="68"/>
                  <a:pt x="9" y="84"/>
                  <a:pt x="12" y="86"/>
                </a:cubicBezTo>
                <a:cubicBezTo>
                  <a:pt x="12" y="86"/>
                  <a:pt x="15" y="86"/>
                  <a:pt x="21" y="79"/>
                </a:cubicBezTo>
                <a:cubicBezTo>
                  <a:pt x="25" y="82"/>
                  <a:pt x="25" y="82"/>
                  <a:pt x="25" y="82"/>
                </a:cubicBezTo>
                <a:cubicBezTo>
                  <a:pt x="20" y="88"/>
                  <a:pt x="15" y="91"/>
                  <a:pt x="12" y="91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96"/>
          <p:cNvSpPr/>
          <p:nvPr/>
        </p:nvSpPr>
        <p:spPr bwMode="auto">
          <a:xfrm>
            <a:off x="3361013" y="1496447"/>
            <a:ext cx="123065" cy="84634"/>
          </a:xfrm>
          <a:custGeom>
            <a:avLst/>
            <a:gdLst>
              <a:gd name="T0" fmla="*/ 73 w 80"/>
              <a:gd name="T1" fmla="*/ 55 h 55"/>
              <a:gd name="T2" fmla="*/ 0 w 80"/>
              <a:gd name="T3" fmla="*/ 17 h 55"/>
              <a:gd name="T4" fmla="*/ 7 w 80"/>
              <a:gd name="T5" fmla="*/ 0 h 55"/>
              <a:gd name="T6" fmla="*/ 80 w 80"/>
              <a:gd name="T7" fmla="*/ 41 h 55"/>
              <a:gd name="T8" fmla="*/ 73 w 80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5">
                <a:moveTo>
                  <a:pt x="73" y="55"/>
                </a:moveTo>
                <a:lnTo>
                  <a:pt x="0" y="17"/>
                </a:lnTo>
                <a:lnTo>
                  <a:pt x="7" y="0"/>
                </a:lnTo>
                <a:lnTo>
                  <a:pt x="80" y="41"/>
                </a:lnTo>
                <a:lnTo>
                  <a:pt x="73" y="5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97"/>
          <p:cNvSpPr/>
          <p:nvPr/>
        </p:nvSpPr>
        <p:spPr bwMode="auto">
          <a:xfrm>
            <a:off x="3153340" y="1858064"/>
            <a:ext cx="127681" cy="90789"/>
          </a:xfrm>
          <a:custGeom>
            <a:avLst/>
            <a:gdLst>
              <a:gd name="T0" fmla="*/ 76 w 83"/>
              <a:gd name="T1" fmla="*/ 59 h 59"/>
              <a:gd name="T2" fmla="*/ 0 w 83"/>
              <a:gd name="T3" fmla="*/ 14 h 59"/>
              <a:gd name="T4" fmla="*/ 7 w 83"/>
              <a:gd name="T5" fmla="*/ 0 h 59"/>
              <a:gd name="T6" fmla="*/ 83 w 83"/>
              <a:gd name="T7" fmla="*/ 45 h 59"/>
              <a:gd name="T8" fmla="*/ 76 w 83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59">
                <a:moveTo>
                  <a:pt x="76" y="59"/>
                </a:moveTo>
                <a:lnTo>
                  <a:pt x="0" y="14"/>
                </a:lnTo>
                <a:lnTo>
                  <a:pt x="7" y="0"/>
                </a:lnTo>
                <a:lnTo>
                  <a:pt x="83" y="45"/>
                </a:lnTo>
                <a:lnTo>
                  <a:pt x="76" y="59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98"/>
          <p:cNvSpPr/>
          <p:nvPr/>
        </p:nvSpPr>
        <p:spPr bwMode="auto">
          <a:xfrm>
            <a:off x="3185644" y="1367188"/>
            <a:ext cx="223057" cy="133875"/>
          </a:xfrm>
          <a:custGeom>
            <a:avLst/>
            <a:gdLst>
              <a:gd name="T0" fmla="*/ 135 w 145"/>
              <a:gd name="T1" fmla="*/ 87 h 87"/>
              <a:gd name="T2" fmla="*/ 0 w 145"/>
              <a:gd name="T3" fmla="*/ 14 h 87"/>
              <a:gd name="T4" fmla="*/ 7 w 145"/>
              <a:gd name="T5" fmla="*/ 0 h 87"/>
              <a:gd name="T6" fmla="*/ 145 w 145"/>
              <a:gd name="T7" fmla="*/ 73 h 87"/>
              <a:gd name="T8" fmla="*/ 135 w 145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" h="87">
                <a:moveTo>
                  <a:pt x="135" y="87"/>
                </a:moveTo>
                <a:lnTo>
                  <a:pt x="0" y="14"/>
                </a:lnTo>
                <a:lnTo>
                  <a:pt x="7" y="0"/>
                </a:lnTo>
                <a:lnTo>
                  <a:pt x="145" y="73"/>
                </a:lnTo>
                <a:lnTo>
                  <a:pt x="135" y="87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Freeform 99"/>
          <p:cNvSpPr/>
          <p:nvPr/>
        </p:nvSpPr>
        <p:spPr bwMode="auto">
          <a:xfrm>
            <a:off x="2951820" y="1816516"/>
            <a:ext cx="218441" cy="138491"/>
          </a:xfrm>
          <a:custGeom>
            <a:avLst/>
            <a:gdLst>
              <a:gd name="T0" fmla="*/ 135 w 142"/>
              <a:gd name="T1" fmla="*/ 90 h 90"/>
              <a:gd name="T2" fmla="*/ 0 w 142"/>
              <a:gd name="T3" fmla="*/ 17 h 90"/>
              <a:gd name="T4" fmla="*/ 7 w 142"/>
              <a:gd name="T5" fmla="*/ 0 h 90"/>
              <a:gd name="T6" fmla="*/ 142 w 142"/>
              <a:gd name="T7" fmla="*/ 72 h 90"/>
              <a:gd name="T8" fmla="*/ 135 w 142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90">
                <a:moveTo>
                  <a:pt x="135" y="90"/>
                </a:moveTo>
                <a:lnTo>
                  <a:pt x="0" y="17"/>
                </a:lnTo>
                <a:lnTo>
                  <a:pt x="7" y="0"/>
                </a:lnTo>
                <a:lnTo>
                  <a:pt x="142" y="72"/>
                </a:lnTo>
                <a:lnTo>
                  <a:pt x="135" y="9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Freeform 100"/>
          <p:cNvSpPr>
            <a:spLocks noEditPoints="1"/>
          </p:cNvSpPr>
          <p:nvPr/>
        </p:nvSpPr>
        <p:spPr bwMode="auto">
          <a:xfrm>
            <a:off x="3196413" y="1788817"/>
            <a:ext cx="58456" cy="75401"/>
          </a:xfrm>
          <a:custGeom>
            <a:avLst/>
            <a:gdLst>
              <a:gd name="T0" fmla="*/ 5 w 11"/>
              <a:gd name="T1" fmla="*/ 14 h 14"/>
              <a:gd name="T2" fmla="*/ 5 w 11"/>
              <a:gd name="T3" fmla="*/ 14 h 14"/>
              <a:gd name="T4" fmla="*/ 2 w 11"/>
              <a:gd name="T5" fmla="*/ 12 h 14"/>
              <a:gd name="T6" fmla="*/ 0 w 11"/>
              <a:gd name="T7" fmla="*/ 6 h 14"/>
              <a:gd name="T8" fmla="*/ 6 w 11"/>
              <a:gd name="T9" fmla="*/ 0 h 14"/>
              <a:gd name="T10" fmla="*/ 7 w 11"/>
              <a:gd name="T11" fmla="*/ 0 h 14"/>
              <a:gd name="T12" fmla="*/ 11 w 11"/>
              <a:gd name="T13" fmla="*/ 3 h 14"/>
              <a:gd name="T14" fmla="*/ 11 w 11"/>
              <a:gd name="T15" fmla="*/ 8 h 14"/>
              <a:gd name="T16" fmla="*/ 5 w 11"/>
              <a:gd name="T17" fmla="*/ 14 h 14"/>
              <a:gd name="T18" fmla="*/ 6 w 11"/>
              <a:gd name="T19" fmla="*/ 5 h 14"/>
              <a:gd name="T20" fmla="*/ 5 w 11"/>
              <a:gd name="T21" fmla="*/ 7 h 14"/>
              <a:gd name="T22" fmla="*/ 5 w 11"/>
              <a:gd name="T23" fmla="*/ 9 h 14"/>
              <a:gd name="T24" fmla="*/ 6 w 11"/>
              <a:gd name="T25" fmla="*/ 7 h 14"/>
              <a:gd name="T26" fmla="*/ 6 w 11"/>
              <a:gd name="T27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4">
                <a:moveTo>
                  <a:pt x="5" y="14"/>
                </a:move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2" y="13"/>
                  <a:pt x="2" y="12"/>
                </a:cubicBezTo>
                <a:cubicBezTo>
                  <a:pt x="0" y="10"/>
                  <a:pt x="0" y="8"/>
                  <a:pt x="0" y="6"/>
                </a:cubicBezTo>
                <a:cubicBezTo>
                  <a:pt x="1" y="3"/>
                  <a:pt x="3" y="0"/>
                  <a:pt x="6" y="0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10" y="1"/>
                  <a:pt x="11" y="3"/>
                </a:cubicBezTo>
                <a:cubicBezTo>
                  <a:pt x="11" y="5"/>
                  <a:pt x="11" y="6"/>
                  <a:pt x="11" y="8"/>
                </a:cubicBezTo>
                <a:cubicBezTo>
                  <a:pt x="10" y="11"/>
                  <a:pt x="8" y="14"/>
                  <a:pt x="5" y="14"/>
                </a:cubicBezTo>
                <a:close/>
                <a:moveTo>
                  <a:pt x="6" y="5"/>
                </a:moveTo>
                <a:cubicBezTo>
                  <a:pt x="6" y="5"/>
                  <a:pt x="5" y="6"/>
                  <a:pt x="5" y="7"/>
                </a:cubicBezTo>
                <a:cubicBezTo>
                  <a:pt x="5" y="8"/>
                  <a:pt x="5" y="9"/>
                  <a:pt x="5" y="9"/>
                </a:cubicBezTo>
                <a:cubicBezTo>
                  <a:pt x="6" y="9"/>
                  <a:pt x="6" y="8"/>
                  <a:pt x="6" y="7"/>
                </a:cubicBezTo>
                <a:cubicBezTo>
                  <a:pt x="6" y="6"/>
                  <a:pt x="6" y="6"/>
                  <a:pt x="6" y="5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Freeform 101"/>
          <p:cNvSpPr/>
          <p:nvPr/>
        </p:nvSpPr>
        <p:spPr bwMode="auto">
          <a:xfrm>
            <a:off x="3276406" y="3059860"/>
            <a:ext cx="233824" cy="549349"/>
          </a:xfrm>
          <a:custGeom>
            <a:avLst/>
            <a:gdLst>
              <a:gd name="T0" fmla="*/ 4 w 44"/>
              <a:gd name="T1" fmla="*/ 103 h 103"/>
              <a:gd name="T2" fmla="*/ 0 w 44"/>
              <a:gd name="T3" fmla="*/ 99 h 103"/>
              <a:gd name="T4" fmla="*/ 11 w 44"/>
              <a:gd name="T5" fmla="*/ 79 h 103"/>
              <a:gd name="T6" fmla="*/ 14 w 44"/>
              <a:gd name="T7" fmla="*/ 43 h 103"/>
              <a:gd name="T8" fmla="*/ 15 w 44"/>
              <a:gd name="T9" fmla="*/ 35 h 103"/>
              <a:gd name="T10" fmla="*/ 21 w 44"/>
              <a:gd name="T11" fmla="*/ 13 h 103"/>
              <a:gd name="T12" fmla="*/ 38 w 44"/>
              <a:gd name="T13" fmla="*/ 2 h 103"/>
              <a:gd name="T14" fmla="*/ 41 w 44"/>
              <a:gd name="T15" fmla="*/ 0 h 103"/>
              <a:gd name="T16" fmla="*/ 44 w 44"/>
              <a:gd name="T17" fmla="*/ 4 h 103"/>
              <a:gd name="T18" fmla="*/ 40 w 44"/>
              <a:gd name="T19" fmla="*/ 6 h 103"/>
              <a:gd name="T20" fmla="*/ 25 w 44"/>
              <a:gd name="T21" fmla="*/ 16 h 103"/>
              <a:gd name="T22" fmla="*/ 19 w 44"/>
              <a:gd name="T23" fmla="*/ 35 h 103"/>
              <a:gd name="T24" fmla="*/ 19 w 44"/>
              <a:gd name="T25" fmla="*/ 43 h 103"/>
              <a:gd name="T26" fmla="*/ 16 w 44"/>
              <a:gd name="T27" fmla="*/ 79 h 103"/>
              <a:gd name="T28" fmla="*/ 4 w 44"/>
              <a:gd name="T2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103">
                <a:moveTo>
                  <a:pt x="4" y="103"/>
                </a:moveTo>
                <a:cubicBezTo>
                  <a:pt x="0" y="99"/>
                  <a:pt x="0" y="99"/>
                  <a:pt x="0" y="99"/>
                </a:cubicBezTo>
                <a:cubicBezTo>
                  <a:pt x="6" y="92"/>
                  <a:pt x="10" y="87"/>
                  <a:pt x="11" y="79"/>
                </a:cubicBezTo>
                <a:cubicBezTo>
                  <a:pt x="12" y="69"/>
                  <a:pt x="13" y="55"/>
                  <a:pt x="14" y="43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28"/>
                  <a:pt x="16" y="20"/>
                  <a:pt x="21" y="13"/>
                </a:cubicBezTo>
                <a:cubicBezTo>
                  <a:pt x="24" y="8"/>
                  <a:pt x="32" y="4"/>
                  <a:pt x="38" y="2"/>
                </a:cubicBezTo>
                <a:cubicBezTo>
                  <a:pt x="39" y="1"/>
                  <a:pt x="40" y="1"/>
                  <a:pt x="41" y="0"/>
                </a:cubicBezTo>
                <a:cubicBezTo>
                  <a:pt x="44" y="4"/>
                  <a:pt x="44" y="4"/>
                  <a:pt x="44" y="4"/>
                </a:cubicBezTo>
                <a:cubicBezTo>
                  <a:pt x="43" y="5"/>
                  <a:pt x="41" y="6"/>
                  <a:pt x="40" y="6"/>
                </a:cubicBezTo>
                <a:cubicBezTo>
                  <a:pt x="35" y="9"/>
                  <a:pt x="28" y="12"/>
                  <a:pt x="25" y="16"/>
                </a:cubicBezTo>
                <a:cubicBezTo>
                  <a:pt x="21" y="21"/>
                  <a:pt x="20" y="29"/>
                  <a:pt x="19" y="35"/>
                </a:cubicBezTo>
                <a:cubicBezTo>
                  <a:pt x="19" y="43"/>
                  <a:pt x="19" y="43"/>
                  <a:pt x="19" y="43"/>
                </a:cubicBezTo>
                <a:cubicBezTo>
                  <a:pt x="18" y="55"/>
                  <a:pt x="17" y="70"/>
                  <a:pt x="16" y="79"/>
                </a:cubicBezTo>
                <a:cubicBezTo>
                  <a:pt x="15" y="88"/>
                  <a:pt x="10" y="95"/>
                  <a:pt x="4" y="10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102"/>
          <p:cNvSpPr/>
          <p:nvPr/>
        </p:nvSpPr>
        <p:spPr bwMode="auto">
          <a:xfrm>
            <a:off x="3451774" y="2824425"/>
            <a:ext cx="703012" cy="1003293"/>
          </a:xfrm>
          <a:custGeom>
            <a:avLst/>
            <a:gdLst>
              <a:gd name="T0" fmla="*/ 13 w 132"/>
              <a:gd name="T1" fmla="*/ 188 h 188"/>
              <a:gd name="T2" fmla="*/ 9 w 132"/>
              <a:gd name="T3" fmla="*/ 185 h 188"/>
              <a:gd name="T4" fmla="*/ 32 w 132"/>
              <a:gd name="T5" fmla="*/ 163 h 188"/>
              <a:gd name="T6" fmla="*/ 41 w 132"/>
              <a:gd name="T7" fmla="*/ 157 h 188"/>
              <a:gd name="T8" fmla="*/ 67 w 132"/>
              <a:gd name="T9" fmla="*/ 139 h 188"/>
              <a:gd name="T10" fmla="*/ 127 w 132"/>
              <a:gd name="T11" fmla="*/ 78 h 188"/>
              <a:gd name="T12" fmla="*/ 121 w 132"/>
              <a:gd name="T13" fmla="*/ 71 h 188"/>
              <a:gd name="T14" fmla="*/ 104 w 132"/>
              <a:gd name="T15" fmla="*/ 75 h 188"/>
              <a:gd name="T16" fmla="*/ 90 w 132"/>
              <a:gd name="T17" fmla="*/ 85 h 188"/>
              <a:gd name="T18" fmla="*/ 68 w 132"/>
              <a:gd name="T19" fmla="*/ 100 h 188"/>
              <a:gd name="T20" fmla="*/ 67 w 132"/>
              <a:gd name="T21" fmla="*/ 101 h 188"/>
              <a:gd name="T22" fmla="*/ 66 w 132"/>
              <a:gd name="T23" fmla="*/ 101 h 188"/>
              <a:gd name="T24" fmla="*/ 37 w 132"/>
              <a:gd name="T25" fmla="*/ 65 h 188"/>
              <a:gd name="T26" fmla="*/ 52 w 132"/>
              <a:gd name="T27" fmla="*/ 28 h 188"/>
              <a:gd name="T28" fmla="*/ 73 w 132"/>
              <a:gd name="T29" fmla="*/ 25 h 188"/>
              <a:gd name="T30" fmla="*/ 94 w 132"/>
              <a:gd name="T31" fmla="*/ 23 h 188"/>
              <a:gd name="T32" fmla="*/ 104 w 132"/>
              <a:gd name="T33" fmla="*/ 12 h 188"/>
              <a:gd name="T34" fmla="*/ 105 w 132"/>
              <a:gd name="T35" fmla="*/ 7 h 188"/>
              <a:gd name="T36" fmla="*/ 46 w 132"/>
              <a:gd name="T37" fmla="*/ 8 h 188"/>
              <a:gd name="T38" fmla="*/ 4 w 132"/>
              <a:gd name="T39" fmla="*/ 58 h 188"/>
              <a:gd name="T40" fmla="*/ 0 w 132"/>
              <a:gd name="T41" fmla="*/ 55 h 188"/>
              <a:gd name="T42" fmla="*/ 43 w 132"/>
              <a:gd name="T43" fmla="*/ 4 h 188"/>
              <a:gd name="T44" fmla="*/ 105 w 132"/>
              <a:gd name="T45" fmla="*/ 2 h 188"/>
              <a:gd name="T46" fmla="*/ 109 w 132"/>
              <a:gd name="T47" fmla="*/ 3 h 188"/>
              <a:gd name="T48" fmla="*/ 109 w 132"/>
              <a:gd name="T49" fmla="*/ 14 h 188"/>
              <a:gd name="T50" fmla="*/ 96 w 132"/>
              <a:gd name="T51" fmla="*/ 27 h 188"/>
              <a:gd name="T52" fmla="*/ 73 w 132"/>
              <a:gd name="T53" fmla="*/ 30 h 188"/>
              <a:gd name="T54" fmla="*/ 55 w 132"/>
              <a:gd name="T55" fmla="*/ 32 h 188"/>
              <a:gd name="T56" fmla="*/ 42 w 132"/>
              <a:gd name="T57" fmla="*/ 65 h 188"/>
              <a:gd name="T58" fmla="*/ 66 w 132"/>
              <a:gd name="T59" fmla="*/ 96 h 188"/>
              <a:gd name="T60" fmla="*/ 87 w 132"/>
              <a:gd name="T61" fmla="*/ 81 h 188"/>
              <a:gd name="T62" fmla="*/ 101 w 132"/>
              <a:gd name="T63" fmla="*/ 71 h 188"/>
              <a:gd name="T64" fmla="*/ 123 w 132"/>
              <a:gd name="T65" fmla="*/ 67 h 188"/>
              <a:gd name="T66" fmla="*/ 132 w 132"/>
              <a:gd name="T67" fmla="*/ 78 h 188"/>
              <a:gd name="T68" fmla="*/ 132 w 132"/>
              <a:gd name="T69" fmla="*/ 79 h 188"/>
              <a:gd name="T70" fmla="*/ 132 w 132"/>
              <a:gd name="T71" fmla="*/ 80 h 188"/>
              <a:gd name="T72" fmla="*/ 70 w 132"/>
              <a:gd name="T73" fmla="*/ 143 h 188"/>
              <a:gd name="T74" fmla="*/ 44 w 132"/>
              <a:gd name="T75" fmla="*/ 161 h 188"/>
              <a:gd name="T76" fmla="*/ 35 w 132"/>
              <a:gd name="T77" fmla="*/ 167 h 188"/>
              <a:gd name="T78" fmla="*/ 13 w 132"/>
              <a:gd name="T7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2" h="188">
                <a:moveTo>
                  <a:pt x="13" y="188"/>
                </a:moveTo>
                <a:cubicBezTo>
                  <a:pt x="9" y="185"/>
                  <a:pt x="9" y="185"/>
                  <a:pt x="9" y="185"/>
                </a:cubicBezTo>
                <a:cubicBezTo>
                  <a:pt x="10" y="184"/>
                  <a:pt x="25" y="168"/>
                  <a:pt x="32" y="163"/>
                </a:cubicBezTo>
                <a:cubicBezTo>
                  <a:pt x="34" y="162"/>
                  <a:pt x="37" y="159"/>
                  <a:pt x="41" y="157"/>
                </a:cubicBezTo>
                <a:cubicBezTo>
                  <a:pt x="50" y="151"/>
                  <a:pt x="62" y="143"/>
                  <a:pt x="67" y="139"/>
                </a:cubicBezTo>
                <a:cubicBezTo>
                  <a:pt x="77" y="130"/>
                  <a:pt x="122" y="86"/>
                  <a:pt x="127" y="78"/>
                </a:cubicBezTo>
                <a:cubicBezTo>
                  <a:pt x="126" y="75"/>
                  <a:pt x="124" y="72"/>
                  <a:pt x="121" y="71"/>
                </a:cubicBezTo>
                <a:cubicBezTo>
                  <a:pt x="116" y="69"/>
                  <a:pt x="108" y="72"/>
                  <a:pt x="104" y="75"/>
                </a:cubicBezTo>
                <a:cubicBezTo>
                  <a:pt x="101" y="77"/>
                  <a:pt x="96" y="81"/>
                  <a:pt x="90" y="85"/>
                </a:cubicBezTo>
                <a:cubicBezTo>
                  <a:pt x="81" y="91"/>
                  <a:pt x="70" y="99"/>
                  <a:pt x="68" y="100"/>
                </a:cubicBezTo>
                <a:cubicBezTo>
                  <a:pt x="67" y="101"/>
                  <a:pt x="67" y="101"/>
                  <a:pt x="67" y="101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36" y="92"/>
                  <a:pt x="36" y="71"/>
                  <a:pt x="37" y="65"/>
                </a:cubicBezTo>
                <a:cubicBezTo>
                  <a:pt x="38" y="63"/>
                  <a:pt x="49" y="31"/>
                  <a:pt x="52" y="28"/>
                </a:cubicBezTo>
                <a:cubicBezTo>
                  <a:pt x="53" y="27"/>
                  <a:pt x="54" y="27"/>
                  <a:pt x="73" y="25"/>
                </a:cubicBezTo>
                <a:cubicBezTo>
                  <a:pt x="81" y="24"/>
                  <a:pt x="92" y="23"/>
                  <a:pt x="94" y="23"/>
                </a:cubicBezTo>
                <a:cubicBezTo>
                  <a:pt x="98" y="22"/>
                  <a:pt x="102" y="17"/>
                  <a:pt x="104" y="12"/>
                </a:cubicBezTo>
                <a:cubicBezTo>
                  <a:pt x="105" y="10"/>
                  <a:pt x="105" y="8"/>
                  <a:pt x="105" y="7"/>
                </a:cubicBezTo>
                <a:cubicBezTo>
                  <a:pt x="97" y="5"/>
                  <a:pt x="50" y="5"/>
                  <a:pt x="46" y="8"/>
                </a:cubicBezTo>
                <a:cubicBezTo>
                  <a:pt x="30" y="23"/>
                  <a:pt x="10" y="50"/>
                  <a:pt x="4" y="58"/>
                </a:cubicBezTo>
                <a:cubicBezTo>
                  <a:pt x="0" y="55"/>
                  <a:pt x="0" y="55"/>
                  <a:pt x="0" y="55"/>
                </a:cubicBezTo>
                <a:cubicBezTo>
                  <a:pt x="6" y="47"/>
                  <a:pt x="26" y="20"/>
                  <a:pt x="43" y="4"/>
                </a:cubicBezTo>
                <a:cubicBezTo>
                  <a:pt x="48" y="0"/>
                  <a:pt x="98" y="1"/>
                  <a:pt x="105" y="2"/>
                </a:cubicBezTo>
                <a:cubicBezTo>
                  <a:pt x="107" y="2"/>
                  <a:pt x="108" y="2"/>
                  <a:pt x="109" y="3"/>
                </a:cubicBezTo>
                <a:cubicBezTo>
                  <a:pt x="110" y="6"/>
                  <a:pt x="111" y="10"/>
                  <a:pt x="109" y="14"/>
                </a:cubicBezTo>
                <a:cubicBezTo>
                  <a:pt x="107" y="19"/>
                  <a:pt x="102" y="26"/>
                  <a:pt x="96" y="27"/>
                </a:cubicBezTo>
                <a:cubicBezTo>
                  <a:pt x="93" y="28"/>
                  <a:pt x="85" y="29"/>
                  <a:pt x="73" y="30"/>
                </a:cubicBezTo>
                <a:cubicBezTo>
                  <a:pt x="66" y="31"/>
                  <a:pt x="58" y="32"/>
                  <a:pt x="55" y="32"/>
                </a:cubicBezTo>
                <a:cubicBezTo>
                  <a:pt x="53" y="36"/>
                  <a:pt x="43" y="63"/>
                  <a:pt x="42" y="65"/>
                </a:cubicBezTo>
                <a:cubicBezTo>
                  <a:pt x="41" y="72"/>
                  <a:pt x="41" y="88"/>
                  <a:pt x="66" y="96"/>
                </a:cubicBezTo>
                <a:cubicBezTo>
                  <a:pt x="69" y="93"/>
                  <a:pt x="77" y="88"/>
                  <a:pt x="87" y="81"/>
                </a:cubicBezTo>
                <a:cubicBezTo>
                  <a:pt x="93" y="77"/>
                  <a:pt x="98" y="73"/>
                  <a:pt x="101" y="71"/>
                </a:cubicBezTo>
                <a:cubicBezTo>
                  <a:pt x="107" y="67"/>
                  <a:pt x="116" y="64"/>
                  <a:pt x="123" y="67"/>
                </a:cubicBezTo>
                <a:cubicBezTo>
                  <a:pt x="126" y="68"/>
                  <a:pt x="130" y="71"/>
                  <a:pt x="132" y="78"/>
                </a:cubicBezTo>
                <a:cubicBezTo>
                  <a:pt x="132" y="79"/>
                  <a:pt x="132" y="79"/>
                  <a:pt x="132" y="79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29" y="86"/>
                  <a:pt x="78" y="136"/>
                  <a:pt x="70" y="143"/>
                </a:cubicBezTo>
                <a:cubicBezTo>
                  <a:pt x="65" y="147"/>
                  <a:pt x="53" y="155"/>
                  <a:pt x="44" y="161"/>
                </a:cubicBezTo>
                <a:cubicBezTo>
                  <a:pt x="40" y="164"/>
                  <a:pt x="37" y="166"/>
                  <a:pt x="35" y="167"/>
                </a:cubicBezTo>
                <a:cubicBezTo>
                  <a:pt x="28" y="172"/>
                  <a:pt x="14" y="187"/>
                  <a:pt x="13" y="18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Freeform 103"/>
          <p:cNvSpPr/>
          <p:nvPr/>
        </p:nvSpPr>
        <p:spPr bwMode="auto">
          <a:xfrm>
            <a:off x="3702519" y="3010619"/>
            <a:ext cx="298434" cy="213893"/>
          </a:xfrm>
          <a:custGeom>
            <a:avLst/>
            <a:gdLst>
              <a:gd name="T0" fmla="*/ 56 w 56"/>
              <a:gd name="T1" fmla="*/ 40 h 40"/>
              <a:gd name="T2" fmla="*/ 51 w 56"/>
              <a:gd name="T3" fmla="*/ 39 h 40"/>
              <a:gd name="T4" fmla="*/ 48 w 56"/>
              <a:gd name="T5" fmla="*/ 28 h 40"/>
              <a:gd name="T6" fmla="*/ 36 w 56"/>
              <a:gd name="T7" fmla="*/ 18 h 40"/>
              <a:gd name="T8" fmla="*/ 24 w 56"/>
              <a:gd name="T9" fmla="*/ 7 h 40"/>
              <a:gd name="T10" fmla="*/ 4 w 56"/>
              <a:gd name="T11" fmla="*/ 9 h 40"/>
              <a:gd name="T12" fmla="*/ 1 w 56"/>
              <a:gd name="T13" fmla="*/ 10 h 40"/>
              <a:gd name="T14" fmla="*/ 0 w 56"/>
              <a:gd name="T15" fmla="*/ 5 h 40"/>
              <a:gd name="T16" fmla="*/ 3 w 56"/>
              <a:gd name="T17" fmla="*/ 4 h 40"/>
              <a:gd name="T18" fmla="*/ 28 w 56"/>
              <a:gd name="T19" fmla="*/ 3 h 40"/>
              <a:gd name="T20" fmla="*/ 40 w 56"/>
              <a:gd name="T21" fmla="*/ 14 h 40"/>
              <a:gd name="T22" fmla="*/ 52 w 56"/>
              <a:gd name="T23" fmla="*/ 26 h 40"/>
              <a:gd name="T24" fmla="*/ 56 w 56"/>
              <a:gd name="T2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40">
                <a:moveTo>
                  <a:pt x="56" y="40"/>
                </a:moveTo>
                <a:cubicBezTo>
                  <a:pt x="51" y="39"/>
                  <a:pt x="51" y="39"/>
                  <a:pt x="51" y="39"/>
                </a:cubicBezTo>
                <a:cubicBezTo>
                  <a:pt x="51" y="37"/>
                  <a:pt x="49" y="30"/>
                  <a:pt x="48" y="28"/>
                </a:cubicBezTo>
                <a:cubicBezTo>
                  <a:pt x="47" y="27"/>
                  <a:pt x="41" y="22"/>
                  <a:pt x="36" y="18"/>
                </a:cubicBezTo>
                <a:cubicBezTo>
                  <a:pt x="31" y="13"/>
                  <a:pt x="26" y="9"/>
                  <a:pt x="24" y="7"/>
                </a:cubicBezTo>
                <a:cubicBezTo>
                  <a:pt x="22" y="6"/>
                  <a:pt x="9" y="8"/>
                  <a:pt x="4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5"/>
                  <a:pt x="0" y="5"/>
                  <a:pt x="0" y="5"/>
                </a:cubicBezTo>
                <a:cubicBezTo>
                  <a:pt x="3" y="4"/>
                  <a:pt x="3" y="4"/>
                  <a:pt x="3" y="4"/>
                </a:cubicBezTo>
                <a:cubicBezTo>
                  <a:pt x="18" y="1"/>
                  <a:pt x="25" y="0"/>
                  <a:pt x="28" y="3"/>
                </a:cubicBezTo>
                <a:cubicBezTo>
                  <a:pt x="30" y="5"/>
                  <a:pt x="35" y="10"/>
                  <a:pt x="40" y="14"/>
                </a:cubicBezTo>
                <a:cubicBezTo>
                  <a:pt x="49" y="22"/>
                  <a:pt x="52" y="25"/>
                  <a:pt x="52" y="26"/>
                </a:cubicBezTo>
                <a:cubicBezTo>
                  <a:pt x="54" y="28"/>
                  <a:pt x="56" y="37"/>
                  <a:pt x="56" y="4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Freeform 104"/>
          <p:cNvSpPr/>
          <p:nvPr/>
        </p:nvSpPr>
        <p:spPr bwMode="auto">
          <a:xfrm>
            <a:off x="3659446" y="3149110"/>
            <a:ext cx="256900" cy="140031"/>
          </a:xfrm>
          <a:custGeom>
            <a:avLst/>
            <a:gdLst>
              <a:gd name="T0" fmla="*/ 44 w 48"/>
              <a:gd name="T1" fmla="*/ 26 h 26"/>
              <a:gd name="T2" fmla="*/ 43 w 48"/>
              <a:gd name="T3" fmla="*/ 22 h 26"/>
              <a:gd name="T4" fmla="*/ 42 w 48"/>
              <a:gd name="T5" fmla="*/ 17 h 26"/>
              <a:gd name="T6" fmla="*/ 40 w 48"/>
              <a:gd name="T7" fmla="*/ 15 h 26"/>
              <a:gd name="T8" fmla="*/ 26 w 48"/>
              <a:gd name="T9" fmla="*/ 5 h 26"/>
              <a:gd name="T10" fmla="*/ 3 w 48"/>
              <a:gd name="T11" fmla="*/ 10 h 26"/>
              <a:gd name="T12" fmla="*/ 1 w 48"/>
              <a:gd name="T13" fmla="*/ 11 h 26"/>
              <a:gd name="T14" fmla="*/ 0 w 48"/>
              <a:gd name="T15" fmla="*/ 6 h 26"/>
              <a:gd name="T16" fmla="*/ 1 w 48"/>
              <a:gd name="T17" fmla="*/ 6 h 26"/>
              <a:gd name="T18" fmla="*/ 26 w 48"/>
              <a:gd name="T19" fmla="*/ 0 h 26"/>
              <a:gd name="T20" fmla="*/ 26 w 48"/>
              <a:gd name="T21" fmla="*/ 0 h 26"/>
              <a:gd name="T22" fmla="*/ 27 w 48"/>
              <a:gd name="T23" fmla="*/ 0 h 26"/>
              <a:gd name="T24" fmla="*/ 43 w 48"/>
              <a:gd name="T25" fmla="*/ 11 h 26"/>
              <a:gd name="T26" fmla="*/ 46 w 48"/>
              <a:gd name="T27" fmla="*/ 14 h 26"/>
              <a:gd name="T28" fmla="*/ 46 w 48"/>
              <a:gd name="T29" fmla="*/ 14 h 26"/>
              <a:gd name="T30" fmla="*/ 47 w 48"/>
              <a:gd name="T31" fmla="*/ 15 h 26"/>
              <a:gd name="T32" fmla="*/ 48 w 48"/>
              <a:gd name="T33" fmla="*/ 21 h 26"/>
              <a:gd name="T34" fmla="*/ 48 w 48"/>
              <a:gd name="T35" fmla="*/ 24 h 26"/>
              <a:gd name="T36" fmla="*/ 44 w 48"/>
              <a:gd name="T3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" h="26">
                <a:moveTo>
                  <a:pt x="44" y="26"/>
                </a:moveTo>
                <a:cubicBezTo>
                  <a:pt x="44" y="25"/>
                  <a:pt x="43" y="24"/>
                  <a:pt x="43" y="22"/>
                </a:cubicBezTo>
                <a:cubicBezTo>
                  <a:pt x="43" y="21"/>
                  <a:pt x="42" y="18"/>
                  <a:pt x="42" y="17"/>
                </a:cubicBezTo>
                <a:cubicBezTo>
                  <a:pt x="41" y="16"/>
                  <a:pt x="41" y="16"/>
                  <a:pt x="40" y="15"/>
                </a:cubicBezTo>
                <a:cubicBezTo>
                  <a:pt x="36" y="12"/>
                  <a:pt x="30" y="7"/>
                  <a:pt x="26" y="5"/>
                </a:cubicBezTo>
                <a:cubicBezTo>
                  <a:pt x="18" y="7"/>
                  <a:pt x="10" y="8"/>
                  <a:pt x="3" y="10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10" y="4"/>
                  <a:pt x="17" y="2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2" y="3"/>
                  <a:pt x="38" y="8"/>
                  <a:pt x="43" y="11"/>
                </a:cubicBezTo>
                <a:cubicBezTo>
                  <a:pt x="44" y="12"/>
                  <a:pt x="45" y="13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6"/>
                  <a:pt x="47" y="18"/>
                  <a:pt x="48" y="21"/>
                </a:cubicBezTo>
                <a:cubicBezTo>
                  <a:pt x="48" y="23"/>
                  <a:pt x="48" y="24"/>
                  <a:pt x="48" y="24"/>
                </a:cubicBezTo>
                <a:lnTo>
                  <a:pt x="44" y="26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Freeform 105"/>
          <p:cNvSpPr/>
          <p:nvPr/>
        </p:nvSpPr>
        <p:spPr bwMode="auto">
          <a:xfrm>
            <a:off x="3687136" y="3250671"/>
            <a:ext cx="99991" cy="80017"/>
          </a:xfrm>
          <a:custGeom>
            <a:avLst/>
            <a:gdLst>
              <a:gd name="T0" fmla="*/ 14 w 19"/>
              <a:gd name="T1" fmla="*/ 15 h 15"/>
              <a:gd name="T2" fmla="*/ 14 w 19"/>
              <a:gd name="T3" fmla="*/ 12 h 15"/>
              <a:gd name="T4" fmla="*/ 13 w 19"/>
              <a:gd name="T5" fmla="*/ 5 h 15"/>
              <a:gd name="T6" fmla="*/ 11 w 19"/>
              <a:gd name="T7" fmla="*/ 5 h 15"/>
              <a:gd name="T8" fmla="*/ 0 w 19"/>
              <a:gd name="T9" fmla="*/ 6 h 15"/>
              <a:gd name="T10" fmla="*/ 1 w 19"/>
              <a:gd name="T11" fmla="*/ 1 h 15"/>
              <a:gd name="T12" fmla="*/ 11 w 19"/>
              <a:gd name="T13" fmla="*/ 1 h 15"/>
              <a:gd name="T14" fmla="*/ 15 w 19"/>
              <a:gd name="T15" fmla="*/ 0 h 15"/>
              <a:gd name="T16" fmla="*/ 17 w 19"/>
              <a:gd name="T17" fmla="*/ 0 h 15"/>
              <a:gd name="T18" fmla="*/ 17 w 19"/>
              <a:gd name="T19" fmla="*/ 2 h 15"/>
              <a:gd name="T20" fmla="*/ 19 w 19"/>
              <a:gd name="T21" fmla="*/ 12 h 15"/>
              <a:gd name="T22" fmla="*/ 19 w 19"/>
              <a:gd name="T23" fmla="*/ 15 h 15"/>
              <a:gd name="T24" fmla="*/ 14 w 19"/>
              <a:gd name="T2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" h="15">
                <a:moveTo>
                  <a:pt x="14" y="15"/>
                </a:moveTo>
                <a:cubicBezTo>
                  <a:pt x="14" y="14"/>
                  <a:pt x="14" y="13"/>
                  <a:pt x="14" y="12"/>
                </a:cubicBezTo>
                <a:cubicBezTo>
                  <a:pt x="14" y="10"/>
                  <a:pt x="14" y="8"/>
                  <a:pt x="13" y="5"/>
                </a:cubicBezTo>
                <a:cubicBezTo>
                  <a:pt x="12" y="5"/>
                  <a:pt x="12" y="5"/>
                  <a:pt x="11" y="5"/>
                </a:cubicBezTo>
                <a:cubicBezTo>
                  <a:pt x="8" y="6"/>
                  <a:pt x="4" y="6"/>
                  <a:pt x="0" y="6"/>
                </a:cubicBezTo>
                <a:cubicBezTo>
                  <a:pt x="1" y="1"/>
                  <a:pt x="1" y="1"/>
                  <a:pt x="1" y="1"/>
                </a:cubicBezTo>
                <a:cubicBezTo>
                  <a:pt x="4" y="1"/>
                  <a:pt x="8" y="1"/>
                  <a:pt x="11" y="1"/>
                </a:cubicBezTo>
                <a:cubicBezTo>
                  <a:pt x="12" y="0"/>
                  <a:pt x="14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7"/>
                  <a:pt x="19" y="10"/>
                  <a:pt x="19" y="12"/>
                </a:cubicBezTo>
                <a:cubicBezTo>
                  <a:pt x="19" y="13"/>
                  <a:pt x="19" y="14"/>
                  <a:pt x="19" y="15"/>
                </a:cubicBezTo>
                <a:lnTo>
                  <a:pt x="14" y="1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Freeform 106"/>
          <p:cNvSpPr/>
          <p:nvPr/>
        </p:nvSpPr>
        <p:spPr bwMode="auto">
          <a:xfrm>
            <a:off x="3856351" y="3213740"/>
            <a:ext cx="32305" cy="95405"/>
          </a:xfrm>
          <a:custGeom>
            <a:avLst/>
            <a:gdLst>
              <a:gd name="T0" fmla="*/ 5 w 6"/>
              <a:gd name="T1" fmla="*/ 18 h 18"/>
              <a:gd name="T2" fmla="*/ 0 w 6"/>
              <a:gd name="T3" fmla="*/ 18 h 18"/>
              <a:gd name="T4" fmla="*/ 0 w 6"/>
              <a:gd name="T5" fmla="*/ 1 h 18"/>
              <a:gd name="T6" fmla="*/ 5 w 6"/>
              <a:gd name="T7" fmla="*/ 0 h 18"/>
              <a:gd name="T8" fmla="*/ 5 w 6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8">
                <a:moveTo>
                  <a:pt x="5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1" y="4"/>
                  <a:pt x="0" y="1"/>
                </a:cubicBezTo>
                <a:cubicBezTo>
                  <a:pt x="5" y="0"/>
                  <a:pt x="5" y="0"/>
                  <a:pt x="5" y="0"/>
                </a:cubicBezTo>
                <a:cubicBezTo>
                  <a:pt x="6" y="4"/>
                  <a:pt x="5" y="17"/>
                  <a:pt x="5" y="1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107"/>
          <p:cNvSpPr/>
          <p:nvPr/>
        </p:nvSpPr>
        <p:spPr bwMode="auto">
          <a:xfrm>
            <a:off x="3244100" y="3523037"/>
            <a:ext cx="373812" cy="336996"/>
          </a:xfrm>
          <a:custGeom>
            <a:avLst/>
            <a:gdLst>
              <a:gd name="T0" fmla="*/ 62 w 70"/>
              <a:gd name="T1" fmla="*/ 63 h 63"/>
              <a:gd name="T2" fmla="*/ 27 w 70"/>
              <a:gd name="T3" fmla="*/ 42 h 63"/>
              <a:gd name="T4" fmla="*/ 5 w 70"/>
              <a:gd name="T5" fmla="*/ 4 h 63"/>
              <a:gd name="T6" fmla="*/ 16 w 70"/>
              <a:gd name="T7" fmla="*/ 3 h 63"/>
              <a:gd name="T8" fmla="*/ 15 w 70"/>
              <a:gd name="T9" fmla="*/ 7 h 63"/>
              <a:gd name="T10" fmla="*/ 10 w 70"/>
              <a:gd name="T11" fmla="*/ 7 h 63"/>
              <a:gd name="T12" fmla="*/ 30 w 70"/>
              <a:gd name="T13" fmla="*/ 39 h 63"/>
              <a:gd name="T14" fmla="*/ 64 w 70"/>
              <a:gd name="T15" fmla="*/ 57 h 63"/>
              <a:gd name="T16" fmla="*/ 59 w 70"/>
              <a:gd name="T17" fmla="*/ 45 h 63"/>
              <a:gd name="T18" fmla="*/ 63 w 70"/>
              <a:gd name="T19" fmla="*/ 43 h 63"/>
              <a:gd name="T20" fmla="*/ 67 w 70"/>
              <a:gd name="T21" fmla="*/ 61 h 63"/>
              <a:gd name="T22" fmla="*/ 62 w 70"/>
              <a:gd name="T23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0" h="63">
                <a:moveTo>
                  <a:pt x="62" y="63"/>
                </a:moveTo>
                <a:cubicBezTo>
                  <a:pt x="53" y="63"/>
                  <a:pt x="39" y="53"/>
                  <a:pt x="27" y="42"/>
                </a:cubicBezTo>
                <a:cubicBezTo>
                  <a:pt x="13" y="29"/>
                  <a:pt x="0" y="13"/>
                  <a:pt x="5" y="4"/>
                </a:cubicBezTo>
                <a:cubicBezTo>
                  <a:pt x="7" y="2"/>
                  <a:pt x="9" y="0"/>
                  <a:pt x="16" y="3"/>
                </a:cubicBezTo>
                <a:cubicBezTo>
                  <a:pt x="15" y="7"/>
                  <a:pt x="15" y="7"/>
                  <a:pt x="15" y="7"/>
                </a:cubicBezTo>
                <a:cubicBezTo>
                  <a:pt x="11" y="6"/>
                  <a:pt x="10" y="6"/>
                  <a:pt x="10" y="7"/>
                </a:cubicBezTo>
                <a:cubicBezTo>
                  <a:pt x="7" y="10"/>
                  <a:pt x="13" y="23"/>
                  <a:pt x="30" y="39"/>
                </a:cubicBezTo>
                <a:cubicBezTo>
                  <a:pt x="49" y="55"/>
                  <a:pt x="62" y="59"/>
                  <a:pt x="64" y="57"/>
                </a:cubicBezTo>
                <a:cubicBezTo>
                  <a:pt x="64" y="56"/>
                  <a:pt x="64" y="52"/>
                  <a:pt x="59" y="45"/>
                </a:cubicBezTo>
                <a:cubicBezTo>
                  <a:pt x="63" y="43"/>
                  <a:pt x="63" y="43"/>
                  <a:pt x="63" y="43"/>
                </a:cubicBezTo>
                <a:cubicBezTo>
                  <a:pt x="69" y="51"/>
                  <a:pt x="70" y="57"/>
                  <a:pt x="67" y="61"/>
                </a:cubicBezTo>
                <a:cubicBezTo>
                  <a:pt x="66" y="62"/>
                  <a:pt x="64" y="63"/>
                  <a:pt x="62" y="6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108"/>
          <p:cNvSpPr/>
          <p:nvPr/>
        </p:nvSpPr>
        <p:spPr bwMode="auto">
          <a:xfrm>
            <a:off x="3164108" y="3581511"/>
            <a:ext cx="426115" cy="384698"/>
          </a:xfrm>
          <a:custGeom>
            <a:avLst/>
            <a:gdLst>
              <a:gd name="T0" fmla="*/ 72 w 80"/>
              <a:gd name="T1" fmla="*/ 72 h 72"/>
              <a:gd name="T2" fmla="*/ 58 w 80"/>
              <a:gd name="T3" fmla="*/ 67 h 72"/>
              <a:gd name="T4" fmla="*/ 31 w 80"/>
              <a:gd name="T5" fmla="*/ 46 h 72"/>
              <a:gd name="T6" fmla="*/ 8 w 80"/>
              <a:gd name="T7" fmla="*/ 21 h 72"/>
              <a:gd name="T8" fmla="*/ 3 w 80"/>
              <a:gd name="T9" fmla="*/ 2 h 72"/>
              <a:gd name="T10" fmla="*/ 14 w 80"/>
              <a:gd name="T11" fmla="*/ 2 h 72"/>
              <a:gd name="T12" fmla="*/ 12 w 80"/>
              <a:gd name="T13" fmla="*/ 6 h 72"/>
              <a:gd name="T14" fmla="*/ 7 w 80"/>
              <a:gd name="T15" fmla="*/ 6 h 72"/>
              <a:gd name="T16" fmla="*/ 12 w 80"/>
              <a:gd name="T17" fmla="*/ 18 h 72"/>
              <a:gd name="T18" fmla="*/ 34 w 80"/>
              <a:gd name="T19" fmla="*/ 43 h 72"/>
              <a:gd name="T20" fmla="*/ 61 w 80"/>
              <a:gd name="T21" fmla="*/ 63 h 72"/>
              <a:gd name="T22" fmla="*/ 73 w 80"/>
              <a:gd name="T23" fmla="*/ 67 h 72"/>
              <a:gd name="T24" fmla="*/ 69 w 80"/>
              <a:gd name="T25" fmla="*/ 56 h 72"/>
              <a:gd name="T26" fmla="*/ 73 w 80"/>
              <a:gd name="T27" fmla="*/ 53 h 72"/>
              <a:gd name="T28" fmla="*/ 77 w 80"/>
              <a:gd name="T29" fmla="*/ 70 h 72"/>
              <a:gd name="T30" fmla="*/ 72 w 80"/>
              <a:gd name="T31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72">
                <a:moveTo>
                  <a:pt x="72" y="72"/>
                </a:moveTo>
                <a:cubicBezTo>
                  <a:pt x="69" y="72"/>
                  <a:pt x="64" y="71"/>
                  <a:pt x="58" y="67"/>
                </a:cubicBezTo>
                <a:cubicBezTo>
                  <a:pt x="50" y="63"/>
                  <a:pt x="40" y="55"/>
                  <a:pt x="31" y="46"/>
                </a:cubicBezTo>
                <a:cubicBezTo>
                  <a:pt x="21" y="38"/>
                  <a:pt x="13" y="28"/>
                  <a:pt x="8" y="21"/>
                </a:cubicBezTo>
                <a:cubicBezTo>
                  <a:pt x="2" y="12"/>
                  <a:pt x="0" y="6"/>
                  <a:pt x="3" y="2"/>
                </a:cubicBezTo>
                <a:cubicBezTo>
                  <a:pt x="5" y="0"/>
                  <a:pt x="9" y="0"/>
                  <a:pt x="14" y="2"/>
                </a:cubicBezTo>
                <a:cubicBezTo>
                  <a:pt x="12" y="6"/>
                  <a:pt x="12" y="6"/>
                  <a:pt x="12" y="6"/>
                </a:cubicBezTo>
                <a:cubicBezTo>
                  <a:pt x="9" y="5"/>
                  <a:pt x="7" y="5"/>
                  <a:pt x="7" y="6"/>
                </a:cubicBezTo>
                <a:cubicBezTo>
                  <a:pt x="7" y="6"/>
                  <a:pt x="6" y="9"/>
                  <a:pt x="12" y="18"/>
                </a:cubicBezTo>
                <a:cubicBezTo>
                  <a:pt x="17" y="25"/>
                  <a:pt x="25" y="34"/>
                  <a:pt x="34" y="43"/>
                </a:cubicBezTo>
                <a:cubicBezTo>
                  <a:pt x="44" y="51"/>
                  <a:pt x="53" y="58"/>
                  <a:pt x="61" y="63"/>
                </a:cubicBezTo>
                <a:cubicBezTo>
                  <a:pt x="70" y="68"/>
                  <a:pt x="73" y="67"/>
                  <a:pt x="73" y="67"/>
                </a:cubicBezTo>
                <a:cubicBezTo>
                  <a:pt x="74" y="67"/>
                  <a:pt x="74" y="64"/>
                  <a:pt x="69" y="56"/>
                </a:cubicBezTo>
                <a:cubicBezTo>
                  <a:pt x="73" y="53"/>
                  <a:pt x="73" y="53"/>
                  <a:pt x="73" y="53"/>
                </a:cubicBezTo>
                <a:cubicBezTo>
                  <a:pt x="79" y="62"/>
                  <a:pt x="80" y="67"/>
                  <a:pt x="77" y="70"/>
                </a:cubicBezTo>
                <a:cubicBezTo>
                  <a:pt x="76" y="72"/>
                  <a:pt x="74" y="72"/>
                  <a:pt x="72" y="7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Freeform 109"/>
          <p:cNvSpPr/>
          <p:nvPr/>
        </p:nvSpPr>
        <p:spPr bwMode="auto">
          <a:xfrm>
            <a:off x="3190260" y="3544580"/>
            <a:ext cx="101529" cy="112332"/>
          </a:xfrm>
          <a:custGeom>
            <a:avLst/>
            <a:gdLst>
              <a:gd name="T0" fmla="*/ 11 w 66"/>
              <a:gd name="T1" fmla="*/ 73 h 73"/>
              <a:gd name="T2" fmla="*/ 0 w 66"/>
              <a:gd name="T3" fmla="*/ 59 h 73"/>
              <a:gd name="T4" fmla="*/ 56 w 66"/>
              <a:gd name="T5" fmla="*/ 0 h 73"/>
              <a:gd name="T6" fmla="*/ 66 w 66"/>
              <a:gd name="T7" fmla="*/ 10 h 73"/>
              <a:gd name="T8" fmla="*/ 11 w 66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73">
                <a:moveTo>
                  <a:pt x="11" y="73"/>
                </a:moveTo>
                <a:lnTo>
                  <a:pt x="0" y="59"/>
                </a:lnTo>
                <a:lnTo>
                  <a:pt x="56" y="0"/>
                </a:lnTo>
                <a:lnTo>
                  <a:pt x="66" y="10"/>
                </a:lnTo>
                <a:lnTo>
                  <a:pt x="11" y="73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Freeform 110"/>
          <p:cNvSpPr/>
          <p:nvPr/>
        </p:nvSpPr>
        <p:spPr bwMode="auto">
          <a:xfrm>
            <a:off x="3488693" y="3827718"/>
            <a:ext cx="112298" cy="116948"/>
          </a:xfrm>
          <a:custGeom>
            <a:avLst/>
            <a:gdLst>
              <a:gd name="T0" fmla="*/ 14 w 73"/>
              <a:gd name="T1" fmla="*/ 76 h 76"/>
              <a:gd name="T2" fmla="*/ 0 w 73"/>
              <a:gd name="T3" fmla="*/ 62 h 76"/>
              <a:gd name="T4" fmla="*/ 63 w 73"/>
              <a:gd name="T5" fmla="*/ 0 h 76"/>
              <a:gd name="T6" fmla="*/ 73 w 73"/>
              <a:gd name="T7" fmla="*/ 14 h 76"/>
              <a:gd name="T8" fmla="*/ 14 w 73"/>
              <a:gd name="T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6">
                <a:moveTo>
                  <a:pt x="14" y="76"/>
                </a:moveTo>
                <a:lnTo>
                  <a:pt x="0" y="62"/>
                </a:lnTo>
                <a:lnTo>
                  <a:pt x="63" y="0"/>
                </a:lnTo>
                <a:lnTo>
                  <a:pt x="73" y="14"/>
                </a:lnTo>
                <a:lnTo>
                  <a:pt x="14" y="76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Freeform 111"/>
          <p:cNvSpPr/>
          <p:nvPr/>
        </p:nvSpPr>
        <p:spPr bwMode="auto">
          <a:xfrm>
            <a:off x="3021045" y="3598438"/>
            <a:ext cx="175368" cy="196965"/>
          </a:xfrm>
          <a:custGeom>
            <a:avLst/>
            <a:gdLst>
              <a:gd name="T0" fmla="*/ 10 w 114"/>
              <a:gd name="T1" fmla="*/ 128 h 128"/>
              <a:gd name="T2" fmla="*/ 0 w 114"/>
              <a:gd name="T3" fmla="*/ 114 h 128"/>
              <a:gd name="T4" fmla="*/ 104 w 114"/>
              <a:gd name="T5" fmla="*/ 0 h 128"/>
              <a:gd name="T6" fmla="*/ 114 w 114"/>
              <a:gd name="T7" fmla="*/ 14 h 128"/>
              <a:gd name="T8" fmla="*/ 10 w 114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28">
                <a:moveTo>
                  <a:pt x="10" y="128"/>
                </a:moveTo>
                <a:lnTo>
                  <a:pt x="0" y="114"/>
                </a:lnTo>
                <a:lnTo>
                  <a:pt x="104" y="0"/>
                </a:lnTo>
                <a:lnTo>
                  <a:pt x="114" y="14"/>
                </a:lnTo>
                <a:lnTo>
                  <a:pt x="10" y="128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Freeform 112"/>
          <p:cNvSpPr/>
          <p:nvPr/>
        </p:nvSpPr>
        <p:spPr bwMode="auto">
          <a:xfrm>
            <a:off x="3399471" y="3940050"/>
            <a:ext cx="179984" cy="190810"/>
          </a:xfrm>
          <a:custGeom>
            <a:avLst/>
            <a:gdLst>
              <a:gd name="T0" fmla="*/ 13 w 117"/>
              <a:gd name="T1" fmla="*/ 124 h 124"/>
              <a:gd name="T2" fmla="*/ 0 w 117"/>
              <a:gd name="T3" fmla="*/ 114 h 124"/>
              <a:gd name="T4" fmla="*/ 103 w 117"/>
              <a:gd name="T5" fmla="*/ 0 h 124"/>
              <a:gd name="T6" fmla="*/ 117 w 117"/>
              <a:gd name="T7" fmla="*/ 10 h 124"/>
              <a:gd name="T8" fmla="*/ 13 w 117"/>
              <a:gd name="T9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124">
                <a:moveTo>
                  <a:pt x="13" y="124"/>
                </a:moveTo>
                <a:lnTo>
                  <a:pt x="0" y="114"/>
                </a:lnTo>
                <a:lnTo>
                  <a:pt x="103" y="0"/>
                </a:lnTo>
                <a:lnTo>
                  <a:pt x="117" y="10"/>
                </a:lnTo>
                <a:lnTo>
                  <a:pt x="13" y="124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Freeform 113"/>
          <p:cNvSpPr>
            <a:spLocks noEditPoints="1"/>
          </p:cNvSpPr>
          <p:nvPr/>
        </p:nvSpPr>
        <p:spPr bwMode="auto">
          <a:xfrm>
            <a:off x="3430237" y="3821563"/>
            <a:ext cx="86146" cy="69246"/>
          </a:xfrm>
          <a:custGeom>
            <a:avLst/>
            <a:gdLst>
              <a:gd name="T0" fmla="*/ 9 w 16"/>
              <a:gd name="T1" fmla="*/ 13 h 13"/>
              <a:gd name="T2" fmla="*/ 6 w 16"/>
              <a:gd name="T3" fmla="*/ 12 h 13"/>
              <a:gd name="T4" fmla="*/ 1 w 16"/>
              <a:gd name="T5" fmla="*/ 4 h 13"/>
              <a:gd name="T6" fmla="*/ 10 w 16"/>
              <a:gd name="T7" fmla="*/ 2 h 13"/>
              <a:gd name="T8" fmla="*/ 14 w 16"/>
              <a:gd name="T9" fmla="*/ 10 h 13"/>
              <a:gd name="T10" fmla="*/ 9 w 16"/>
              <a:gd name="T11" fmla="*/ 13 h 13"/>
              <a:gd name="T12" fmla="*/ 6 w 16"/>
              <a:gd name="T13" fmla="*/ 6 h 13"/>
              <a:gd name="T14" fmla="*/ 8 w 16"/>
              <a:gd name="T15" fmla="*/ 7 h 13"/>
              <a:gd name="T16" fmla="*/ 10 w 16"/>
              <a:gd name="T17" fmla="*/ 8 h 13"/>
              <a:gd name="T18" fmla="*/ 8 w 16"/>
              <a:gd name="T19" fmla="*/ 6 h 13"/>
              <a:gd name="T20" fmla="*/ 6 w 16"/>
              <a:gd name="T21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13">
                <a:moveTo>
                  <a:pt x="9" y="13"/>
                </a:moveTo>
                <a:cubicBezTo>
                  <a:pt x="8" y="13"/>
                  <a:pt x="7" y="12"/>
                  <a:pt x="6" y="12"/>
                </a:cubicBezTo>
                <a:cubicBezTo>
                  <a:pt x="2" y="10"/>
                  <a:pt x="0" y="7"/>
                  <a:pt x="1" y="4"/>
                </a:cubicBezTo>
                <a:cubicBezTo>
                  <a:pt x="3" y="1"/>
                  <a:pt x="7" y="0"/>
                  <a:pt x="10" y="2"/>
                </a:cubicBezTo>
                <a:cubicBezTo>
                  <a:pt x="14" y="3"/>
                  <a:pt x="16" y="7"/>
                  <a:pt x="14" y="10"/>
                </a:cubicBezTo>
                <a:cubicBezTo>
                  <a:pt x="14" y="11"/>
                  <a:pt x="12" y="13"/>
                  <a:pt x="9" y="13"/>
                </a:cubicBezTo>
                <a:close/>
                <a:moveTo>
                  <a:pt x="6" y="6"/>
                </a:moveTo>
                <a:cubicBezTo>
                  <a:pt x="6" y="6"/>
                  <a:pt x="7" y="7"/>
                  <a:pt x="8" y="7"/>
                </a:cubicBezTo>
                <a:cubicBezTo>
                  <a:pt x="8" y="8"/>
                  <a:pt x="9" y="8"/>
                  <a:pt x="10" y="8"/>
                </a:cubicBezTo>
                <a:cubicBezTo>
                  <a:pt x="9" y="7"/>
                  <a:pt x="9" y="7"/>
                  <a:pt x="8" y="6"/>
                </a:cubicBezTo>
                <a:cubicBezTo>
                  <a:pt x="7" y="6"/>
                  <a:pt x="7" y="6"/>
                  <a:pt x="6" y="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Freeform 114"/>
          <p:cNvSpPr/>
          <p:nvPr/>
        </p:nvSpPr>
        <p:spPr bwMode="auto">
          <a:xfrm>
            <a:off x="4293233" y="2381253"/>
            <a:ext cx="38458" cy="203121"/>
          </a:xfrm>
          <a:custGeom>
            <a:avLst/>
            <a:gdLst>
              <a:gd name="T0" fmla="*/ 3 w 7"/>
              <a:gd name="T1" fmla="*/ 38 h 38"/>
              <a:gd name="T2" fmla="*/ 2 w 7"/>
              <a:gd name="T3" fmla="*/ 38 h 38"/>
              <a:gd name="T4" fmla="*/ 0 w 7"/>
              <a:gd name="T5" fmla="*/ 35 h 38"/>
              <a:gd name="T6" fmla="*/ 1 w 7"/>
              <a:gd name="T7" fmla="*/ 3 h 38"/>
              <a:gd name="T8" fmla="*/ 4 w 7"/>
              <a:gd name="T9" fmla="*/ 0 h 38"/>
              <a:gd name="T10" fmla="*/ 7 w 7"/>
              <a:gd name="T11" fmla="*/ 4 h 38"/>
              <a:gd name="T12" fmla="*/ 6 w 7"/>
              <a:gd name="T13" fmla="*/ 36 h 38"/>
              <a:gd name="T14" fmla="*/ 3 w 7"/>
              <a:gd name="T15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38">
                <a:moveTo>
                  <a:pt x="3" y="38"/>
                </a:moveTo>
                <a:cubicBezTo>
                  <a:pt x="3" y="38"/>
                  <a:pt x="3" y="38"/>
                  <a:pt x="2" y="38"/>
                </a:cubicBezTo>
                <a:cubicBezTo>
                  <a:pt x="1" y="38"/>
                  <a:pt x="0" y="37"/>
                  <a:pt x="0" y="35"/>
                </a:cubicBezTo>
                <a:cubicBezTo>
                  <a:pt x="0" y="26"/>
                  <a:pt x="0" y="17"/>
                  <a:pt x="1" y="3"/>
                </a:cubicBezTo>
                <a:cubicBezTo>
                  <a:pt x="1" y="1"/>
                  <a:pt x="3" y="0"/>
                  <a:pt x="4" y="0"/>
                </a:cubicBezTo>
                <a:cubicBezTo>
                  <a:pt x="6" y="0"/>
                  <a:pt x="7" y="2"/>
                  <a:pt x="7" y="4"/>
                </a:cubicBezTo>
                <a:cubicBezTo>
                  <a:pt x="6" y="17"/>
                  <a:pt x="6" y="26"/>
                  <a:pt x="6" y="36"/>
                </a:cubicBezTo>
                <a:cubicBezTo>
                  <a:pt x="6" y="37"/>
                  <a:pt x="4" y="38"/>
                  <a:pt x="3" y="38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Freeform 115"/>
          <p:cNvSpPr/>
          <p:nvPr/>
        </p:nvSpPr>
        <p:spPr bwMode="auto">
          <a:xfrm>
            <a:off x="4219394" y="2376636"/>
            <a:ext cx="192290" cy="41548"/>
          </a:xfrm>
          <a:custGeom>
            <a:avLst/>
            <a:gdLst>
              <a:gd name="T0" fmla="*/ 33 w 36"/>
              <a:gd name="T1" fmla="*/ 8 h 8"/>
              <a:gd name="T2" fmla="*/ 32 w 36"/>
              <a:gd name="T3" fmla="*/ 8 h 8"/>
              <a:gd name="T4" fmla="*/ 22 w 36"/>
              <a:gd name="T5" fmla="*/ 8 h 8"/>
              <a:gd name="T6" fmla="*/ 3 w 36"/>
              <a:gd name="T7" fmla="*/ 6 h 8"/>
              <a:gd name="T8" fmla="*/ 0 w 36"/>
              <a:gd name="T9" fmla="*/ 3 h 8"/>
              <a:gd name="T10" fmla="*/ 3 w 36"/>
              <a:gd name="T11" fmla="*/ 0 h 8"/>
              <a:gd name="T12" fmla="*/ 23 w 36"/>
              <a:gd name="T13" fmla="*/ 2 h 8"/>
              <a:gd name="T14" fmla="*/ 33 w 36"/>
              <a:gd name="T15" fmla="*/ 2 h 8"/>
              <a:gd name="T16" fmla="*/ 36 w 36"/>
              <a:gd name="T17" fmla="*/ 6 h 8"/>
              <a:gd name="T18" fmla="*/ 33 w 36"/>
              <a:gd name="T1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8">
                <a:moveTo>
                  <a:pt x="33" y="8"/>
                </a:moveTo>
                <a:cubicBezTo>
                  <a:pt x="33" y="8"/>
                  <a:pt x="33" y="8"/>
                  <a:pt x="32" y="8"/>
                </a:cubicBezTo>
                <a:cubicBezTo>
                  <a:pt x="29" y="8"/>
                  <a:pt x="26" y="8"/>
                  <a:pt x="22" y="8"/>
                </a:cubicBezTo>
                <a:cubicBezTo>
                  <a:pt x="16" y="7"/>
                  <a:pt x="9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9" y="0"/>
                  <a:pt x="16" y="1"/>
                  <a:pt x="23" y="2"/>
                </a:cubicBezTo>
                <a:cubicBezTo>
                  <a:pt x="26" y="2"/>
                  <a:pt x="30" y="2"/>
                  <a:pt x="33" y="2"/>
                </a:cubicBezTo>
                <a:cubicBezTo>
                  <a:pt x="35" y="2"/>
                  <a:pt x="36" y="4"/>
                  <a:pt x="36" y="6"/>
                </a:cubicBezTo>
                <a:cubicBezTo>
                  <a:pt x="36" y="7"/>
                  <a:pt x="34" y="8"/>
                  <a:pt x="33" y="8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Freeform 116"/>
          <p:cNvSpPr/>
          <p:nvPr/>
        </p:nvSpPr>
        <p:spPr bwMode="auto">
          <a:xfrm>
            <a:off x="4740884" y="2792110"/>
            <a:ext cx="213827" cy="192350"/>
          </a:xfrm>
          <a:custGeom>
            <a:avLst/>
            <a:gdLst>
              <a:gd name="T0" fmla="*/ 38 w 40"/>
              <a:gd name="T1" fmla="*/ 36 h 36"/>
              <a:gd name="T2" fmla="*/ 36 w 40"/>
              <a:gd name="T3" fmla="*/ 34 h 36"/>
              <a:gd name="T4" fmla="*/ 34 w 40"/>
              <a:gd name="T5" fmla="*/ 23 h 36"/>
              <a:gd name="T6" fmla="*/ 31 w 40"/>
              <a:gd name="T7" fmla="*/ 11 h 36"/>
              <a:gd name="T8" fmla="*/ 26 w 40"/>
              <a:gd name="T9" fmla="*/ 23 h 36"/>
              <a:gd name="T10" fmla="*/ 21 w 40"/>
              <a:gd name="T11" fmla="*/ 33 h 36"/>
              <a:gd name="T12" fmla="*/ 19 w 40"/>
              <a:gd name="T13" fmla="*/ 34 h 36"/>
              <a:gd name="T14" fmla="*/ 18 w 40"/>
              <a:gd name="T15" fmla="*/ 33 h 36"/>
              <a:gd name="T16" fmla="*/ 10 w 40"/>
              <a:gd name="T17" fmla="*/ 8 h 36"/>
              <a:gd name="T18" fmla="*/ 4 w 40"/>
              <a:gd name="T19" fmla="*/ 31 h 36"/>
              <a:gd name="T20" fmla="*/ 2 w 40"/>
              <a:gd name="T21" fmla="*/ 33 h 36"/>
              <a:gd name="T22" fmla="*/ 0 w 40"/>
              <a:gd name="T23" fmla="*/ 31 h 36"/>
              <a:gd name="T24" fmla="*/ 8 w 40"/>
              <a:gd name="T25" fmla="*/ 1 h 36"/>
              <a:gd name="T26" fmla="*/ 10 w 40"/>
              <a:gd name="T27" fmla="*/ 0 h 36"/>
              <a:gd name="T28" fmla="*/ 12 w 40"/>
              <a:gd name="T29" fmla="*/ 1 h 36"/>
              <a:gd name="T30" fmla="*/ 20 w 40"/>
              <a:gd name="T31" fmla="*/ 26 h 36"/>
              <a:gd name="T32" fmla="*/ 22 w 40"/>
              <a:gd name="T33" fmla="*/ 21 h 36"/>
              <a:gd name="T34" fmla="*/ 30 w 40"/>
              <a:gd name="T35" fmla="*/ 3 h 36"/>
              <a:gd name="T36" fmla="*/ 32 w 40"/>
              <a:gd name="T37" fmla="*/ 2 h 36"/>
              <a:gd name="T38" fmla="*/ 34 w 40"/>
              <a:gd name="T39" fmla="*/ 3 h 36"/>
              <a:gd name="T40" fmla="*/ 38 w 40"/>
              <a:gd name="T41" fmla="*/ 22 h 36"/>
              <a:gd name="T42" fmla="*/ 40 w 40"/>
              <a:gd name="T43" fmla="*/ 33 h 36"/>
              <a:gd name="T44" fmla="*/ 38 w 40"/>
              <a:gd name="T45" fmla="*/ 36 h 36"/>
              <a:gd name="T46" fmla="*/ 38 w 40"/>
              <a:gd name="T4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" h="36">
                <a:moveTo>
                  <a:pt x="38" y="36"/>
                </a:moveTo>
                <a:cubicBezTo>
                  <a:pt x="37" y="36"/>
                  <a:pt x="36" y="35"/>
                  <a:pt x="36" y="34"/>
                </a:cubicBezTo>
                <a:cubicBezTo>
                  <a:pt x="35" y="31"/>
                  <a:pt x="35" y="27"/>
                  <a:pt x="34" y="23"/>
                </a:cubicBezTo>
                <a:cubicBezTo>
                  <a:pt x="33" y="19"/>
                  <a:pt x="32" y="15"/>
                  <a:pt x="31" y="11"/>
                </a:cubicBezTo>
                <a:cubicBezTo>
                  <a:pt x="30" y="15"/>
                  <a:pt x="28" y="19"/>
                  <a:pt x="26" y="23"/>
                </a:cubicBezTo>
                <a:cubicBezTo>
                  <a:pt x="24" y="26"/>
                  <a:pt x="23" y="30"/>
                  <a:pt x="21" y="33"/>
                </a:cubicBezTo>
                <a:cubicBezTo>
                  <a:pt x="21" y="34"/>
                  <a:pt x="20" y="34"/>
                  <a:pt x="19" y="34"/>
                </a:cubicBezTo>
                <a:cubicBezTo>
                  <a:pt x="18" y="34"/>
                  <a:pt x="18" y="33"/>
                  <a:pt x="18" y="33"/>
                </a:cubicBezTo>
                <a:cubicBezTo>
                  <a:pt x="15" y="25"/>
                  <a:pt x="13" y="16"/>
                  <a:pt x="10" y="8"/>
                </a:cubicBezTo>
                <a:cubicBezTo>
                  <a:pt x="8" y="17"/>
                  <a:pt x="4" y="29"/>
                  <a:pt x="4" y="31"/>
                </a:cubicBezTo>
                <a:cubicBezTo>
                  <a:pt x="4" y="32"/>
                  <a:pt x="3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1" y="26"/>
                  <a:pt x="7" y="6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1" y="0"/>
                  <a:pt x="12" y="0"/>
                  <a:pt x="12" y="1"/>
                </a:cubicBezTo>
                <a:cubicBezTo>
                  <a:pt x="15" y="9"/>
                  <a:pt x="17" y="18"/>
                  <a:pt x="20" y="26"/>
                </a:cubicBezTo>
                <a:cubicBezTo>
                  <a:pt x="21" y="24"/>
                  <a:pt x="21" y="23"/>
                  <a:pt x="22" y="21"/>
                </a:cubicBezTo>
                <a:cubicBezTo>
                  <a:pt x="25" y="15"/>
                  <a:pt x="28" y="9"/>
                  <a:pt x="30" y="3"/>
                </a:cubicBezTo>
                <a:cubicBezTo>
                  <a:pt x="30" y="2"/>
                  <a:pt x="31" y="2"/>
                  <a:pt x="32" y="2"/>
                </a:cubicBezTo>
                <a:cubicBezTo>
                  <a:pt x="33" y="2"/>
                  <a:pt x="34" y="2"/>
                  <a:pt x="34" y="3"/>
                </a:cubicBezTo>
                <a:cubicBezTo>
                  <a:pt x="35" y="9"/>
                  <a:pt x="36" y="16"/>
                  <a:pt x="38" y="22"/>
                </a:cubicBezTo>
                <a:cubicBezTo>
                  <a:pt x="38" y="26"/>
                  <a:pt x="39" y="30"/>
                  <a:pt x="40" y="33"/>
                </a:cubicBezTo>
                <a:cubicBezTo>
                  <a:pt x="40" y="34"/>
                  <a:pt x="39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Freeform 117"/>
          <p:cNvSpPr/>
          <p:nvPr/>
        </p:nvSpPr>
        <p:spPr bwMode="auto">
          <a:xfrm>
            <a:off x="4736269" y="2307391"/>
            <a:ext cx="164601" cy="223125"/>
          </a:xfrm>
          <a:custGeom>
            <a:avLst/>
            <a:gdLst>
              <a:gd name="T0" fmla="*/ 28 w 31"/>
              <a:gd name="T1" fmla="*/ 42 h 42"/>
              <a:gd name="T2" fmla="*/ 27 w 31"/>
              <a:gd name="T3" fmla="*/ 42 h 42"/>
              <a:gd name="T4" fmla="*/ 11 w 31"/>
              <a:gd name="T5" fmla="*/ 42 h 42"/>
              <a:gd name="T6" fmla="*/ 3 w 31"/>
              <a:gd name="T7" fmla="*/ 42 h 42"/>
              <a:gd name="T8" fmla="*/ 3 w 31"/>
              <a:gd name="T9" fmla="*/ 42 h 42"/>
              <a:gd name="T10" fmla="*/ 0 w 31"/>
              <a:gd name="T11" fmla="*/ 39 h 42"/>
              <a:gd name="T12" fmla="*/ 0 w 31"/>
              <a:gd name="T13" fmla="*/ 14 h 42"/>
              <a:gd name="T14" fmla="*/ 0 w 31"/>
              <a:gd name="T15" fmla="*/ 3 h 42"/>
              <a:gd name="T16" fmla="*/ 3 w 31"/>
              <a:gd name="T17" fmla="*/ 0 h 42"/>
              <a:gd name="T18" fmla="*/ 26 w 31"/>
              <a:gd name="T19" fmla="*/ 1 h 42"/>
              <a:gd name="T20" fmla="*/ 28 w 31"/>
              <a:gd name="T21" fmla="*/ 1 h 42"/>
              <a:gd name="T22" fmla="*/ 31 w 31"/>
              <a:gd name="T23" fmla="*/ 4 h 42"/>
              <a:gd name="T24" fmla="*/ 28 w 31"/>
              <a:gd name="T25" fmla="*/ 7 h 42"/>
              <a:gd name="T26" fmla="*/ 26 w 31"/>
              <a:gd name="T27" fmla="*/ 7 h 42"/>
              <a:gd name="T28" fmla="*/ 6 w 31"/>
              <a:gd name="T29" fmla="*/ 6 h 42"/>
              <a:gd name="T30" fmla="*/ 6 w 31"/>
              <a:gd name="T31" fmla="*/ 14 h 42"/>
              <a:gd name="T32" fmla="*/ 6 w 31"/>
              <a:gd name="T33" fmla="*/ 36 h 42"/>
              <a:gd name="T34" fmla="*/ 11 w 31"/>
              <a:gd name="T35" fmla="*/ 36 h 42"/>
              <a:gd name="T36" fmla="*/ 28 w 31"/>
              <a:gd name="T37" fmla="*/ 36 h 42"/>
              <a:gd name="T38" fmla="*/ 31 w 31"/>
              <a:gd name="T39" fmla="*/ 40 h 42"/>
              <a:gd name="T40" fmla="*/ 28 w 31"/>
              <a:gd name="T41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1" h="42">
                <a:moveTo>
                  <a:pt x="28" y="42"/>
                </a:moveTo>
                <a:cubicBezTo>
                  <a:pt x="28" y="42"/>
                  <a:pt x="27" y="42"/>
                  <a:pt x="27" y="42"/>
                </a:cubicBezTo>
                <a:cubicBezTo>
                  <a:pt x="22" y="42"/>
                  <a:pt x="16" y="42"/>
                  <a:pt x="11" y="42"/>
                </a:cubicBezTo>
                <a:cubicBezTo>
                  <a:pt x="8" y="42"/>
                  <a:pt x="6" y="42"/>
                  <a:pt x="3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2" y="42"/>
                  <a:pt x="0" y="41"/>
                  <a:pt x="0" y="39"/>
                </a:cubicBezTo>
                <a:cubicBezTo>
                  <a:pt x="0" y="33"/>
                  <a:pt x="0" y="23"/>
                  <a:pt x="0" y="14"/>
                </a:cubicBezTo>
                <a:cubicBezTo>
                  <a:pt x="0" y="10"/>
                  <a:pt x="0" y="6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11" y="0"/>
                  <a:pt x="19" y="0"/>
                  <a:pt x="26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30" y="1"/>
                  <a:pt x="31" y="2"/>
                  <a:pt x="31" y="4"/>
                </a:cubicBezTo>
                <a:cubicBezTo>
                  <a:pt x="31" y="6"/>
                  <a:pt x="30" y="7"/>
                  <a:pt x="28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19" y="6"/>
                  <a:pt x="13" y="6"/>
                  <a:pt x="6" y="6"/>
                </a:cubicBezTo>
                <a:cubicBezTo>
                  <a:pt x="6" y="9"/>
                  <a:pt x="6" y="11"/>
                  <a:pt x="6" y="14"/>
                </a:cubicBezTo>
                <a:cubicBezTo>
                  <a:pt x="6" y="22"/>
                  <a:pt x="6" y="30"/>
                  <a:pt x="6" y="36"/>
                </a:cubicBezTo>
                <a:cubicBezTo>
                  <a:pt x="8" y="36"/>
                  <a:pt x="9" y="36"/>
                  <a:pt x="11" y="36"/>
                </a:cubicBezTo>
                <a:cubicBezTo>
                  <a:pt x="16" y="36"/>
                  <a:pt x="22" y="36"/>
                  <a:pt x="28" y="36"/>
                </a:cubicBezTo>
                <a:cubicBezTo>
                  <a:pt x="30" y="37"/>
                  <a:pt x="31" y="38"/>
                  <a:pt x="31" y="40"/>
                </a:cubicBezTo>
                <a:cubicBezTo>
                  <a:pt x="30" y="41"/>
                  <a:pt x="29" y="42"/>
                  <a:pt x="28" y="42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Freeform 118"/>
          <p:cNvSpPr/>
          <p:nvPr/>
        </p:nvSpPr>
        <p:spPr bwMode="auto">
          <a:xfrm>
            <a:off x="4736269" y="2408951"/>
            <a:ext cx="159985" cy="30776"/>
          </a:xfrm>
          <a:custGeom>
            <a:avLst/>
            <a:gdLst>
              <a:gd name="T0" fmla="*/ 27 w 30"/>
              <a:gd name="T1" fmla="*/ 6 h 6"/>
              <a:gd name="T2" fmla="*/ 27 w 30"/>
              <a:gd name="T3" fmla="*/ 6 h 6"/>
              <a:gd name="T4" fmla="*/ 3 w 30"/>
              <a:gd name="T5" fmla="*/ 6 h 6"/>
              <a:gd name="T6" fmla="*/ 0 w 30"/>
              <a:gd name="T7" fmla="*/ 3 h 6"/>
              <a:gd name="T8" fmla="*/ 3 w 30"/>
              <a:gd name="T9" fmla="*/ 0 h 6"/>
              <a:gd name="T10" fmla="*/ 27 w 30"/>
              <a:gd name="T11" fmla="*/ 0 h 6"/>
              <a:gd name="T12" fmla="*/ 30 w 30"/>
              <a:gd name="T13" fmla="*/ 3 h 6"/>
              <a:gd name="T14" fmla="*/ 27 w 30"/>
              <a:gd name="T1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" h="6">
                <a:moveTo>
                  <a:pt x="27" y="6"/>
                </a:moveTo>
                <a:cubicBezTo>
                  <a:pt x="27" y="6"/>
                  <a:pt x="27" y="6"/>
                  <a:pt x="27" y="6"/>
                </a:cubicBezTo>
                <a:cubicBezTo>
                  <a:pt x="16" y="6"/>
                  <a:pt x="10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0" y="0"/>
                  <a:pt x="16" y="0"/>
                  <a:pt x="27" y="0"/>
                </a:cubicBezTo>
                <a:cubicBezTo>
                  <a:pt x="28" y="0"/>
                  <a:pt x="30" y="2"/>
                  <a:pt x="30" y="3"/>
                </a:cubicBezTo>
                <a:cubicBezTo>
                  <a:pt x="30" y="5"/>
                  <a:pt x="28" y="6"/>
                  <a:pt x="27" y="6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Freeform 119"/>
          <p:cNvSpPr/>
          <p:nvPr/>
        </p:nvSpPr>
        <p:spPr bwMode="auto">
          <a:xfrm>
            <a:off x="4240930" y="2839813"/>
            <a:ext cx="153832" cy="203121"/>
          </a:xfrm>
          <a:custGeom>
            <a:avLst/>
            <a:gdLst>
              <a:gd name="T0" fmla="*/ 27 w 29"/>
              <a:gd name="T1" fmla="*/ 38 h 38"/>
              <a:gd name="T2" fmla="*/ 25 w 29"/>
              <a:gd name="T3" fmla="*/ 36 h 38"/>
              <a:gd name="T4" fmla="*/ 21 w 29"/>
              <a:gd name="T5" fmla="*/ 27 h 38"/>
              <a:gd name="T6" fmla="*/ 14 w 29"/>
              <a:gd name="T7" fmla="*/ 7 h 38"/>
              <a:gd name="T8" fmla="*/ 9 w 29"/>
              <a:gd name="T9" fmla="*/ 21 h 38"/>
              <a:gd name="T10" fmla="*/ 4 w 29"/>
              <a:gd name="T11" fmla="*/ 35 h 38"/>
              <a:gd name="T12" fmla="*/ 1 w 29"/>
              <a:gd name="T13" fmla="*/ 36 h 38"/>
              <a:gd name="T14" fmla="*/ 0 w 29"/>
              <a:gd name="T15" fmla="*/ 34 h 38"/>
              <a:gd name="T16" fmla="*/ 5 w 29"/>
              <a:gd name="T17" fmla="*/ 20 h 38"/>
              <a:gd name="T18" fmla="*/ 12 w 29"/>
              <a:gd name="T19" fmla="*/ 1 h 38"/>
              <a:gd name="T20" fmla="*/ 14 w 29"/>
              <a:gd name="T21" fmla="*/ 0 h 38"/>
              <a:gd name="T22" fmla="*/ 14 w 29"/>
              <a:gd name="T23" fmla="*/ 0 h 38"/>
              <a:gd name="T24" fmla="*/ 16 w 29"/>
              <a:gd name="T25" fmla="*/ 1 h 38"/>
              <a:gd name="T26" fmla="*/ 25 w 29"/>
              <a:gd name="T27" fmla="*/ 25 h 38"/>
              <a:gd name="T28" fmla="*/ 28 w 29"/>
              <a:gd name="T29" fmla="*/ 35 h 38"/>
              <a:gd name="T30" fmla="*/ 27 w 29"/>
              <a:gd name="T31" fmla="*/ 38 h 38"/>
              <a:gd name="T32" fmla="*/ 27 w 29"/>
              <a:gd name="T33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" h="38">
                <a:moveTo>
                  <a:pt x="27" y="38"/>
                </a:moveTo>
                <a:cubicBezTo>
                  <a:pt x="26" y="38"/>
                  <a:pt x="25" y="37"/>
                  <a:pt x="25" y="36"/>
                </a:cubicBezTo>
                <a:cubicBezTo>
                  <a:pt x="24" y="35"/>
                  <a:pt x="23" y="31"/>
                  <a:pt x="21" y="27"/>
                </a:cubicBezTo>
                <a:cubicBezTo>
                  <a:pt x="19" y="21"/>
                  <a:pt x="16" y="13"/>
                  <a:pt x="14" y="7"/>
                </a:cubicBezTo>
                <a:cubicBezTo>
                  <a:pt x="12" y="11"/>
                  <a:pt x="11" y="16"/>
                  <a:pt x="9" y="21"/>
                </a:cubicBezTo>
                <a:cubicBezTo>
                  <a:pt x="7" y="27"/>
                  <a:pt x="5" y="32"/>
                  <a:pt x="4" y="35"/>
                </a:cubicBezTo>
                <a:cubicBezTo>
                  <a:pt x="3" y="36"/>
                  <a:pt x="2" y="37"/>
                  <a:pt x="1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2" y="30"/>
                  <a:pt x="3" y="25"/>
                  <a:pt x="5" y="20"/>
                </a:cubicBezTo>
                <a:cubicBezTo>
                  <a:pt x="8" y="13"/>
                  <a:pt x="10" y="6"/>
                  <a:pt x="12" y="1"/>
                </a:cubicBezTo>
                <a:cubicBezTo>
                  <a:pt x="12" y="1"/>
                  <a:pt x="13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1"/>
                  <a:pt x="16" y="1"/>
                </a:cubicBezTo>
                <a:cubicBezTo>
                  <a:pt x="19" y="8"/>
                  <a:pt x="22" y="18"/>
                  <a:pt x="25" y="25"/>
                </a:cubicBezTo>
                <a:cubicBezTo>
                  <a:pt x="26" y="30"/>
                  <a:pt x="28" y="33"/>
                  <a:pt x="28" y="35"/>
                </a:cubicBezTo>
                <a:cubicBezTo>
                  <a:pt x="29" y="36"/>
                  <a:pt x="28" y="37"/>
                  <a:pt x="27" y="38"/>
                </a:cubicBezTo>
                <a:cubicBezTo>
                  <a:pt x="27" y="38"/>
                  <a:pt x="27" y="38"/>
                  <a:pt x="27" y="38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Freeform 120"/>
          <p:cNvSpPr/>
          <p:nvPr/>
        </p:nvSpPr>
        <p:spPr bwMode="auto">
          <a:xfrm>
            <a:off x="4234777" y="2952145"/>
            <a:ext cx="159985" cy="21543"/>
          </a:xfrm>
          <a:custGeom>
            <a:avLst/>
            <a:gdLst>
              <a:gd name="T0" fmla="*/ 28 w 30"/>
              <a:gd name="T1" fmla="*/ 4 h 4"/>
              <a:gd name="T2" fmla="*/ 18 w 30"/>
              <a:gd name="T3" fmla="*/ 4 h 4"/>
              <a:gd name="T4" fmla="*/ 2 w 30"/>
              <a:gd name="T5" fmla="*/ 4 h 4"/>
              <a:gd name="T6" fmla="*/ 2 w 30"/>
              <a:gd name="T7" fmla="*/ 4 h 4"/>
              <a:gd name="T8" fmla="*/ 0 w 30"/>
              <a:gd name="T9" fmla="*/ 2 h 4"/>
              <a:gd name="T10" fmla="*/ 2 w 30"/>
              <a:gd name="T11" fmla="*/ 0 h 4"/>
              <a:gd name="T12" fmla="*/ 18 w 30"/>
              <a:gd name="T13" fmla="*/ 0 h 4"/>
              <a:gd name="T14" fmla="*/ 28 w 30"/>
              <a:gd name="T15" fmla="*/ 0 h 4"/>
              <a:gd name="T16" fmla="*/ 30 w 30"/>
              <a:gd name="T17" fmla="*/ 2 h 4"/>
              <a:gd name="T18" fmla="*/ 28 w 30"/>
              <a:gd name="T1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" h="4">
                <a:moveTo>
                  <a:pt x="28" y="4"/>
                </a:moveTo>
                <a:cubicBezTo>
                  <a:pt x="25" y="4"/>
                  <a:pt x="22" y="4"/>
                  <a:pt x="18" y="4"/>
                </a:cubicBezTo>
                <a:cubicBezTo>
                  <a:pt x="12" y="4"/>
                  <a:pt x="6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" y="0"/>
                  <a:pt x="12" y="0"/>
                  <a:pt x="18" y="0"/>
                </a:cubicBezTo>
                <a:cubicBezTo>
                  <a:pt x="22" y="0"/>
                  <a:pt x="25" y="0"/>
                  <a:pt x="28" y="0"/>
                </a:cubicBezTo>
                <a:cubicBezTo>
                  <a:pt x="29" y="0"/>
                  <a:pt x="30" y="1"/>
                  <a:pt x="30" y="2"/>
                </a:cubicBezTo>
                <a:cubicBezTo>
                  <a:pt x="30" y="3"/>
                  <a:pt x="29" y="4"/>
                  <a:pt x="28" y="4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文本框 7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843925" y="1409476"/>
            <a:ext cx="1882655" cy="57708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教学过程</a:t>
            </a:r>
          </a:p>
        </p:txBody>
      </p:sp>
      <p:sp>
        <p:nvSpPr>
          <p:cNvPr id="76" name="文本框 7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843925" y="3469209"/>
            <a:ext cx="1882655" cy="57708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文本框 7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6470076" y="1409476"/>
            <a:ext cx="1882655" cy="57708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文本框 7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6470076" y="3469209"/>
            <a:ext cx="1882655" cy="57708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921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"/>
          <p:cNvGrpSpPr/>
          <p:nvPr/>
        </p:nvGrpSpPr>
        <p:grpSpPr>
          <a:xfrm>
            <a:off x="1330282" y="1293077"/>
            <a:ext cx="3325006" cy="2567944"/>
            <a:chOff x="4451350" y="511175"/>
            <a:chExt cx="3092450" cy="2387601"/>
          </a:xfrm>
          <a:solidFill>
            <a:schemeClr val="accent2"/>
          </a:solidFill>
        </p:grpSpPr>
        <p:sp>
          <p:nvSpPr>
            <p:cNvPr id="6" name="Freeform 51"/>
            <p:cNvSpPr/>
            <p:nvPr/>
          </p:nvSpPr>
          <p:spPr bwMode="auto">
            <a:xfrm>
              <a:off x="5808663" y="1974850"/>
              <a:ext cx="39688" cy="141288"/>
            </a:xfrm>
            <a:custGeom>
              <a:avLst/>
              <a:gdLst>
                <a:gd name="T0" fmla="*/ 1 w 2"/>
                <a:gd name="T1" fmla="*/ 3 h 7"/>
                <a:gd name="T2" fmla="*/ 0 w 2"/>
                <a:gd name="T3" fmla="*/ 6 h 7"/>
                <a:gd name="T4" fmla="*/ 1 w 2"/>
                <a:gd name="T5" fmla="*/ 6 h 7"/>
                <a:gd name="T6" fmla="*/ 1 w 2"/>
                <a:gd name="T7" fmla="*/ 2 h 7"/>
                <a:gd name="T8" fmla="*/ 1 w 2"/>
                <a:gd name="T9" fmla="*/ 0 h 7"/>
                <a:gd name="T10" fmla="*/ 1 w 2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1" y="3"/>
                  </a:move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1" y="7"/>
                    <a:pt x="1" y="6"/>
                  </a:cubicBezTo>
                  <a:cubicBezTo>
                    <a:pt x="1" y="5"/>
                    <a:pt x="1" y="4"/>
                    <a:pt x="1" y="2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52"/>
            <p:cNvSpPr/>
            <p:nvPr/>
          </p:nvSpPr>
          <p:spPr bwMode="auto">
            <a:xfrm>
              <a:off x="5349875" y="2116138"/>
              <a:ext cx="19050" cy="200025"/>
            </a:xfrm>
            <a:custGeom>
              <a:avLst/>
              <a:gdLst>
                <a:gd name="T0" fmla="*/ 1 w 1"/>
                <a:gd name="T1" fmla="*/ 0 h 10"/>
                <a:gd name="T2" fmla="*/ 1 w 1"/>
                <a:gd name="T3" fmla="*/ 0 h 10"/>
                <a:gd name="T4" fmla="*/ 1 w 1"/>
                <a:gd name="T5" fmla="*/ 2 h 10"/>
                <a:gd name="T6" fmla="*/ 0 w 1"/>
                <a:gd name="T7" fmla="*/ 9 h 10"/>
                <a:gd name="T8" fmla="*/ 1 w 1"/>
                <a:gd name="T9" fmla="*/ 10 h 10"/>
                <a:gd name="T10" fmla="*/ 1 w 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5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53"/>
            <p:cNvSpPr>
              <a:spLocks noEditPoints="1"/>
            </p:cNvSpPr>
            <p:nvPr/>
          </p:nvSpPr>
          <p:spPr bwMode="auto">
            <a:xfrm>
              <a:off x="4791075" y="911225"/>
              <a:ext cx="2254250" cy="1606550"/>
            </a:xfrm>
            <a:custGeom>
              <a:avLst/>
              <a:gdLst>
                <a:gd name="T0" fmla="*/ 87 w 113"/>
                <a:gd name="T1" fmla="*/ 18 h 80"/>
                <a:gd name="T2" fmla="*/ 88 w 113"/>
                <a:gd name="T3" fmla="*/ 27 h 80"/>
                <a:gd name="T4" fmla="*/ 63 w 113"/>
                <a:gd name="T5" fmla="*/ 46 h 80"/>
                <a:gd name="T6" fmla="*/ 35 w 113"/>
                <a:gd name="T7" fmla="*/ 57 h 80"/>
                <a:gd name="T8" fmla="*/ 1 w 113"/>
                <a:gd name="T9" fmla="*/ 74 h 80"/>
                <a:gd name="T10" fmla="*/ 19 w 113"/>
                <a:gd name="T11" fmla="*/ 76 h 80"/>
                <a:gd name="T12" fmla="*/ 67 w 113"/>
                <a:gd name="T13" fmla="*/ 54 h 80"/>
                <a:gd name="T14" fmla="*/ 91 w 113"/>
                <a:gd name="T15" fmla="*/ 33 h 80"/>
                <a:gd name="T16" fmla="*/ 107 w 113"/>
                <a:gd name="T17" fmla="*/ 19 h 80"/>
                <a:gd name="T18" fmla="*/ 92 w 113"/>
                <a:gd name="T19" fmla="*/ 17 h 80"/>
                <a:gd name="T20" fmla="*/ 1 w 113"/>
                <a:gd name="T21" fmla="*/ 67 h 80"/>
                <a:gd name="T22" fmla="*/ 3 w 113"/>
                <a:gd name="T23" fmla="*/ 67 h 80"/>
                <a:gd name="T24" fmla="*/ 6 w 113"/>
                <a:gd name="T25" fmla="*/ 68 h 80"/>
                <a:gd name="T26" fmla="*/ 6 w 113"/>
                <a:gd name="T27" fmla="*/ 63 h 80"/>
                <a:gd name="T28" fmla="*/ 8 w 113"/>
                <a:gd name="T29" fmla="*/ 62 h 80"/>
                <a:gd name="T30" fmla="*/ 9 w 113"/>
                <a:gd name="T31" fmla="*/ 62 h 80"/>
                <a:gd name="T32" fmla="*/ 11 w 113"/>
                <a:gd name="T33" fmla="*/ 75 h 80"/>
                <a:gd name="T34" fmla="*/ 13 w 113"/>
                <a:gd name="T35" fmla="*/ 74 h 80"/>
                <a:gd name="T36" fmla="*/ 17 w 113"/>
                <a:gd name="T37" fmla="*/ 65 h 80"/>
                <a:gd name="T38" fmla="*/ 21 w 113"/>
                <a:gd name="T39" fmla="*/ 73 h 80"/>
                <a:gd name="T40" fmla="*/ 19 w 113"/>
                <a:gd name="T41" fmla="*/ 68 h 80"/>
                <a:gd name="T42" fmla="*/ 21 w 113"/>
                <a:gd name="T43" fmla="*/ 61 h 80"/>
                <a:gd name="T44" fmla="*/ 22 w 113"/>
                <a:gd name="T45" fmla="*/ 72 h 80"/>
                <a:gd name="T46" fmla="*/ 26 w 113"/>
                <a:gd name="T47" fmla="*/ 67 h 80"/>
                <a:gd name="T48" fmla="*/ 26 w 113"/>
                <a:gd name="T49" fmla="*/ 67 h 80"/>
                <a:gd name="T50" fmla="*/ 31 w 113"/>
                <a:gd name="T51" fmla="*/ 69 h 80"/>
                <a:gd name="T52" fmla="*/ 34 w 113"/>
                <a:gd name="T53" fmla="*/ 68 h 80"/>
                <a:gd name="T54" fmla="*/ 38 w 113"/>
                <a:gd name="T55" fmla="*/ 58 h 80"/>
                <a:gd name="T56" fmla="*/ 41 w 113"/>
                <a:gd name="T57" fmla="*/ 58 h 80"/>
                <a:gd name="T58" fmla="*/ 42 w 113"/>
                <a:gd name="T59" fmla="*/ 64 h 80"/>
                <a:gd name="T60" fmla="*/ 45 w 113"/>
                <a:gd name="T61" fmla="*/ 57 h 80"/>
                <a:gd name="T62" fmla="*/ 47 w 113"/>
                <a:gd name="T63" fmla="*/ 55 h 80"/>
                <a:gd name="T64" fmla="*/ 50 w 113"/>
                <a:gd name="T65" fmla="*/ 60 h 80"/>
                <a:gd name="T66" fmla="*/ 55 w 113"/>
                <a:gd name="T67" fmla="*/ 51 h 80"/>
                <a:gd name="T68" fmla="*/ 57 w 113"/>
                <a:gd name="T69" fmla="*/ 57 h 80"/>
                <a:gd name="T70" fmla="*/ 59 w 113"/>
                <a:gd name="T71" fmla="*/ 56 h 80"/>
                <a:gd name="T72" fmla="*/ 62 w 113"/>
                <a:gd name="T73" fmla="*/ 48 h 80"/>
                <a:gd name="T74" fmla="*/ 64 w 113"/>
                <a:gd name="T75" fmla="*/ 53 h 80"/>
                <a:gd name="T76" fmla="*/ 66 w 113"/>
                <a:gd name="T77" fmla="*/ 45 h 80"/>
                <a:gd name="T78" fmla="*/ 71 w 113"/>
                <a:gd name="T79" fmla="*/ 47 h 80"/>
                <a:gd name="T80" fmla="*/ 74 w 113"/>
                <a:gd name="T81" fmla="*/ 40 h 80"/>
                <a:gd name="T82" fmla="*/ 76 w 113"/>
                <a:gd name="T83" fmla="*/ 39 h 80"/>
                <a:gd name="T84" fmla="*/ 79 w 113"/>
                <a:gd name="T85" fmla="*/ 36 h 80"/>
                <a:gd name="T86" fmla="*/ 82 w 113"/>
                <a:gd name="T87" fmla="*/ 40 h 80"/>
                <a:gd name="T88" fmla="*/ 87 w 113"/>
                <a:gd name="T89" fmla="*/ 34 h 80"/>
                <a:gd name="T90" fmla="*/ 89 w 113"/>
                <a:gd name="T91" fmla="*/ 28 h 80"/>
                <a:gd name="T92" fmla="*/ 94 w 113"/>
                <a:gd name="T93" fmla="*/ 15 h 80"/>
                <a:gd name="T94" fmla="*/ 93 w 113"/>
                <a:gd name="T95" fmla="*/ 24 h 80"/>
                <a:gd name="T96" fmla="*/ 96 w 113"/>
                <a:gd name="T97" fmla="*/ 20 h 80"/>
                <a:gd name="T98" fmla="*/ 97 w 113"/>
                <a:gd name="T99" fmla="*/ 23 h 80"/>
                <a:gd name="T100" fmla="*/ 98 w 113"/>
                <a:gd name="T101" fmla="*/ 23 h 80"/>
                <a:gd name="T102" fmla="*/ 100 w 113"/>
                <a:gd name="T103" fmla="*/ 24 h 80"/>
                <a:gd name="T104" fmla="*/ 101 w 113"/>
                <a:gd name="T105" fmla="*/ 19 h 80"/>
                <a:gd name="T106" fmla="*/ 101 w 113"/>
                <a:gd name="T107" fmla="*/ 12 h 80"/>
                <a:gd name="T108" fmla="*/ 102 w 113"/>
                <a:gd name="T109" fmla="*/ 24 h 80"/>
                <a:gd name="T110" fmla="*/ 106 w 113"/>
                <a:gd name="T111" fmla="*/ 16 h 80"/>
                <a:gd name="T112" fmla="*/ 108 w 113"/>
                <a:gd name="T113" fmla="*/ 11 h 80"/>
                <a:gd name="T114" fmla="*/ 109 w 113"/>
                <a:gd name="T115" fmla="*/ 9 h 80"/>
                <a:gd name="T116" fmla="*/ 110 w 113"/>
                <a:gd name="T117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80">
                  <a:moveTo>
                    <a:pt x="112" y="0"/>
                  </a:moveTo>
                  <a:cubicBezTo>
                    <a:pt x="111" y="1"/>
                    <a:pt x="109" y="2"/>
                    <a:pt x="108" y="3"/>
                  </a:cubicBezTo>
                  <a:cubicBezTo>
                    <a:pt x="108" y="4"/>
                    <a:pt x="107" y="5"/>
                    <a:pt x="106" y="6"/>
                  </a:cubicBezTo>
                  <a:cubicBezTo>
                    <a:pt x="106" y="6"/>
                    <a:pt x="106" y="6"/>
                    <a:pt x="105" y="6"/>
                  </a:cubicBezTo>
                  <a:cubicBezTo>
                    <a:pt x="101" y="10"/>
                    <a:pt x="96" y="13"/>
                    <a:pt x="91" y="16"/>
                  </a:cubicBezTo>
                  <a:cubicBezTo>
                    <a:pt x="90" y="16"/>
                    <a:pt x="90" y="17"/>
                    <a:pt x="89" y="17"/>
                  </a:cubicBezTo>
                  <a:cubicBezTo>
                    <a:pt x="89" y="17"/>
                    <a:pt x="88" y="17"/>
                    <a:pt x="87" y="18"/>
                  </a:cubicBezTo>
                  <a:cubicBezTo>
                    <a:pt x="88" y="19"/>
                    <a:pt x="90" y="19"/>
                    <a:pt x="92" y="19"/>
                  </a:cubicBezTo>
                  <a:cubicBezTo>
                    <a:pt x="93" y="19"/>
                    <a:pt x="93" y="20"/>
                    <a:pt x="94" y="20"/>
                  </a:cubicBezTo>
                  <a:cubicBezTo>
                    <a:pt x="94" y="20"/>
                    <a:pt x="95" y="20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3" y="22"/>
                    <a:pt x="93" y="22"/>
                    <a:pt x="92" y="23"/>
                  </a:cubicBezTo>
                  <a:cubicBezTo>
                    <a:pt x="91" y="25"/>
                    <a:pt x="89" y="26"/>
                    <a:pt x="89" y="27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7" y="28"/>
                    <a:pt x="87" y="29"/>
                    <a:pt x="86" y="29"/>
                  </a:cubicBezTo>
                  <a:cubicBezTo>
                    <a:pt x="86" y="29"/>
                    <a:pt x="86" y="30"/>
                    <a:pt x="86" y="30"/>
                  </a:cubicBezTo>
                  <a:cubicBezTo>
                    <a:pt x="84" y="31"/>
                    <a:pt x="83" y="33"/>
                    <a:pt x="81" y="33"/>
                  </a:cubicBezTo>
                  <a:cubicBezTo>
                    <a:pt x="81" y="34"/>
                    <a:pt x="80" y="34"/>
                    <a:pt x="80" y="34"/>
                  </a:cubicBezTo>
                  <a:cubicBezTo>
                    <a:pt x="78" y="36"/>
                    <a:pt x="76" y="37"/>
                    <a:pt x="74" y="39"/>
                  </a:cubicBezTo>
                  <a:cubicBezTo>
                    <a:pt x="70" y="42"/>
                    <a:pt x="67" y="44"/>
                    <a:pt x="63" y="46"/>
                  </a:cubicBezTo>
                  <a:cubicBezTo>
                    <a:pt x="62" y="46"/>
                    <a:pt x="61" y="47"/>
                    <a:pt x="60" y="48"/>
                  </a:cubicBezTo>
                  <a:cubicBezTo>
                    <a:pt x="60" y="47"/>
                    <a:pt x="60" y="48"/>
                    <a:pt x="59" y="48"/>
                  </a:cubicBezTo>
                  <a:cubicBezTo>
                    <a:pt x="57" y="49"/>
                    <a:pt x="53" y="51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3"/>
                    <a:pt x="47" y="53"/>
                    <a:pt x="47" y="54"/>
                  </a:cubicBezTo>
                  <a:cubicBezTo>
                    <a:pt x="44" y="54"/>
                    <a:pt x="40" y="56"/>
                    <a:pt x="37" y="57"/>
                  </a:cubicBezTo>
                  <a:cubicBezTo>
                    <a:pt x="36" y="57"/>
                    <a:pt x="35" y="57"/>
                    <a:pt x="35" y="57"/>
                  </a:cubicBezTo>
                  <a:cubicBezTo>
                    <a:pt x="34" y="57"/>
                    <a:pt x="33" y="58"/>
                    <a:pt x="32" y="58"/>
                  </a:cubicBezTo>
                  <a:cubicBezTo>
                    <a:pt x="30" y="58"/>
                    <a:pt x="27" y="59"/>
                    <a:pt x="26" y="60"/>
                  </a:cubicBezTo>
                  <a:cubicBezTo>
                    <a:pt x="21" y="60"/>
                    <a:pt x="17" y="62"/>
                    <a:pt x="13" y="61"/>
                  </a:cubicBezTo>
                  <a:cubicBezTo>
                    <a:pt x="11" y="61"/>
                    <a:pt x="8" y="61"/>
                    <a:pt x="5" y="61"/>
                  </a:cubicBezTo>
                  <a:cubicBezTo>
                    <a:pt x="3" y="61"/>
                    <a:pt x="2" y="61"/>
                    <a:pt x="0" y="61"/>
                  </a:cubicBezTo>
                  <a:cubicBezTo>
                    <a:pt x="0" y="63"/>
                    <a:pt x="0" y="64"/>
                    <a:pt x="1" y="65"/>
                  </a:cubicBezTo>
                  <a:cubicBezTo>
                    <a:pt x="1" y="68"/>
                    <a:pt x="0" y="71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6"/>
                  </a:cubicBezTo>
                  <a:cubicBezTo>
                    <a:pt x="1" y="76"/>
                    <a:pt x="1" y="76"/>
                    <a:pt x="0" y="77"/>
                  </a:cubicBezTo>
                  <a:cubicBezTo>
                    <a:pt x="1" y="78"/>
                    <a:pt x="1" y="79"/>
                    <a:pt x="1" y="80"/>
                  </a:cubicBezTo>
                  <a:cubicBezTo>
                    <a:pt x="2" y="80"/>
                    <a:pt x="3" y="80"/>
                    <a:pt x="3" y="80"/>
                  </a:cubicBezTo>
                  <a:cubicBezTo>
                    <a:pt x="7" y="79"/>
                    <a:pt x="11" y="78"/>
                    <a:pt x="14" y="78"/>
                  </a:cubicBezTo>
                  <a:cubicBezTo>
                    <a:pt x="16" y="77"/>
                    <a:pt x="17" y="77"/>
                    <a:pt x="19" y="76"/>
                  </a:cubicBezTo>
                  <a:cubicBezTo>
                    <a:pt x="24" y="74"/>
                    <a:pt x="29" y="73"/>
                    <a:pt x="34" y="72"/>
                  </a:cubicBezTo>
                  <a:cubicBezTo>
                    <a:pt x="37" y="70"/>
                    <a:pt x="41" y="69"/>
                    <a:pt x="44" y="67"/>
                  </a:cubicBezTo>
                  <a:cubicBezTo>
                    <a:pt x="46" y="67"/>
                    <a:pt x="47" y="65"/>
                    <a:pt x="49" y="65"/>
                  </a:cubicBezTo>
                  <a:cubicBezTo>
                    <a:pt x="52" y="63"/>
                    <a:pt x="56" y="61"/>
                    <a:pt x="60" y="59"/>
                  </a:cubicBezTo>
                  <a:cubicBezTo>
                    <a:pt x="61" y="58"/>
                    <a:pt x="63" y="57"/>
                    <a:pt x="64" y="56"/>
                  </a:cubicBezTo>
                  <a:cubicBezTo>
                    <a:pt x="65" y="56"/>
                    <a:pt x="65" y="56"/>
                    <a:pt x="66" y="55"/>
                  </a:cubicBezTo>
                  <a:cubicBezTo>
                    <a:pt x="66" y="55"/>
                    <a:pt x="66" y="55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0" y="52"/>
                    <a:pt x="71" y="52"/>
                    <a:pt x="71" y="51"/>
                  </a:cubicBezTo>
                  <a:cubicBezTo>
                    <a:pt x="75" y="48"/>
                    <a:pt x="79" y="45"/>
                    <a:pt x="83" y="42"/>
                  </a:cubicBezTo>
                  <a:cubicBezTo>
                    <a:pt x="83" y="42"/>
                    <a:pt x="83" y="41"/>
                    <a:pt x="83" y="41"/>
                  </a:cubicBezTo>
                  <a:cubicBezTo>
                    <a:pt x="86" y="39"/>
                    <a:pt x="88" y="36"/>
                    <a:pt x="91" y="34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5" y="28"/>
                    <a:pt x="97" y="25"/>
                  </a:cubicBezTo>
                  <a:cubicBezTo>
                    <a:pt x="98" y="25"/>
                    <a:pt x="98" y="24"/>
                    <a:pt x="99" y="24"/>
                  </a:cubicBezTo>
                  <a:cubicBezTo>
                    <a:pt x="99" y="26"/>
                    <a:pt x="99" y="28"/>
                    <a:pt x="99" y="29"/>
                  </a:cubicBezTo>
                  <a:cubicBezTo>
                    <a:pt x="100" y="30"/>
                    <a:pt x="100" y="30"/>
                    <a:pt x="100" y="31"/>
                  </a:cubicBezTo>
                  <a:cubicBezTo>
                    <a:pt x="102" y="31"/>
                    <a:pt x="102" y="29"/>
                    <a:pt x="103" y="28"/>
                  </a:cubicBezTo>
                  <a:cubicBezTo>
                    <a:pt x="103" y="26"/>
                    <a:pt x="105" y="24"/>
                    <a:pt x="105" y="22"/>
                  </a:cubicBezTo>
                  <a:cubicBezTo>
                    <a:pt x="106" y="21"/>
                    <a:pt x="106" y="20"/>
                    <a:pt x="107" y="19"/>
                  </a:cubicBezTo>
                  <a:cubicBezTo>
                    <a:pt x="107" y="18"/>
                    <a:pt x="107" y="17"/>
                    <a:pt x="108" y="16"/>
                  </a:cubicBezTo>
                  <a:cubicBezTo>
                    <a:pt x="108" y="15"/>
                    <a:pt x="109" y="15"/>
                    <a:pt x="109" y="13"/>
                  </a:cubicBezTo>
                  <a:cubicBezTo>
                    <a:pt x="111" y="9"/>
                    <a:pt x="112" y="6"/>
                    <a:pt x="113" y="1"/>
                  </a:cubicBezTo>
                  <a:cubicBezTo>
                    <a:pt x="113" y="1"/>
                    <a:pt x="112" y="0"/>
                    <a:pt x="112" y="0"/>
                  </a:cubicBezTo>
                  <a:close/>
                  <a:moveTo>
                    <a:pt x="91" y="18"/>
                  </a:moveTo>
                  <a:cubicBezTo>
                    <a:pt x="91" y="18"/>
                    <a:pt x="90" y="18"/>
                    <a:pt x="89" y="18"/>
                  </a:cubicBezTo>
                  <a:cubicBezTo>
                    <a:pt x="90" y="18"/>
                    <a:pt x="91" y="17"/>
                    <a:pt x="92" y="17"/>
                  </a:cubicBezTo>
                  <a:cubicBezTo>
                    <a:pt x="92" y="17"/>
                    <a:pt x="92" y="18"/>
                    <a:pt x="91" y="18"/>
                  </a:cubicBezTo>
                  <a:close/>
                  <a:moveTo>
                    <a:pt x="2" y="75"/>
                  </a:move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5"/>
                    <a:pt x="2" y="75"/>
                  </a:cubicBezTo>
                  <a:close/>
                  <a:moveTo>
                    <a:pt x="2" y="74"/>
                  </a:moveTo>
                  <a:cubicBezTo>
                    <a:pt x="1" y="74"/>
                    <a:pt x="2" y="72"/>
                    <a:pt x="2" y="72"/>
                  </a:cubicBezTo>
                  <a:cubicBezTo>
                    <a:pt x="2" y="70"/>
                    <a:pt x="2" y="68"/>
                    <a:pt x="1" y="67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5"/>
                    <a:pt x="2" y="69"/>
                    <a:pt x="2" y="74"/>
                  </a:cubicBezTo>
                  <a:close/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4"/>
                    <a:pt x="3" y="72"/>
                    <a:pt x="3" y="69"/>
                  </a:cubicBezTo>
                  <a:cubicBezTo>
                    <a:pt x="3" y="68"/>
                    <a:pt x="3" y="68"/>
                    <a:pt x="3" y="67"/>
                  </a:cubicBezTo>
                  <a:cubicBezTo>
                    <a:pt x="3" y="65"/>
                    <a:pt x="3" y="63"/>
                    <a:pt x="3" y="62"/>
                  </a:cubicBezTo>
                  <a:cubicBezTo>
                    <a:pt x="3" y="62"/>
                    <a:pt x="4" y="62"/>
                    <a:pt x="4" y="62"/>
                  </a:cubicBezTo>
                  <a:cubicBezTo>
                    <a:pt x="4" y="67"/>
                    <a:pt x="4" y="70"/>
                    <a:pt x="4" y="74"/>
                  </a:cubicBezTo>
                  <a:cubicBezTo>
                    <a:pt x="4" y="74"/>
                    <a:pt x="4" y="74"/>
                    <a:pt x="4" y="75"/>
                  </a:cubicBezTo>
                  <a:cubicBezTo>
                    <a:pt x="4" y="75"/>
                    <a:pt x="3" y="76"/>
                    <a:pt x="3" y="76"/>
                  </a:cubicBezTo>
                  <a:close/>
                  <a:moveTo>
                    <a:pt x="6" y="63"/>
                  </a:moveTo>
                  <a:cubicBezTo>
                    <a:pt x="6" y="65"/>
                    <a:pt x="6" y="66"/>
                    <a:pt x="6" y="68"/>
                  </a:cubicBezTo>
                  <a:cubicBezTo>
                    <a:pt x="6" y="68"/>
                    <a:pt x="6" y="69"/>
                    <a:pt x="6" y="70"/>
                  </a:cubicBezTo>
                  <a:cubicBezTo>
                    <a:pt x="6" y="72"/>
                    <a:pt x="6" y="74"/>
                    <a:pt x="6" y="76"/>
                  </a:cubicBezTo>
                  <a:cubicBezTo>
                    <a:pt x="5" y="76"/>
                    <a:pt x="5" y="76"/>
                    <a:pt x="4" y="76"/>
                  </a:cubicBezTo>
                  <a:cubicBezTo>
                    <a:pt x="5" y="70"/>
                    <a:pt x="4" y="67"/>
                    <a:pt x="5" y="62"/>
                  </a:cubicBezTo>
                  <a:cubicBezTo>
                    <a:pt x="5" y="62"/>
                    <a:pt x="5" y="62"/>
                    <a:pt x="6" y="62"/>
                  </a:cubicBezTo>
                  <a:cubicBezTo>
                    <a:pt x="6" y="62"/>
                    <a:pt x="6" y="63"/>
                    <a:pt x="6" y="63"/>
                  </a:cubicBezTo>
                  <a:cubicBezTo>
                    <a:pt x="6" y="63"/>
                    <a:pt x="6" y="63"/>
                    <a:pt x="6" y="63"/>
                  </a:cubicBezTo>
                  <a:close/>
                  <a:moveTo>
                    <a:pt x="10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71"/>
                    <a:pt x="10" y="72"/>
                    <a:pt x="10" y="75"/>
                  </a:cubicBezTo>
                  <a:cubicBezTo>
                    <a:pt x="9" y="75"/>
                    <a:pt x="10" y="75"/>
                    <a:pt x="10" y="75"/>
                  </a:cubicBezTo>
                  <a:cubicBezTo>
                    <a:pt x="9" y="76"/>
                    <a:pt x="7" y="76"/>
                    <a:pt x="7" y="76"/>
                  </a:cubicBezTo>
                  <a:cubicBezTo>
                    <a:pt x="6" y="71"/>
                    <a:pt x="6" y="66"/>
                    <a:pt x="7" y="62"/>
                  </a:cubicBezTo>
                  <a:cubicBezTo>
                    <a:pt x="7" y="62"/>
                    <a:pt x="8" y="62"/>
                    <a:pt x="8" y="62"/>
                  </a:cubicBezTo>
                  <a:cubicBezTo>
                    <a:pt x="9" y="63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8"/>
                    <a:pt x="8" y="72"/>
                    <a:pt x="7" y="75"/>
                  </a:cubicBezTo>
                  <a:cubicBezTo>
                    <a:pt x="7" y="76"/>
                    <a:pt x="9" y="76"/>
                    <a:pt x="9" y="75"/>
                  </a:cubicBezTo>
                  <a:cubicBezTo>
                    <a:pt x="9" y="75"/>
                    <a:pt x="9" y="74"/>
                    <a:pt x="8" y="74"/>
                  </a:cubicBezTo>
                  <a:cubicBezTo>
                    <a:pt x="8" y="71"/>
                    <a:pt x="9" y="68"/>
                    <a:pt x="9" y="65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9" y="62"/>
                    <a:pt x="9" y="62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4"/>
                    <a:pt x="10" y="67"/>
                    <a:pt x="10" y="68"/>
                  </a:cubicBezTo>
                  <a:close/>
                  <a:moveTo>
                    <a:pt x="15" y="63"/>
                  </a:moveTo>
                  <a:cubicBezTo>
                    <a:pt x="15" y="66"/>
                    <a:pt x="15" y="68"/>
                    <a:pt x="15" y="71"/>
                  </a:cubicBezTo>
                  <a:cubicBezTo>
                    <a:pt x="14" y="71"/>
                    <a:pt x="14" y="73"/>
                    <a:pt x="14" y="74"/>
                  </a:cubicBezTo>
                  <a:cubicBezTo>
                    <a:pt x="13" y="75"/>
                    <a:pt x="12" y="75"/>
                    <a:pt x="11" y="75"/>
                  </a:cubicBezTo>
                  <a:cubicBezTo>
                    <a:pt x="11" y="70"/>
                    <a:pt x="11" y="66"/>
                    <a:pt x="11" y="62"/>
                  </a:cubicBezTo>
                  <a:cubicBezTo>
                    <a:pt x="11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3"/>
                    <a:pt x="12" y="67"/>
                    <a:pt x="13" y="68"/>
                  </a:cubicBezTo>
                  <a:cubicBezTo>
                    <a:pt x="13" y="69"/>
                    <a:pt x="12" y="69"/>
                    <a:pt x="12" y="69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5"/>
                    <a:pt x="13" y="75"/>
                    <a:pt x="13" y="74"/>
                  </a:cubicBezTo>
                  <a:cubicBezTo>
                    <a:pt x="13" y="74"/>
                    <a:pt x="13" y="73"/>
                    <a:pt x="13" y="73"/>
                  </a:cubicBezTo>
                  <a:cubicBezTo>
                    <a:pt x="13" y="69"/>
                    <a:pt x="12" y="66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lose/>
                  <a:moveTo>
                    <a:pt x="17" y="64"/>
                  </a:moveTo>
                  <a:cubicBezTo>
                    <a:pt x="17" y="64"/>
                    <a:pt x="17" y="64"/>
                    <a:pt x="17" y="65"/>
                  </a:cubicBezTo>
                  <a:cubicBezTo>
                    <a:pt x="17" y="68"/>
                    <a:pt x="17" y="70"/>
                    <a:pt x="16" y="74"/>
                  </a:cubicBezTo>
                  <a:cubicBezTo>
                    <a:pt x="16" y="74"/>
                    <a:pt x="16" y="74"/>
                    <a:pt x="15" y="74"/>
                  </a:cubicBezTo>
                  <a:cubicBezTo>
                    <a:pt x="15" y="69"/>
                    <a:pt x="15" y="66"/>
                    <a:pt x="15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7" y="63"/>
                    <a:pt x="18" y="64"/>
                    <a:pt x="17" y="64"/>
                  </a:cubicBezTo>
                  <a:close/>
                  <a:moveTo>
                    <a:pt x="21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1"/>
                    <a:pt x="20" y="70"/>
                    <a:pt x="20" y="69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19" y="67"/>
                    <a:pt x="20" y="64"/>
                    <a:pt x="20" y="62"/>
                  </a:cubicBezTo>
                  <a:cubicBezTo>
                    <a:pt x="19" y="63"/>
                    <a:pt x="20" y="65"/>
                    <a:pt x="19" y="65"/>
                  </a:cubicBezTo>
                  <a:cubicBezTo>
                    <a:pt x="20" y="66"/>
                    <a:pt x="19" y="66"/>
                    <a:pt x="19" y="67"/>
                  </a:cubicBezTo>
                  <a:cubicBezTo>
                    <a:pt x="19" y="67"/>
                    <a:pt x="19" y="68"/>
                    <a:pt x="19" y="68"/>
                  </a:cubicBezTo>
                  <a:cubicBezTo>
                    <a:pt x="19" y="69"/>
                    <a:pt x="19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71"/>
                    <a:pt x="19" y="72"/>
                    <a:pt x="19" y="73"/>
                  </a:cubicBezTo>
                  <a:cubicBezTo>
                    <a:pt x="18" y="73"/>
                    <a:pt x="18" y="73"/>
                    <a:pt x="17" y="73"/>
                  </a:cubicBezTo>
                  <a:cubicBezTo>
                    <a:pt x="17" y="70"/>
                    <a:pt x="17" y="66"/>
                    <a:pt x="18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9" y="61"/>
                    <a:pt x="20" y="61"/>
                    <a:pt x="21" y="61"/>
                  </a:cubicBezTo>
                  <a:cubicBezTo>
                    <a:pt x="22" y="64"/>
                    <a:pt x="21" y="66"/>
                    <a:pt x="22" y="69"/>
                  </a:cubicBezTo>
                  <a:cubicBezTo>
                    <a:pt x="21" y="70"/>
                    <a:pt x="21" y="71"/>
                    <a:pt x="21" y="73"/>
                  </a:cubicBezTo>
                  <a:close/>
                  <a:moveTo>
                    <a:pt x="24" y="66"/>
                  </a:moveTo>
                  <a:cubicBezTo>
                    <a:pt x="24" y="67"/>
                    <a:pt x="24" y="68"/>
                    <a:pt x="24" y="68"/>
                  </a:cubicBezTo>
                  <a:cubicBezTo>
                    <a:pt x="24" y="69"/>
                    <a:pt x="24" y="69"/>
                    <a:pt x="24" y="70"/>
                  </a:cubicBezTo>
                  <a:cubicBezTo>
                    <a:pt x="23" y="70"/>
                    <a:pt x="24" y="71"/>
                    <a:pt x="23" y="72"/>
                  </a:cubicBezTo>
                  <a:cubicBezTo>
                    <a:pt x="23" y="72"/>
                    <a:pt x="23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69"/>
                    <a:pt x="22" y="65"/>
                    <a:pt x="22" y="61"/>
                  </a:cubicBezTo>
                  <a:cubicBezTo>
                    <a:pt x="22" y="61"/>
                    <a:pt x="23" y="61"/>
                    <a:pt x="23" y="61"/>
                  </a:cubicBezTo>
                  <a:cubicBezTo>
                    <a:pt x="23" y="61"/>
                    <a:pt x="24" y="61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3"/>
                    <a:pt x="23" y="65"/>
                    <a:pt x="24" y="66"/>
                  </a:cubicBezTo>
                  <a:close/>
                  <a:moveTo>
                    <a:pt x="26" y="67"/>
                  </a:moveTo>
                  <a:cubicBezTo>
                    <a:pt x="26" y="67"/>
                    <a:pt x="26" y="68"/>
                    <a:pt x="26" y="68"/>
                  </a:cubicBezTo>
                  <a:cubicBezTo>
                    <a:pt x="26" y="68"/>
                    <a:pt x="26" y="69"/>
                    <a:pt x="26" y="69"/>
                  </a:cubicBezTo>
                  <a:cubicBezTo>
                    <a:pt x="26" y="70"/>
                    <a:pt x="26" y="70"/>
                    <a:pt x="26" y="71"/>
                  </a:cubicBezTo>
                  <a:cubicBezTo>
                    <a:pt x="25" y="71"/>
                    <a:pt x="25" y="72"/>
                    <a:pt x="24" y="72"/>
                  </a:cubicBezTo>
                  <a:cubicBezTo>
                    <a:pt x="24" y="67"/>
                    <a:pt x="24" y="65"/>
                    <a:pt x="24" y="60"/>
                  </a:cubicBezTo>
                  <a:cubicBezTo>
                    <a:pt x="27" y="59"/>
                    <a:pt x="26" y="63"/>
                    <a:pt x="26" y="65"/>
                  </a:cubicBezTo>
                  <a:cubicBezTo>
                    <a:pt x="26" y="65"/>
                    <a:pt x="27" y="66"/>
                    <a:pt x="26" y="67"/>
                  </a:cubicBezTo>
                  <a:close/>
                  <a:moveTo>
                    <a:pt x="33" y="69"/>
                  </a:moveTo>
                  <a:cubicBezTo>
                    <a:pt x="33" y="69"/>
                    <a:pt x="32" y="69"/>
                    <a:pt x="32" y="69"/>
                  </a:cubicBezTo>
                  <a:cubicBezTo>
                    <a:pt x="31" y="66"/>
                    <a:pt x="32" y="63"/>
                    <a:pt x="32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1"/>
                    <a:pt x="31" y="63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0" y="67"/>
                    <a:pt x="31" y="69"/>
                  </a:cubicBezTo>
                  <a:cubicBezTo>
                    <a:pt x="29" y="70"/>
                    <a:pt x="28" y="70"/>
                    <a:pt x="27" y="71"/>
                  </a:cubicBezTo>
                  <a:cubicBezTo>
                    <a:pt x="27" y="67"/>
                    <a:pt x="27" y="63"/>
                    <a:pt x="27" y="60"/>
                  </a:cubicBezTo>
                  <a:cubicBezTo>
                    <a:pt x="29" y="59"/>
                    <a:pt x="31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2"/>
                    <a:pt x="32" y="65"/>
                    <a:pt x="33" y="69"/>
                  </a:cubicBezTo>
                  <a:close/>
                  <a:moveTo>
                    <a:pt x="35" y="67"/>
                  </a:moveTo>
                  <a:cubicBezTo>
                    <a:pt x="35" y="68"/>
                    <a:pt x="34" y="68"/>
                    <a:pt x="34" y="68"/>
                  </a:cubicBezTo>
                  <a:cubicBezTo>
                    <a:pt x="33" y="65"/>
                    <a:pt x="34" y="61"/>
                    <a:pt x="33" y="59"/>
                  </a:cubicBezTo>
                  <a:cubicBezTo>
                    <a:pt x="34" y="58"/>
                    <a:pt x="35" y="58"/>
                    <a:pt x="35" y="58"/>
                  </a:cubicBezTo>
                  <a:cubicBezTo>
                    <a:pt x="36" y="61"/>
                    <a:pt x="36" y="64"/>
                    <a:pt x="35" y="67"/>
                  </a:cubicBezTo>
                  <a:close/>
                  <a:moveTo>
                    <a:pt x="38" y="66"/>
                  </a:moveTo>
                  <a:cubicBezTo>
                    <a:pt x="37" y="66"/>
                    <a:pt x="37" y="67"/>
                    <a:pt x="36" y="67"/>
                  </a:cubicBezTo>
                  <a:cubicBezTo>
                    <a:pt x="36" y="64"/>
                    <a:pt x="36" y="60"/>
                    <a:pt x="36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7" y="58"/>
                    <a:pt x="38" y="59"/>
                    <a:pt x="38" y="61"/>
                  </a:cubicBezTo>
                  <a:cubicBezTo>
                    <a:pt x="38" y="62"/>
                    <a:pt x="38" y="64"/>
                    <a:pt x="38" y="66"/>
                  </a:cubicBezTo>
                  <a:close/>
                  <a:moveTo>
                    <a:pt x="40" y="65"/>
                  </a:moveTo>
                  <a:cubicBezTo>
                    <a:pt x="40" y="65"/>
                    <a:pt x="40" y="66"/>
                    <a:pt x="39" y="66"/>
                  </a:cubicBezTo>
                  <a:cubicBezTo>
                    <a:pt x="38" y="63"/>
                    <a:pt x="39" y="60"/>
                    <a:pt x="38" y="57"/>
                  </a:cubicBezTo>
                  <a:cubicBezTo>
                    <a:pt x="39" y="57"/>
                    <a:pt x="40" y="57"/>
                    <a:pt x="40" y="57"/>
                  </a:cubicBezTo>
                  <a:cubicBezTo>
                    <a:pt x="40" y="57"/>
                    <a:pt x="40" y="58"/>
                    <a:pt x="41" y="58"/>
                  </a:cubicBezTo>
                  <a:cubicBezTo>
                    <a:pt x="40" y="59"/>
                    <a:pt x="41" y="62"/>
                    <a:pt x="40" y="63"/>
                  </a:cubicBezTo>
                  <a:cubicBezTo>
                    <a:pt x="40" y="64"/>
                    <a:pt x="40" y="64"/>
                    <a:pt x="40" y="65"/>
                  </a:cubicBezTo>
                  <a:close/>
                  <a:moveTo>
                    <a:pt x="41" y="65"/>
                  </a:moveTo>
                  <a:cubicBezTo>
                    <a:pt x="41" y="62"/>
                    <a:pt x="41" y="58"/>
                    <a:pt x="41" y="56"/>
                  </a:cubicBezTo>
                  <a:cubicBezTo>
                    <a:pt x="42" y="56"/>
                    <a:pt x="42" y="56"/>
                    <a:pt x="43" y="56"/>
                  </a:cubicBezTo>
                  <a:cubicBezTo>
                    <a:pt x="43" y="58"/>
                    <a:pt x="43" y="61"/>
                    <a:pt x="43" y="63"/>
                  </a:cubicBezTo>
                  <a:cubicBezTo>
                    <a:pt x="42" y="63"/>
                    <a:pt x="42" y="64"/>
                    <a:pt x="42" y="64"/>
                  </a:cubicBezTo>
                  <a:cubicBezTo>
                    <a:pt x="42" y="64"/>
                    <a:pt x="42" y="65"/>
                    <a:pt x="41" y="65"/>
                  </a:cubicBezTo>
                  <a:close/>
                  <a:moveTo>
                    <a:pt x="45" y="63"/>
                  </a:moveTo>
                  <a:cubicBezTo>
                    <a:pt x="44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0"/>
                    <a:pt x="43" y="58"/>
                    <a:pt x="44" y="56"/>
                  </a:cubicBezTo>
                  <a:cubicBezTo>
                    <a:pt x="44" y="55"/>
                    <a:pt x="44" y="55"/>
                    <a:pt x="45" y="55"/>
                  </a:cubicBezTo>
                  <a:cubicBezTo>
                    <a:pt x="45" y="56"/>
                    <a:pt x="45" y="56"/>
                    <a:pt x="45" y="57"/>
                  </a:cubicBezTo>
                  <a:cubicBezTo>
                    <a:pt x="45" y="58"/>
                    <a:pt x="44" y="62"/>
                    <a:pt x="45" y="63"/>
                  </a:cubicBezTo>
                  <a:close/>
                  <a:moveTo>
                    <a:pt x="47" y="55"/>
                  </a:moveTo>
                  <a:cubicBezTo>
                    <a:pt x="47" y="57"/>
                    <a:pt x="46" y="60"/>
                    <a:pt x="46" y="62"/>
                  </a:cubicBezTo>
                  <a:cubicBezTo>
                    <a:pt x="46" y="63"/>
                    <a:pt x="46" y="63"/>
                    <a:pt x="45" y="63"/>
                  </a:cubicBezTo>
                  <a:cubicBezTo>
                    <a:pt x="45" y="60"/>
                    <a:pt x="46" y="57"/>
                    <a:pt x="45" y="55"/>
                  </a:cubicBezTo>
                  <a:cubicBezTo>
                    <a:pt x="46" y="55"/>
                    <a:pt x="47" y="55"/>
                    <a:pt x="47" y="54"/>
                  </a:cubicBezTo>
                  <a:cubicBezTo>
                    <a:pt x="47" y="54"/>
                    <a:pt x="47" y="55"/>
                    <a:pt x="47" y="55"/>
                  </a:cubicBezTo>
                  <a:close/>
                  <a:moveTo>
                    <a:pt x="47" y="62"/>
                  </a:moveTo>
                  <a:cubicBezTo>
                    <a:pt x="47" y="59"/>
                    <a:pt x="48" y="56"/>
                    <a:pt x="47" y="54"/>
                  </a:cubicBezTo>
                  <a:cubicBezTo>
                    <a:pt x="48" y="54"/>
                    <a:pt x="49" y="54"/>
                    <a:pt x="49" y="53"/>
                  </a:cubicBezTo>
                  <a:cubicBezTo>
                    <a:pt x="50" y="56"/>
                    <a:pt x="49" y="58"/>
                    <a:pt x="50" y="61"/>
                  </a:cubicBezTo>
                  <a:cubicBezTo>
                    <a:pt x="49" y="61"/>
                    <a:pt x="48" y="62"/>
                    <a:pt x="47" y="62"/>
                  </a:cubicBezTo>
                  <a:close/>
                  <a:moveTo>
                    <a:pt x="53" y="59"/>
                  </a:moveTo>
                  <a:cubicBezTo>
                    <a:pt x="52" y="60"/>
                    <a:pt x="52" y="60"/>
                    <a:pt x="50" y="60"/>
                  </a:cubicBezTo>
                  <a:cubicBezTo>
                    <a:pt x="50" y="57"/>
                    <a:pt x="50" y="56"/>
                    <a:pt x="50" y="53"/>
                  </a:cubicBezTo>
                  <a:cubicBezTo>
                    <a:pt x="51" y="53"/>
                    <a:pt x="52" y="52"/>
                    <a:pt x="53" y="52"/>
                  </a:cubicBezTo>
                  <a:cubicBezTo>
                    <a:pt x="54" y="54"/>
                    <a:pt x="53" y="56"/>
                    <a:pt x="53" y="59"/>
                  </a:cubicBezTo>
                  <a:close/>
                  <a:moveTo>
                    <a:pt x="57" y="57"/>
                  </a:moveTo>
                  <a:cubicBezTo>
                    <a:pt x="56" y="58"/>
                    <a:pt x="55" y="58"/>
                    <a:pt x="54" y="59"/>
                  </a:cubicBezTo>
                  <a:cubicBezTo>
                    <a:pt x="54" y="56"/>
                    <a:pt x="54" y="54"/>
                    <a:pt x="54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3"/>
                    <a:pt x="55" y="55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6" y="57"/>
                    <a:pt x="56" y="57"/>
                  </a:cubicBezTo>
                  <a:cubicBezTo>
                    <a:pt x="56" y="55"/>
                    <a:pt x="56" y="53"/>
                    <a:pt x="56" y="51"/>
                  </a:cubicBezTo>
                  <a:cubicBezTo>
                    <a:pt x="56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1"/>
                  </a:cubicBezTo>
                  <a:cubicBezTo>
                    <a:pt x="57" y="53"/>
                    <a:pt x="57" y="55"/>
                    <a:pt x="57" y="57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6"/>
                    <a:pt x="58" y="56"/>
                  </a:cubicBezTo>
                  <a:cubicBezTo>
                    <a:pt x="58" y="54"/>
                    <a:pt x="58" y="52"/>
                    <a:pt x="58" y="50"/>
                  </a:cubicBezTo>
                  <a:cubicBezTo>
                    <a:pt x="58" y="49"/>
                    <a:pt x="59" y="49"/>
                    <a:pt x="59" y="49"/>
                  </a:cubicBezTo>
                  <a:cubicBezTo>
                    <a:pt x="60" y="49"/>
                    <a:pt x="59" y="50"/>
                    <a:pt x="60" y="50"/>
                  </a:cubicBezTo>
                  <a:cubicBezTo>
                    <a:pt x="59" y="50"/>
                    <a:pt x="59" y="50"/>
                    <a:pt x="59" y="51"/>
                  </a:cubicBezTo>
                  <a:cubicBezTo>
                    <a:pt x="59" y="52"/>
                    <a:pt x="60" y="54"/>
                    <a:pt x="59" y="56"/>
                  </a:cubicBezTo>
                  <a:close/>
                  <a:moveTo>
                    <a:pt x="61" y="55"/>
                  </a:moveTo>
                  <a:cubicBezTo>
                    <a:pt x="61" y="55"/>
                    <a:pt x="61" y="56"/>
                    <a:pt x="60" y="56"/>
                  </a:cubicBezTo>
                  <a:cubicBezTo>
                    <a:pt x="61" y="53"/>
                    <a:pt x="60" y="51"/>
                    <a:pt x="60" y="49"/>
                  </a:cubicBezTo>
                  <a:cubicBezTo>
                    <a:pt x="60" y="48"/>
                    <a:pt x="61" y="48"/>
                    <a:pt x="62" y="48"/>
                  </a:cubicBezTo>
                  <a:cubicBezTo>
                    <a:pt x="62" y="50"/>
                    <a:pt x="61" y="53"/>
                    <a:pt x="61" y="55"/>
                  </a:cubicBezTo>
                  <a:close/>
                  <a:moveTo>
                    <a:pt x="62" y="54"/>
                  </a:moveTo>
                  <a:cubicBezTo>
                    <a:pt x="62" y="52"/>
                    <a:pt x="63" y="49"/>
                    <a:pt x="62" y="48"/>
                  </a:cubicBezTo>
                  <a:cubicBezTo>
                    <a:pt x="62" y="47"/>
                    <a:pt x="63" y="47"/>
                    <a:pt x="63" y="47"/>
                  </a:cubicBezTo>
                  <a:cubicBezTo>
                    <a:pt x="64" y="47"/>
                    <a:pt x="63" y="49"/>
                    <a:pt x="63" y="49"/>
                  </a:cubicBezTo>
                  <a:cubicBezTo>
                    <a:pt x="63" y="51"/>
                    <a:pt x="64" y="52"/>
                    <a:pt x="63" y="53"/>
                  </a:cubicBezTo>
                  <a:cubicBezTo>
                    <a:pt x="63" y="53"/>
                    <a:pt x="63" y="54"/>
                    <a:pt x="63" y="53"/>
                  </a:cubicBezTo>
                  <a:cubicBezTo>
                    <a:pt x="63" y="54"/>
                    <a:pt x="63" y="54"/>
                    <a:pt x="62" y="54"/>
                  </a:cubicBezTo>
                  <a:close/>
                  <a:moveTo>
                    <a:pt x="65" y="52"/>
                  </a:moveTo>
                  <a:cubicBezTo>
                    <a:pt x="65" y="52"/>
                    <a:pt x="65" y="53"/>
                    <a:pt x="64" y="53"/>
                  </a:cubicBezTo>
                  <a:cubicBezTo>
                    <a:pt x="64" y="51"/>
                    <a:pt x="64" y="48"/>
                    <a:pt x="64" y="46"/>
                  </a:cubicBezTo>
                  <a:cubicBezTo>
                    <a:pt x="65" y="46"/>
                    <a:pt x="65" y="46"/>
                    <a:pt x="66" y="46"/>
                  </a:cubicBezTo>
                  <a:cubicBezTo>
                    <a:pt x="66" y="48"/>
                    <a:pt x="66" y="51"/>
                    <a:pt x="65" y="52"/>
                  </a:cubicBezTo>
                  <a:close/>
                  <a:moveTo>
                    <a:pt x="73" y="47"/>
                  </a:moveTo>
                  <a:cubicBezTo>
                    <a:pt x="72" y="48"/>
                    <a:pt x="70" y="49"/>
                    <a:pt x="69" y="50"/>
                  </a:cubicBezTo>
                  <a:cubicBezTo>
                    <a:pt x="68" y="50"/>
                    <a:pt x="68" y="52"/>
                    <a:pt x="66" y="52"/>
                  </a:cubicBezTo>
                  <a:cubicBezTo>
                    <a:pt x="66" y="49"/>
                    <a:pt x="66" y="48"/>
                    <a:pt x="66" y="45"/>
                  </a:cubicBezTo>
                  <a:cubicBezTo>
                    <a:pt x="67" y="45"/>
                    <a:pt x="67" y="44"/>
                    <a:pt x="68" y="44"/>
                  </a:cubicBezTo>
                  <a:cubicBezTo>
                    <a:pt x="68" y="47"/>
                    <a:pt x="68" y="48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48"/>
                    <a:pt x="68" y="45"/>
                    <a:pt x="69" y="44"/>
                  </a:cubicBezTo>
                  <a:cubicBezTo>
                    <a:pt x="69" y="44"/>
                    <a:pt x="70" y="43"/>
                    <a:pt x="70" y="43"/>
                  </a:cubicBezTo>
                  <a:cubicBezTo>
                    <a:pt x="71" y="44"/>
                    <a:pt x="69" y="47"/>
                    <a:pt x="71" y="48"/>
                  </a:cubicBezTo>
                  <a:cubicBezTo>
                    <a:pt x="71" y="48"/>
                    <a:pt x="71" y="48"/>
                    <a:pt x="71" y="47"/>
                  </a:cubicBezTo>
                  <a:cubicBezTo>
                    <a:pt x="71" y="46"/>
                    <a:pt x="71" y="44"/>
                    <a:pt x="71" y="42"/>
                  </a:cubicBezTo>
                  <a:cubicBezTo>
                    <a:pt x="71" y="42"/>
                    <a:pt x="72" y="41"/>
                    <a:pt x="72" y="42"/>
                  </a:cubicBezTo>
                  <a:cubicBezTo>
                    <a:pt x="72" y="43"/>
                    <a:pt x="73" y="45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6"/>
                    <a:pt x="73" y="45"/>
                    <a:pt x="73" y="44"/>
                  </a:cubicBezTo>
                  <a:cubicBezTo>
                    <a:pt x="73" y="43"/>
                    <a:pt x="73" y="42"/>
                    <a:pt x="73" y="41"/>
                  </a:cubicBezTo>
                  <a:cubicBezTo>
                    <a:pt x="73" y="41"/>
                    <a:pt x="74" y="40"/>
                    <a:pt x="74" y="40"/>
                  </a:cubicBezTo>
                  <a:cubicBezTo>
                    <a:pt x="74" y="43"/>
                    <a:pt x="74" y="43"/>
                    <a:pt x="74" y="45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3" y="47"/>
                    <a:pt x="73" y="47"/>
                  </a:cubicBezTo>
                  <a:close/>
                  <a:moveTo>
                    <a:pt x="76" y="44"/>
                  </a:moveTo>
                  <a:cubicBezTo>
                    <a:pt x="76" y="44"/>
                    <a:pt x="76" y="45"/>
                    <a:pt x="75" y="45"/>
                  </a:cubicBezTo>
                  <a:cubicBezTo>
                    <a:pt x="75" y="43"/>
                    <a:pt x="75" y="42"/>
                    <a:pt x="75" y="39"/>
                  </a:cubicBezTo>
                  <a:cubicBezTo>
                    <a:pt x="75" y="39"/>
                    <a:pt x="76" y="38"/>
                    <a:pt x="76" y="39"/>
                  </a:cubicBezTo>
                  <a:cubicBezTo>
                    <a:pt x="76" y="41"/>
                    <a:pt x="76" y="42"/>
                    <a:pt x="76" y="44"/>
                  </a:cubicBezTo>
                  <a:close/>
                  <a:moveTo>
                    <a:pt x="77" y="43"/>
                  </a:moveTo>
                  <a:cubicBezTo>
                    <a:pt x="77" y="41"/>
                    <a:pt x="77" y="39"/>
                    <a:pt x="77" y="38"/>
                  </a:cubicBezTo>
                  <a:cubicBezTo>
                    <a:pt x="78" y="38"/>
                    <a:pt x="78" y="37"/>
                    <a:pt x="79" y="37"/>
                  </a:cubicBezTo>
                  <a:cubicBezTo>
                    <a:pt x="78" y="39"/>
                    <a:pt x="79" y="42"/>
                    <a:pt x="77" y="43"/>
                  </a:cubicBezTo>
                  <a:close/>
                  <a:moveTo>
                    <a:pt x="79" y="42"/>
                  </a:moveTo>
                  <a:cubicBezTo>
                    <a:pt x="79" y="40"/>
                    <a:pt x="79" y="38"/>
                    <a:pt x="79" y="36"/>
                  </a:cubicBezTo>
                  <a:cubicBezTo>
                    <a:pt x="80" y="36"/>
                    <a:pt x="80" y="35"/>
                    <a:pt x="81" y="35"/>
                  </a:cubicBezTo>
                  <a:cubicBezTo>
                    <a:pt x="81" y="37"/>
                    <a:pt x="81" y="40"/>
                    <a:pt x="79" y="42"/>
                  </a:cubicBezTo>
                  <a:close/>
                  <a:moveTo>
                    <a:pt x="82" y="40"/>
                  </a:moveTo>
                  <a:cubicBezTo>
                    <a:pt x="82" y="38"/>
                    <a:pt x="81" y="36"/>
                    <a:pt x="82" y="34"/>
                  </a:cubicBezTo>
                  <a:cubicBezTo>
                    <a:pt x="82" y="34"/>
                    <a:pt x="83" y="34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6"/>
                    <a:pt x="84" y="39"/>
                    <a:pt x="82" y="40"/>
                  </a:cubicBezTo>
                  <a:close/>
                  <a:moveTo>
                    <a:pt x="84" y="38"/>
                  </a:moveTo>
                  <a:cubicBezTo>
                    <a:pt x="84" y="35"/>
                    <a:pt x="84" y="34"/>
                    <a:pt x="84" y="32"/>
                  </a:cubicBezTo>
                  <a:cubicBezTo>
                    <a:pt x="84" y="32"/>
                    <a:pt x="85" y="31"/>
                    <a:pt x="86" y="31"/>
                  </a:cubicBezTo>
                  <a:cubicBezTo>
                    <a:pt x="86" y="32"/>
                    <a:pt x="85" y="34"/>
                    <a:pt x="85" y="35"/>
                  </a:cubicBezTo>
                  <a:cubicBezTo>
                    <a:pt x="85" y="36"/>
                    <a:pt x="85" y="36"/>
                    <a:pt x="86" y="36"/>
                  </a:cubicBezTo>
                  <a:cubicBezTo>
                    <a:pt x="85" y="36"/>
                    <a:pt x="85" y="37"/>
                    <a:pt x="84" y="38"/>
                  </a:cubicBezTo>
                  <a:close/>
                  <a:moveTo>
                    <a:pt x="87" y="34"/>
                  </a:moveTo>
                  <a:cubicBezTo>
                    <a:pt x="87" y="35"/>
                    <a:pt x="87" y="35"/>
                    <a:pt x="86" y="35"/>
                  </a:cubicBezTo>
                  <a:cubicBezTo>
                    <a:pt x="86" y="33"/>
                    <a:pt x="86" y="30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7" y="33"/>
                    <a:pt x="87" y="34"/>
                  </a:cubicBezTo>
                  <a:close/>
                  <a:moveTo>
                    <a:pt x="89" y="32"/>
                  </a:moveTo>
                  <a:cubicBezTo>
                    <a:pt x="89" y="32"/>
                    <a:pt x="89" y="33"/>
                    <a:pt x="88" y="33"/>
                  </a:cubicBezTo>
                  <a:cubicBezTo>
                    <a:pt x="89" y="31"/>
                    <a:pt x="88" y="29"/>
                    <a:pt x="89" y="28"/>
                  </a:cubicBezTo>
                  <a:cubicBezTo>
                    <a:pt x="90" y="29"/>
                    <a:pt x="89" y="31"/>
                    <a:pt x="89" y="32"/>
                  </a:cubicBezTo>
                  <a:close/>
                  <a:moveTo>
                    <a:pt x="94" y="19"/>
                  </a:moveTo>
                  <a:cubicBezTo>
                    <a:pt x="93" y="19"/>
                    <a:pt x="93" y="18"/>
                    <a:pt x="92" y="18"/>
                  </a:cubicBezTo>
                  <a:cubicBezTo>
                    <a:pt x="92" y="18"/>
                    <a:pt x="92" y="17"/>
                    <a:pt x="93" y="16"/>
                  </a:cubicBezTo>
                  <a:cubicBezTo>
                    <a:pt x="93" y="16"/>
                    <a:pt x="93" y="17"/>
                    <a:pt x="93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3" y="15"/>
                    <a:pt x="94" y="15"/>
                  </a:cubicBezTo>
                  <a:cubicBezTo>
                    <a:pt x="94" y="16"/>
                    <a:pt x="95" y="18"/>
                    <a:pt x="94" y="19"/>
                  </a:cubicBezTo>
                  <a:close/>
                  <a:moveTo>
                    <a:pt x="90" y="31"/>
                  </a:moveTo>
                  <a:cubicBezTo>
                    <a:pt x="90" y="29"/>
                    <a:pt x="89" y="27"/>
                    <a:pt x="91" y="25"/>
                  </a:cubicBezTo>
                  <a:cubicBezTo>
                    <a:pt x="92" y="26"/>
                    <a:pt x="91" y="27"/>
                    <a:pt x="91" y="27"/>
                  </a:cubicBezTo>
                  <a:cubicBezTo>
                    <a:pt x="91" y="28"/>
                    <a:pt x="91" y="30"/>
                    <a:pt x="90" y="31"/>
                  </a:cubicBezTo>
                  <a:close/>
                  <a:moveTo>
                    <a:pt x="92" y="29"/>
                  </a:moveTo>
                  <a:cubicBezTo>
                    <a:pt x="92" y="27"/>
                    <a:pt x="91" y="25"/>
                    <a:pt x="93" y="24"/>
                  </a:cubicBezTo>
                  <a:cubicBezTo>
                    <a:pt x="93" y="25"/>
                    <a:pt x="93" y="28"/>
                    <a:pt x="92" y="29"/>
                  </a:cubicBezTo>
                  <a:close/>
                  <a:moveTo>
                    <a:pt x="93" y="27"/>
                  </a:moveTo>
                  <a:cubicBezTo>
                    <a:pt x="93" y="25"/>
                    <a:pt x="93" y="22"/>
                    <a:pt x="95" y="22"/>
                  </a:cubicBezTo>
                  <a:cubicBezTo>
                    <a:pt x="94" y="24"/>
                    <a:pt x="95" y="26"/>
                    <a:pt x="93" y="27"/>
                  </a:cubicBezTo>
                  <a:close/>
                  <a:moveTo>
                    <a:pt x="96" y="24"/>
                  </a:moveTo>
                  <a:cubicBezTo>
                    <a:pt x="96" y="24"/>
                    <a:pt x="95" y="25"/>
                    <a:pt x="95" y="25"/>
                  </a:cubicBezTo>
                  <a:cubicBezTo>
                    <a:pt x="95" y="23"/>
                    <a:pt x="95" y="21"/>
                    <a:pt x="96" y="20"/>
                  </a:cubicBezTo>
                  <a:cubicBezTo>
                    <a:pt x="97" y="21"/>
                    <a:pt x="95" y="23"/>
                    <a:pt x="96" y="24"/>
                  </a:cubicBezTo>
                  <a:close/>
                  <a:moveTo>
                    <a:pt x="95" y="19"/>
                  </a:moveTo>
                  <a:cubicBezTo>
                    <a:pt x="95" y="17"/>
                    <a:pt x="95" y="16"/>
                    <a:pt x="95" y="14"/>
                  </a:cubicBezTo>
                  <a:cubicBezTo>
                    <a:pt x="96" y="16"/>
                    <a:pt x="96" y="17"/>
                    <a:pt x="96" y="19"/>
                  </a:cubicBezTo>
                  <a:cubicBezTo>
                    <a:pt x="96" y="19"/>
                    <a:pt x="95" y="19"/>
                    <a:pt x="95" y="19"/>
                  </a:cubicBezTo>
                  <a:close/>
                  <a:moveTo>
                    <a:pt x="98" y="21"/>
                  </a:moveTo>
                  <a:cubicBezTo>
                    <a:pt x="97" y="21"/>
                    <a:pt x="98" y="23"/>
                    <a:pt x="97" y="23"/>
                  </a:cubicBezTo>
                  <a:cubicBezTo>
                    <a:pt x="96" y="20"/>
                    <a:pt x="96" y="17"/>
                    <a:pt x="96" y="14"/>
                  </a:cubicBezTo>
                  <a:cubicBezTo>
                    <a:pt x="97" y="14"/>
                    <a:pt x="97" y="14"/>
                    <a:pt x="97" y="13"/>
                  </a:cubicBezTo>
                  <a:cubicBezTo>
                    <a:pt x="98" y="14"/>
                    <a:pt x="97" y="15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8"/>
                    <a:pt x="98" y="19"/>
                    <a:pt x="98" y="21"/>
                  </a:cubicBezTo>
                  <a:close/>
                  <a:moveTo>
                    <a:pt x="98" y="23"/>
                  </a:moveTo>
                  <a:cubicBezTo>
                    <a:pt x="98" y="23"/>
                    <a:pt x="98" y="23"/>
                    <a:pt x="98" y="23"/>
                  </a:cubicBezTo>
                  <a:cubicBezTo>
                    <a:pt x="99" y="23"/>
                    <a:pt x="98" y="23"/>
                    <a:pt x="98" y="23"/>
                  </a:cubicBezTo>
                  <a:close/>
                  <a:moveTo>
                    <a:pt x="98" y="22"/>
                  </a:moveTo>
                  <a:cubicBezTo>
                    <a:pt x="98" y="19"/>
                    <a:pt x="99" y="16"/>
                    <a:pt x="98" y="13"/>
                  </a:cubicBezTo>
                  <a:cubicBezTo>
                    <a:pt x="98" y="13"/>
                    <a:pt x="98" y="14"/>
                    <a:pt x="98" y="13"/>
                  </a:cubicBezTo>
                  <a:cubicBezTo>
                    <a:pt x="98" y="13"/>
                    <a:pt x="99" y="13"/>
                    <a:pt x="99" y="12"/>
                  </a:cubicBezTo>
                  <a:cubicBezTo>
                    <a:pt x="100" y="15"/>
                    <a:pt x="99" y="20"/>
                    <a:pt x="100" y="24"/>
                  </a:cubicBezTo>
                  <a:cubicBezTo>
                    <a:pt x="99" y="23"/>
                    <a:pt x="100" y="22"/>
                    <a:pt x="98" y="22"/>
                  </a:cubicBezTo>
                  <a:close/>
                  <a:moveTo>
                    <a:pt x="101" y="27"/>
                  </a:moveTo>
                  <a:cubicBezTo>
                    <a:pt x="100" y="22"/>
                    <a:pt x="100" y="18"/>
                    <a:pt x="100" y="12"/>
                  </a:cubicBezTo>
                  <a:cubicBezTo>
                    <a:pt x="100" y="12"/>
                    <a:pt x="100" y="11"/>
                    <a:pt x="100" y="11"/>
                  </a:cubicBezTo>
                  <a:cubicBezTo>
                    <a:pt x="101" y="12"/>
                    <a:pt x="100" y="14"/>
                    <a:pt x="101" y="14"/>
                  </a:cubicBezTo>
                  <a:cubicBezTo>
                    <a:pt x="101" y="16"/>
                    <a:pt x="102" y="17"/>
                    <a:pt x="101" y="18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2" y="21"/>
                    <a:pt x="101" y="23"/>
                    <a:pt x="101" y="25"/>
                  </a:cubicBezTo>
                  <a:cubicBezTo>
                    <a:pt x="101" y="25"/>
                    <a:pt x="101" y="26"/>
                    <a:pt x="102" y="26"/>
                  </a:cubicBezTo>
                  <a:cubicBezTo>
                    <a:pt x="101" y="26"/>
                    <a:pt x="101" y="27"/>
                    <a:pt x="101" y="27"/>
                  </a:cubicBezTo>
                  <a:close/>
                  <a:moveTo>
                    <a:pt x="102" y="24"/>
                  </a:moveTo>
                  <a:cubicBezTo>
                    <a:pt x="102" y="20"/>
                    <a:pt x="101" y="17"/>
                    <a:pt x="102" y="13"/>
                  </a:cubicBezTo>
                  <a:cubicBezTo>
                    <a:pt x="101" y="13"/>
                    <a:pt x="102" y="12"/>
                    <a:pt x="101" y="12"/>
                  </a:cubicBezTo>
                  <a:cubicBezTo>
                    <a:pt x="102" y="12"/>
                    <a:pt x="101" y="10"/>
                    <a:pt x="102" y="10"/>
                  </a:cubicBezTo>
                  <a:cubicBezTo>
                    <a:pt x="102" y="11"/>
                    <a:pt x="102" y="11"/>
                    <a:pt x="102" y="12"/>
                  </a:cubicBezTo>
                  <a:cubicBezTo>
                    <a:pt x="103" y="12"/>
                    <a:pt x="102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5"/>
                    <a:pt x="103" y="16"/>
                    <a:pt x="103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9"/>
                    <a:pt x="104" y="22"/>
                    <a:pt x="102" y="24"/>
                  </a:cubicBezTo>
                  <a:close/>
                  <a:moveTo>
                    <a:pt x="104" y="21"/>
                  </a:moveTo>
                  <a:cubicBezTo>
                    <a:pt x="103" y="19"/>
                    <a:pt x="103" y="17"/>
                    <a:pt x="103" y="16"/>
                  </a:cubicBezTo>
                  <a:cubicBezTo>
                    <a:pt x="103" y="14"/>
                    <a:pt x="103" y="12"/>
                    <a:pt x="103" y="9"/>
                  </a:cubicBezTo>
                  <a:cubicBezTo>
                    <a:pt x="103" y="9"/>
                    <a:pt x="104" y="9"/>
                    <a:pt x="104" y="9"/>
                  </a:cubicBezTo>
                  <a:cubicBezTo>
                    <a:pt x="104" y="9"/>
                    <a:pt x="104" y="10"/>
                    <a:pt x="104" y="10"/>
                  </a:cubicBezTo>
                  <a:cubicBezTo>
                    <a:pt x="104" y="13"/>
                    <a:pt x="106" y="18"/>
                    <a:pt x="104" y="21"/>
                  </a:cubicBezTo>
                  <a:close/>
                  <a:moveTo>
                    <a:pt x="106" y="16"/>
                  </a:moveTo>
                  <a:cubicBezTo>
                    <a:pt x="105" y="14"/>
                    <a:pt x="105" y="11"/>
                    <a:pt x="104" y="8"/>
                  </a:cubicBezTo>
                  <a:cubicBezTo>
                    <a:pt x="105" y="8"/>
                    <a:pt x="105" y="8"/>
                    <a:pt x="106" y="7"/>
                  </a:cubicBezTo>
                  <a:cubicBezTo>
                    <a:pt x="106" y="7"/>
                    <a:pt x="106" y="8"/>
                    <a:pt x="106" y="9"/>
                  </a:cubicBezTo>
                  <a:cubicBezTo>
                    <a:pt x="106" y="9"/>
                    <a:pt x="106" y="9"/>
                    <a:pt x="106" y="10"/>
                  </a:cubicBezTo>
                  <a:cubicBezTo>
                    <a:pt x="106" y="10"/>
                    <a:pt x="106" y="11"/>
                    <a:pt x="106" y="11"/>
                  </a:cubicBezTo>
                  <a:cubicBezTo>
                    <a:pt x="106" y="12"/>
                    <a:pt x="107" y="15"/>
                    <a:pt x="106" y="16"/>
                  </a:cubicBezTo>
                  <a:close/>
                  <a:moveTo>
                    <a:pt x="108" y="11"/>
                  </a:moveTo>
                  <a:cubicBezTo>
                    <a:pt x="108" y="12"/>
                    <a:pt x="107" y="12"/>
                    <a:pt x="107" y="12"/>
                  </a:cubicBezTo>
                  <a:cubicBezTo>
                    <a:pt x="106" y="11"/>
                    <a:pt x="107" y="9"/>
                    <a:pt x="107" y="7"/>
                  </a:cubicBezTo>
                  <a:cubicBezTo>
                    <a:pt x="107" y="6"/>
                    <a:pt x="107" y="6"/>
                    <a:pt x="108" y="5"/>
                  </a:cubicBezTo>
                  <a:cubicBezTo>
                    <a:pt x="108" y="7"/>
                    <a:pt x="108" y="8"/>
                    <a:pt x="108" y="9"/>
                  </a:cubicBezTo>
                  <a:cubicBezTo>
                    <a:pt x="108" y="10"/>
                    <a:pt x="107" y="9"/>
                    <a:pt x="107" y="10"/>
                  </a:cubicBezTo>
                  <a:cubicBezTo>
                    <a:pt x="107" y="10"/>
                    <a:pt x="108" y="11"/>
                    <a:pt x="108" y="11"/>
                  </a:cubicBezTo>
                  <a:close/>
                  <a:moveTo>
                    <a:pt x="109" y="9"/>
                  </a:moveTo>
                  <a:cubicBezTo>
                    <a:pt x="109" y="7"/>
                    <a:pt x="108" y="6"/>
                    <a:pt x="109" y="4"/>
                  </a:cubicBezTo>
                  <a:cubicBezTo>
                    <a:pt x="110" y="5"/>
                    <a:pt x="108" y="7"/>
                    <a:pt x="109" y="7"/>
                  </a:cubicBezTo>
                  <a:cubicBezTo>
                    <a:pt x="109" y="8"/>
                    <a:pt x="109" y="9"/>
                    <a:pt x="109" y="9"/>
                  </a:cubicBezTo>
                  <a:close/>
                  <a:moveTo>
                    <a:pt x="110" y="6"/>
                  </a:moveTo>
                  <a:cubicBezTo>
                    <a:pt x="109" y="5"/>
                    <a:pt x="110" y="4"/>
                    <a:pt x="110" y="4"/>
                  </a:cubicBezTo>
                  <a:cubicBezTo>
                    <a:pt x="110" y="3"/>
                    <a:pt x="110" y="3"/>
                    <a:pt x="111" y="3"/>
                  </a:cubicBezTo>
                  <a:cubicBezTo>
                    <a:pt x="111" y="4"/>
                    <a:pt x="110" y="5"/>
                    <a:pt x="110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54"/>
            <p:cNvSpPr>
              <a:spLocks noEditPoints="1"/>
            </p:cNvSpPr>
            <p:nvPr/>
          </p:nvSpPr>
          <p:spPr bwMode="auto">
            <a:xfrm>
              <a:off x="4451350" y="511175"/>
              <a:ext cx="3092450" cy="2387601"/>
            </a:xfrm>
            <a:custGeom>
              <a:avLst/>
              <a:gdLst>
                <a:gd name="T0" fmla="*/ 135 w 155"/>
                <a:gd name="T1" fmla="*/ 101 h 119"/>
                <a:gd name="T2" fmla="*/ 134 w 155"/>
                <a:gd name="T3" fmla="*/ 50 h 119"/>
                <a:gd name="T4" fmla="*/ 121 w 155"/>
                <a:gd name="T5" fmla="*/ 96 h 119"/>
                <a:gd name="T6" fmla="*/ 106 w 155"/>
                <a:gd name="T7" fmla="*/ 70 h 119"/>
                <a:gd name="T8" fmla="*/ 93 w 155"/>
                <a:gd name="T9" fmla="*/ 113 h 119"/>
                <a:gd name="T10" fmla="*/ 78 w 155"/>
                <a:gd name="T11" fmla="*/ 84 h 119"/>
                <a:gd name="T12" fmla="*/ 71 w 155"/>
                <a:gd name="T13" fmla="*/ 106 h 119"/>
                <a:gd name="T14" fmla="*/ 46 w 155"/>
                <a:gd name="T15" fmla="*/ 101 h 119"/>
                <a:gd name="T16" fmla="*/ 11 w 155"/>
                <a:gd name="T17" fmla="*/ 113 h 119"/>
                <a:gd name="T18" fmla="*/ 10 w 155"/>
                <a:gd name="T19" fmla="*/ 39 h 119"/>
                <a:gd name="T20" fmla="*/ 10 w 155"/>
                <a:gd name="T21" fmla="*/ 0 h 119"/>
                <a:gd name="T22" fmla="*/ 9 w 155"/>
                <a:gd name="T23" fmla="*/ 35 h 119"/>
                <a:gd name="T24" fmla="*/ 1 w 155"/>
                <a:gd name="T25" fmla="*/ 114 h 119"/>
                <a:gd name="T26" fmla="*/ 37 w 155"/>
                <a:gd name="T27" fmla="*/ 115 h 119"/>
                <a:gd name="T28" fmla="*/ 116 w 155"/>
                <a:gd name="T29" fmla="*/ 114 h 119"/>
                <a:gd name="T30" fmla="*/ 155 w 155"/>
                <a:gd name="T31" fmla="*/ 113 h 119"/>
                <a:gd name="T32" fmla="*/ 18 w 155"/>
                <a:gd name="T33" fmla="*/ 113 h 119"/>
                <a:gd name="T34" fmla="*/ 25 w 155"/>
                <a:gd name="T35" fmla="*/ 108 h 119"/>
                <a:gd name="T36" fmla="*/ 38 w 155"/>
                <a:gd name="T37" fmla="*/ 103 h 119"/>
                <a:gd name="T38" fmla="*/ 41 w 155"/>
                <a:gd name="T39" fmla="*/ 108 h 119"/>
                <a:gd name="T40" fmla="*/ 47 w 155"/>
                <a:gd name="T41" fmla="*/ 103 h 119"/>
                <a:gd name="T42" fmla="*/ 42 w 155"/>
                <a:gd name="T43" fmla="*/ 113 h 119"/>
                <a:gd name="T44" fmla="*/ 62 w 155"/>
                <a:gd name="T45" fmla="*/ 96 h 119"/>
                <a:gd name="T46" fmla="*/ 59 w 155"/>
                <a:gd name="T47" fmla="*/ 105 h 119"/>
                <a:gd name="T48" fmla="*/ 66 w 155"/>
                <a:gd name="T49" fmla="*/ 103 h 119"/>
                <a:gd name="T50" fmla="*/ 69 w 155"/>
                <a:gd name="T51" fmla="*/ 110 h 119"/>
                <a:gd name="T52" fmla="*/ 69 w 155"/>
                <a:gd name="T53" fmla="*/ 105 h 119"/>
                <a:gd name="T54" fmla="*/ 62 w 155"/>
                <a:gd name="T55" fmla="*/ 109 h 119"/>
                <a:gd name="T56" fmla="*/ 81 w 155"/>
                <a:gd name="T57" fmla="*/ 89 h 119"/>
                <a:gd name="T58" fmla="*/ 80 w 155"/>
                <a:gd name="T59" fmla="*/ 84 h 119"/>
                <a:gd name="T60" fmla="*/ 91 w 155"/>
                <a:gd name="T61" fmla="*/ 87 h 119"/>
                <a:gd name="T62" fmla="*/ 87 w 155"/>
                <a:gd name="T63" fmla="*/ 93 h 119"/>
                <a:gd name="T64" fmla="*/ 85 w 155"/>
                <a:gd name="T65" fmla="*/ 112 h 119"/>
                <a:gd name="T66" fmla="*/ 87 w 155"/>
                <a:gd name="T67" fmla="*/ 104 h 119"/>
                <a:gd name="T68" fmla="*/ 80 w 155"/>
                <a:gd name="T69" fmla="*/ 111 h 119"/>
                <a:gd name="T70" fmla="*/ 99 w 155"/>
                <a:gd name="T71" fmla="*/ 113 h 119"/>
                <a:gd name="T72" fmla="*/ 109 w 155"/>
                <a:gd name="T73" fmla="*/ 92 h 119"/>
                <a:gd name="T74" fmla="*/ 101 w 155"/>
                <a:gd name="T75" fmla="*/ 97 h 119"/>
                <a:gd name="T76" fmla="*/ 101 w 155"/>
                <a:gd name="T77" fmla="*/ 73 h 119"/>
                <a:gd name="T78" fmla="*/ 104 w 155"/>
                <a:gd name="T79" fmla="*/ 79 h 119"/>
                <a:gd name="T80" fmla="*/ 105 w 155"/>
                <a:gd name="T81" fmla="*/ 85 h 119"/>
                <a:gd name="T82" fmla="*/ 112 w 155"/>
                <a:gd name="T83" fmla="*/ 89 h 119"/>
                <a:gd name="T84" fmla="*/ 101 w 155"/>
                <a:gd name="T85" fmla="*/ 113 h 119"/>
                <a:gd name="T86" fmla="*/ 103 w 155"/>
                <a:gd name="T87" fmla="*/ 112 h 119"/>
                <a:gd name="T88" fmla="*/ 104 w 155"/>
                <a:gd name="T89" fmla="*/ 112 h 119"/>
                <a:gd name="T90" fmla="*/ 124 w 155"/>
                <a:gd name="T91" fmla="*/ 51 h 119"/>
                <a:gd name="T92" fmla="*/ 122 w 155"/>
                <a:gd name="T93" fmla="*/ 57 h 119"/>
                <a:gd name="T94" fmla="*/ 132 w 155"/>
                <a:gd name="T95" fmla="*/ 57 h 119"/>
                <a:gd name="T96" fmla="*/ 127 w 155"/>
                <a:gd name="T97" fmla="*/ 67 h 119"/>
                <a:gd name="T98" fmla="*/ 127 w 155"/>
                <a:gd name="T99" fmla="*/ 73 h 119"/>
                <a:gd name="T100" fmla="*/ 129 w 155"/>
                <a:gd name="T101" fmla="*/ 72 h 119"/>
                <a:gd name="T102" fmla="*/ 124 w 155"/>
                <a:gd name="T103" fmla="*/ 87 h 119"/>
                <a:gd name="T104" fmla="*/ 122 w 155"/>
                <a:gd name="T105" fmla="*/ 86 h 119"/>
                <a:gd name="T106" fmla="*/ 127 w 155"/>
                <a:gd name="T107" fmla="*/ 95 h 119"/>
                <a:gd name="T108" fmla="*/ 128 w 155"/>
                <a:gd name="T109" fmla="*/ 94 h 119"/>
                <a:gd name="T110" fmla="*/ 125 w 155"/>
                <a:gd name="T111" fmla="*/ 112 h 119"/>
                <a:gd name="T112" fmla="*/ 129 w 155"/>
                <a:gd name="T113" fmla="*/ 106 h 119"/>
                <a:gd name="T114" fmla="*/ 126 w 155"/>
                <a:gd name="T115" fmla="*/ 112 h 119"/>
                <a:gd name="T116" fmla="*/ 134 w 155"/>
                <a:gd name="T117" fmla="*/ 7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5" h="119">
                  <a:moveTo>
                    <a:pt x="153" y="112"/>
                  </a:moveTo>
                  <a:cubicBezTo>
                    <a:pt x="152" y="113"/>
                    <a:pt x="152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6" y="112"/>
                    <a:pt x="144" y="111"/>
                    <a:pt x="142" y="111"/>
                  </a:cubicBezTo>
                  <a:cubicBezTo>
                    <a:pt x="141" y="111"/>
                    <a:pt x="140" y="110"/>
                    <a:pt x="139" y="110"/>
                  </a:cubicBezTo>
                  <a:cubicBezTo>
                    <a:pt x="138" y="110"/>
                    <a:pt x="137" y="109"/>
                    <a:pt x="136" y="110"/>
                  </a:cubicBezTo>
                  <a:cubicBezTo>
                    <a:pt x="136" y="111"/>
                    <a:pt x="137" y="111"/>
                    <a:pt x="137" y="112"/>
                  </a:cubicBezTo>
                  <a:cubicBezTo>
                    <a:pt x="136" y="112"/>
                    <a:pt x="136" y="112"/>
                    <a:pt x="135" y="112"/>
                  </a:cubicBezTo>
                  <a:cubicBezTo>
                    <a:pt x="135" y="108"/>
                    <a:pt x="135" y="105"/>
                    <a:pt x="135" y="101"/>
                  </a:cubicBezTo>
                  <a:cubicBezTo>
                    <a:pt x="136" y="94"/>
                    <a:pt x="135" y="88"/>
                    <a:pt x="135" y="81"/>
                  </a:cubicBezTo>
                  <a:cubicBezTo>
                    <a:pt x="135" y="80"/>
                    <a:pt x="135" y="80"/>
                    <a:pt x="135" y="79"/>
                  </a:cubicBezTo>
                  <a:cubicBezTo>
                    <a:pt x="135" y="79"/>
                    <a:pt x="135" y="78"/>
                    <a:pt x="135" y="78"/>
                  </a:cubicBezTo>
                  <a:cubicBezTo>
                    <a:pt x="136" y="75"/>
                    <a:pt x="135" y="71"/>
                    <a:pt x="136" y="68"/>
                  </a:cubicBezTo>
                  <a:cubicBezTo>
                    <a:pt x="135" y="66"/>
                    <a:pt x="135" y="64"/>
                    <a:pt x="135" y="62"/>
                  </a:cubicBezTo>
                  <a:cubicBezTo>
                    <a:pt x="135" y="62"/>
                    <a:pt x="135" y="61"/>
                    <a:pt x="135" y="61"/>
                  </a:cubicBezTo>
                  <a:cubicBezTo>
                    <a:pt x="135" y="61"/>
                    <a:pt x="135" y="60"/>
                    <a:pt x="135" y="60"/>
                  </a:cubicBezTo>
                  <a:cubicBezTo>
                    <a:pt x="135" y="57"/>
                    <a:pt x="135" y="54"/>
                    <a:pt x="135" y="50"/>
                  </a:cubicBezTo>
                  <a:cubicBezTo>
                    <a:pt x="135" y="50"/>
                    <a:pt x="134" y="50"/>
                    <a:pt x="134" y="50"/>
                  </a:cubicBezTo>
                  <a:cubicBezTo>
                    <a:pt x="134" y="50"/>
                    <a:pt x="134" y="50"/>
                    <a:pt x="134" y="49"/>
                  </a:cubicBezTo>
                  <a:cubicBezTo>
                    <a:pt x="134" y="49"/>
                    <a:pt x="133" y="49"/>
                    <a:pt x="133" y="49"/>
                  </a:cubicBezTo>
                  <a:cubicBezTo>
                    <a:pt x="130" y="49"/>
                    <a:pt x="127" y="49"/>
                    <a:pt x="124" y="49"/>
                  </a:cubicBezTo>
                  <a:cubicBezTo>
                    <a:pt x="122" y="49"/>
                    <a:pt x="120" y="49"/>
                    <a:pt x="119" y="50"/>
                  </a:cubicBezTo>
                  <a:cubicBezTo>
                    <a:pt x="119" y="50"/>
                    <a:pt x="120" y="50"/>
                    <a:pt x="120" y="51"/>
                  </a:cubicBezTo>
                  <a:cubicBezTo>
                    <a:pt x="119" y="55"/>
                    <a:pt x="120" y="59"/>
                    <a:pt x="120" y="63"/>
                  </a:cubicBezTo>
                  <a:cubicBezTo>
                    <a:pt x="120" y="65"/>
                    <a:pt x="120" y="67"/>
                    <a:pt x="120" y="70"/>
                  </a:cubicBezTo>
                  <a:cubicBezTo>
                    <a:pt x="120" y="74"/>
                    <a:pt x="120" y="78"/>
                    <a:pt x="120" y="82"/>
                  </a:cubicBezTo>
                  <a:cubicBezTo>
                    <a:pt x="120" y="86"/>
                    <a:pt x="120" y="91"/>
                    <a:pt x="121" y="96"/>
                  </a:cubicBezTo>
                  <a:cubicBezTo>
                    <a:pt x="121" y="97"/>
                    <a:pt x="120" y="99"/>
                    <a:pt x="120" y="100"/>
                  </a:cubicBezTo>
                  <a:cubicBezTo>
                    <a:pt x="120" y="105"/>
                    <a:pt x="120" y="108"/>
                    <a:pt x="120" y="112"/>
                  </a:cubicBezTo>
                  <a:cubicBezTo>
                    <a:pt x="119" y="112"/>
                    <a:pt x="117" y="112"/>
                    <a:pt x="115" y="112"/>
                  </a:cubicBezTo>
                  <a:cubicBezTo>
                    <a:pt x="115" y="108"/>
                    <a:pt x="115" y="101"/>
                    <a:pt x="114" y="96"/>
                  </a:cubicBezTo>
                  <a:cubicBezTo>
                    <a:pt x="115" y="93"/>
                    <a:pt x="114" y="91"/>
                    <a:pt x="115" y="89"/>
                  </a:cubicBezTo>
                  <a:cubicBezTo>
                    <a:pt x="114" y="84"/>
                    <a:pt x="114" y="78"/>
                    <a:pt x="114" y="74"/>
                  </a:cubicBezTo>
                  <a:cubicBezTo>
                    <a:pt x="113" y="73"/>
                    <a:pt x="114" y="71"/>
                    <a:pt x="114" y="70"/>
                  </a:cubicBezTo>
                  <a:cubicBezTo>
                    <a:pt x="112" y="69"/>
                    <a:pt x="111" y="70"/>
                    <a:pt x="109" y="70"/>
                  </a:cubicBezTo>
                  <a:cubicBezTo>
                    <a:pt x="108" y="70"/>
                    <a:pt x="107" y="70"/>
                    <a:pt x="106" y="70"/>
                  </a:cubicBezTo>
                  <a:cubicBezTo>
                    <a:pt x="104" y="70"/>
                    <a:pt x="102" y="71"/>
                    <a:pt x="100" y="71"/>
                  </a:cubicBezTo>
                  <a:cubicBezTo>
                    <a:pt x="100" y="71"/>
                    <a:pt x="99" y="71"/>
                    <a:pt x="99" y="71"/>
                  </a:cubicBezTo>
                  <a:cubicBezTo>
                    <a:pt x="98" y="72"/>
                    <a:pt x="98" y="73"/>
                    <a:pt x="98" y="73"/>
                  </a:cubicBezTo>
                  <a:cubicBezTo>
                    <a:pt x="98" y="77"/>
                    <a:pt x="98" y="80"/>
                    <a:pt x="98" y="83"/>
                  </a:cubicBezTo>
                  <a:cubicBezTo>
                    <a:pt x="98" y="84"/>
                    <a:pt x="98" y="85"/>
                    <a:pt x="98" y="86"/>
                  </a:cubicBezTo>
                  <a:cubicBezTo>
                    <a:pt x="98" y="87"/>
                    <a:pt x="99" y="88"/>
                    <a:pt x="99" y="89"/>
                  </a:cubicBezTo>
                  <a:cubicBezTo>
                    <a:pt x="99" y="93"/>
                    <a:pt x="99" y="97"/>
                    <a:pt x="99" y="102"/>
                  </a:cubicBezTo>
                  <a:cubicBezTo>
                    <a:pt x="99" y="105"/>
                    <a:pt x="98" y="109"/>
                    <a:pt x="98" y="113"/>
                  </a:cubicBezTo>
                  <a:cubicBezTo>
                    <a:pt x="96" y="113"/>
                    <a:pt x="94" y="113"/>
                    <a:pt x="93" y="113"/>
                  </a:cubicBezTo>
                  <a:cubicBezTo>
                    <a:pt x="93" y="108"/>
                    <a:pt x="93" y="103"/>
                    <a:pt x="93" y="97"/>
                  </a:cubicBezTo>
                  <a:cubicBezTo>
                    <a:pt x="93" y="97"/>
                    <a:pt x="92" y="98"/>
                    <a:pt x="92" y="97"/>
                  </a:cubicBezTo>
                  <a:cubicBezTo>
                    <a:pt x="93" y="96"/>
                    <a:pt x="93" y="95"/>
                    <a:pt x="92" y="94"/>
                  </a:cubicBezTo>
                  <a:cubicBezTo>
                    <a:pt x="92" y="94"/>
                    <a:pt x="92" y="94"/>
                    <a:pt x="92" y="93"/>
                  </a:cubicBezTo>
                  <a:cubicBezTo>
                    <a:pt x="92" y="92"/>
                    <a:pt x="92" y="90"/>
                    <a:pt x="92" y="88"/>
                  </a:cubicBezTo>
                  <a:cubicBezTo>
                    <a:pt x="92" y="86"/>
                    <a:pt x="93" y="83"/>
                    <a:pt x="92" y="82"/>
                  </a:cubicBezTo>
                  <a:cubicBezTo>
                    <a:pt x="90" y="82"/>
                    <a:pt x="88" y="82"/>
                    <a:pt x="87" y="82"/>
                  </a:cubicBezTo>
                  <a:cubicBezTo>
                    <a:pt x="84" y="81"/>
                    <a:pt x="81" y="82"/>
                    <a:pt x="79" y="82"/>
                  </a:cubicBezTo>
                  <a:cubicBezTo>
                    <a:pt x="78" y="83"/>
                    <a:pt x="78" y="83"/>
                    <a:pt x="78" y="84"/>
                  </a:cubicBezTo>
                  <a:cubicBezTo>
                    <a:pt x="77" y="85"/>
                    <a:pt x="78" y="87"/>
                    <a:pt x="78" y="89"/>
                  </a:cubicBezTo>
                  <a:cubicBezTo>
                    <a:pt x="78" y="91"/>
                    <a:pt x="78" y="93"/>
                    <a:pt x="78" y="95"/>
                  </a:cubicBezTo>
                  <a:cubicBezTo>
                    <a:pt x="78" y="96"/>
                    <a:pt x="78" y="97"/>
                    <a:pt x="78" y="99"/>
                  </a:cubicBezTo>
                  <a:cubicBezTo>
                    <a:pt x="78" y="99"/>
                    <a:pt x="78" y="100"/>
                    <a:pt x="78" y="101"/>
                  </a:cubicBezTo>
                  <a:cubicBezTo>
                    <a:pt x="78" y="102"/>
                    <a:pt x="78" y="103"/>
                    <a:pt x="78" y="104"/>
                  </a:cubicBezTo>
                  <a:cubicBezTo>
                    <a:pt x="78" y="107"/>
                    <a:pt x="78" y="111"/>
                    <a:pt x="78" y="113"/>
                  </a:cubicBezTo>
                  <a:cubicBezTo>
                    <a:pt x="76" y="113"/>
                    <a:pt x="73" y="114"/>
                    <a:pt x="72" y="114"/>
                  </a:cubicBezTo>
                  <a:cubicBezTo>
                    <a:pt x="71" y="112"/>
                    <a:pt x="71" y="110"/>
                    <a:pt x="71" y="108"/>
                  </a:cubicBezTo>
                  <a:cubicBezTo>
                    <a:pt x="71" y="107"/>
                    <a:pt x="71" y="107"/>
                    <a:pt x="71" y="106"/>
                  </a:cubicBezTo>
                  <a:cubicBezTo>
                    <a:pt x="71" y="105"/>
                    <a:pt x="71" y="105"/>
                    <a:pt x="71" y="104"/>
                  </a:cubicBezTo>
                  <a:cubicBezTo>
                    <a:pt x="71" y="101"/>
                    <a:pt x="71" y="97"/>
                    <a:pt x="71" y="94"/>
                  </a:cubicBezTo>
                  <a:cubicBezTo>
                    <a:pt x="66" y="94"/>
                    <a:pt x="62" y="94"/>
                    <a:pt x="57" y="94"/>
                  </a:cubicBezTo>
                  <a:cubicBezTo>
                    <a:pt x="56" y="95"/>
                    <a:pt x="57" y="96"/>
                    <a:pt x="57" y="97"/>
                  </a:cubicBezTo>
                  <a:cubicBezTo>
                    <a:pt x="56" y="101"/>
                    <a:pt x="57" y="106"/>
                    <a:pt x="57" y="110"/>
                  </a:cubicBezTo>
                  <a:cubicBezTo>
                    <a:pt x="57" y="111"/>
                    <a:pt x="57" y="112"/>
                    <a:pt x="57" y="113"/>
                  </a:cubicBezTo>
                  <a:cubicBezTo>
                    <a:pt x="55" y="113"/>
                    <a:pt x="52" y="113"/>
                    <a:pt x="51" y="113"/>
                  </a:cubicBezTo>
                  <a:cubicBezTo>
                    <a:pt x="51" y="110"/>
                    <a:pt x="51" y="105"/>
                    <a:pt x="51" y="101"/>
                  </a:cubicBezTo>
                  <a:cubicBezTo>
                    <a:pt x="50" y="100"/>
                    <a:pt x="47" y="101"/>
                    <a:pt x="46" y="101"/>
                  </a:cubicBezTo>
                  <a:cubicBezTo>
                    <a:pt x="43" y="101"/>
                    <a:pt x="39" y="100"/>
                    <a:pt x="37" y="101"/>
                  </a:cubicBezTo>
                  <a:cubicBezTo>
                    <a:pt x="36" y="105"/>
                    <a:pt x="37" y="109"/>
                    <a:pt x="36" y="113"/>
                  </a:cubicBezTo>
                  <a:cubicBezTo>
                    <a:pt x="33" y="113"/>
                    <a:pt x="31" y="113"/>
                    <a:pt x="29" y="113"/>
                  </a:cubicBezTo>
                  <a:cubicBezTo>
                    <a:pt x="29" y="111"/>
                    <a:pt x="29" y="109"/>
                    <a:pt x="29" y="107"/>
                  </a:cubicBezTo>
                  <a:cubicBezTo>
                    <a:pt x="28" y="106"/>
                    <a:pt x="27" y="106"/>
                    <a:pt x="26" y="106"/>
                  </a:cubicBezTo>
                  <a:cubicBezTo>
                    <a:pt x="24" y="106"/>
                    <a:pt x="23" y="106"/>
                    <a:pt x="22" y="106"/>
                  </a:cubicBezTo>
                  <a:cubicBezTo>
                    <a:pt x="20" y="106"/>
                    <a:pt x="18" y="106"/>
                    <a:pt x="16" y="107"/>
                  </a:cubicBezTo>
                  <a:cubicBezTo>
                    <a:pt x="16" y="109"/>
                    <a:pt x="16" y="112"/>
                    <a:pt x="16" y="114"/>
                  </a:cubicBezTo>
                  <a:cubicBezTo>
                    <a:pt x="14" y="114"/>
                    <a:pt x="13" y="114"/>
                    <a:pt x="11" y="113"/>
                  </a:cubicBezTo>
                  <a:cubicBezTo>
                    <a:pt x="11" y="112"/>
                    <a:pt x="11" y="110"/>
                    <a:pt x="11" y="108"/>
                  </a:cubicBezTo>
                  <a:cubicBezTo>
                    <a:pt x="11" y="104"/>
                    <a:pt x="11" y="102"/>
                    <a:pt x="11" y="99"/>
                  </a:cubicBezTo>
                  <a:cubicBezTo>
                    <a:pt x="11" y="95"/>
                    <a:pt x="11" y="90"/>
                    <a:pt x="11" y="87"/>
                  </a:cubicBezTo>
                  <a:cubicBezTo>
                    <a:pt x="11" y="86"/>
                    <a:pt x="11" y="85"/>
                    <a:pt x="11" y="84"/>
                  </a:cubicBezTo>
                  <a:cubicBezTo>
                    <a:pt x="11" y="83"/>
                    <a:pt x="10" y="82"/>
                    <a:pt x="10" y="81"/>
                  </a:cubicBezTo>
                  <a:cubicBezTo>
                    <a:pt x="10" y="78"/>
                    <a:pt x="11" y="75"/>
                    <a:pt x="10" y="72"/>
                  </a:cubicBezTo>
                  <a:cubicBezTo>
                    <a:pt x="10" y="70"/>
                    <a:pt x="10" y="67"/>
                    <a:pt x="10" y="65"/>
                  </a:cubicBezTo>
                  <a:cubicBezTo>
                    <a:pt x="10" y="58"/>
                    <a:pt x="11" y="51"/>
                    <a:pt x="10" y="44"/>
                  </a:cubicBezTo>
                  <a:cubicBezTo>
                    <a:pt x="10" y="42"/>
                    <a:pt x="10" y="41"/>
                    <a:pt x="10" y="39"/>
                  </a:cubicBezTo>
                  <a:cubicBezTo>
                    <a:pt x="10" y="36"/>
                    <a:pt x="10" y="33"/>
                    <a:pt x="10" y="30"/>
                  </a:cubicBezTo>
                  <a:cubicBezTo>
                    <a:pt x="10" y="28"/>
                    <a:pt x="10" y="26"/>
                    <a:pt x="10" y="24"/>
                  </a:cubicBezTo>
                  <a:cubicBezTo>
                    <a:pt x="10" y="22"/>
                    <a:pt x="10" y="20"/>
                    <a:pt x="10" y="18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2" y="18"/>
                    <a:pt x="12" y="15"/>
                    <a:pt x="11" y="14"/>
                  </a:cubicBezTo>
                  <a:cubicBezTo>
                    <a:pt x="12" y="14"/>
                    <a:pt x="11" y="13"/>
                    <a:pt x="12" y="13"/>
                  </a:cubicBezTo>
                  <a:cubicBezTo>
                    <a:pt x="11" y="11"/>
                    <a:pt x="11" y="9"/>
                    <a:pt x="11" y="7"/>
                  </a:cubicBezTo>
                  <a:cubicBezTo>
                    <a:pt x="11" y="6"/>
                    <a:pt x="10" y="4"/>
                    <a:pt x="10" y="2"/>
                  </a:cubicBezTo>
                  <a:cubicBezTo>
                    <a:pt x="10" y="1"/>
                    <a:pt x="11" y="1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9"/>
                    <a:pt x="8" y="14"/>
                    <a:pt x="8" y="17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8" y="19"/>
                    <a:pt x="8" y="18"/>
                    <a:pt x="9" y="18"/>
                  </a:cubicBezTo>
                  <a:cubicBezTo>
                    <a:pt x="9" y="19"/>
                    <a:pt x="9" y="21"/>
                    <a:pt x="9" y="22"/>
                  </a:cubicBezTo>
                  <a:cubicBezTo>
                    <a:pt x="9" y="23"/>
                    <a:pt x="9" y="24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9" y="33"/>
                    <a:pt x="9" y="35"/>
                  </a:cubicBezTo>
                  <a:cubicBezTo>
                    <a:pt x="9" y="36"/>
                    <a:pt x="9" y="38"/>
                    <a:pt x="9" y="40"/>
                  </a:cubicBezTo>
                  <a:cubicBezTo>
                    <a:pt x="9" y="49"/>
                    <a:pt x="9" y="59"/>
                    <a:pt x="9" y="67"/>
                  </a:cubicBezTo>
                  <a:cubicBezTo>
                    <a:pt x="8" y="70"/>
                    <a:pt x="9" y="73"/>
                    <a:pt x="9" y="75"/>
                  </a:cubicBezTo>
                  <a:cubicBezTo>
                    <a:pt x="8" y="79"/>
                    <a:pt x="9" y="83"/>
                    <a:pt x="9" y="87"/>
                  </a:cubicBezTo>
                  <a:cubicBezTo>
                    <a:pt x="9" y="89"/>
                    <a:pt x="9" y="90"/>
                    <a:pt x="9" y="92"/>
                  </a:cubicBezTo>
                  <a:cubicBezTo>
                    <a:pt x="9" y="99"/>
                    <a:pt x="9" y="107"/>
                    <a:pt x="9" y="113"/>
                  </a:cubicBezTo>
                  <a:cubicBezTo>
                    <a:pt x="7" y="114"/>
                    <a:pt x="5" y="113"/>
                    <a:pt x="4" y="113"/>
                  </a:cubicBezTo>
                  <a:cubicBezTo>
                    <a:pt x="3" y="114"/>
                    <a:pt x="3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5"/>
                    <a:pt x="0" y="115"/>
                    <a:pt x="0" y="116"/>
                  </a:cubicBezTo>
                  <a:cubicBezTo>
                    <a:pt x="1" y="116"/>
                    <a:pt x="1" y="116"/>
                    <a:pt x="2" y="115"/>
                  </a:cubicBezTo>
                  <a:cubicBezTo>
                    <a:pt x="2" y="116"/>
                    <a:pt x="2" y="116"/>
                    <a:pt x="3" y="116"/>
                  </a:cubicBezTo>
                  <a:cubicBezTo>
                    <a:pt x="5" y="116"/>
                    <a:pt x="7" y="116"/>
                    <a:pt x="9" y="116"/>
                  </a:cubicBezTo>
                  <a:cubicBezTo>
                    <a:pt x="9" y="117"/>
                    <a:pt x="9" y="117"/>
                    <a:pt x="9" y="119"/>
                  </a:cubicBezTo>
                  <a:cubicBezTo>
                    <a:pt x="10" y="119"/>
                    <a:pt x="10" y="119"/>
                    <a:pt x="11" y="119"/>
                  </a:cubicBezTo>
                  <a:cubicBezTo>
                    <a:pt x="11" y="118"/>
                    <a:pt x="11" y="117"/>
                    <a:pt x="11" y="116"/>
                  </a:cubicBezTo>
                  <a:cubicBezTo>
                    <a:pt x="17" y="115"/>
                    <a:pt x="22" y="115"/>
                    <a:pt x="27" y="115"/>
                  </a:cubicBezTo>
                  <a:cubicBezTo>
                    <a:pt x="31" y="115"/>
                    <a:pt x="34" y="115"/>
                    <a:pt x="37" y="115"/>
                  </a:cubicBezTo>
                  <a:cubicBezTo>
                    <a:pt x="39" y="115"/>
                    <a:pt x="41" y="115"/>
                    <a:pt x="43" y="115"/>
                  </a:cubicBezTo>
                  <a:cubicBezTo>
                    <a:pt x="47" y="115"/>
                    <a:pt x="51" y="115"/>
                    <a:pt x="54" y="115"/>
                  </a:cubicBezTo>
                  <a:cubicBezTo>
                    <a:pt x="56" y="115"/>
                    <a:pt x="57" y="115"/>
                    <a:pt x="58" y="115"/>
                  </a:cubicBezTo>
                  <a:cubicBezTo>
                    <a:pt x="65" y="115"/>
                    <a:pt x="71" y="115"/>
                    <a:pt x="77" y="114"/>
                  </a:cubicBezTo>
                  <a:cubicBezTo>
                    <a:pt x="78" y="115"/>
                    <a:pt x="81" y="115"/>
                    <a:pt x="83" y="114"/>
                  </a:cubicBezTo>
                  <a:cubicBezTo>
                    <a:pt x="84" y="115"/>
                    <a:pt x="84" y="114"/>
                    <a:pt x="85" y="114"/>
                  </a:cubicBezTo>
                  <a:cubicBezTo>
                    <a:pt x="86" y="114"/>
                    <a:pt x="86" y="115"/>
                    <a:pt x="87" y="115"/>
                  </a:cubicBezTo>
                  <a:cubicBezTo>
                    <a:pt x="88" y="115"/>
                    <a:pt x="89" y="114"/>
                    <a:pt x="90" y="114"/>
                  </a:cubicBezTo>
                  <a:cubicBezTo>
                    <a:pt x="99" y="115"/>
                    <a:pt x="107" y="114"/>
                    <a:pt x="116" y="114"/>
                  </a:cubicBezTo>
                  <a:cubicBezTo>
                    <a:pt x="119" y="114"/>
                    <a:pt x="121" y="114"/>
                    <a:pt x="124" y="113"/>
                  </a:cubicBezTo>
                  <a:cubicBezTo>
                    <a:pt x="126" y="114"/>
                    <a:pt x="129" y="113"/>
                    <a:pt x="131" y="113"/>
                  </a:cubicBezTo>
                  <a:cubicBezTo>
                    <a:pt x="132" y="113"/>
                    <a:pt x="134" y="113"/>
                    <a:pt x="136" y="113"/>
                  </a:cubicBezTo>
                  <a:cubicBezTo>
                    <a:pt x="136" y="114"/>
                    <a:pt x="135" y="114"/>
                    <a:pt x="135" y="115"/>
                  </a:cubicBezTo>
                  <a:cubicBezTo>
                    <a:pt x="137" y="115"/>
                    <a:pt x="140" y="115"/>
                    <a:pt x="143" y="114"/>
                  </a:cubicBezTo>
                  <a:cubicBezTo>
                    <a:pt x="144" y="114"/>
                    <a:pt x="145" y="114"/>
                    <a:pt x="147" y="114"/>
                  </a:cubicBezTo>
                  <a:cubicBezTo>
                    <a:pt x="148" y="114"/>
                    <a:pt x="150" y="113"/>
                    <a:pt x="151" y="114"/>
                  </a:cubicBezTo>
                  <a:cubicBezTo>
                    <a:pt x="152" y="114"/>
                    <a:pt x="153" y="114"/>
                    <a:pt x="153" y="113"/>
                  </a:cubicBezTo>
                  <a:cubicBezTo>
                    <a:pt x="154" y="113"/>
                    <a:pt x="155" y="114"/>
                    <a:pt x="155" y="113"/>
                  </a:cubicBezTo>
                  <a:cubicBezTo>
                    <a:pt x="155" y="112"/>
                    <a:pt x="154" y="113"/>
                    <a:pt x="153" y="112"/>
                  </a:cubicBezTo>
                  <a:close/>
                  <a:moveTo>
                    <a:pt x="10" y="11"/>
                  </a:moveTo>
                  <a:cubicBezTo>
                    <a:pt x="11" y="12"/>
                    <a:pt x="10" y="13"/>
                    <a:pt x="11" y="14"/>
                  </a:cubicBezTo>
                  <a:cubicBezTo>
                    <a:pt x="10" y="13"/>
                    <a:pt x="10" y="12"/>
                    <a:pt x="10" y="11"/>
                  </a:cubicBezTo>
                  <a:close/>
                  <a:moveTo>
                    <a:pt x="18" y="108"/>
                  </a:moveTo>
                  <a:cubicBezTo>
                    <a:pt x="19" y="107"/>
                    <a:pt x="20" y="108"/>
                    <a:pt x="21" y="107"/>
                  </a:cubicBezTo>
                  <a:cubicBezTo>
                    <a:pt x="20" y="109"/>
                    <a:pt x="19" y="110"/>
                    <a:pt x="18" y="111"/>
                  </a:cubicBezTo>
                  <a:cubicBezTo>
                    <a:pt x="18" y="110"/>
                    <a:pt x="18" y="109"/>
                    <a:pt x="18" y="108"/>
                  </a:cubicBezTo>
                  <a:close/>
                  <a:moveTo>
                    <a:pt x="18" y="113"/>
                  </a:moveTo>
                  <a:cubicBezTo>
                    <a:pt x="18" y="113"/>
                    <a:pt x="18" y="113"/>
                    <a:pt x="18" y="112"/>
                  </a:cubicBezTo>
                  <a:cubicBezTo>
                    <a:pt x="18" y="112"/>
                    <a:pt x="18" y="112"/>
                    <a:pt x="19" y="112"/>
                  </a:cubicBezTo>
                  <a:cubicBezTo>
                    <a:pt x="19" y="111"/>
                    <a:pt x="20" y="110"/>
                    <a:pt x="20" y="109"/>
                  </a:cubicBezTo>
                  <a:cubicBezTo>
                    <a:pt x="21" y="109"/>
                    <a:pt x="21" y="108"/>
                    <a:pt x="22" y="108"/>
                  </a:cubicBezTo>
                  <a:cubicBezTo>
                    <a:pt x="23" y="108"/>
                    <a:pt x="23" y="108"/>
                    <a:pt x="24" y="108"/>
                  </a:cubicBezTo>
                  <a:cubicBezTo>
                    <a:pt x="24" y="109"/>
                    <a:pt x="22" y="111"/>
                    <a:pt x="20" y="112"/>
                  </a:cubicBezTo>
                  <a:cubicBezTo>
                    <a:pt x="20" y="113"/>
                    <a:pt x="19" y="114"/>
                    <a:pt x="18" y="113"/>
                  </a:cubicBezTo>
                  <a:close/>
                  <a:moveTo>
                    <a:pt x="21" y="113"/>
                  </a:moveTo>
                  <a:cubicBezTo>
                    <a:pt x="22" y="111"/>
                    <a:pt x="24" y="110"/>
                    <a:pt x="25" y="108"/>
                  </a:cubicBezTo>
                  <a:cubicBezTo>
                    <a:pt x="26" y="108"/>
                    <a:pt x="26" y="107"/>
                    <a:pt x="27" y="108"/>
                  </a:cubicBezTo>
                  <a:cubicBezTo>
                    <a:pt x="27" y="108"/>
                    <a:pt x="27" y="109"/>
                    <a:pt x="27" y="109"/>
                  </a:cubicBezTo>
                  <a:cubicBezTo>
                    <a:pt x="26" y="111"/>
                    <a:pt x="25" y="112"/>
                    <a:pt x="24" y="113"/>
                  </a:cubicBezTo>
                  <a:cubicBezTo>
                    <a:pt x="23" y="113"/>
                    <a:pt x="22" y="113"/>
                    <a:pt x="21" y="113"/>
                  </a:cubicBezTo>
                  <a:close/>
                  <a:moveTo>
                    <a:pt x="27" y="113"/>
                  </a:moveTo>
                  <a:cubicBezTo>
                    <a:pt x="26" y="113"/>
                    <a:pt x="26" y="113"/>
                    <a:pt x="25" y="113"/>
                  </a:cubicBezTo>
                  <a:cubicBezTo>
                    <a:pt x="25" y="112"/>
                    <a:pt x="26" y="111"/>
                    <a:pt x="27" y="110"/>
                  </a:cubicBezTo>
                  <a:cubicBezTo>
                    <a:pt x="28" y="111"/>
                    <a:pt x="27" y="112"/>
                    <a:pt x="27" y="113"/>
                  </a:cubicBezTo>
                  <a:close/>
                  <a:moveTo>
                    <a:pt x="38" y="103"/>
                  </a:moveTo>
                  <a:cubicBezTo>
                    <a:pt x="39" y="103"/>
                    <a:pt x="40" y="103"/>
                    <a:pt x="41" y="102"/>
                  </a:cubicBezTo>
                  <a:cubicBezTo>
                    <a:pt x="40" y="104"/>
                    <a:pt x="39" y="105"/>
                    <a:pt x="38" y="106"/>
                  </a:cubicBezTo>
                  <a:cubicBezTo>
                    <a:pt x="38" y="105"/>
                    <a:pt x="38" y="104"/>
                    <a:pt x="38" y="103"/>
                  </a:cubicBezTo>
                  <a:close/>
                  <a:moveTo>
                    <a:pt x="38" y="108"/>
                  </a:moveTo>
                  <a:cubicBezTo>
                    <a:pt x="38" y="107"/>
                    <a:pt x="39" y="106"/>
                    <a:pt x="39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0" y="104"/>
                    <a:pt x="41" y="103"/>
                    <a:pt x="42" y="102"/>
                  </a:cubicBezTo>
                  <a:cubicBezTo>
                    <a:pt x="43" y="102"/>
                    <a:pt x="45" y="102"/>
                    <a:pt x="45" y="103"/>
                  </a:cubicBezTo>
                  <a:cubicBezTo>
                    <a:pt x="44" y="105"/>
                    <a:pt x="42" y="106"/>
                    <a:pt x="41" y="108"/>
                  </a:cubicBezTo>
                  <a:cubicBezTo>
                    <a:pt x="40" y="109"/>
                    <a:pt x="40" y="111"/>
                    <a:pt x="38" y="111"/>
                  </a:cubicBezTo>
                  <a:cubicBezTo>
                    <a:pt x="38" y="110"/>
                    <a:pt x="38" y="108"/>
                    <a:pt x="38" y="108"/>
                  </a:cubicBezTo>
                  <a:close/>
                  <a:moveTo>
                    <a:pt x="41" y="113"/>
                  </a:moveTo>
                  <a:cubicBezTo>
                    <a:pt x="40" y="113"/>
                    <a:pt x="39" y="113"/>
                    <a:pt x="38" y="113"/>
                  </a:cubicBezTo>
                  <a:cubicBezTo>
                    <a:pt x="38" y="112"/>
                    <a:pt x="38" y="113"/>
                    <a:pt x="38" y="113"/>
                  </a:cubicBezTo>
                  <a:cubicBezTo>
                    <a:pt x="39" y="112"/>
                    <a:pt x="39" y="111"/>
                    <a:pt x="40" y="110"/>
                  </a:cubicBezTo>
                  <a:cubicBezTo>
                    <a:pt x="42" y="109"/>
                    <a:pt x="42" y="107"/>
                    <a:pt x="44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4"/>
                    <a:pt x="46" y="103"/>
                    <a:pt x="47" y="103"/>
                  </a:cubicBezTo>
                  <a:cubicBezTo>
                    <a:pt x="48" y="103"/>
                    <a:pt x="48" y="103"/>
                    <a:pt x="49" y="103"/>
                  </a:cubicBezTo>
                  <a:cubicBezTo>
                    <a:pt x="47" y="106"/>
                    <a:pt x="44" y="108"/>
                    <a:pt x="43" y="111"/>
                  </a:cubicBezTo>
                  <a:cubicBezTo>
                    <a:pt x="42" y="111"/>
                    <a:pt x="42" y="112"/>
                    <a:pt x="41" y="113"/>
                  </a:cubicBezTo>
                  <a:close/>
                  <a:moveTo>
                    <a:pt x="49" y="113"/>
                  </a:moveTo>
                  <a:cubicBezTo>
                    <a:pt x="48" y="113"/>
                    <a:pt x="47" y="113"/>
                    <a:pt x="46" y="113"/>
                  </a:cubicBezTo>
                  <a:cubicBezTo>
                    <a:pt x="47" y="112"/>
                    <a:pt x="48" y="111"/>
                    <a:pt x="49" y="110"/>
                  </a:cubicBezTo>
                  <a:cubicBezTo>
                    <a:pt x="49" y="111"/>
                    <a:pt x="49" y="112"/>
                    <a:pt x="49" y="113"/>
                  </a:cubicBezTo>
                  <a:close/>
                  <a:moveTo>
                    <a:pt x="45" y="113"/>
                  </a:moveTo>
                  <a:cubicBezTo>
                    <a:pt x="44" y="113"/>
                    <a:pt x="43" y="113"/>
                    <a:pt x="42" y="113"/>
                  </a:cubicBezTo>
                  <a:cubicBezTo>
                    <a:pt x="42" y="112"/>
                    <a:pt x="44" y="111"/>
                    <a:pt x="44" y="109"/>
                  </a:cubicBezTo>
                  <a:cubicBezTo>
                    <a:pt x="44" y="109"/>
                    <a:pt x="44" y="109"/>
                    <a:pt x="45" y="109"/>
                  </a:cubicBezTo>
                  <a:cubicBezTo>
                    <a:pt x="46" y="108"/>
                    <a:pt x="47" y="106"/>
                    <a:pt x="49" y="105"/>
                  </a:cubicBezTo>
                  <a:cubicBezTo>
                    <a:pt x="49" y="106"/>
                    <a:pt x="49" y="108"/>
                    <a:pt x="49" y="108"/>
                  </a:cubicBezTo>
                  <a:cubicBezTo>
                    <a:pt x="48" y="110"/>
                    <a:pt x="47" y="111"/>
                    <a:pt x="45" y="113"/>
                  </a:cubicBezTo>
                  <a:close/>
                  <a:moveTo>
                    <a:pt x="62" y="96"/>
                  </a:moveTo>
                  <a:cubicBezTo>
                    <a:pt x="61" y="97"/>
                    <a:pt x="60" y="99"/>
                    <a:pt x="59" y="100"/>
                  </a:cubicBezTo>
                  <a:cubicBezTo>
                    <a:pt x="59" y="98"/>
                    <a:pt x="59" y="98"/>
                    <a:pt x="59" y="97"/>
                  </a:cubicBezTo>
                  <a:cubicBezTo>
                    <a:pt x="59" y="96"/>
                    <a:pt x="61" y="97"/>
                    <a:pt x="62" y="96"/>
                  </a:cubicBezTo>
                  <a:close/>
                  <a:moveTo>
                    <a:pt x="59" y="100"/>
                  </a:moveTo>
                  <a:cubicBezTo>
                    <a:pt x="59" y="100"/>
                    <a:pt x="60" y="100"/>
                    <a:pt x="60" y="100"/>
                  </a:cubicBezTo>
                  <a:cubicBezTo>
                    <a:pt x="61" y="99"/>
                    <a:pt x="62" y="97"/>
                    <a:pt x="63" y="96"/>
                  </a:cubicBezTo>
                  <a:cubicBezTo>
                    <a:pt x="64" y="96"/>
                    <a:pt x="66" y="96"/>
                    <a:pt x="66" y="96"/>
                  </a:cubicBezTo>
                  <a:cubicBezTo>
                    <a:pt x="67" y="96"/>
                    <a:pt x="66" y="96"/>
                    <a:pt x="66" y="97"/>
                  </a:cubicBezTo>
                  <a:cubicBezTo>
                    <a:pt x="66" y="97"/>
                    <a:pt x="65" y="98"/>
                    <a:pt x="65" y="99"/>
                  </a:cubicBezTo>
                  <a:cubicBezTo>
                    <a:pt x="65" y="99"/>
                    <a:pt x="64" y="99"/>
                    <a:pt x="64" y="100"/>
                  </a:cubicBezTo>
                  <a:cubicBezTo>
                    <a:pt x="63" y="101"/>
                    <a:pt x="62" y="102"/>
                    <a:pt x="61" y="103"/>
                  </a:cubicBezTo>
                  <a:cubicBezTo>
                    <a:pt x="60" y="103"/>
                    <a:pt x="60" y="105"/>
                    <a:pt x="59" y="105"/>
                  </a:cubicBezTo>
                  <a:cubicBezTo>
                    <a:pt x="59" y="104"/>
                    <a:pt x="59" y="103"/>
                    <a:pt x="59" y="102"/>
                  </a:cubicBezTo>
                  <a:cubicBezTo>
                    <a:pt x="59" y="101"/>
                    <a:pt x="59" y="101"/>
                    <a:pt x="59" y="100"/>
                  </a:cubicBezTo>
                  <a:close/>
                  <a:moveTo>
                    <a:pt x="59" y="106"/>
                  </a:move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2" y="103"/>
                    <a:pt x="64" y="101"/>
                    <a:pt x="66" y="98"/>
                  </a:cubicBezTo>
                  <a:cubicBezTo>
                    <a:pt x="67" y="98"/>
                    <a:pt x="67" y="95"/>
                    <a:pt x="69" y="96"/>
                  </a:cubicBezTo>
                  <a:cubicBezTo>
                    <a:pt x="70" y="100"/>
                    <a:pt x="67" y="101"/>
                    <a:pt x="66" y="103"/>
                  </a:cubicBezTo>
                  <a:cubicBezTo>
                    <a:pt x="65" y="104"/>
                    <a:pt x="64" y="104"/>
                    <a:pt x="64" y="105"/>
                  </a:cubicBezTo>
                  <a:cubicBezTo>
                    <a:pt x="62" y="107"/>
                    <a:pt x="61" y="109"/>
                    <a:pt x="60" y="110"/>
                  </a:cubicBezTo>
                  <a:cubicBezTo>
                    <a:pt x="60" y="111"/>
                    <a:pt x="60" y="111"/>
                    <a:pt x="59" y="111"/>
                  </a:cubicBezTo>
                  <a:cubicBezTo>
                    <a:pt x="59" y="110"/>
                    <a:pt x="59" y="108"/>
                    <a:pt x="59" y="106"/>
                  </a:cubicBezTo>
                  <a:close/>
                  <a:moveTo>
                    <a:pt x="69" y="114"/>
                  </a:moveTo>
                  <a:cubicBezTo>
                    <a:pt x="68" y="114"/>
                    <a:pt x="67" y="114"/>
                    <a:pt x="66" y="114"/>
                  </a:cubicBezTo>
                  <a:cubicBezTo>
                    <a:pt x="66" y="113"/>
                    <a:pt x="67" y="113"/>
                    <a:pt x="67" y="111"/>
                  </a:cubicBezTo>
                  <a:cubicBezTo>
                    <a:pt x="68" y="112"/>
                    <a:pt x="68" y="110"/>
                    <a:pt x="68" y="110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69" y="111"/>
                    <a:pt x="69" y="112"/>
                    <a:pt x="69" y="114"/>
                  </a:cubicBezTo>
                  <a:close/>
                  <a:moveTo>
                    <a:pt x="69" y="109"/>
                  </a:moveTo>
                  <a:cubicBezTo>
                    <a:pt x="68" y="110"/>
                    <a:pt x="66" y="112"/>
                    <a:pt x="65" y="114"/>
                  </a:cubicBezTo>
                  <a:cubicBezTo>
                    <a:pt x="64" y="114"/>
                    <a:pt x="63" y="114"/>
                    <a:pt x="62" y="113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3" y="111"/>
                    <a:pt x="63" y="111"/>
                    <a:pt x="64" y="111"/>
                  </a:cubicBezTo>
                  <a:cubicBezTo>
                    <a:pt x="65" y="109"/>
                    <a:pt x="67" y="108"/>
                    <a:pt x="68" y="106"/>
                  </a:cubicBezTo>
                  <a:cubicBezTo>
                    <a:pt x="68" y="106"/>
                    <a:pt x="69" y="106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7"/>
                    <a:pt x="69" y="107"/>
                    <a:pt x="69" y="109"/>
                  </a:cubicBezTo>
                  <a:close/>
                  <a:moveTo>
                    <a:pt x="69" y="103"/>
                  </a:moveTo>
                  <a:cubicBezTo>
                    <a:pt x="69" y="106"/>
                    <a:pt x="65" y="107"/>
                    <a:pt x="64" y="110"/>
                  </a:cubicBezTo>
                  <a:cubicBezTo>
                    <a:pt x="63" y="111"/>
                    <a:pt x="62" y="112"/>
                    <a:pt x="61" y="114"/>
                  </a:cubicBezTo>
                  <a:cubicBezTo>
                    <a:pt x="60" y="114"/>
                    <a:pt x="60" y="114"/>
                    <a:pt x="59" y="113"/>
                  </a:cubicBezTo>
                  <a:cubicBezTo>
                    <a:pt x="59" y="113"/>
                    <a:pt x="59" y="113"/>
                    <a:pt x="59" y="112"/>
                  </a:cubicBezTo>
                  <a:cubicBezTo>
                    <a:pt x="59" y="112"/>
                    <a:pt x="60" y="112"/>
                    <a:pt x="60" y="112"/>
                  </a:cubicBezTo>
                  <a:cubicBezTo>
                    <a:pt x="60" y="112"/>
                    <a:pt x="60" y="112"/>
                    <a:pt x="60" y="111"/>
                  </a:cubicBezTo>
                  <a:cubicBezTo>
                    <a:pt x="61" y="111"/>
                    <a:pt x="61" y="109"/>
                    <a:pt x="62" y="109"/>
                  </a:cubicBezTo>
                  <a:cubicBezTo>
                    <a:pt x="63" y="107"/>
                    <a:pt x="64" y="106"/>
                    <a:pt x="65" y="104"/>
                  </a:cubicBezTo>
                  <a:cubicBezTo>
                    <a:pt x="66" y="104"/>
                    <a:pt x="67" y="103"/>
                    <a:pt x="67" y="102"/>
                  </a:cubicBezTo>
                  <a:cubicBezTo>
                    <a:pt x="68" y="102"/>
                    <a:pt x="68" y="101"/>
                    <a:pt x="69" y="100"/>
                  </a:cubicBezTo>
                  <a:cubicBezTo>
                    <a:pt x="69" y="101"/>
                    <a:pt x="70" y="102"/>
                    <a:pt x="69" y="103"/>
                  </a:cubicBezTo>
                  <a:close/>
                  <a:moveTo>
                    <a:pt x="80" y="84"/>
                  </a:moveTo>
                  <a:cubicBezTo>
                    <a:pt x="81" y="84"/>
                    <a:pt x="82" y="84"/>
                    <a:pt x="83" y="84"/>
                  </a:cubicBezTo>
                  <a:cubicBezTo>
                    <a:pt x="83" y="85"/>
                    <a:pt x="82" y="86"/>
                    <a:pt x="82" y="86"/>
                  </a:cubicBezTo>
                  <a:cubicBezTo>
                    <a:pt x="81" y="87"/>
                    <a:pt x="80" y="88"/>
                    <a:pt x="80" y="89"/>
                  </a:cubicBezTo>
                  <a:cubicBezTo>
                    <a:pt x="80" y="89"/>
                    <a:pt x="80" y="89"/>
                    <a:pt x="81" y="89"/>
                  </a:cubicBezTo>
                  <a:cubicBezTo>
                    <a:pt x="81" y="89"/>
                    <a:pt x="81" y="89"/>
                    <a:pt x="81" y="88"/>
                  </a:cubicBezTo>
                  <a:cubicBezTo>
                    <a:pt x="82" y="87"/>
                    <a:pt x="83" y="85"/>
                    <a:pt x="84" y="84"/>
                  </a:cubicBezTo>
                  <a:cubicBezTo>
                    <a:pt x="85" y="84"/>
                    <a:pt x="86" y="84"/>
                    <a:pt x="87" y="84"/>
                  </a:cubicBezTo>
                  <a:cubicBezTo>
                    <a:pt x="86" y="86"/>
                    <a:pt x="83" y="89"/>
                    <a:pt x="81" y="92"/>
                  </a:cubicBezTo>
                  <a:cubicBezTo>
                    <a:pt x="81" y="92"/>
                    <a:pt x="81" y="92"/>
                    <a:pt x="81" y="93"/>
                  </a:cubicBezTo>
                  <a:cubicBezTo>
                    <a:pt x="80" y="93"/>
                    <a:pt x="81" y="93"/>
                    <a:pt x="80" y="94"/>
                  </a:cubicBezTo>
                  <a:cubicBezTo>
                    <a:pt x="79" y="93"/>
                    <a:pt x="80" y="91"/>
                    <a:pt x="80" y="90"/>
                  </a:cubicBezTo>
                  <a:cubicBezTo>
                    <a:pt x="80" y="89"/>
                    <a:pt x="79" y="89"/>
                    <a:pt x="79" y="88"/>
                  </a:cubicBezTo>
                  <a:cubicBezTo>
                    <a:pt x="79" y="86"/>
                    <a:pt x="80" y="85"/>
                    <a:pt x="80" y="84"/>
                  </a:cubicBezTo>
                  <a:close/>
                  <a:moveTo>
                    <a:pt x="80" y="100"/>
                  </a:moveTo>
                  <a:cubicBezTo>
                    <a:pt x="79" y="99"/>
                    <a:pt x="80" y="97"/>
                    <a:pt x="80" y="9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4"/>
                    <a:pt x="81" y="94"/>
                    <a:pt x="80" y="94"/>
                  </a:cubicBezTo>
                  <a:cubicBezTo>
                    <a:pt x="81" y="94"/>
                    <a:pt x="81" y="93"/>
                    <a:pt x="81" y="92"/>
                  </a:cubicBezTo>
                  <a:cubicBezTo>
                    <a:pt x="82" y="92"/>
                    <a:pt x="82" y="92"/>
                    <a:pt x="83" y="91"/>
                  </a:cubicBezTo>
                  <a:cubicBezTo>
                    <a:pt x="85" y="89"/>
                    <a:pt x="86" y="86"/>
                    <a:pt x="89" y="84"/>
                  </a:cubicBezTo>
                  <a:cubicBezTo>
                    <a:pt x="89" y="84"/>
                    <a:pt x="90" y="84"/>
                    <a:pt x="90" y="84"/>
                  </a:cubicBezTo>
                  <a:cubicBezTo>
                    <a:pt x="90" y="85"/>
                    <a:pt x="91" y="86"/>
                    <a:pt x="91" y="87"/>
                  </a:cubicBezTo>
                  <a:cubicBezTo>
                    <a:pt x="90" y="88"/>
                    <a:pt x="89" y="89"/>
                    <a:pt x="88" y="90"/>
                  </a:cubicBezTo>
                  <a:cubicBezTo>
                    <a:pt x="87" y="91"/>
                    <a:pt x="87" y="92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5" y="94"/>
                    <a:pt x="85" y="94"/>
                    <a:pt x="85" y="95"/>
                  </a:cubicBezTo>
                  <a:cubicBezTo>
                    <a:pt x="84" y="96"/>
                    <a:pt x="83" y="97"/>
                    <a:pt x="82" y="98"/>
                  </a:cubicBezTo>
                  <a:cubicBezTo>
                    <a:pt x="81" y="99"/>
                    <a:pt x="81" y="100"/>
                    <a:pt x="80" y="100"/>
                  </a:cubicBezTo>
                  <a:close/>
                  <a:moveTo>
                    <a:pt x="80" y="102"/>
                  </a:moveTo>
                  <a:cubicBezTo>
                    <a:pt x="82" y="98"/>
                    <a:pt x="85" y="96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2"/>
                    <a:pt x="89" y="91"/>
                    <a:pt x="89" y="90"/>
                  </a:cubicBezTo>
                  <a:cubicBezTo>
                    <a:pt x="90" y="90"/>
                    <a:pt x="90" y="89"/>
                    <a:pt x="90" y="88"/>
                  </a:cubicBezTo>
                  <a:cubicBezTo>
                    <a:pt x="90" y="88"/>
                    <a:pt x="90" y="88"/>
                    <a:pt x="91" y="88"/>
                  </a:cubicBezTo>
                  <a:cubicBezTo>
                    <a:pt x="91" y="90"/>
                    <a:pt x="91" y="92"/>
                    <a:pt x="91" y="93"/>
                  </a:cubicBezTo>
                  <a:cubicBezTo>
                    <a:pt x="87" y="97"/>
                    <a:pt x="84" y="102"/>
                    <a:pt x="80" y="106"/>
                  </a:cubicBezTo>
                  <a:cubicBezTo>
                    <a:pt x="80" y="105"/>
                    <a:pt x="80" y="103"/>
                    <a:pt x="80" y="102"/>
                  </a:cubicBezTo>
                  <a:close/>
                  <a:moveTo>
                    <a:pt x="91" y="113"/>
                  </a:moveTo>
                  <a:cubicBezTo>
                    <a:pt x="88" y="113"/>
                    <a:pt x="87" y="113"/>
                    <a:pt x="85" y="113"/>
                  </a:cubicBezTo>
                  <a:cubicBezTo>
                    <a:pt x="84" y="112"/>
                    <a:pt x="85" y="112"/>
                    <a:pt x="85" y="112"/>
                  </a:cubicBezTo>
                  <a:cubicBezTo>
                    <a:pt x="87" y="110"/>
                    <a:pt x="89" y="108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7"/>
                    <a:pt x="91" y="111"/>
                    <a:pt x="91" y="113"/>
                  </a:cubicBezTo>
                  <a:close/>
                  <a:moveTo>
                    <a:pt x="91" y="104"/>
                  </a:moveTo>
                  <a:cubicBezTo>
                    <a:pt x="89" y="107"/>
                    <a:pt x="85" y="110"/>
                    <a:pt x="83" y="113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0" y="112"/>
                    <a:pt x="81" y="112"/>
                    <a:pt x="82" y="111"/>
                  </a:cubicBezTo>
                  <a:cubicBezTo>
                    <a:pt x="83" y="109"/>
                    <a:pt x="83" y="108"/>
                    <a:pt x="85" y="107"/>
                  </a:cubicBezTo>
                  <a:cubicBezTo>
                    <a:pt x="86" y="106"/>
                    <a:pt x="87" y="105"/>
                    <a:pt x="87" y="104"/>
                  </a:cubicBezTo>
                  <a:cubicBezTo>
                    <a:pt x="87" y="104"/>
                    <a:pt x="88" y="104"/>
                    <a:pt x="88" y="103"/>
                  </a:cubicBezTo>
                  <a:cubicBezTo>
                    <a:pt x="88" y="103"/>
                    <a:pt x="89" y="102"/>
                    <a:pt x="89" y="102"/>
                  </a:cubicBezTo>
                  <a:cubicBezTo>
                    <a:pt x="90" y="101"/>
                    <a:pt x="90" y="100"/>
                    <a:pt x="91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1"/>
                    <a:pt x="91" y="102"/>
                    <a:pt x="91" y="104"/>
                  </a:cubicBezTo>
                  <a:close/>
                  <a:moveTo>
                    <a:pt x="91" y="98"/>
                  </a:moveTo>
                  <a:cubicBezTo>
                    <a:pt x="89" y="100"/>
                    <a:pt x="88" y="102"/>
                    <a:pt x="87" y="103"/>
                  </a:cubicBezTo>
                  <a:cubicBezTo>
                    <a:pt x="86" y="105"/>
                    <a:pt x="84" y="106"/>
                    <a:pt x="83" y="108"/>
                  </a:cubicBezTo>
                  <a:cubicBezTo>
                    <a:pt x="82" y="109"/>
                    <a:pt x="81" y="111"/>
                    <a:pt x="80" y="111"/>
                  </a:cubicBezTo>
                  <a:cubicBezTo>
                    <a:pt x="80" y="110"/>
                    <a:pt x="80" y="109"/>
                    <a:pt x="80" y="108"/>
                  </a:cubicBezTo>
                  <a:cubicBezTo>
                    <a:pt x="81" y="107"/>
                    <a:pt x="81" y="106"/>
                    <a:pt x="82" y="105"/>
                  </a:cubicBezTo>
                  <a:cubicBezTo>
                    <a:pt x="83" y="104"/>
                    <a:pt x="84" y="103"/>
                    <a:pt x="85" y="102"/>
                  </a:cubicBezTo>
                  <a:cubicBezTo>
                    <a:pt x="85" y="101"/>
                    <a:pt x="86" y="101"/>
                    <a:pt x="86" y="99"/>
                  </a:cubicBezTo>
                  <a:cubicBezTo>
                    <a:pt x="86" y="99"/>
                    <a:pt x="86" y="99"/>
                    <a:pt x="87" y="99"/>
                  </a:cubicBezTo>
                  <a:cubicBezTo>
                    <a:pt x="88" y="98"/>
                    <a:pt x="89" y="96"/>
                    <a:pt x="91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6"/>
                    <a:pt x="91" y="96"/>
                    <a:pt x="91" y="98"/>
                  </a:cubicBezTo>
                  <a:close/>
                  <a:moveTo>
                    <a:pt x="99" y="113"/>
                  </a:moveTo>
                  <a:cubicBezTo>
                    <a:pt x="99" y="112"/>
                    <a:pt x="99" y="112"/>
                    <a:pt x="99" y="111"/>
                  </a:cubicBezTo>
                  <a:cubicBezTo>
                    <a:pt x="99" y="112"/>
                    <a:pt x="100" y="112"/>
                    <a:pt x="99" y="113"/>
                  </a:cubicBezTo>
                  <a:close/>
                  <a:moveTo>
                    <a:pt x="101" y="99"/>
                  </a:moveTo>
                  <a:cubicBezTo>
                    <a:pt x="102" y="96"/>
                    <a:pt x="104" y="94"/>
                    <a:pt x="106" y="92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0"/>
                    <a:pt x="108" y="90"/>
                    <a:pt x="108" y="88"/>
                  </a:cubicBezTo>
                  <a:cubicBezTo>
                    <a:pt x="110" y="87"/>
                    <a:pt x="111" y="85"/>
                    <a:pt x="112" y="83"/>
                  </a:cubicBezTo>
                  <a:cubicBezTo>
                    <a:pt x="113" y="85"/>
                    <a:pt x="113" y="87"/>
                    <a:pt x="112" y="89"/>
                  </a:cubicBezTo>
                  <a:cubicBezTo>
                    <a:pt x="111" y="90"/>
                    <a:pt x="110" y="91"/>
                    <a:pt x="109" y="92"/>
                  </a:cubicBezTo>
                  <a:cubicBezTo>
                    <a:pt x="108" y="94"/>
                    <a:pt x="107" y="95"/>
                    <a:pt x="106" y="96"/>
                  </a:cubicBezTo>
                  <a:cubicBezTo>
                    <a:pt x="104" y="98"/>
                    <a:pt x="103" y="101"/>
                    <a:pt x="101" y="103"/>
                  </a:cubicBezTo>
                  <a:cubicBezTo>
                    <a:pt x="100" y="102"/>
                    <a:pt x="101" y="100"/>
                    <a:pt x="101" y="99"/>
                  </a:cubicBezTo>
                  <a:close/>
                  <a:moveTo>
                    <a:pt x="112" y="81"/>
                  </a:moveTo>
                  <a:cubicBezTo>
                    <a:pt x="112" y="82"/>
                    <a:pt x="111" y="83"/>
                    <a:pt x="110" y="84"/>
                  </a:cubicBezTo>
                  <a:cubicBezTo>
                    <a:pt x="109" y="86"/>
                    <a:pt x="109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9"/>
                    <a:pt x="107" y="90"/>
                    <a:pt x="106" y="91"/>
                  </a:cubicBezTo>
                  <a:cubicBezTo>
                    <a:pt x="104" y="93"/>
                    <a:pt x="103" y="95"/>
                    <a:pt x="101" y="97"/>
                  </a:cubicBezTo>
                  <a:cubicBezTo>
                    <a:pt x="101" y="96"/>
                    <a:pt x="101" y="93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1"/>
                    <a:pt x="102" y="90"/>
                    <a:pt x="102" y="89"/>
                  </a:cubicBezTo>
                  <a:cubicBezTo>
                    <a:pt x="103" y="88"/>
                    <a:pt x="104" y="88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7" y="83"/>
                    <a:pt x="110" y="80"/>
                    <a:pt x="112" y="76"/>
                  </a:cubicBezTo>
                  <a:cubicBezTo>
                    <a:pt x="113" y="77"/>
                    <a:pt x="113" y="77"/>
                    <a:pt x="112" y="78"/>
                  </a:cubicBezTo>
                  <a:cubicBezTo>
                    <a:pt x="112" y="79"/>
                    <a:pt x="113" y="81"/>
                    <a:pt x="112" y="81"/>
                  </a:cubicBezTo>
                  <a:close/>
                  <a:moveTo>
                    <a:pt x="101" y="73"/>
                  </a:moveTo>
                  <a:cubicBezTo>
                    <a:pt x="102" y="72"/>
                    <a:pt x="103" y="72"/>
                    <a:pt x="103" y="73"/>
                  </a:cubicBezTo>
                  <a:cubicBezTo>
                    <a:pt x="102" y="74"/>
                    <a:pt x="101" y="75"/>
                    <a:pt x="101" y="77"/>
                  </a:cubicBezTo>
                  <a:cubicBezTo>
                    <a:pt x="100" y="76"/>
                    <a:pt x="101" y="76"/>
                    <a:pt x="101" y="75"/>
                  </a:cubicBezTo>
                  <a:cubicBezTo>
                    <a:pt x="101" y="74"/>
                    <a:pt x="100" y="73"/>
                    <a:pt x="101" y="73"/>
                  </a:cubicBezTo>
                  <a:close/>
                  <a:moveTo>
                    <a:pt x="101" y="76"/>
                  </a:moveTo>
                  <a:cubicBezTo>
                    <a:pt x="102" y="76"/>
                    <a:pt x="103" y="74"/>
                    <a:pt x="104" y="73"/>
                  </a:cubicBezTo>
                  <a:cubicBezTo>
                    <a:pt x="105" y="72"/>
                    <a:pt x="107" y="72"/>
                    <a:pt x="108" y="72"/>
                  </a:cubicBezTo>
                  <a:cubicBezTo>
                    <a:pt x="108" y="73"/>
                    <a:pt x="107" y="74"/>
                    <a:pt x="106" y="75"/>
                  </a:cubicBezTo>
                  <a:cubicBezTo>
                    <a:pt x="105" y="77"/>
                    <a:pt x="105" y="78"/>
                    <a:pt x="104" y="79"/>
                  </a:cubicBezTo>
                  <a:cubicBezTo>
                    <a:pt x="103" y="80"/>
                    <a:pt x="102" y="82"/>
                    <a:pt x="101" y="83"/>
                  </a:cubicBezTo>
                  <a:cubicBezTo>
                    <a:pt x="100" y="82"/>
                    <a:pt x="100" y="80"/>
                    <a:pt x="100" y="79"/>
                  </a:cubicBezTo>
                  <a:cubicBezTo>
                    <a:pt x="100" y="78"/>
                    <a:pt x="102" y="77"/>
                    <a:pt x="101" y="76"/>
                  </a:cubicBezTo>
                  <a:close/>
                  <a:moveTo>
                    <a:pt x="101" y="85"/>
                  </a:moveTo>
                  <a:cubicBezTo>
                    <a:pt x="101" y="84"/>
                    <a:pt x="102" y="83"/>
                    <a:pt x="102" y="82"/>
                  </a:cubicBezTo>
                  <a:cubicBezTo>
                    <a:pt x="105" y="79"/>
                    <a:pt x="107" y="75"/>
                    <a:pt x="109" y="73"/>
                  </a:cubicBezTo>
                  <a:cubicBezTo>
                    <a:pt x="111" y="73"/>
                    <a:pt x="112" y="72"/>
                    <a:pt x="112" y="73"/>
                  </a:cubicBezTo>
                  <a:cubicBezTo>
                    <a:pt x="112" y="74"/>
                    <a:pt x="112" y="75"/>
                    <a:pt x="111" y="76"/>
                  </a:cubicBezTo>
                  <a:cubicBezTo>
                    <a:pt x="110" y="79"/>
                    <a:pt x="107" y="82"/>
                    <a:pt x="105" y="85"/>
                  </a:cubicBezTo>
                  <a:cubicBezTo>
                    <a:pt x="104" y="86"/>
                    <a:pt x="103" y="87"/>
                    <a:pt x="102" y="88"/>
                  </a:cubicBezTo>
                  <a:cubicBezTo>
                    <a:pt x="102" y="89"/>
                    <a:pt x="101" y="90"/>
                    <a:pt x="101" y="90"/>
                  </a:cubicBezTo>
                  <a:cubicBezTo>
                    <a:pt x="101" y="89"/>
                    <a:pt x="100" y="87"/>
                    <a:pt x="101" y="85"/>
                  </a:cubicBezTo>
                  <a:close/>
                  <a:moveTo>
                    <a:pt x="103" y="102"/>
                  </a:moveTo>
                  <a:cubicBezTo>
                    <a:pt x="104" y="101"/>
                    <a:pt x="105" y="100"/>
                    <a:pt x="106" y="98"/>
                  </a:cubicBezTo>
                  <a:cubicBezTo>
                    <a:pt x="106" y="98"/>
                    <a:pt x="107" y="97"/>
                    <a:pt x="107" y="97"/>
                  </a:cubicBezTo>
                  <a:cubicBezTo>
                    <a:pt x="107" y="97"/>
                    <a:pt x="107" y="96"/>
                    <a:pt x="107" y="96"/>
                  </a:cubicBezTo>
                  <a:cubicBezTo>
                    <a:pt x="108" y="95"/>
                    <a:pt x="108" y="95"/>
                    <a:pt x="109" y="94"/>
                  </a:cubicBezTo>
                  <a:cubicBezTo>
                    <a:pt x="110" y="93"/>
                    <a:pt x="111" y="91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2" y="91"/>
                    <a:pt x="113" y="92"/>
                    <a:pt x="113" y="94"/>
                  </a:cubicBezTo>
                  <a:cubicBezTo>
                    <a:pt x="113" y="95"/>
                    <a:pt x="112" y="95"/>
                    <a:pt x="112" y="96"/>
                  </a:cubicBezTo>
                  <a:cubicBezTo>
                    <a:pt x="111" y="97"/>
                    <a:pt x="110" y="98"/>
                    <a:pt x="109" y="99"/>
                  </a:cubicBezTo>
                  <a:cubicBezTo>
                    <a:pt x="107" y="102"/>
                    <a:pt x="104" y="106"/>
                    <a:pt x="102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8"/>
                    <a:pt x="101" y="107"/>
                    <a:pt x="101" y="105"/>
                  </a:cubicBezTo>
                  <a:cubicBezTo>
                    <a:pt x="101" y="104"/>
                    <a:pt x="102" y="103"/>
                    <a:pt x="103" y="102"/>
                  </a:cubicBezTo>
                  <a:close/>
                  <a:moveTo>
                    <a:pt x="101" y="113"/>
                  </a:moveTo>
                  <a:cubicBezTo>
                    <a:pt x="101" y="112"/>
                    <a:pt x="101" y="111"/>
                    <a:pt x="101" y="110"/>
                  </a:cubicBezTo>
                  <a:cubicBezTo>
                    <a:pt x="101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09"/>
                  </a:cubicBezTo>
                  <a:cubicBezTo>
                    <a:pt x="105" y="105"/>
                    <a:pt x="109" y="101"/>
                    <a:pt x="112" y="97"/>
                  </a:cubicBezTo>
                  <a:cubicBezTo>
                    <a:pt x="112" y="96"/>
                    <a:pt x="113" y="96"/>
                    <a:pt x="113" y="95"/>
                  </a:cubicBezTo>
                  <a:cubicBezTo>
                    <a:pt x="113" y="95"/>
                    <a:pt x="113" y="95"/>
                    <a:pt x="113" y="95"/>
                  </a:cubicBezTo>
                  <a:cubicBezTo>
                    <a:pt x="113" y="97"/>
                    <a:pt x="113" y="98"/>
                    <a:pt x="113" y="99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0" y="103"/>
                    <a:pt x="107" y="108"/>
                    <a:pt x="103" y="112"/>
                  </a:cubicBezTo>
                  <a:cubicBezTo>
                    <a:pt x="103" y="112"/>
                    <a:pt x="104" y="112"/>
                    <a:pt x="104" y="113"/>
                  </a:cubicBezTo>
                  <a:cubicBezTo>
                    <a:pt x="102" y="113"/>
                    <a:pt x="102" y="113"/>
                    <a:pt x="101" y="113"/>
                  </a:cubicBezTo>
                  <a:close/>
                  <a:moveTo>
                    <a:pt x="113" y="112"/>
                  </a:moveTo>
                  <a:cubicBezTo>
                    <a:pt x="112" y="113"/>
                    <a:pt x="109" y="113"/>
                    <a:pt x="108" y="113"/>
                  </a:cubicBezTo>
                  <a:cubicBezTo>
                    <a:pt x="109" y="110"/>
                    <a:pt x="111" y="108"/>
                    <a:pt x="113" y="106"/>
                  </a:cubicBezTo>
                  <a:cubicBezTo>
                    <a:pt x="112" y="106"/>
                    <a:pt x="112" y="106"/>
                    <a:pt x="112" y="107"/>
                  </a:cubicBezTo>
                  <a:cubicBezTo>
                    <a:pt x="110" y="108"/>
                    <a:pt x="108" y="111"/>
                    <a:pt x="106" y="113"/>
                  </a:cubicBezTo>
                  <a:cubicBezTo>
                    <a:pt x="106" y="113"/>
                    <a:pt x="104" y="113"/>
                    <a:pt x="104" y="113"/>
                  </a:cubicBezTo>
                  <a:cubicBezTo>
                    <a:pt x="103" y="112"/>
                    <a:pt x="105" y="112"/>
                    <a:pt x="104" y="112"/>
                  </a:cubicBezTo>
                  <a:cubicBezTo>
                    <a:pt x="106" y="111"/>
                    <a:pt x="107" y="109"/>
                    <a:pt x="107" y="108"/>
                  </a:cubicBezTo>
                  <a:cubicBezTo>
                    <a:pt x="108" y="107"/>
                    <a:pt x="109" y="106"/>
                    <a:pt x="109" y="105"/>
                  </a:cubicBezTo>
                  <a:cubicBezTo>
                    <a:pt x="110" y="105"/>
                    <a:pt x="109" y="105"/>
                    <a:pt x="110" y="105"/>
                  </a:cubicBezTo>
                  <a:cubicBezTo>
                    <a:pt x="110" y="105"/>
                    <a:pt x="110" y="104"/>
                    <a:pt x="110" y="104"/>
                  </a:cubicBezTo>
                  <a:cubicBezTo>
                    <a:pt x="111" y="103"/>
                    <a:pt x="112" y="102"/>
                    <a:pt x="113" y="101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13" y="105"/>
                    <a:pt x="113" y="108"/>
                    <a:pt x="113" y="112"/>
                  </a:cubicBezTo>
                  <a:close/>
                  <a:moveTo>
                    <a:pt x="122" y="52"/>
                  </a:moveTo>
                  <a:cubicBezTo>
                    <a:pt x="122" y="51"/>
                    <a:pt x="124" y="51"/>
                    <a:pt x="124" y="51"/>
                  </a:cubicBezTo>
                  <a:cubicBezTo>
                    <a:pt x="123" y="53"/>
                    <a:pt x="123" y="54"/>
                    <a:pt x="122" y="55"/>
                  </a:cubicBezTo>
                  <a:cubicBezTo>
                    <a:pt x="121" y="54"/>
                    <a:pt x="122" y="53"/>
                    <a:pt x="122" y="52"/>
                  </a:cubicBezTo>
                  <a:close/>
                  <a:moveTo>
                    <a:pt x="122" y="57"/>
                  </a:moveTo>
                  <a:cubicBezTo>
                    <a:pt x="122" y="54"/>
                    <a:pt x="124" y="53"/>
                    <a:pt x="125" y="51"/>
                  </a:cubicBezTo>
                  <a:cubicBezTo>
                    <a:pt x="127" y="51"/>
                    <a:pt x="128" y="51"/>
                    <a:pt x="130" y="51"/>
                  </a:cubicBezTo>
                  <a:cubicBezTo>
                    <a:pt x="129" y="53"/>
                    <a:pt x="128" y="54"/>
                    <a:pt x="127" y="56"/>
                  </a:cubicBezTo>
                  <a:cubicBezTo>
                    <a:pt x="126" y="57"/>
                    <a:pt x="125" y="59"/>
                    <a:pt x="124" y="60"/>
                  </a:cubicBezTo>
                  <a:cubicBezTo>
                    <a:pt x="123" y="61"/>
                    <a:pt x="123" y="63"/>
                    <a:pt x="122" y="64"/>
                  </a:cubicBezTo>
                  <a:cubicBezTo>
                    <a:pt x="122" y="61"/>
                    <a:pt x="122" y="59"/>
                    <a:pt x="122" y="57"/>
                  </a:cubicBezTo>
                  <a:cubicBezTo>
                    <a:pt x="122" y="57"/>
                    <a:pt x="122" y="57"/>
                    <a:pt x="122" y="57"/>
                  </a:cubicBezTo>
                  <a:close/>
                  <a:moveTo>
                    <a:pt x="122" y="66"/>
                  </a:moveTo>
                  <a:cubicBezTo>
                    <a:pt x="122" y="66"/>
                    <a:pt x="122" y="65"/>
                    <a:pt x="123" y="65"/>
                  </a:cubicBezTo>
                  <a:cubicBezTo>
                    <a:pt x="123" y="64"/>
                    <a:pt x="124" y="63"/>
                    <a:pt x="124" y="62"/>
                  </a:cubicBezTo>
                  <a:cubicBezTo>
                    <a:pt x="125" y="61"/>
                    <a:pt x="126" y="60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8" y="56"/>
                    <a:pt x="129" y="53"/>
                    <a:pt x="131" y="51"/>
                  </a:cubicBezTo>
                  <a:cubicBezTo>
                    <a:pt x="132" y="51"/>
                    <a:pt x="132" y="51"/>
                    <a:pt x="133" y="51"/>
                  </a:cubicBezTo>
                  <a:cubicBezTo>
                    <a:pt x="132" y="53"/>
                    <a:pt x="134" y="56"/>
                    <a:pt x="132" y="57"/>
                  </a:cubicBezTo>
                  <a:cubicBezTo>
                    <a:pt x="130" y="61"/>
                    <a:pt x="128" y="64"/>
                    <a:pt x="126" y="67"/>
                  </a:cubicBezTo>
                  <a:cubicBezTo>
                    <a:pt x="124" y="69"/>
                    <a:pt x="123" y="72"/>
                    <a:pt x="122" y="73"/>
                  </a:cubicBezTo>
                  <a:cubicBezTo>
                    <a:pt x="122" y="70"/>
                    <a:pt x="122" y="69"/>
                    <a:pt x="122" y="66"/>
                  </a:cubicBezTo>
                  <a:close/>
                  <a:moveTo>
                    <a:pt x="122" y="75"/>
                  </a:moveTo>
                  <a:cubicBezTo>
                    <a:pt x="122" y="74"/>
                    <a:pt x="124" y="72"/>
                    <a:pt x="124" y="71"/>
                  </a:cubicBezTo>
                  <a:cubicBezTo>
                    <a:pt x="125" y="70"/>
                    <a:pt x="125" y="69"/>
                    <a:pt x="126" y="69"/>
                  </a:cubicBezTo>
                  <a:cubicBezTo>
                    <a:pt x="125" y="68"/>
                    <a:pt x="126" y="68"/>
                    <a:pt x="126" y="68"/>
                  </a:cubicBezTo>
                  <a:cubicBezTo>
                    <a:pt x="126" y="67"/>
                    <a:pt x="126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8" y="66"/>
                    <a:pt x="127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30" y="62"/>
                    <a:pt x="131" y="59"/>
                    <a:pt x="133" y="57"/>
                  </a:cubicBezTo>
                  <a:cubicBezTo>
                    <a:pt x="133" y="59"/>
                    <a:pt x="133" y="61"/>
                    <a:pt x="133" y="63"/>
                  </a:cubicBezTo>
                  <a:cubicBezTo>
                    <a:pt x="133" y="64"/>
                    <a:pt x="132" y="64"/>
                    <a:pt x="131" y="66"/>
                  </a:cubicBezTo>
                  <a:cubicBezTo>
                    <a:pt x="130" y="67"/>
                    <a:pt x="130" y="69"/>
                    <a:pt x="129" y="70"/>
                  </a:cubicBezTo>
                  <a:cubicBezTo>
                    <a:pt x="128" y="71"/>
                    <a:pt x="127" y="72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6" y="74"/>
                    <a:pt x="126" y="74"/>
                    <a:pt x="125" y="75"/>
                  </a:cubicBezTo>
                  <a:cubicBezTo>
                    <a:pt x="125" y="76"/>
                    <a:pt x="124" y="77"/>
                    <a:pt x="124" y="78"/>
                  </a:cubicBezTo>
                  <a:cubicBezTo>
                    <a:pt x="123" y="78"/>
                    <a:pt x="123" y="79"/>
                    <a:pt x="122" y="80"/>
                  </a:cubicBezTo>
                  <a:cubicBezTo>
                    <a:pt x="122" y="79"/>
                    <a:pt x="121" y="76"/>
                    <a:pt x="122" y="75"/>
                  </a:cubicBezTo>
                  <a:close/>
                  <a:moveTo>
                    <a:pt x="122" y="86"/>
                  </a:moveTo>
                  <a:cubicBezTo>
                    <a:pt x="122" y="84"/>
                    <a:pt x="122" y="83"/>
                    <a:pt x="122" y="82"/>
                  </a:cubicBezTo>
                  <a:cubicBezTo>
                    <a:pt x="124" y="79"/>
                    <a:pt x="126" y="76"/>
                    <a:pt x="128" y="72"/>
                  </a:cubicBezTo>
                  <a:cubicBezTo>
                    <a:pt x="128" y="72"/>
                    <a:pt x="128" y="72"/>
                    <a:pt x="129" y="72"/>
                  </a:cubicBezTo>
                  <a:cubicBezTo>
                    <a:pt x="129" y="70"/>
                    <a:pt x="130" y="69"/>
                    <a:pt x="130" y="68"/>
                  </a:cubicBezTo>
                  <a:cubicBezTo>
                    <a:pt x="131" y="67"/>
                    <a:pt x="132" y="67"/>
                    <a:pt x="132" y="66"/>
                  </a:cubicBezTo>
                  <a:cubicBezTo>
                    <a:pt x="133" y="66"/>
                    <a:pt x="132" y="65"/>
                    <a:pt x="133" y="65"/>
                  </a:cubicBezTo>
                  <a:cubicBezTo>
                    <a:pt x="134" y="67"/>
                    <a:pt x="133" y="68"/>
                    <a:pt x="133" y="71"/>
                  </a:cubicBezTo>
                  <a:cubicBezTo>
                    <a:pt x="131" y="73"/>
                    <a:pt x="130" y="76"/>
                    <a:pt x="128" y="78"/>
                  </a:cubicBezTo>
                  <a:cubicBezTo>
                    <a:pt x="127" y="80"/>
                    <a:pt x="127" y="81"/>
                    <a:pt x="126" y="83"/>
                  </a:cubicBezTo>
                  <a:cubicBezTo>
                    <a:pt x="125" y="84"/>
                    <a:pt x="123" y="86"/>
                    <a:pt x="123" y="87"/>
                  </a:cubicBezTo>
                  <a:cubicBezTo>
                    <a:pt x="123" y="88"/>
                    <a:pt x="123" y="88"/>
                    <a:pt x="123" y="89"/>
                  </a:cubicBezTo>
                  <a:cubicBezTo>
                    <a:pt x="124" y="88"/>
                    <a:pt x="124" y="87"/>
                    <a:pt x="124" y="87"/>
                  </a:cubicBezTo>
                  <a:cubicBezTo>
                    <a:pt x="125" y="84"/>
                    <a:pt x="127" y="83"/>
                    <a:pt x="128" y="80"/>
                  </a:cubicBezTo>
                  <a:cubicBezTo>
                    <a:pt x="129" y="79"/>
                    <a:pt x="129" y="78"/>
                    <a:pt x="130" y="77"/>
                  </a:cubicBezTo>
                  <a:cubicBezTo>
                    <a:pt x="131" y="76"/>
                    <a:pt x="132" y="74"/>
                    <a:pt x="133" y="72"/>
                  </a:cubicBezTo>
                  <a:cubicBezTo>
                    <a:pt x="133" y="75"/>
                    <a:pt x="133" y="76"/>
                    <a:pt x="133" y="79"/>
                  </a:cubicBezTo>
                  <a:cubicBezTo>
                    <a:pt x="133" y="80"/>
                    <a:pt x="131" y="81"/>
                    <a:pt x="131" y="83"/>
                  </a:cubicBezTo>
                  <a:cubicBezTo>
                    <a:pt x="129" y="85"/>
                    <a:pt x="128" y="86"/>
                    <a:pt x="127" y="88"/>
                  </a:cubicBezTo>
                  <a:cubicBezTo>
                    <a:pt x="126" y="89"/>
                    <a:pt x="126" y="90"/>
                    <a:pt x="125" y="92"/>
                  </a:cubicBezTo>
                  <a:cubicBezTo>
                    <a:pt x="124" y="93"/>
                    <a:pt x="123" y="94"/>
                    <a:pt x="122" y="95"/>
                  </a:cubicBezTo>
                  <a:cubicBezTo>
                    <a:pt x="122" y="92"/>
                    <a:pt x="122" y="88"/>
                    <a:pt x="122" y="86"/>
                  </a:cubicBezTo>
                  <a:close/>
                  <a:moveTo>
                    <a:pt x="123" y="96"/>
                  </a:moveTo>
                  <a:cubicBezTo>
                    <a:pt x="124" y="93"/>
                    <a:pt x="126" y="92"/>
                    <a:pt x="126" y="90"/>
                  </a:cubicBezTo>
                  <a:cubicBezTo>
                    <a:pt x="127" y="90"/>
                    <a:pt x="127" y="89"/>
                    <a:pt x="127" y="89"/>
                  </a:cubicBezTo>
                  <a:cubicBezTo>
                    <a:pt x="127" y="89"/>
                    <a:pt x="128" y="89"/>
                    <a:pt x="127" y="89"/>
                  </a:cubicBezTo>
                  <a:cubicBezTo>
                    <a:pt x="130" y="86"/>
                    <a:pt x="131" y="83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3" y="82"/>
                    <a:pt x="133" y="83"/>
                    <a:pt x="133" y="85"/>
                  </a:cubicBezTo>
                  <a:cubicBezTo>
                    <a:pt x="133" y="86"/>
                    <a:pt x="132" y="87"/>
                    <a:pt x="131" y="88"/>
                  </a:cubicBezTo>
                  <a:cubicBezTo>
                    <a:pt x="130" y="90"/>
                    <a:pt x="128" y="93"/>
                    <a:pt x="127" y="95"/>
                  </a:cubicBezTo>
                  <a:cubicBezTo>
                    <a:pt x="126" y="96"/>
                    <a:pt x="125" y="97"/>
                    <a:pt x="125" y="98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1"/>
                    <a:pt x="122" y="101"/>
                  </a:cubicBezTo>
                  <a:cubicBezTo>
                    <a:pt x="122" y="99"/>
                    <a:pt x="122" y="98"/>
                    <a:pt x="122" y="96"/>
                  </a:cubicBezTo>
                  <a:cubicBezTo>
                    <a:pt x="123" y="96"/>
                    <a:pt x="123" y="96"/>
                    <a:pt x="123" y="96"/>
                  </a:cubicBezTo>
                  <a:close/>
                  <a:moveTo>
                    <a:pt x="122" y="102"/>
                  </a:moveTo>
                  <a:cubicBezTo>
                    <a:pt x="123" y="102"/>
                    <a:pt x="123" y="102"/>
                    <a:pt x="123" y="102"/>
                  </a:cubicBezTo>
                  <a:cubicBezTo>
                    <a:pt x="124" y="99"/>
                    <a:pt x="127" y="97"/>
                    <a:pt x="128" y="94"/>
                  </a:cubicBezTo>
                  <a:cubicBezTo>
                    <a:pt x="128" y="94"/>
                    <a:pt x="129" y="93"/>
                    <a:pt x="129" y="92"/>
                  </a:cubicBezTo>
                  <a:cubicBezTo>
                    <a:pt x="130" y="91"/>
                    <a:pt x="132" y="89"/>
                    <a:pt x="133" y="8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33" y="88"/>
                    <a:pt x="134" y="90"/>
                    <a:pt x="133" y="92"/>
                  </a:cubicBezTo>
                  <a:cubicBezTo>
                    <a:pt x="133" y="93"/>
                    <a:pt x="131" y="94"/>
                    <a:pt x="131" y="96"/>
                  </a:cubicBezTo>
                  <a:cubicBezTo>
                    <a:pt x="128" y="99"/>
                    <a:pt x="126" y="104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6"/>
                    <a:pt x="122" y="104"/>
                    <a:pt x="122" y="102"/>
                  </a:cubicBezTo>
                  <a:close/>
                  <a:moveTo>
                    <a:pt x="125" y="112"/>
                  </a:moveTo>
                  <a:cubicBezTo>
                    <a:pt x="124" y="113"/>
                    <a:pt x="124" y="112"/>
                    <a:pt x="123" y="112"/>
                  </a:cubicBezTo>
                  <a:cubicBezTo>
                    <a:pt x="123" y="111"/>
                    <a:pt x="122" y="110"/>
                    <a:pt x="122" y="109"/>
                  </a:cubicBezTo>
                  <a:cubicBezTo>
                    <a:pt x="123" y="109"/>
                    <a:pt x="123" y="108"/>
                    <a:pt x="124" y="108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6" y="104"/>
                    <a:pt x="128" y="102"/>
                    <a:pt x="129" y="99"/>
                  </a:cubicBezTo>
                  <a:cubicBezTo>
                    <a:pt x="131" y="97"/>
                    <a:pt x="132" y="95"/>
                    <a:pt x="133" y="93"/>
                  </a:cubicBezTo>
                  <a:cubicBezTo>
                    <a:pt x="133" y="95"/>
                    <a:pt x="133" y="96"/>
                    <a:pt x="134" y="98"/>
                  </a:cubicBezTo>
                  <a:cubicBezTo>
                    <a:pt x="134" y="100"/>
                    <a:pt x="132" y="101"/>
                    <a:pt x="131" y="104"/>
                  </a:cubicBezTo>
                  <a:cubicBezTo>
                    <a:pt x="130" y="105"/>
                    <a:pt x="130" y="106"/>
                    <a:pt x="129" y="106"/>
                  </a:cubicBezTo>
                  <a:cubicBezTo>
                    <a:pt x="129" y="108"/>
                    <a:pt x="128" y="108"/>
                    <a:pt x="127" y="110"/>
                  </a:cubicBezTo>
                  <a:cubicBezTo>
                    <a:pt x="126" y="110"/>
                    <a:pt x="126" y="111"/>
                    <a:pt x="125" y="112"/>
                  </a:cubicBezTo>
                  <a:close/>
                  <a:moveTo>
                    <a:pt x="130" y="112"/>
                  </a:moveTo>
                  <a:cubicBezTo>
                    <a:pt x="130" y="111"/>
                    <a:pt x="132" y="110"/>
                    <a:pt x="132" y="109"/>
                  </a:cubicBezTo>
                  <a:cubicBezTo>
                    <a:pt x="132" y="108"/>
                    <a:pt x="133" y="108"/>
                    <a:pt x="133" y="107"/>
                  </a:cubicBezTo>
                  <a:cubicBezTo>
                    <a:pt x="134" y="108"/>
                    <a:pt x="133" y="111"/>
                    <a:pt x="134" y="112"/>
                  </a:cubicBezTo>
                  <a:cubicBezTo>
                    <a:pt x="133" y="112"/>
                    <a:pt x="131" y="112"/>
                    <a:pt x="130" y="112"/>
                  </a:cubicBezTo>
                  <a:close/>
                  <a:moveTo>
                    <a:pt x="129" y="112"/>
                  </a:moveTo>
                  <a:cubicBezTo>
                    <a:pt x="128" y="112"/>
                    <a:pt x="127" y="112"/>
                    <a:pt x="126" y="112"/>
                  </a:cubicBezTo>
                  <a:cubicBezTo>
                    <a:pt x="126" y="111"/>
                    <a:pt x="127" y="111"/>
                    <a:pt x="127" y="110"/>
                  </a:cubicBezTo>
                  <a:cubicBezTo>
                    <a:pt x="128" y="110"/>
                    <a:pt x="128" y="109"/>
                    <a:pt x="128" y="109"/>
                  </a:cubicBezTo>
                  <a:cubicBezTo>
                    <a:pt x="128" y="108"/>
                    <a:pt x="130" y="107"/>
                    <a:pt x="130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6"/>
                    <a:pt x="130" y="106"/>
                    <a:pt x="130" y="105"/>
                  </a:cubicBezTo>
                  <a:cubicBezTo>
                    <a:pt x="132" y="104"/>
                    <a:pt x="132" y="102"/>
                    <a:pt x="133" y="101"/>
                  </a:cubicBezTo>
                  <a:cubicBezTo>
                    <a:pt x="134" y="106"/>
                    <a:pt x="131" y="108"/>
                    <a:pt x="129" y="112"/>
                  </a:cubicBezTo>
                  <a:close/>
                  <a:moveTo>
                    <a:pt x="134" y="72"/>
                  </a:moveTo>
                  <a:cubicBezTo>
                    <a:pt x="134" y="71"/>
                    <a:pt x="134" y="71"/>
                    <a:pt x="134" y="70"/>
                  </a:cubicBezTo>
                  <a:cubicBezTo>
                    <a:pt x="135" y="71"/>
                    <a:pt x="135" y="71"/>
                    <a:pt x="134" y="72"/>
                  </a:cubicBezTo>
                  <a:close/>
                  <a:moveTo>
                    <a:pt x="135" y="104"/>
                  </a:moveTo>
                  <a:cubicBezTo>
                    <a:pt x="134" y="104"/>
                    <a:pt x="135" y="103"/>
                    <a:pt x="134" y="103"/>
                  </a:cubicBezTo>
                  <a:cubicBezTo>
                    <a:pt x="135" y="103"/>
                    <a:pt x="135" y="104"/>
                    <a:pt x="13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55"/>
            <p:cNvSpPr/>
            <p:nvPr/>
          </p:nvSpPr>
          <p:spPr bwMode="auto">
            <a:xfrm>
              <a:off x="6985000" y="1854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925372" y="1725325"/>
            <a:ext cx="1990898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单击输入标题文字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25372" y="3367971"/>
            <a:ext cx="1990898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单击输入标题文字</a:t>
            </a: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5925372" y="2086773"/>
            <a:ext cx="2643072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925372" y="3731857"/>
            <a:ext cx="2643072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5" name="椭圆 31"/>
          <p:cNvSpPr/>
          <p:nvPr/>
        </p:nvSpPr>
        <p:spPr>
          <a:xfrm>
            <a:off x="5128094" y="1716094"/>
            <a:ext cx="678343" cy="362480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b="1" spc="-22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400" b="1" spc="-22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400" b="1" spc="-22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31"/>
          <p:cNvSpPr/>
          <p:nvPr/>
        </p:nvSpPr>
        <p:spPr>
          <a:xfrm>
            <a:off x="5128094" y="3306433"/>
            <a:ext cx="678343" cy="362480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2225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b="1" spc="-225" dirty="0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  <a:r>
              <a:rPr lang="en-US" altLang="zh-CN" sz="1400" b="1" spc="-225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1400" b="1" spc="-225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教学过程</a:t>
            </a:r>
          </a:p>
        </p:txBody>
      </p:sp>
    </p:spTree>
    <p:extLst>
      <p:ext uri="{BB962C8B-B14F-4D97-AF65-F5344CB8AC3E}">
        <p14:creationId xmlns:p14="http://schemas.microsoft.com/office/powerpoint/2010/main" val="190625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Freeform 276"/>
          <p:cNvSpPr>
            <a:spLocks noEditPoints="1"/>
          </p:cNvSpPr>
          <p:nvPr/>
        </p:nvSpPr>
        <p:spPr bwMode="auto">
          <a:xfrm>
            <a:off x="5112060" y="1273569"/>
            <a:ext cx="3315432" cy="2777394"/>
          </a:xfrm>
          <a:custGeom>
            <a:avLst/>
            <a:gdLst>
              <a:gd name="T0" fmla="*/ 2147483647 w 103"/>
              <a:gd name="T1" fmla="*/ 2147483647 h 96"/>
              <a:gd name="T2" fmla="*/ 2147483647 w 103"/>
              <a:gd name="T3" fmla="*/ 0 h 96"/>
              <a:gd name="T4" fmla="*/ 2147483647 w 103"/>
              <a:gd name="T5" fmla="*/ 2147483647 h 96"/>
              <a:gd name="T6" fmla="*/ 2147483647 w 103"/>
              <a:gd name="T7" fmla="*/ 2147483647 h 96"/>
              <a:gd name="T8" fmla="*/ 2147483647 w 103"/>
              <a:gd name="T9" fmla="*/ 2147483647 h 96"/>
              <a:gd name="T10" fmla="*/ 2147483647 w 103"/>
              <a:gd name="T11" fmla="*/ 2147483647 h 96"/>
              <a:gd name="T12" fmla="*/ 2147483647 w 103"/>
              <a:gd name="T13" fmla="*/ 2147483647 h 96"/>
              <a:gd name="T14" fmla="*/ 2147483647 w 103"/>
              <a:gd name="T15" fmla="*/ 2147483647 h 96"/>
              <a:gd name="T16" fmla="*/ 2147483647 w 103"/>
              <a:gd name="T17" fmla="*/ 2147483647 h 96"/>
              <a:gd name="T18" fmla="*/ 2147483647 w 103"/>
              <a:gd name="T19" fmla="*/ 2147483647 h 96"/>
              <a:gd name="T20" fmla="*/ 2147483647 w 103"/>
              <a:gd name="T21" fmla="*/ 2147483647 h 96"/>
              <a:gd name="T22" fmla="*/ 2147483647 w 103"/>
              <a:gd name="T23" fmla="*/ 2147483647 h 96"/>
              <a:gd name="T24" fmla="*/ 2147483647 w 103"/>
              <a:gd name="T25" fmla="*/ 2147483647 h 96"/>
              <a:gd name="T26" fmla="*/ 2147483647 w 103"/>
              <a:gd name="T27" fmla="*/ 2147483647 h 96"/>
              <a:gd name="T28" fmla="*/ 2147483647 w 103"/>
              <a:gd name="T29" fmla="*/ 2147483647 h 96"/>
              <a:gd name="T30" fmla="*/ 2147483647 w 103"/>
              <a:gd name="T31" fmla="*/ 2147483647 h 96"/>
              <a:gd name="T32" fmla="*/ 2147483647 w 103"/>
              <a:gd name="T33" fmla="*/ 2147483647 h 96"/>
              <a:gd name="T34" fmla="*/ 2147483647 w 103"/>
              <a:gd name="T35" fmla="*/ 2147483647 h 96"/>
              <a:gd name="T36" fmla="*/ 2147483647 w 103"/>
              <a:gd name="T37" fmla="*/ 2147483647 h 96"/>
              <a:gd name="T38" fmla="*/ 2147483647 w 103"/>
              <a:gd name="T39" fmla="*/ 2147483647 h 96"/>
              <a:gd name="T40" fmla="*/ 2147483647 w 103"/>
              <a:gd name="T41" fmla="*/ 2147483647 h 96"/>
              <a:gd name="T42" fmla="*/ 2147483647 w 103"/>
              <a:gd name="T43" fmla="*/ 2147483647 h 96"/>
              <a:gd name="T44" fmla="*/ 2147483647 w 103"/>
              <a:gd name="T45" fmla="*/ 2147483647 h 96"/>
              <a:gd name="T46" fmla="*/ 2147483647 w 103"/>
              <a:gd name="T47" fmla="*/ 2147483647 h 96"/>
              <a:gd name="T48" fmla="*/ 2147483647 w 103"/>
              <a:gd name="T49" fmla="*/ 2147483647 h 96"/>
              <a:gd name="T50" fmla="*/ 2147483647 w 103"/>
              <a:gd name="T51" fmla="*/ 2147483647 h 96"/>
              <a:gd name="T52" fmla="*/ 2147483647 w 103"/>
              <a:gd name="T53" fmla="*/ 2147483647 h 96"/>
              <a:gd name="T54" fmla="*/ 2147483647 w 103"/>
              <a:gd name="T55" fmla="*/ 2147483647 h 96"/>
              <a:gd name="T56" fmla="*/ 2147483647 w 103"/>
              <a:gd name="T57" fmla="*/ 2147483647 h 96"/>
              <a:gd name="T58" fmla="*/ 2147483647 w 103"/>
              <a:gd name="T59" fmla="*/ 2147483647 h 96"/>
              <a:gd name="T60" fmla="*/ 2147483647 w 103"/>
              <a:gd name="T61" fmla="*/ 2147483647 h 96"/>
              <a:gd name="T62" fmla="*/ 2147483647 w 103"/>
              <a:gd name="T63" fmla="*/ 2147483647 h 96"/>
              <a:gd name="T64" fmla="*/ 2147483647 w 103"/>
              <a:gd name="T65" fmla="*/ 0 h 96"/>
              <a:gd name="T66" fmla="*/ 2147483647 w 103"/>
              <a:gd name="T67" fmla="*/ 2147483647 h 96"/>
              <a:gd name="T68" fmla="*/ 2147483647 w 103"/>
              <a:gd name="T69" fmla="*/ 2147483647 h 96"/>
              <a:gd name="T70" fmla="*/ 0 w 103"/>
              <a:gd name="T71" fmla="*/ 2147483647 h 96"/>
              <a:gd name="T72" fmla="*/ 2147483647 w 103"/>
              <a:gd name="T73" fmla="*/ 2147483647 h 96"/>
              <a:gd name="T74" fmla="*/ 2147483647 w 103"/>
              <a:gd name="T75" fmla="*/ 2147483647 h 96"/>
              <a:gd name="T76" fmla="*/ 2147483647 w 103"/>
              <a:gd name="T77" fmla="*/ 2147483647 h 96"/>
              <a:gd name="T78" fmla="*/ 2147483647 w 103"/>
              <a:gd name="T79" fmla="*/ 2147483647 h 96"/>
              <a:gd name="T80" fmla="*/ 2147483647 w 103"/>
              <a:gd name="T81" fmla="*/ 2147483647 h 96"/>
              <a:gd name="T82" fmla="*/ 2147483647 w 103"/>
              <a:gd name="T83" fmla="*/ 2147483647 h 96"/>
              <a:gd name="T84" fmla="*/ 2147483647 w 103"/>
              <a:gd name="T85" fmla="*/ 2147483647 h 96"/>
              <a:gd name="T86" fmla="*/ 2147483647 w 103"/>
              <a:gd name="T87" fmla="*/ 2147483647 h 96"/>
              <a:gd name="T88" fmla="*/ 2147483647 w 103"/>
              <a:gd name="T89" fmla="*/ 2147483647 h 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3" h="96">
                <a:moveTo>
                  <a:pt x="70" y="8"/>
                </a:moveTo>
                <a:cubicBezTo>
                  <a:pt x="70" y="12"/>
                  <a:pt x="66" y="16"/>
                  <a:pt x="62" y="16"/>
                </a:cubicBezTo>
                <a:cubicBezTo>
                  <a:pt x="58" y="16"/>
                  <a:pt x="54" y="12"/>
                  <a:pt x="54" y="8"/>
                </a:cubicBezTo>
                <a:cubicBezTo>
                  <a:pt x="54" y="4"/>
                  <a:pt x="58" y="0"/>
                  <a:pt x="62" y="0"/>
                </a:cubicBezTo>
                <a:cubicBezTo>
                  <a:pt x="66" y="0"/>
                  <a:pt x="70" y="4"/>
                  <a:pt x="70" y="8"/>
                </a:cubicBezTo>
                <a:close/>
                <a:moveTo>
                  <a:pt x="100" y="49"/>
                </a:moveTo>
                <a:cubicBezTo>
                  <a:pt x="103" y="63"/>
                  <a:pt x="103" y="63"/>
                  <a:pt x="103" y="63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03" y="63"/>
                  <a:pt x="102" y="63"/>
                  <a:pt x="102" y="63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7"/>
                  <a:pt x="80" y="67"/>
                  <a:pt x="80" y="67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48"/>
                  <a:pt x="84" y="47"/>
                  <a:pt x="85" y="47"/>
                </a:cubicBezTo>
                <a:cubicBezTo>
                  <a:pt x="90" y="46"/>
                  <a:pt x="90" y="46"/>
                  <a:pt x="90" y="46"/>
                </a:cubicBezTo>
                <a:cubicBezTo>
                  <a:pt x="92" y="46"/>
                  <a:pt x="93" y="47"/>
                  <a:pt x="93" y="48"/>
                </a:cubicBezTo>
                <a:cubicBezTo>
                  <a:pt x="93" y="50"/>
                  <a:pt x="93" y="50"/>
                  <a:pt x="93" y="50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0" y="48"/>
                  <a:pt x="100" y="49"/>
                  <a:pt x="100" y="49"/>
                </a:cubicBezTo>
                <a:close/>
                <a:moveTo>
                  <a:pt x="85" y="51"/>
                </a:moveTo>
                <a:cubicBezTo>
                  <a:pt x="92" y="50"/>
                  <a:pt x="92" y="50"/>
                  <a:pt x="92" y="50"/>
                </a:cubicBezTo>
                <a:cubicBezTo>
                  <a:pt x="92" y="48"/>
                  <a:pt x="92" y="48"/>
                  <a:pt x="92" y="48"/>
                </a:cubicBezTo>
                <a:cubicBezTo>
                  <a:pt x="92" y="47"/>
                  <a:pt x="91" y="47"/>
                  <a:pt x="91" y="47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4" y="49"/>
                  <a:pt x="84" y="49"/>
                </a:cubicBezTo>
                <a:lnTo>
                  <a:pt x="85" y="51"/>
                </a:lnTo>
                <a:close/>
                <a:moveTo>
                  <a:pt x="87" y="35"/>
                </a:moveTo>
                <a:cubicBezTo>
                  <a:pt x="84" y="29"/>
                  <a:pt x="81" y="21"/>
                  <a:pt x="74" y="17"/>
                </a:cubicBezTo>
                <a:cubicBezTo>
                  <a:pt x="73" y="16"/>
                  <a:pt x="71" y="16"/>
                  <a:pt x="69" y="16"/>
                </a:cubicBezTo>
                <a:cubicBezTo>
                  <a:pt x="69" y="16"/>
                  <a:pt x="69" y="16"/>
                  <a:pt x="69" y="16"/>
                </a:cubicBezTo>
                <a:cubicBezTo>
                  <a:pt x="64" y="16"/>
                  <a:pt x="59" y="19"/>
                  <a:pt x="56" y="22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4"/>
                  <a:pt x="60" y="37"/>
                  <a:pt x="60" y="41"/>
                </a:cubicBezTo>
                <a:cubicBezTo>
                  <a:pt x="60" y="45"/>
                  <a:pt x="59" y="49"/>
                  <a:pt x="59" y="51"/>
                </a:cubicBezTo>
                <a:cubicBezTo>
                  <a:pt x="47" y="96"/>
                  <a:pt x="47" y="96"/>
                  <a:pt x="47" y="96"/>
                </a:cubicBezTo>
                <a:cubicBezTo>
                  <a:pt x="47" y="96"/>
                  <a:pt x="47" y="96"/>
                  <a:pt x="47" y="96"/>
                </a:cubicBezTo>
                <a:cubicBezTo>
                  <a:pt x="47" y="96"/>
                  <a:pt x="47" y="96"/>
                  <a:pt x="47" y="96"/>
                </a:cubicBezTo>
                <a:cubicBezTo>
                  <a:pt x="55" y="96"/>
                  <a:pt x="55" y="96"/>
                  <a:pt x="55" y="96"/>
                </a:cubicBezTo>
                <a:cubicBezTo>
                  <a:pt x="55" y="96"/>
                  <a:pt x="55" y="96"/>
                  <a:pt x="55" y="96"/>
                </a:cubicBezTo>
                <a:cubicBezTo>
                  <a:pt x="68" y="60"/>
                  <a:pt x="68" y="60"/>
                  <a:pt x="68" y="60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96"/>
                  <a:pt x="79" y="96"/>
                  <a:pt x="79" y="96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79" y="51"/>
                  <a:pt x="79" y="51"/>
                  <a:pt x="79" y="51"/>
                </a:cubicBezTo>
                <a:cubicBezTo>
                  <a:pt x="79" y="51"/>
                  <a:pt x="77" y="37"/>
                  <a:pt x="76" y="30"/>
                </a:cubicBezTo>
                <a:cubicBezTo>
                  <a:pt x="78" y="33"/>
                  <a:pt x="84" y="44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8"/>
                  <a:pt x="90" y="48"/>
                  <a:pt x="90" y="48"/>
                </a:cubicBezTo>
                <a:cubicBezTo>
                  <a:pt x="89" y="44"/>
                  <a:pt x="88" y="39"/>
                  <a:pt x="87" y="35"/>
                </a:cubicBezTo>
                <a:close/>
                <a:moveTo>
                  <a:pt x="16" y="8"/>
                </a:moveTo>
                <a:cubicBezTo>
                  <a:pt x="16" y="12"/>
                  <a:pt x="20" y="16"/>
                  <a:pt x="24" y="16"/>
                </a:cubicBezTo>
                <a:cubicBezTo>
                  <a:pt x="28" y="16"/>
                  <a:pt x="32" y="12"/>
                  <a:pt x="32" y="8"/>
                </a:cubicBezTo>
                <a:cubicBezTo>
                  <a:pt x="32" y="4"/>
                  <a:pt x="28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lose/>
                <a:moveTo>
                  <a:pt x="10" y="19"/>
                </a:moveTo>
                <a:cubicBezTo>
                  <a:pt x="6" y="26"/>
                  <a:pt x="7" y="36"/>
                  <a:pt x="7" y="43"/>
                </a:cubicBezTo>
                <a:cubicBezTo>
                  <a:pt x="7" y="46"/>
                  <a:pt x="8" y="48"/>
                  <a:pt x="7" y="51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7" y="96"/>
                  <a:pt x="7" y="96"/>
                  <a:pt x="7" y="96"/>
                </a:cubicBezTo>
                <a:cubicBezTo>
                  <a:pt x="7" y="96"/>
                  <a:pt x="8" y="96"/>
                  <a:pt x="8" y="96"/>
                </a:cubicBezTo>
                <a:cubicBezTo>
                  <a:pt x="18" y="60"/>
                  <a:pt x="18" y="60"/>
                  <a:pt x="18" y="60"/>
                </a:cubicBezTo>
                <a:cubicBezTo>
                  <a:pt x="31" y="96"/>
                  <a:pt x="31" y="96"/>
                  <a:pt x="31" y="96"/>
                </a:cubicBezTo>
                <a:cubicBezTo>
                  <a:pt x="31" y="96"/>
                  <a:pt x="31" y="96"/>
                  <a:pt x="31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49"/>
                  <a:pt x="26" y="45"/>
                  <a:pt x="26" y="41"/>
                </a:cubicBezTo>
                <a:cubicBezTo>
                  <a:pt x="26" y="37"/>
                  <a:pt x="26" y="34"/>
                  <a:pt x="27" y="33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30" y="22"/>
                  <a:pt x="30" y="22"/>
                </a:cubicBezTo>
                <a:cubicBezTo>
                  <a:pt x="26" y="18"/>
                  <a:pt x="17" y="13"/>
                  <a:pt x="12" y="18"/>
                </a:cubicBezTo>
                <a:cubicBezTo>
                  <a:pt x="11" y="18"/>
                  <a:pt x="10" y="19"/>
                  <a:pt x="10" y="19"/>
                </a:cubicBezTo>
                <a:close/>
              </a:path>
            </a:pathLst>
          </a:custGeom>
          <a:blipFill dpi="0" rotWithShape="1">
            <a:blip r:embed="rId3" cstate="print">
              <a:biLevel thresh="50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2187772" y="1457776"/>
            <a:ext cx="2565400" cy="651076"/>
            <a:chOff x="783625" y="3401047"/>
            <a:chExt cx="2564019" cy="650977"/>
          </a:xfrm>
        </p:grpSpPr>
        <p:sp>
          <p:nvSpPr>
            <p:cNvPr id="19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0" name="Rectangle 17"/>
            <p:cNvSpPr/>
            <p:nvPr/>
          </p:nvSpPr>
          <p:spPr>
            <a:xfrm>
              <a:off x="783625" y="3401047"/>
              <a:ext cx="1690579" cy="276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1"/>
          <p:cNvGrpSpPr>
            <a:grpSpLocks/>
          </p:cNvGrpSpPr>
          <p:nvPr/>
        </p:nvGrpSpPr>
        <p:grpSpPr bwMode="auto">
          <a:xfrm>
            <a:off x="1457523" y="1273569"/>
            <a:ext cx="688975" cy="835283"/>
            <a:chOff x="1828802" y="1090614"/>
            <a:chExt cx="246063" cy="298449"/>
          </a:xfrm>
        </p:grpSpPr>
        <p:sp>
          <p:nvSpPr>
            <p:cNvPr id="12303" name="Freeform 178"/>
            <p:cNvSpPr>
              <a:spLocks/>
            </p:cNvSpPr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4" name="Freeform 179"/>
            <p:cNvSpPr>
              <a:spLocks/>
            </p:cNvSpPr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31"/>
          <p:cNvGrpSpPr>
            <a:grpSpLocks/>
          </p:cNvGrpSpPr>
          <p:nvPr/>
        </p:nvGrpSpPr>
        <p:grpSpPr bwMode="auto">
          <a:xfrm>
            <a:off x="1457523" y="2350226"/>
            <a:ext cx="688975" cy="835283"/>
            <a:chOff x="1828802" y="1090614"/>
            <a:chExt cx="246063" cy="298449"/>
          </a:xfrm>
        </p:grpSpPr>
        <p:sp>
          <p:nvSpPr>
            <p:cNvPr id="12301" name="Freeform 178"/>
            <p:cNvSpPr>
              <a:spLocks/>
            </p:cNvSpPr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2" name="Freeform 179"/>
            <p:cNvSpPr>
              <a:spLocks/>
            </p:cNvSpPr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34"/>
          <p:cNvGrpSpPr>
            <a:grpSpLocks/>
          </p:cNvGrpSpPr>
          <p:nvPr/>
        </p:nvGrpSpPr>
        <p:grpSpPr bwMode="auto">
          <a:xfrm>
            <a:off x="1457523" y="3426884"/>
            <a:ext cx="688975" cy="835283"/>
            <a:chOff x="1828802" y="1090614"/>
            <a:chExt cx="246063" cy="298449"/>
          </a:xfrm>
        </p:grpSpPr>
        <p:sp>
          <p:nvSpPr>
            <p:cNvPr id="12299" name="Freeform 178"/>
            <p:cNvSpPr>
              <a:spLocks/>
            </p:cNvSpPr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0" name="Freeform 179"/>
            <p:cNvSpPr>
              <a:spLocks/>
            </p:cNvSpPr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教学过程</a:t>
            </a:r>
          </a:p>
        </p:txBody>
      </p:sp>
      <p:grpSp>
        <p:nvGrpSpPr>
          <p:cNvPr id="27" name="组合 1"/>
          <p:cNvGrpSpPr>
            <a:grpSpLocks/>
          </p:cNvGrpSpPr>
          <p:nvPr/>
        </p:nvGrpSpPr>
        <p:grpSpPr bwMode="auto">
          <a:xfrm>
            <a:off x="2187772" y="2348071"/>
            <a:ext cx="2565400" cy="651076"/>
            <a:chOff x="783625" y="3401047"/>
            <a:chExt cx="2564019" cy="650977"/>
          </a:xfrm>
        </p:grpSpPr>
        <p:sp>
          <p:nvSpPr>
            <p:cNvPr id="30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1" name="Rectangle 17"/>
            <p:cNvSpPr/>
            <p:nvPr/>
          </p:nvSpPr>
          <p:spPr>
            <a:xfrm>
              <a:off x="783625" y="3401047"/>
              <a:ext cx="1690579" cy="276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1"/>
          <p:cNvGrpSpPr>
            <a:grpSpLocks/>
          </p:cNvGrpSpPr>
          <p:nvPr/>
        </p:nvGrpSpPr>
        <p:grpSpPr bwMode="auto">
          <a:xfrm>
            <a:off x="2187772" y="3399887"/>
            <a:ext cx="2565400" cy="651076"/>
            <a:chOff x="783625" y="3401047"/>
            <a:chExt cx="2564019" cy="650977"/>
          </a:xfrm>
        </p:grpSpPr>
        <p:sp>
          <p:nvSpPr>
            <p:cNvPr id="33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4" name="Rectangle 17"/>
            <p:cNvSpPr/>
            <p:nvPr/>
          </p:nvSpPr>
          <p:spPr>
            <a:xfrm>
              <a:off x="783625" y="3401047"/>
              <a:ext cx="1690579" cy="276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sp>
        <p:nvSpPr>
          <p:cNvPr id="9" name="文本框 38"/>
          <p:cNvSpPr txBox="1"/>
          <p:nvPr/>
        </p:nvSpPr>
        <p:spPr>
          <a:xfrm rot="21161249">
            <a:off x="3616591" y="1267882"/>
            <a:ext cx="1882568" cy="130035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教学成果</a:t>
            </a:r>
          </a:p>
        </p:txBody>
      </p:sp>
    </p:spTree>
    <p:extLst>
      <p:ext uri="{BB962C8B-B14F-4D97-AF65-F5344CB8AC3E}">
        <p14:creationId xmlns:p14="http://schemas.microsoft.com/office/powerpoint/2010/main" val="103678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2844316" cy="1897692"/>
          </a:xfrm>
          <a:prstGeom prst="rect">
            <a:avLst/>
          </a:prstGeom>
        </p:spPr>
      </p:pic>
      <p:sp>
        <p:nvSpPr>
          <p:cNvPr id="24" name="文本框 38"/>
          <p:cNvSpPr txBox="1"/>
          <p:nvPr/>
        </p:nvSpPr>
        <p:spPr>
          <a:xfrm rot="21161249">
            <a:off x="1117553" y="962118"/>
            <a:ext cx="1010533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目录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363" y="3340212"/>
            <a:ext cx="1200527" cy="129614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241144" y="1795969"/>
            <a:ext cx="2050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191816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教学设计</a:t>
            </a:r>
            <a:endParaRPr lang="zh-CN" altLang="zh-CN" sz="2800" dirty="0">
              <a:solidFill>
                <a:srgbClr val="191816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42130" y="1795969"/>
            <a:ext cx="18701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191816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教学背景</a:t>
            </a:r>
            <a:endParaRPr lang="zh-CN" altLang="zh-CN" sz="2800" dirty="0">
              <a:solidFill>
                <a:srgbClr val="191816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24172" y="2730981"/>
            <a:ext cx="1906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191816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教学过程</a:t>
            </a:r>
            <a:endParaRPr lang="zh-CN" altLang="zh-CN" sz="2800" dirty="0">
              <a:solidFill>
                <a:srgbClr val="191816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88124" y="2728976"/>
            <a:ext cx="1978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191816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教学成果</a:t>
            </a:r>
            <a:endParaRPr lang="zh-CN" altLang="zh-CN" sz="2800" dirty="0">
              <a:solidFill>
                <a:srgbClr val="191816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 rot="20948860">
            <a:off x="110716" y="4385305"/>
            <a:ext cx="800100" cy="161925"/>
          </a:xfrm>
          <a:custGeom>
            <a:avLst/>
            <a:gdLst>
              <a:gd name="connsiteX0" fmla="*/ 0 w 800100"/>
              <a:gd name="connsiteY0" fmla="*/ 161925 h 161925"/>
              <a:gd name="connsiteX1" fmla="*/ 381000 w 800100"/>
              <a:gd name="connsiteY1" fmla="*/ 28575 h 161925"/>
              <a:gd name="connsiteX2" fmla="*/ 800100 w 800100"/>
              <a:gd name="connsiteY2" fmla="*/ 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100" h="161925">
                <a:moveTo>
                  <a:pt x="0" y="161925"/>
                </a:moveTo>
                <a:cubicBezTo>
                  <a:pt x="123825" y="108743"/>
                  <a:pt x="247650" y="55562"/>
                  <a:pt x="381000" y="28575"/>
                </a:cubicBezTo>
                <a:cubicBezTo>
                  <a:pt x="514350" y="1588"/>
                  <a:pt x="657225" y="794"/>
                  <a:pt x="80010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2095500" y="4229100"/>
            <a:ext cx="1219200" cy="514350"/>
          </a:xfrm>
          <a:custGeom>
            <a:avLst/>
            <a:gdLst>
              <a:gd name="connsiteX0" fmla="*/ 0 w 1219200"/>
              <a:gd name="connsiteY0" fmla="*/ 0 h 657225"/>
              <a:gd name="connsiteX1" fmla="*/ 619125 w 1219200"/>
              <a:gd name="connsiteY1" fmla="*/ 123825 h 657225"/>
              <a:gd name="connsiteX2" fmla="*/ 1219200 w 1219200"/>
              <a:gd name="connsiteY2" fmla="*/ 657225 h 657225"/>
              <a:gd name="connsiteX0" fmla="*/ 0 w 1219200"/>
              <a:gd name="connsiteY0" fmla="*/ 0 h 514350"/>
              <a:gd name="connsiteX1" fmla="*/ 619125 w 1219200"/>
              <a:gd name="connsiteY1" fmla="*/ 123825 h 514350"/>
              <a:gd name="connsiteX2" fmla="*/ 1219200 w 1219200"/>
              <a:gd name="connsiteY2" fmla="*/ 51435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514350">
                <a:moveTo>
                  <a:pt x="0" y="0"/>
                </a:moveTo>
                <a:cubicBezTo>
                  <a:pt x="207962" y="7144"/>
                  <a:pt x="415925" y="38100"/>
                  <a:pt x="619125" y="123825"/>
                </a:cubicBezTo>
                <a:cubicBezTo>
                  <a:pt x="822325" y="209550"/>
                  <a:pt x="1020762" y="302419"/>
                  <a:pt x="1219200" y="51435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1956" y="3902536"/>
            <a:ext cx="1550228" cy="634325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5140849" y="4454423"/>
            <a:ext cx="1931107" cy="236647"/>
          </a:xfrm>
          <a:custGeom>
            <a:avLst/>
            <a:gdLst>
              <a:gd name="connsiteX0" fmla="*/ 0 w 3314700"/>
              <a:gd name="connsiteY0" fmla="*/ 451600 h 451600"/>
              <a:gd name="connsiteX1" fmla="*/ 933450 w 3314700"/>
              <a:gd name="connsiteY1" fmla="*/ 13450 h 451600"/>
              <a:gd name="connsiteX2" fmla="*/ 2457450 w 3314700"/>
              <a:gd name="connsiteY2" fmla="*/ 108700 h 451600"/>
              <a:gd name="connsiteX3" fmla="*/ 3314700 w 3314700"/>
              <a:gd name="connsiteY3" fmla="*/ 70600 h 45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4700" h="451600">
                <a:moveTo>
                  <a:pt x="0" y="451600"/>
                </a:moveTo>
                <a:cubicBezTo>
                  <a:pt x="261937" y="261100"/>
                  <a:pt x="523875" y="70600"/>
                  <a:pt x="933450" y="13450"/>
                </a:cubicBezTo>
                <a:cubicBezTo>
                  <a:pt x="1343025" y="-43700"/>
                  <a:pt x="2060575" y="99175"/>
                  <a:pt x="2457450" y="108700"/>
                </a:cubicBezTo>
                <a:cubicBezTo>
                  <a:pt x="2854325" y="118225"/>
                  <a:pt x="3084512" y="94412"/>
                  <a:pt x="3314700" y="7060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8572500" y="3943350"/>
            <a:ext cx="247650" cy="381000"/>
          </a:xfrm>
          <a:custGeom>
            <a:avLst/>
            <a:gdLst>
              <a:gd name="connsiteX0" fmla="*/ 0 w 247650"/>
              <a:gd name="connsiteY0" fmla="*/ 381000 h 381000"/>
              <a:gd name="connsiteX1" fmla="*/ 171450 w 247650"/>
              <a:gd name="connsiteY1" fmla="*/ 266700 h 381000"/>
              <a:gd name="connsiteX2" fmla="*/ 247650 w 247650"/>
              <a:gd name="connsiteY2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650" h="381000">
                <a:moveTo>
                  <a:pt x="0" y="381000"/>
                </a:moveTo>
                <a:cubicBezTo>
                  <a:pt x="65087" y="355600"/>
                  <a:pt x="130175" y="330200"/>
                  <a:pt x="171450" y="266700"/>
                </a:cubicBezTo>
                <a:cubicBezTo>
                  <a:pt x="212725" y="203200"/>
                  <a:pt x="230187" y="101600"/>
                  <a:pt x="24765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632565" y="1832643"/>
            <a:ext cx="481591" cy="446498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0 w 819150"/>
              <a:gd name="connsiteY0" fmla="*/ 457610 h 915115"/>
              <a:gd name="connsiteX1" fmla="*/ 457200 w 819150"/>
              <a:gd name="connsiteY1" fmla="*/ 410 h 915115"/>
              <a:gd name="connsiteX2" fmla="*/ 819150 w 819150"/>
              <a:gd name="connsiteY2" fmla="*/ 400460 h 915115"/>
              <a:gd name="connsiteX3" fmla="*/ 457200 w 819150"/>
              <a:gd name="connsiteY3" fmla="*/ 914810 h 915115"/>
              <a:gd name="connsiteX4" fmla="*/ 0 w 819150"/>
              <a:gd name="connsiteY4" fmla="*/ 457610 h 915115"/>
              <a:gd name="connsiteX0" fmla="*/ 24 w 819174"/>
              <a:gd name="connsiteY0" fmla="*/ 457610 h 743740"/>
              <a:gd name="connsiteX1" fmla="*/ 457224 w 819174"/>
              <a:gd name="connsiteY1" fmla="*/ 410 h 743740"/>
              <a:gd name="connsiteX2" fmla="*/ 819174 w 819174"/>
              <a:gd name="connsiteY2" fmla="*/ 400460 h 743740"/>
              <a:gd name="connsiteX3" fmla="*/ 438174 w 819174"/>
              <a:gd name="connsiteY3" fmla="*/ 743360 h 743740"/>
              <a:gd name="connsiteX4" fmla="*/ 24 w 819174"/>
              <a:gd name="connsiteY4" fmla="*/ 457610 h 743740"/>
              <a:gd name="connsiteX0" fmla="*/ 806 w 819956"/>
              <a:gd name="connsiteY0" fmla="*/ 533681 h 819839"/>
              <a:gd name="connsiteX1" fmla="*/ 343706 w 819956"/>
              <a:gd name="connsiteY1" fmla="*/ 281 h 819839"/>
              <a:gd name="connsiteX2" fmla="*/ 819956 w 819956"/>
              <a:gd name="connsiteY2" fmla="*/ 476531 h 819839"/>
              <a:gd name="connsiteX3" fmla="*/ 438956 w 819956"/>
              <a:gd name="connsiteY3" fmla="*/ 819431 h 819839"/>
              <a:gd name="connsiteX4" fmla="*/ 806 w 819956"/>
              <a:gd name="connsiteY4" fmla="*/ 533681 h 819839"/>
              <a:gd name="connsiteX0" fmla="*/ 7 w 819157"/>
              <a:gd name="connsiteY0" fmla="*/ 362871 h 648970"/>
              <a:gd name="connsiteX1" fmla="*/ 428632 w 819157"/>
              <a:gd name="connsiteY1" fmla="*/ 921 h 648970"/>
              <a:gd name="connsiteX2" fmla="*/ 819157 w 819157"/>
              <a:gd name="connsiteY2" fmla="*/ 305721 h 648970"/>
              <a:gd name="connsiteX3" fmla="*/ 438157 w 819157"/>
              <a:gd name="connsiteY3" fmla="*/ 648621 h 648970"/>
              <a:gd name="connsiteX4" fmla="*/ 7 w 819157"/>
              <a:gd name="connsiteY4" fmla="*/ 362871 h 648970"/>
              <a:gd name="connsiteX0" fmla="*/ 11 w 819161"/>
              <a:gd name="connsiteY0" fmla="*/ 362871 h 648970"/>
              <a:gd name="connsiteX1" fmla="*/ 428636 w 819161"/>
              <a:gd name="connsiteY1" fmla="*/ 921 h 648970"/>
              <a:gd name="connsiteX2" fmla="*/ 819161 w 819161"/>
              <a:gd name="connsiteY2" fmla="*/ 305721 h 648970"/>
              <a:gd name="connsiteX3" fmla="*/ 438161 w 819161"/>
              <a:gd name="connsiteY3" fmla="*/ 648621 h 648970"/>
              <a:gd name="connsiteX4" fmla="*/ 11 w 819161"/>
              <a:gd name="connsiteY4" fmla="*/ 362871 h 648970"/>
              <a:gd name="connsiteX0" fmla="*/ 10 w 819160"/>
              <a:gd name="connsiteY0" fmla="*/ 362871 h 648970"/>
              <a:gd name="connsiteX1" fmla="*/ 428635 w 819160"/>
              <a:gd name="connsiteY1" fmla="*/ 921 h 648970"/>
              <a:gd name="connsiteX2" fmla="*/ 819160 w 819160"/>
              <a:gd name="connsiteY2" fmla="*/ 305721 h 648970"/>
              <a:gd name="connsiteX3" fmla="*/ 438160 w 819160"/>
              <a:gd name="connsiteY3" fmla="*/ 648621 h 648970"/>
              <a:gd name="connsiteX4" fmla="*/ 10 w 819160"/>
              <a:gd name="connsiteY4" fmla="*/ 362871 h 648970"/>
              <a:gd name="connsiteX0" fmla="*/ 10 w 819160"/>
              <a:gd name="connsiteY0" fmla="*/ 362871 h 649909"/>
              <a:gd name="connsiteX1" fmla="*/ 428635 w 819160"/>
              <a:gd name="connsiteY1" fmla="*/ 921 h 649909"/>
              <a:gd name="connsiteX2" fmla="*/ 819160 w 819160"/>
              <a:gd name="connsiteY2" fmla="*/ 305721 h 649909"/>
              <a:gd name="connsiteX3" fmla="*/ 438160 w 819160"/>
              <a:gd name="connsiteY3" fmla="*/ 648621 h 649909"/>
              <a:gd name="connsiteX4" fmla="*/ 10 w 819160"/>
              <a:gd name="connsiteY4" fmla="*/ 362871 h 649909"/>
              <a:gd name="connsiteX0" fmla="*/ 7 w 876307"/>
              <a:gd name="connsiteY0" fmla="*/ 362871 h 648970"/>
              <a:gd name="connsiteX1" fmla="*/ 428632 w 876307"/>
              <a:gd name="connsiteY1" fmla="*/ 921 h 648970"/>
              <a:gd name="connsiteX2" fmla="*/ 876307 w 876307"/>
              <a:gd name="connsiteY2" fmla="*/ 305721 h 648970"/>
              <a:gd name="connsiteX3" fmla="*/ 438157 w 876307"/>
              <a:gd name="connsiteY3" fmla="*/ 648621 h 648970"/>
              <a:gd name="connsiteX4" fmla="*/ 7 w 876307"/>
              <a:gd name="connsiteY4" fmla="*/ 362871 h 648970"/>
              <a:gd name="connsiteX0" fmla="*/ 7 w 819157"/>
              <a:gd name="connsiteY0" fmla="*/ 362871 h 648970"/>
              <a:gd name="connsiteX1" fmla="*/ 428632 w 819157"/>
              <a:gd name="connsiteY1" fmla="*/ 921 h 648970"/>
              <a:gd name="connsiteX2" fmla="*/ 819157 w 819157"/>
              <a:gd name="connsiteY2" fmla="*/ 305721 h 648970"/>
              <a:gd name="connsiteX3" fmla="*/ 438157 w 819157"/>
              <a:gd name="connsiteY3" fmla="*/ 648621 h 648970"/>
              <a:gd name="connsiteX4" fmla="*/ 7 w 819157"/>
              <a:gd name="connsiteY4" fmla="*/ 362871 h 648970"/>
              <a:gd name="connsiteX0" fmla="*/ 9 w 819159"/>
              <a:gd name="connsiteY0" fmla="*/ 361950 h 648049"/>
              <a:gd name="connsiteX1" fmla="*/ 428634 w 819159"/>
              <a:gd name="connsiteY1" fmla="*/ 0 h 648049"/>
              <a:gd name="connsiteX2" fmla="*/ 819159 w 819159"/>
              <a:gd name="connsiteY2" fmla="*/ 304800 h 648049"/>
              <a:gd name="connsiteX3" fmla="*/ 438159 w 819159"/>
              <a:gd name="connsiteY3" fmla="*/ 647700 h 648049"/>
              <a:gd name="connsiteX4" fmla="*/ 9 w 819159"/>
              <a:gd name="connsiteY4" fmla="*/ 361950 h 648049"/>
              <a:gd name="connsiteX0" fmla="*/ 9 w 819159"/>
              <a:gd name="connsiteY0" fmla="*/ 361950 h 648049"/>
              <a:gd name="connsiteX1" fmla="*/ 428634 w 819159"/>
              <a:gd name="connsiteY1" fmla="*/ 0 h 648049"/>
              <a:gd name="connsiteX2" fmla="*/ 819159 w 819159"/>
              <a:gd name="connsiteY2" fmla="*/ 304800 h 648049"/>
              <a:gd name="connsiteX3" fmla="*/ 438159 w 819159"/>
              <a:gd name="connsiteY3" fmla="*/ 647700 h 648049"/>
              <a:gd name="connsiteX4" fmla="*/ 9 w 819159"/>
              <a:gd name="connsiteY4" fmla="*/ 361950 h 648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159" h="648049">
                <a:moveTo>
                  <a:pt x="9" y="361950"/>
                </a:moveTo>
                <a:cubicBezTo>
                  <a:pt x="-1579" y="254000"/>
                  <a:pt x="187334" y="0"/>
                  <a:pt x="428634" y="0"/>
                </a:cubicBezTo>
                <a:cubicBezTo>
                  <a:pt x="669934" y="0"/>
                  <a:pt x="819159" y="52295"/>
                  <a:pt x="819159" y="304800"/>
                </a:cubicBezTo>
                <a:cubicBezTo>
                  <a:pt x="819159" y="557305"/>
                  <a:pt x="669934" y="638175"/>
                  <a:pt x="438159" y="647700"/>
                </a:cubicBezTo>
                <a:cubicBezTo>
                  <a:pt x="206384" y="657225"/>
                  <a:pt x="1597" y="469900"/>
                  <a:pt x="9" y="361950"/>
                </a:cubicBezTo>
                <a:close/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>
                <a:solidFill>
                  <a:srgbClr val="191816"/>
                </a:solidFill>
              </a:rPr>
              <a:t>1</a:t>
            </a:r>
            <a:endParaRPr lang="zh-CN" altLang="en-US" sz="3200" i="1" dirty="0">
              <a:solidFill>
                <a:srgbClr val="191816"/>
              </a:solidFill>
            </a:endParaRPr>
          </a:p>
        </p:txBody>
      </p:sp>
      <p:sp>
        <p:nvSpPr>
          <p:cNvPr id="39" name="椭圆 7"/>
          <p:cNvSpPr/>
          <p:nvPr/>
        </p:nvSpPr>
        <p:spPr>
          <a:xfrm>
            <a:off x="5065566" y="1832643"/>
            <a:ext cx="481591" cy="446498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0 w 819150"/>
              <a:gd name="connsiteY0" fmla="*/ 457610 h 915115"/>
              <a:gd name="connsiteX1" fmla="*/ 457200 w 819150"/>
              <a:gd name="connsiteY1" fmla="*/ 410 h 915115"/>
              <a:gd name="connsiteX2" fmla="*/ 819150 w 819150"/>
              <a:gd name="connsiteY2" fmla="*/ 400460 h 915115"/>
              <a:gd name="connsiteX3" fmla="*/ 457200 w 819150"/>
              <a:gd name="connsiteY3" fmla="*/ 914810 h 915115"/>
              <a:gd name="connsiteX4" fmla="*/ 0 w 819150"/>
              <a:gd name="connsiteY4" fmla="*/ 457610 h 915115"/>
              <a:gd name="connsiteX0" fmla="*/ 24 w 819174"/>
              <a:gd name="connsiteY0" fmla="*/ 457610 h 743740"/>
              <a:gd name="connsiteX1" fmla="*/ 457224 w 819174"/>
              <a:gd name="connsiteY1" fmla="*/ 410 h 743740"/>
              <a:gd name="connsiteX2" fmla="*/ 819174 w 819174"/>
              <a:gd name="connsiteY2" fmla="*/ 400460 h 743740"/>
              <a:gd name="connsiteX3" fmla="*/ 438174 w 819174"/>
              <a:gd name="connsiteY3" fmla="*/ 743360 h 743740"/>
              <a:gd name="connsiteX4" fmla="*/ 24 w 819174"/>
              <a:gd name="connsiteY4" fmla="*/ 457610 h 743740"/>
              <a:gd name="connsiteX0" fmla="*/ 806 w 819956"/>
              <a:gd name="connsiteY0" fmla="*/ 533681 h 819839"/>
              <a:gd name="connsiteX1" fmla="*/ 343706 w 819956"/>
              <a:gd name="connsiteY1" fmla="*/ 281 h 819839"/>
              <a:gd name="connsiteX2" fmla="*/ 819956 w 819956"/>
              <a:gd name="connsiteY2" fmla="*/ 476531 h 819839"/>
              <a:gd name="connsiteX3" fmla="*/ 438956 w 819956"/>
              <a:gd name="connsiteY3" fmla="*/ 819431 h 819839"/>
              <a:gd name="connsiteX4" fmla="*/ 806 w 819956"/>
              <a:gd name="connsiteY4" fmla="*/ 533681 h 819839"/>
              <a:gd name="connsiteX0" fmla="*/ 7 w 819157"/>
              <a:gd name="connsiteY0" fmla="*/ 362871 h 648970"/>
              <a:gd name="connsiteX1" fmla="*/ 428632 w 819157"/>
              <a:gd name="connsiteY1" fmla="*/ 921 h 648970"/>
              <a:gd name="connsiteX2" fmla="*/ 819157 w 819157"/>
              <a:gd name="connsiteY2" fmla="*/ 305721 h 648970"/>
              <a:gd name="connsiteX3" fmla="*/ 438157 w 819157"/>
              <a:gd name="connsiteY3" fmla="*/ 648621 h 648970"/>
              <a:gd name="connsiteX4" fmla="*/ 7 w 819157"/>
              <a:gd name="connsiteY4" fmla="*/ 362871 h 648970"/>
              <a:gd name="connsiteX0" fmla="*/ 11 w 819161"/>
              <a:gd name="connsiteY0" fmla="*/ 362871 h 648970"/>
              <a:gd name="connsiteX1" fmla="*/ 428636 w 819161"/>
              <a:gd name="connsiteY1" fmla="*/ 921 h 648970"/>
              <a:gd name="connsiteX2" fmla="*/ 819161 w 819161"/>
              <a:gd name="connsiteY2" fmla="*/ 305721 h 648970"/>
              <a:gd name="connsiteX3" fmla="*/ 438161 w 819161"/>
              <a:gd name="connsiteY3" fmla="*/ 648621 h 648970"/>
              <a:gd name="connsiteX4" fmla="*/ 11 w 819161"/>
              <a:gd name="connsiteY4" fmla="*/ 362871 h 648970"/>
              <a:gd name="connsiteX0" fmla="*/ 10 w 819160"/>
              <a:gd name="connsiteY0" fmla="*/ 362871 h 648970"/>
              <a:gd name="connsiteX1" fmla="*/ 428635 w 819160"/>
              <a:gd name="connsiteY1" fmla="*/ 921 h 648970"/>
              <a:gd name="connsiteX2" fmla="*/ 819160 w 819160"/>
              <a:gd name="connsiteY2" fmla="*/ 305721 h 648970"/>
              <a:gd name="connsiteX3" fmla="*/ 438160 w 819160"/>
              <a:gd name="connsiteY3" fmla="*/ 648621 h 648970"/>
              <a:gd name="connsiteX4" fmla="*/ 10 w 819160"/>
              <a:gd name="connsiteY4" fmla="*/ 362871 h 648970"/>
              <a:gd name="connsiteX0" fmla="*/ 10 w 819160"/>
              <a:gd name="connsiteY0" fmla="*/ 362871 h 649909"/>
              <a:gd name="connsiteX1" fmla="*/ 428635 w 819160"/>
              <a:gd name="connsiteY1" fmla="*/ 921 h 649909"/>
              <a:gd name="connsiteX2" fmla="*/ 819160 w 819160"/>
              <a:gd name="connsiteY2" fmla="*/ 305721 h 649909"/>
              <a:gd name="connsiteX3" fmla="*/ 438160 w 819160"/>
              <a:gd name="connsiteY3" fmla="*/ 648621 h 649909"/>
              <a:gd name="connsiteX4" fmla="*/ 10 w 819160"/>
              <a:gd name="connsiteY4" fmla="*/ 362871 h 649909"/>
              <a:gd name="connsiteX0" fmla="*/ 7 w 876307"/>
              <a:gd name="connsiteY0" fmla="*/ 362871 h 648970"/>
              <a:gd name="connsiteX1" fmla="*/ 428632 w 876307"/>
              <a:gd name="connsiteY1" fmla="*/ 921 h 648970"/>
              <a:gd name="connsiteX2" fmla="*/ 876307 w 876307"/>
              <a:gd name="connsiteY2" fmla="*/ 305721 h 648970"/>
              <a:gd name="connsiteX3" fmla="*/ 438157 w 876307"/>
              <a:gd name="connsiteY3" fmla="*/ 648621 h 648970"/>
              <a:gd name="connsiteX4" fmla="*/ 7 w 876307"/>
              <a:gd name="connsiteY4" fmla="*/ 362871 h 648970"/>
              <a:gd name="connsiteX0" fmla="*/ 7 w 819157"/>
              <a:gd name="connsiteY0" fmla="*/ 362871 h 648970"/>
              <a:gd name="connsiteX1" fmla="*/ 428632 w 819157"/>
              <a:gd name="connsiteY1" fmla="*/ 921 h 648970"/>
              <a:gd name="connsiteX2" fmla="*/ 819157 w 819157"/>
              <a:gd name="connsiteY2" fmla="*/ 305721 h 648970"/>
              <a:gd name="connsiteX3" fmla="*/ 438157 w 819157"/>
              <a:gd name="connsiteY3" fmla="*/ 648621 h 648970"/>
              <a:gd name="connsiteX4" fmla="*/ 7 w 819157"/>
              <a:gd name="connsiteY4" fmla="*/ 362871 h 648970"/>
              <a:gd name="connsiteX0" fmla="*/ 9 w 819159"/>
              <a:gd name="connsiteY0" fmla="*/ 361950 h 648049"/>
              <a:gd name="connsiteX1" fmla="*/ 428634 w 819159"/>
              <a:gd name="connsiteY1" fmla="*/ 0 h 648049"/>
              <a:gd name="connsiteX2" fmla="*/ 819159 w 819159"/>
              <a:gd name="connsiteY2" fmla="*/ 304800 h 648049"/>
              <a:gd name="connsiteX3" fmla="*/ 438159 w 819159"/>
              <a:gd name="connsiteY3" fmla="*/ 647700 h 648049"/>
              <a:gd name="connsiteX4" fmla="*/ 9 w 819159"/>
              <a:gd name="connsiteY4" fmla="*/ 361950 h 648049"/>
              <a:gd name="connsiteX0" fmla="*/ 9 w 819159"/>
              <a:gd name="connsiteY0" fmla="*/ 361950 h 648049"/>
              <a:gd name="connsiteX1" fmla="*/ 428634 w 819159"/>
              <a:gd name="connsiteY1" fmla="*/ 0 h 648049"/>
              <a:gd name="connsiteX2" fmla="*/ 819159 w 819159"/>
              <a:gd name="connsiteY2" fmla="*/ 304800 h 648049"/>
              <a:gd name="connsiteX3" fmla="*/ 438159 w 819159"/>
              <a:gd name="connsiteY3" fmla="*/ 647700 h 648049"/>
              <a:gd name="connsiteX4" fmla="*/ 9 w 819159"/>
              <a:gd name="connsiteY4" fmla="*/ 361950 h 648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159" h="648049">
                <a:moveTo>
                  <a:pt x="9" y="361950"/>
                </a:moveTo>
                <a:cubicBezTo>
                  <a:pt x="-1579" y="254000"/>
                  <a:pt x="187334" y="0"/>
                  <a:pt x="428634" y="0"/>
                </a:cubicBezTo>
                <a:cubicBezTo>
                  <a:pt x="669934" y="0"/>
                  <a:pt x="819159" y="52295"/>
                  <a:pt x="819159" y="304800"/>
                </a:cubicBezTo>
                <a:cubicBezTo>
                  <a:pt x="819159" y="557305"/>
                  <a:pt x="669934" y="638175"/>
                  <a:pt x="438159" y="647700"/>
                </a:cubicBezTo>
                <a:cubicBezTo>
                  <a:pt x="206384" y="657225"/>
                  <a:pt x="1597" y="469900"/>
                  <a:pt x="9" y="361950"/>
                </a:cubicBezTo>
                <a:close/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>
                <a:solidFill>
                  <a:srgbClr val="191816"/>
                </a:solidFill>
              </a:rPr>
              <a:t>2</a:t>
            </a:r>
            <a:endParaRPr lang="zh-CN" altLang="en-US" sz="3200" i="1" dirty="0">
              <a:solidFill>
                <a:srgbClr val="191816"/>
              </a:solidFill>
            </a:endParaRPr>
          </a:p>
        </p:txBody>
      </p:sp>
      <p:sp>
        <p:nvSpPr>
          <p:cNvPr id="40" name="椭圆 7"/>
          <p:cNvSpPr/>
          <p:nvPr/>
        </p:nvSpPr>
        <p:spPr>
          <a:xfrm>
            <a:off x="2632565" y="2690933"/>
            <a:ext cx="481591" cy="446498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0 w 819150"/>
              <a:gd name="connsiteY0" fmla="*/ 457610 h 915115"/>
              <a:gd name="connsiteX1" fmla="*/ 457200 w 819150"/>
              <a:gd name="connsiteY1" fmla="*/ 410 h 915115"/>
              <a:gd name="connsiteX2" fmla="*/ 819150 w 819150"/>
              <a:gd name="connsiteY2" fmla="*/ 400460 h 915115"/>
              <a:gd name="connsiteX3" fmla="*/ 457200 w 819150"/>
              <a:gd name="connsiteY3" fmla="*/ 914810 h 915115"/>
              <a:gd name="connsiteX4" fmla="*/ 0 w 819150"/>
              <a:gd name="connsiteY4" fmla="*/ 457610 h 915115"/>
              <a:gd name="connsiteX0" fmla="*/ 24 w 819174"/>
              <a:gd name="connsiteY0" fmla="*/ 457610 h 743740"/>
              <a:gd name="connsiteX1" fmla="*/ 457224 w 819174"/>
              <a:gd name="connsiteY1" fmla="*/ 410 h 743740"/>
              <a:gd name="connsiteX2" fmla="*/ 819174 w 819174"/>
              <a:gd name="connsiteY2" fmla="*/ 400460 h 743740"/>
              <a:gd name="connsiteX3" fmla="*/ 438174 w 819174"/>
              <a:gd name="connsiteY3" fmla="*/ 743360 h 743740"/>
              <a:gd name="connsiteX4" fmla="*/ 24 w 819174"/>
              <a:gd name="connsiteY4" fmla="*/ 457610 h 743740"/>
              <a:gd name="connsiteX0" fmla="*/ 806 w 819956"/>
              <a:gd name="connsiteY0" fmla="*/ 533681 h 819839"/>
              <a:gd name="connsiteX1" fmla="*/ 343706 w 819956"/>
              <a:gd name="connsiteY1" fmla="*/ 281 h 819839"/>
              <a:gd name="connsiteX2" fmla="*/ 819956 w 819956"/>
              <a:gd name="connsiteY2" fmla="*/ 476531 h 819839"/>
              <a:gd name="connsiteX3" fmla="*/ 438956 w 819956"/>
              <a:gd name="connsiteY3" fmla="*/ 819431 h 819839"/>
              <a:gd name="connsiteX4" fmla="*/ 806 w 819956"/>
              <a:gd name="connsiteY4" fmla="*/ 533681 h 819839"/>
              <a:gd name="connsiteX0" fmla="*/ 7 w 819157"/>
              <a:gd name="connsiteY0" fmla="*/ 362871 h 648970"/>
              <a:gd name="connsiteX1" fmla="*/ 428632 w 819157"/>
              <a:gd name="connsiteY1" fmla="*/ 921 h 648970"/>
              <a:gd name="connsiteX2" fmla="*/ 819157 w 819157"/>
              <a:gd name="connsiteY2" fmla="*/ 305721 h 648970"/>
              <a:gd name="connsiteX3" fmla="*/ 438157 w 819157"/>
              <a:gd name="connsiteY3" fmla="*/ 648621 h 648970"/>
              <a:gd name="connsiteX4" fmla="*/ 7 w 819157"/>
              <a:gd name="connsiteY4" fmla="*/ 362871 h 648970"/>
              <a:gd name="connsiteX0" fmla="*/ 11 w 819161"/>
              <a:gd name="connsiteY0" fmla="*/ 362871 h 648970"/>
              <a:gd name="connsiteX1" fmla="*/ 428636 w 819161"/>
              <a:gd name="connsiteY1" fmla="*/ 921 h 648970"/>
              <a:gd name="connsiteX2" fmla="*/ 819161 w 819161"/>
              <a:gd name="connsiteY2" fmla="*/ 305721 h 648970"/>
              <a:gd name="connsiteX3" fmla="*/ 438161 w 819161"/>
              <a:gd name="connsiteY3" fmla="*/ 648621 h 648970"/>
              <a:gd name="connsiteX4" fmla="*/ 11 w 819161"/>
              <a:gd name="connsiteY4" fmla="*/ 362871 h 648970"/>
              <a:gd name="connsiteX0" fmla="*/ 10 w 819160"/>
              <a:gd name="connsiteY0" fmla="*/ 362871 h 648970"/>
              <a:gd name="connsiteX1" fmla="*/ 428635 w 819160"/>
              <a:gd name="connsiteY1" fmla="*/ 921 h 648970"/>
              <a:gd name="connsiteX2" fmla="*/ 819160 w 819160"/>
              <a:gd name="connsiteY2" fmla="*/ 305721 h 648970"/>
              <a:gd name="connsiteX3" fmla="*/ 438160 w 819160"/>
              <a:gd name="connsiteY3" fmla="*/ 648621 h 648970"/>
              <a:gd name="connsiteX4" fmla="*/ 10 w 819160"/>
              <a:gd name="connsiteY4" fmla="*/ 362871 h 648970"/>
              <a:gd name="connsiteX0" fmla="*/ 10 w 819160"/>
              <a:gd name="connsiteY0" fmla="*/ 362871 h 649909"/>
              <a:gd name="connsiteX1" fmla="*/ 428635 w 819160"/>
              <a:gd name="connsiteY1" fmla="*/ 921 h 649909"/>
              <a:gd name="connsiteX2" fmla="*/ 819160 w 819160"/>
              <a:gd name="connsiteY2" fmla="*/ 305721 h 649909"/>
              <a:gd name="connsiteX3" fmla="*/ 438160 w 819160"/>
              <a:gd name="connsiteY3" fmla="*/ 648621 h 649909"/>
              <a:gd name="connsiteX4" fmla="*/ 10 w 819160"/>
              <a:gd name="connsiteY4" fmla="*/ 362871 h 649909"/>
              <a:gd name="connsiteX0" fmla="*/ 7 w 876307"/>
              <a:gd name="connsiteY0" fmla="*/ 362871 h 648970"/>
              <a:gd name="connsiteX1" fmla="*/ 428632 w 876307"/>
              <a:gd name="connsiteY1" fmla="*/ 921 h 648970"/>
              <a:gd name="connsiteX2" fmla="*/ 876307 w 876307"/>
              <a:gd name="connsiteY2" fmla="*/ 305721 h 648970"/>
              <a:gd name="connsiteX3" fmla="*/ 438157 w 876307"/>
              <a:gd name="connsiteY3" fmla="*/ 648621 h 648970"/>
              <a:gd name="connsiteX4" fmla="*/ 7 w 876307"/>
              <a:gd name="connsiteY4" fmla="*/ 362871 h 648970"/>
              <a:gd name="connsiteX0" fmla="*/ 7 w 819157"/>
              <a:gd name="connsiteY0" fmla="*/ 362871 h 648970"/>
              <a:gd name="connsiteX1" fmla="*/ 428632 w 819157"/>
              <a:gd name="connsiteY1" fmla="*/ 921 h 648970"/>
              <a:gd name="connsiteX2" fmla="*/ 819157 w 819157"/>
              <a:gd name="connsiteY2" fmla="*/ 305721 h 648970"/>
              <a:gd name="connsiteX3" fmla="*/ 438157 w 819157"/>
              <a:gd name="connsiteY3" fmla="*/ 648621 h 648970"/>
              <a:gd name="connsiteX4" fmla="*/ 7 w 819157"/>
              <a:gd name="connsiteY4" fmla="*/ 362871 h 648970"/>
              <a:gd name="connsiteX0" fmla="*/ 9 w 819159"/>
              <a:gd name="connsiteY0" fmla="*/ 361950 h 648049"/>
              <a:gd name="connsiteX1" fmla="*/ 428634 w 819159"/>
              <a:gd name="connsiteY1" fmla="*/ 0 h 648049"/>
              <a:gd name="connsiteX2" fmla="*/ 819159 w 819159"/>
              <a:gd name="connsiteY2" fmla="*/ 304800 h 648049"/>
              <a:gd name="connsiteX3" fmla="*/ 438159 w 819159"/>
              <a:gd name="connsiteY3" fmla="*/ 647700 h 648049"/>
              <a:gd name="connsiteX4" fmla="*/ 9 w 819159"/>
              <a:gd name="connsiteY4" fmla="*/ 361950 h 648049"/>
              <a:gd name="connsiteX0" fmla="*/ 9 w 819159"/>
              <a:gd name="connsiteY0" fmla="*/ 361950 h 648049"/>
              <a:gd name="connsiteX1" fmla="*/ 428634 w 819159"/>
              <a:gd name="connsiteY1" fmla="*/ 0 h 648049"/>
              <a:gd name="connsiteX2" fmla="*/ 819159 w 819159"/>
              <a:gd name="connsiteY2" fmla="*/ 304800 h 648049"/>
              <a:gd name="connsiteX3" fmla="*/ 438159 w 819159"/>
              <a:gd name="connsiteY3" fmla="*/ 647700 h 648049"/>
              <a:gd name="connsiteX4" fmla="*/ 9 w 819159"/>
              <a:gd name="connsiteY4" fmla="*/ 361950 h 648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159" h="648049">
                <a:moveTo>
                  <a:pt x="9" y="361950"/>
                </a:moveTo>
                <a:cubicBezTo>
                  <a:pt x="-1579" y="254000"/>
                  <a:pt x="187334" y="0"/>
                  <a:pt x="428634" y="0"/>
                </a:cubicBezTo>
                <a:cubicBezTo>
                  <a:pt x="669934" y="0"/>
                  <a:pt x="819159" y="52295"/>
                  <a:pt x="819159" y="304800"/>
                </a:cubicBezTo>
                <a:cubicBezTo>
                  <a:pt x="819159" y="557305"/>
                  <a:pt x="669934" y="638175"/>
                  <a:pt x="438159" y="647700"/>
                </a:cubicBezTo>
                <a:cubicBezTo>
                  <a:pt x="206384" y="657225"/>
                  <a:pt x="1597" y="469900"/>
                  <a:pt x="9" y="361950"/>
                </a:cubicBezTo>
                <a:close/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>
                <a:solidFill>
                  <a:srgbClr val="191816"/>
                </a:solidFill>
              </a:rPr>
              <a:t>3</a:t>
            </a:r>
            <a:endParaRPr lang="zh-CN" altLang="en-US" sz="3200" i="1" dirty="0">
              <a:solidFill>
                <a:srgbClr val="191816"/>
              </a:solidFill>
            </a:endParaRPr>
          </a:p>
        </p:txBody>
      </p:sp>
      <p:sp>
        <p:nvSpPr>
          <p:cNvPr id="41" name="椭圆 7"/>
          <p:cNvSpPr/>
          <p:nvPr/>
        </p:nvSpPr>
        <p:spPr>
          <a:xfrm>
            <a:off x="5065566" y="2690933"/>
            <a:ext cx="481591" cy="446498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0 w 819150"/>
              <a:gd name="connsiteY0" fmla="*/ 457610 h 915115"/>
              <a:gd name="connsiteX1" fmla="*/ 457200 w 819150"/>
              <a:gd name="connsiteY1" fmla="*/ 410 h 915115"/>
              <a:gd name="connsiteX2" fmla="*/ 819150 w 819150"/>
              <a:gd name="connsiteY2" fmla="*/ 400460 h 915115"/>
              <a:gd name="connsiteX3" fmla="*/ 457200 w 819150"/>
              <a:gd name="connsiteY3" fmla="*/ 914810 h 915115"/>
              <a:gd name="connsiteX4" fmla="*/ 0 w 819150"/>
              <a:gd name="connsiteY4" fmla="*/ 457610 h 915115"/>
              <a:gd name="connsiteX0" fmla="*/ 24 w 819174"/>
              <a:gd name="connsiteY0" fmla="*/ 457610 h 743740"/>
              <a:gd name="connsiteX1" fmla="*/ 457224 w 819174"/>
              <a:gd name="connsiteY1" fmla="*/ 410 h 743740"/>
              <a:gd name="connsiteX2" fmla="*/ 819174 w 819174"/>
              <a:gd name="connsiteY2" fmla="*/ 400460 h 743740"/>
              <a:gd name="connsiteX3" fmla="*/ 438174 w 819174"/>
              <a:gd name="connsiteY3" fmla="*/ 743360 h 743740"/>
              <a:gd name="connsiteX4" fmla="*/ 24 w 819174"/>
              <a:gd name="connsiteY4" fmla="*/ 457610 h 743740"/>
              <a:gd name="connsiteX0" fmla="*/ 806 w 819956"/>
              <a:gd name="connsiteY0" fmla="*/ 533681 h 819839"/>
              <a:gd name="connsiteX1" fmla="*/ 343706 w 819956"/>
              <a:gd name="connsiteY1" fmla="*/ 281 h 819839"/>
              <a:gd name="connsiteX2" fmla="*/ 819956 w 819956"/>
              <a:gd name="connsiteY2" fmla="*/ 476531 h 819839"/>
              <a:gd name="connsiteX3" fmla="*/ 438956 w 819956"/>
              <a:gd name="connsiteY3" fmla="*/ 819431 h 819839"/>
              <a:gd name="connsiteX4" fmla="*/ 806 w 819956"/>
              <a:gd name="connsiteY4" fmla="*/ 533681 h 819839"/>
              <a:gd name="connsiteX0" fmla="*/ 7 w 819157"/>
              <a:gd name="connsiteY0" fmla="*/ 362871 h 648970"/>
              <a:gd name="connsiteX1" fmla="*/ 428632 w 819157"/>
              <a:gd name="connsiteY1" fmla="*/ 921 h 648970"/>
              <a:gd name="connsiteX2" fmla="*/ 819157 w 819157"/>
              <a:gd name="connsiteY2" fmla="*/ 305721 h 648970"/>
              <a:gd name="connsiteX3" fmla="*/ 438157 w 819157"/>
              <a:gd name="connsiteY3" fmla="*/ 648621 h 648970"/>
              <a:gd name="connsiteX4" fmla="*/ 7 w 819157"/>
              <a:gd name="connsiteY4" fmla="*/ 362871 h 648970"/>
              <a:gd name="connsiteX0" fmla="*/ 11 w 819161"/>
              <a:gd name="connsiteY0" fmla="*/ 362871 h 648970"/>
              <a:gd name="connsiteX1" fmla="*/ 428636 w 819161"/>
              <a:gd name="connsiteY1" fmla="*/ 921 h 648970"/>
              <a:gd name="connsiteX2" fmla="*/ 819161 w 819161"/>
              <a:gd name="connsiteY2" fmla="*/ 305721 h 648970"/>
              <a:gd name="connsiteX3" fmla="*/ 438161 w 819161"/>
              <a:gd name="connsiteY3" fmla="*/ 648621 h 648970"/>
              <a:gd name="connsiteX4" fmla="*/ 11 w 819161"/>
              <a:gd name="connsiteY4" fmla="*/ 362871 h 648970"/>
              <a:gd name="connsiteX0" fmla="*/ 10 w 819160"/>
              <a:gd name="connsiteY0" fmla="*/ 362871 h 648970"/>
              <a:gd name="connsiteX1" fmla="*/ 428635 w 819160"/>
              <a:gd name="connsiteY1" fmla="*/ 921 h 648970"/>
              <a:gd name="connsiteX2" fmla="*/ 819160 w 819160"/>
              <a:gd name="connsiteY2" fmla="*/ 305721 h 648970"/>
              <a:gd name="connsiteX3" fmla="*/ 438160 w 819160"/>
              <a:gd name="connsiteY3" fmla="*/ 648621 h 648970"/>
              <a:gd name="connsiteX4" fmla="*/ 10 w 819160"/>
              <a:gd name="connsiteY4" fmla="*/ 362871 h 648970"/>
              <a:gd name="connsiteX0" fmla="*/ 10 w 819160"/>
              <a:gd name="connsiteY0" fmla="*/ 362871 h 649909"/>
              <a:gd name="connsiteX1" fmla="*/ 428635 w 819160"/>
              <a:gd name="connsiteY1" fmla="*/ 921 h 649909"/>
              <a:gd name="connsiteX2" fmla="*/ 819160 w 819160"/>
              <a:gd name="connsiteY2" fmla="*/ 305721 h 649909"/>
              <a:gd name="connsiteX3" fmla="*/ 438160 w 819160"/>
              <a:gd name="connsiteY3" fmla="*/ 648621 h 649909"/>
              <a:gd name="connsiteX4" fmla="*/ 10 w 819160"/>
              <a:gd name="connsiteY4" fmla="*/ 362871 h 649909"/>
              <a:gd name="connsiteX0" fmla="*/ 7 w 876307"/>
              <a:gd name="connsiteY0" fmla="*/ 362871 h 648970"/>
              <a:gd name="connsiteX1" fmla="*/ 428632 w 876307"/>
              <a:gd name="connsiteY1" fmla="*/ 921 h 648970"/>
              <a:gd name="connsiteX2" fmla="*/ 876307 w 876307"/>
              <a:gd name="connsiteY2" fmla="*/ 305721 h 648970"/>
              <a:gd name="connsiteX3" fmla="*/ 438157 w 876307"/>
              <a:gd name="connsiteY3" fmla="*/ 648621 h 648970"/>
              <a:gd name="connsiteX4" fmla="*/ 7 w 876307"/>
              <a:gd name="connsiteY4" fmla="*/ 362871 h 648970"/>
              <a:gd name="connsiteX0" fmla="*/ 7 w 819157"/>
              <a:gd name="connsiteY0" fmla="*/ 362871 h 648970"/>
              <a:gd name="connsiteX1" fmla="*/ 428632 w 819157"/>
              <a:gd name="connsiteY1" fmla="*/ 921 h 648970"/>
              <a:gd name="connsiteX2" fmla="*/ 819157 w 819157"/>
              <a:gd name="connsiteY2" fmla="*/ 305721 h 648970"/>
              <a:gd name="connsiteX3" fmla="*/ 438157 w 819157"/>
              <a:gd name="connsiteY3" fmla="*/ 648621 h 648970"/>
              <a:gd name="connsiteX4" fmla="*/ 7 w 819157"/>
              <a:gd name="connsiteY4" fmla="*/ 362871 h 648970"/>
              <a:gd name="connsiteX0" fmla="*/ 9 w 819159"/>
              <a:gd name="connsiteY0" fmla="*/ 361950 h 648049"/>
              <a:gd name="connsiteX1" fmla="*/ 428634 w 819159"/>
              <a:gd name="connsiteY1" fmla="*/ 0 h 648049"/>
              <a:gd name="connsiteX2" fmla="*/ 819159 w 819159"/>
              <a:gd name="connsiteY2" fmla="*/ 304800 h 648049"/>
              <a:gd name="connsiteX3" fmla="*/ 438159 w 819159"/>
              <a:gd name="connsiteY3" fmla="*/ 647700 h 648049"/>
              <a:gd name="connsiteX4" fmla="*/ 9 w 819159"/>
              <a:gd name="connsiteY4" fmla="*/ 361950 h 648049"/>
              <a:gd name="connsiteX0" fmla="*/ 9 w 819159"/>
              <a:gd name="connsiteY0" fmla="*/ 361950 h 648049"/>
              <a:gd name="connsiteX1" fmla="*/ 428634 w 819159"/>
              <a:gd name="connsiteY1" fmla="*/ 0 h 648049"/>
              <a:gd name="connsiteX2" fmla="*/ 819159 w 819159"/>
              <a:gd name="connsiteY2" fmla="*/ 304800 h 648049"/>
              <a:gd name="connsiteX3" fmla="*/ 438159 w 819159"/>
              <a:gd name="connsiteY3" fmla="*/ 647700 h 648049"/>
              <a:gd name="connsiteX4" fmla="*/ 9 w 819159"/>
              <a:gd name="connsiteY4" fmla="*/ 361950 h 648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159" h="648049">
                <a:moveTo>
                  <a:pt x="9" y="361950"/>
                </a:moveTo>
                <a:cubicBezTo>
                  <a:pt x="-1579" y="254000"/>
                  <a:pt x="187334" y="0"/>
                  <a:pt x="428634" y="0"/>
                </a:cubicBezTo>
                <a:cubicBezTo>
                  <a:pt x="669934" y="0"/>
                  <a:pt x="819159" y="52295"/>
                  <a:pt x="819159" y="304800"/>
                </a:cubicBezTo>
                <a:cubicBezTo>
                  <a:pt x="819159" y="557305"/>
                  <a:pt x="669934" y="638175"/>
                  <a:pt x="438159" y="647700"/>
                </a:cubicBezTo>
                <a:cubicBezTo>
                  <a:pt x="206384" y="657225"/>
                  <a:pt x="1597" y="469900"/>
                  <a:pt x="9" y="361950"/>
                </a:cubicBezTo>
                <a:close/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>
                <a:solidFill>
                  <a:srgbClr val="191816"/>
                </a:solidFill>
              </a:rPr>
              <a:t>4</a:t>
            </a:r>
            <a:endParaRPr lang="zh-CN" altLang="en-US" sz="3200" i="1" dirty="0">
              <a:solidFill>
                <a:srgbClr val="191816"/>
              </a:solidFill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51305" y="3729541"/>
            <a:ext cx="2291826" cy="108679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AFCC975-51DF-E74B-872C-107DD1C5D4BD}"/>
              </a:ext>
            </a:extLst>
          </p:cNvPr>
          <p:cNvSpPr txBox="1"/>
          <p:nvPr/>
        </p:nvSpPr>
        <p:spPr>
          <a:xfrm>
            <a:off x="-100739700" y="-55537912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www.5，1pp tm oba n.com  5，1 PP T模板 网</a:t>
            </a:r>
          </a:p>
        </p:txBody>
      </p:sp>
    </p:spTree>
    <p:extLst>
      <p:ext uri="{BB962C8B-B14F-4D97-AF65-F5344CB8AC3E}">
        <p14:creationId xmlns:p14="http://schemas.microsoft.com/office/powerpoint/2010/main" val="139415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49788" y="3256190"/>
            <a:ext cx="1827774" cy="804901"/>
            <a:chOff x="958705" y="3401047"/>
            <a:chExt cx="1827159" cy="804588"/>
          </a:xfrm>
        </p:grpSpPr>
        <p:sp>
          <p:nvSpPr>
            <p:cNvPr id="3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" name="Rectangle 17"/>
            <p:cNvSpPr/>
            <p:nvPr/>
          </p:nvSpPr>
          <p:spPr>
            <a:xfrm>
              <a:off x="1294894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459" name="TextBox 11"/>
          <p:cNvSpPr txBox="1">
            <a:spLocks noChangeArrowheads="1"/>
          </p:cNvSpPr>
          <p:nvPr/>
        </p:nvSpPr>
        <p:spPr bwMode="auto">
          <a:xfrm>
            <a:off x="944564" y="2609878"/>
            <a:ext cx="1368425" cy="6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+mn-lt"/>
                <a:ea typeface="+mn-ea"/>
                <a:cs typeface="+mn-ea"/>
                <a:sym typeface="+mn-lt"/>
              </a:rPr>
              <a:t>80</a:t>
            </a:r>
            <a:r>
              <a:rPr lang="en-US" altLang="zh-CN" sz="180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19"/>
          <p:cNvGrpSpPr>
            <a:grpSpLocks/>
          </p:cNvGrpSpPr>
          <p:nvPr/>
        </p:nvGrpSpPr>
        <p:grpSpPr bwMode="auto">
          <a:xfrm>
            <a:off x="762001" y="1482404"/>
            <a:ext cx="1273175" cy="1122710"/>
            <a:chOff x="3328988" y="4056222"/>
            <a:chExt cx="379412" cy="334328"/>
          </a:xfrm>
        </p:grpSpPr>
        <p:sp>
          <p:nvSpPr>
            <p:cNvPr id="19487" name="Freeform 358"/>
            <p:cNvSpPr>
              <a:spLocks/>
            </p:cNvSpPr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88" name="Freeform 359"/>
            <p:cNvSpPr>
              <a:spLocks/>
            </p:cNvSpPr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463" name="TextBox 11"/>
          <p:cNvSpPr txBox="1">
            <a:spLocks noChangeArrowheads="1"/>
          </p:cNvSpPr>
          <p:nvPr/>
        </p:nvSpPr>
        <p:spPr bwMode="auto">
          <a:xfrm>
            <a:off x="3081339" y="2609878"/>
            <a:ext cx="1368425" cy="6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+mn-lt"/>
                <a:ea typeface="+mn-ea"/>
                <a:cs typeface="+mn-ea"/>
                <a:sym typeface="+mn-lt"/>
              </a:rPr>
              <a:t>60</a:t>
            </a:r>
            <a:r>
              <a:rPr lang="en-US" altLang="zh-CN" sz="180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19"/>
          <p:cNvGrpSpPr>
            <a:grpSpLocks/>
          </p:cNvGrpSpPr>
          <p:nvPr/>
        </p:nvGrpSpPr>
        <p:grpSpPr bwMode="auto">
          <a:xfrm>
            <a:off x="2900364" y="1482404"/>
            <a:ext cx="1271587" cy="1122710"/>
            <a:chOff x="3328988" y="4056222"/>
            <a:chExt cx="379412" cy="334328"/>
          </a:xfrm>
        </p:grpSpPr>
        <p:sp>
          <p:nvSpPr>
            <p:cNvPr id="19483" name="Freeform 358"/>
            <p:cNvSpPr>
              <a:spLocks/>
            </p:cNvSpPr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84" name="Freeform 359"/>
            <p:cNvSpPr>
              <a:spLocks/>
            </p:cNvSpPr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466" name="TextBox 11"/>
          <p:cNvSpPr txBox="1">
            <a:spLocks noChangeArrowheads="1"/>
          </p:cNvSpPr>
          <p:nvPr/>
        </p:nvSpPr>
        <p:spPr bwMode="auto">
          <a:xfrm>
            <a:off x="5186610" y="2609878"/>
            <a:ext cx="1368425" cy="6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+mn-lt"/>
                <a:ea typeface="+mn-ea"/>
                <a:cs typeface="+mn-ea"/>
                <a:sym typeface="+mn-lt"/>
              </a:rPr>
              <a:t>75</a:t>
            </a:r>
            <a:r>
              <a:rPr lang="en-US" altLang="zh-CN" sz="180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19"/>
          <p:cNvGrpSpPr>
            <a:grpSpLocks/>
          </p:cNvGrpSpPr>
          <p:nvPr/>
        </p:nvGrpSpPr>
        <p:grpSpPr bwMode="auto">
          <a:xfrm>
            <a:off x="5004048" y="1482404"/>
            <a:ext cx="1271587" cy="1122710"/>
            <a:chOff x="3328988" y="4056222"/>
            <a:chExt cx="379412" cy="334328"/>
          </a:xfrm>
        </p:grpSpPr>
        <p:sp>
          <p:nvSpPr>
            <p:cNvPr id="19479" name="Freeform 358"/>
            <p:cNvSpPr>
              <a:spLocks/>
            </p:cNvSpPr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80" name="Freeform 359"/>
            <p:cNvSpPr>
              <a:spLocks/>
            </p:cNvSpPr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469" name="TextBox 11"/>
          <p:cNvSpPr txBox="1">
            <a:spLocks noChangeArrowheads="1"/>
          </p:cNvSpPr>
          <p:nvPr/>
        </p:nvSpPr>
        <p:spPr bwMode="auto">
          <a:xfrm>
            <a:off x="7273256" y="2609878"/>
            <a:ext cx="1368425" cy="6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+mn-lt"/>
                <a:ea typeface="+mn-ea"/>
                <a:cs typeface="+mn-ea"/>
                <a:sym typeface="+mn-lt"/>
              </a:rPr>
              <a:t>90</a:t>
            </a:r>
            <a:r>
              <a:rPr lang="en-US" altLang="zh-CN" sz="180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9"/>
          <p:cNvGrpSpPr>
            <a:grpSpLocks/>
          </p:cNvGrpSpPr>
          <p:nvPr/>
        </p:nvGrpSpPr>
        <p:grpSpPr bwMode="auto">
          <a:xfrm>
            <a:off x="7092280" y="1482404"/>
            <a:ext cx="1271588" cy="1122710"/>
            <a:chOff x="3328988" y="4056222"/>
            <a:chExt cx="379412" cy="334328"/>
          </a:xfrm>
        </p:grpSpPr>
        <p:sp>
          <p:nvSpPr>
            <p:cNvPr id="19475" name="Freeform 358"/>
            <p:cNvSpPr>
              <a:spLocks/>
            </p:cNvSpPr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76" name="Freeform 359"/>
            <p:cNvSpPr>
              <a:spLocks/>
            </p:cNvSpPr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471" name="椭圆 1"/>
          <p:cNvSpPr>
            <a:spLocks noChangeArrowheads="1"/>
          </p:cNvSpPr>
          <p:nvPr/>
        </p:nvSpPr>
        <p:spPr bwMode="auto">
          <a:xfrm>
            <a:off x="776288" y="1769831"/>
            <a:ext cx="1198562" cy="778115"/>
          </a:xfrm>
          <a:prstGeom prst="ellipse">
            <a:avLst/>
          </a:prstGeom>
          <a:blipFill dpi="0" rotWithShape="1">
            <a:blip r:embed="rId3" cstate="print">
              <a:lum bright="-14000" contrast="9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2" name="椭圆 41"/>
          <p:cNvSpPr>
            <a:spLocks noChangeArrowheads="1"/>
          </p:cNvSpPr>
          <p:nvPr/>
        </p:nvSpPr>
        <p:spPr bwMode="auto">
          <a:xfrm>
            <a:off x="7125618" y="1636440"/>
            <a:ext cx="1198562" cy="949618"/>
          </a:xfrm>
          <a:prstGeom prst="ellipse">
            <a:avLst/>
          </a:prstGeom>
          <a:blipFill dpi="0" rotWithShape="1"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53000" contrast="74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3" name="椭圆 42"/>
          <p:cNvSpPr>
            <a:spLocks noChangeArrowheads="1"/>
          </p:cNvSpPr>
          <p:nvPr/>
        </p:nvSpPr>
        <p:spPr bwMode="auto">
          <a:xfrm>
            <a:off x="5029447" y="1776183"/>
            <a:ext cx="1200150" cy="776527"/>
          </a:xfrm>
          <a:prstGeom prst="ellipse">
            <a:avLst/>
          </a:prstGeom>
          <a:blipFill dpi="0" rotWithShape="1">
            <a:blip r:embed="rId5" cstate="print">
              <a:biLevel thresh="7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4" name="椭圆 43"/>
          <p:cNvSpPr>
            <a:spLocks noChangeArrowheads="1"/>
          </p:cNvSpPr>
          <p:nvPr/>
        </p:nvSpPr>
        <p:spPr bwMode="auto">
          <a:xfrm>
            <a:off x="2990851" y="2017558"/>
            <a:ext cx="1090613" cy="528800"/>
          </a:xfrm>
          <a:prstGeom prst="ellipse">
            <a:avLst/>
          </a:prstGeom>
          <a:blipFill dpi="0" rotWithShape="1">
            <a:blip r:embed="rId6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31000" contrast="80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2629808" y="3256190"/>
            <a:ext cx="1827774" cy="804901"/>
            <a:chOff x="958705" y="3401047"/>
            <a:chExt cx="1827159" cy="804588"/>
          </a:xfrm>
        </p:grpSpPr>
        <p:sp>
          <p:nvSpPr>
            <p:cNvPr id="35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8" name="Rectangle 17"/>
            <p:cNvSpPr/>
            <p:nvPr/>
          </p:nvSpPr>
          <p:spPr>
            <a:xfrm>
              <a:off x="1294894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4709828" y="3256190"/>
            <a:ext cx="1827774" cy="804901"/>
            <a:chOff x="958705" y="3401047"/>
            <a:chExt cx="1827159" cy="804588"/>
          </a:xfrm>
        </p:grpSpPr>
        <p:sp>
          <p:nvSpPr>
            <p:cNvPr id="40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Rectangle 17"/>
            <p:cNvSpPr/>
            <p:nvPr/>
          </p:nvSpPr>
          <p:spPr>
            <a:xfrm>
              <a:off x="1294894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789848" y="3256190"/>
            <a:ext cx="1827774" cy="804901"/>
            <a:chOff x="958705" y="3401047"/>
            <a:chExt cx="1827159" cy="804588"/>
          </a:xfrm>
        </p:grpSpPr>
        <p:sp>
          <p:nvSpPr>
            <p:cNvPr id="43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4" name="Rectangle 17"/>
            <p:cNvSpPr/>
            <p:nvPr/>
          </p:nvSpPr>
          <p:spPr>
            <a:xfrm>
              <a:off x="1294894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教学成果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2879812" y="2572544"/>
            <a:ext cx="3708400" cy="833694"/>
            <a:chOff x="1119230" y="3277233"/>
            <a:chExt cx="2799747" cy="833811"/>
          </a:xfrm>
          <a:solidFill>
            <a:schemeClr val="accent2"/>
          </a:solidFill>
        </p:grpSpPr>
        <p:sp>
          <p:nvSpPr>
            <p:cNvPr id="28700" name="Freeform 186"/>
            <p:cNvSpPr>
              <a:spLocks/>
            </p:cNvSpPr>
            <p:nvPr/>
          </p:nvSpPr>
          <p:spPr bwMode="auto">
            <a:xfrm>
              <a:off x="1119230" y="3332376"/>
              <a:ext cx="1866498" cy="778668"/>
            </a:xfrm>
            <a:custGeom>
              <a:avLst/>
              <a:gdLst>
                <a:gd name="T0" fmla="*/ 2147483647 w 52"/>
                <a:gd name="T1" fmla="*/ 2147483647 h 24"/>
                <a:gd name="T2" fmla="*/ 2147483647 w 52"/>
                <a:gd name="T3" fmla="*/ 2147483647 h 24"/>
                <a:gd name="T4" fmla="*/ 2147483647 w 52"/>
                <a:gd name="T5" fmla="*/ 2147483647 h 24"/>
                <a:gd name="T6" fmla="*/ 2147483647 w 52"/>
                <a:gd name="T7" fmla="*/ 2147483647 h 24"/>
                <a:gd name="T8" fmla="*/ 2147483647 w 52"/>
                <a:gd name="T9" fmla="*/ 2147483647 h 24"/>
                <a:gd name="T10" fmla="*/ 2147483647 w 52"/>
                <a:gd name="T11" fmla="*/ 2147483647 h 24"/>
                <a:gd name="T12" fmla="*/ 2147483647 w 52"/>
                <a:gd name="T13" fmla="*/ 2147483647 h 24"/>
                <a:gd name="T14" fmla="*/ 2147483647 w 52"/>
                <a:gd name="T15" fmla="*/ 2147483647 h 24"/>
                <a:gd name="T16" fmla="*/ 2147483647 w 52"/>
                <a:gd name="T17" fmla="*/ 2147483647 h 24"/>
                <a:gd name="T18" fmla="*/ 2147483647 w 52"/>
                <a:gd name="T19" fmla="*/ 2147483647 h 24"/>
                <a:gd name="T20" fmla="*/ 2147483647 w 52"/>
                <a:gd name="T21" fmla="*/ 2147483647 h 24"/>
                <a:gd name="T22" fmla="*/ 2147483647 w 52"/>
                <a:gd name="T23" fmla="*/ 2147483647 h 24"/>
                <a:gd name="T24" fmla="*/ 2147483647 w 52"/>
                <a:gd name="T25" fmla="*/ 2147483647 h 24"/>
                <a:gd name="T26" fmla="*/ 2147483647 w 52"/>
                <a:gd name="T27" fmla="*/ 2147483647 h 24"/>
                <a:gd name="T28" fmla="*/ 2147483647 w 52"/>
                <a:gd name="T29" fmla="*/ 2147483647 h 24"/>
                <a:gd name="T30" fmla="*/ 2147483647 w 52"/>
                <a:gd name="T31" fmla="*/ 2147483647 h 24"/>
                <a:gd name="T32" fmla="*/ 2147483647 w 52"/>
                <a:gd name="T33" fmla="*/ 2147483647 h 24"/>
                <a:gd name="T34" fmla="*/ 2147483647 w 52"/>
                <a:gd name="T35" fmla="*/ 2147483647 h 24"/>
                <a:gd name="T36" fmla="*/ 2147483647 w 52"/>
                <a:gd name="T37" fmla="*/ 2147483647 h 24"/>
                <a:gd name="T38" fmla="*/ 2147483647 w 52"/>
                <a:gd name="T39" fmla="*/ 2147483647 h 24"/>
                <a:gd name="T40" fmla="*/ 2147483647 w 52"/>
                <a:gd name="T41" fmla="*/ 2147483647 h 24"/>
                <a:gd name="T42" fmla="*/ 2147483647 w 52"/>
                <a:gd name="T43" fmla="*/ 2147483647 h 24"/>
                <a:gd name="T44" fmla="*/ 2147483647 w 52"/>
                <a:gd name="T45" fmla="*/ 2147483647 h 24"/>
                <a:gd name="T46" fmla="*/ 2147483647 w 52"/>
                <a:gd name="T47" fmla="*/ 2147483647 h 24"/>
                <a:gd name="T48" fmla="*/ 2147483647 w 52"/>
                <a:gd name="T49" fmla="*/ 2147483647 h 24"/>
                <a:gd name="T50" fmla="*/ 2147483647 w 52"/>
                <a:gd name="T51" fmla="*/ 2147483647 h 24"/>
                <a:gd name="T52" fmla="*/ 2147483647 w 52"/>
                <a:gd name="T53" fmla="*/ 2147483647 h 24"/>
                <a:gd name="T54" fmla="*/ 2147483647 w 52"/>
                <a:gd name="T55" fmla="*/ 2147483647 h 24"/>
                <a:gd name="T56" fmla="*/ 2147483647 w 52"/>
                <a:gd name="T57" fmla="*/ 2147483647 h 24"/>
                <a:gd name="T58" fmla="*/ 2147483647 w 52"/>
                <a:gd name="T59" fmla="*/ 2147483647 h 24"/>
                <a:gd name="T60" fmla="*/ 2147483647 w 52"/>
                <a:gd name="T61" fmla="*/ 0 h 24"/>
                <a:gd name="T62" fmla="*/ 2147483647 w 52"/>
                <a:gd name="T63" fmla="*/ 2147483647 h 24"/>
                <a:gd name="T64" fmla="*/ 2147483647 w 52"/>
                <a:gd name="T65" fmla="*/ 2147483647 h 24"/>
                <a:gd name="T66" fmla="*/ 2147483647 w 52"/>
                <a:gd name="T67" fmla="*/ 2147483647 h 24"/>
                <a:gd name="T68" fmla="*/ 0 w 52"/>
                <a:gd name="T69" fmla="*/ 2147483647 h 24"/>
                <a:gd name="T70" fmla="*/ 2147483647 w 52"/>
                <a:gd name="T71" fmla="*/ 2147483647 h 24"/>
                <a:gd name="T72" fmla="*/ 2147483647 w 52"/>
                <a:gd name="T73" fmla="*/ 2147483647 h 24"/>
                <a:gd name="T74" fmla="*/ 2147483647 w 52"/>
                <a:gd name="T75" fmla="*/ 2147483647 h 24"/>
                <a:gd name="T76" fmla="*/ 2147483647 w 52"/>
                <a:gd name="T77" fmla="*/ 2147483647 h 24"/>
                <a:gd name="T78" fmla="*/ 2147483647 w 52"/>
                <a:gd name="T79" fmla="*/ 2147483647 h 24"/>
                <a:gd name="T80" fmla="*/ 2147483647 w 52"/>
                <a:gd name="T81" fmla="*/ 2147483647 h 24"/>
                <a:gd name="T82" fmla="*/ 2147483647 w 52"/>
                <a:gd name="T83" fmla="*/ 2147483647 h 24"/>
                <a:gd name="T84" fmla="*/ 2147483647 w 52"/>
                <a:gd name="T85" fmla="*/ 2147483647 h 24"/>
                <a:gd name="T86" fmla="*/ 2147483647 w 52"/>
                <a:gd name="T87" fmla="*/ 2147483647 h 24"/>
                <a:gd name="T88" fmla="*/ 2147483647 w 52"/>
                <a:gd name="T89" fmla="*/ 2147483647 h 24"/>
                <a:gd name="T90" fmla="*/ 2147483647 w 52"/>
                <a:gd name="T91" fmla="*/ 2147483647 h 24"/>
                <a:gd name="T92" fmla="*/ 2147483647 w 52"/>
                <a:gd name="T93" fmla="*/ 2147483647 h 24"/>
                <a:gd name="T94" fmla="*/ 2147483647 w 52"/>
                <a:gd name="T95" fmla="*/ 2147483647 h 24"/>
                <a:gd name="T96" fmla="*/ 2147483647 w 52"/>
                <a:gd name="T97" fmla="*/ 2147483647 h 24"/>
                <a:gd name="T98" fmla="*/ 2147483647 w 52"/>
                <a:gd name="T99" fmla="*/ 2147483647 h 24"/>
                <a:gd name="T100" fmla="*/ 2147483647 w 52"/>
                <a:gd name="T101" fmla="*/ 2147483647 h 24"/>
                <a:gd name="T102" fmla="*/ 2147483647 w 52"/>
                <a:gd name="T103" fmla="*/ 2147483647 h 24"/>
                <a:gd name="T104" fmla="*/ 2147483647 w 52"/>
                <a:gd name="T105" fmla="*/ 2147483647 h 24"/>
                <a:gd name="T106" fmla="*/ 2147483647 w 52"/>
                <a:gd name="T107" fmla="*/ 2147483647 h 24"/>
                <a:gd name="T108" fmla="*/ 2147483647 w 52"/>
                <a:gd name="T109" fmla="*/ 2147483647 h 24"/>
                <a:gd name="T110" fmla="*/ 2147483647 w 52"/>
                <a:gd name="T111" fmla="*/ 2147483647 h 24"/>
                <a:gd name="T112" fmla="*/ 2147483647 w 52"/>
                <a:gd name="T113" fmla="*/ 2147483647 h 24"/>
                <a:gd name="T114" fmla="*/ 2147483647 w 52"/>
                <a:gd name="T115" fmla="*/ 2147483647 h 24"/>
                <a:gd name="T116" fmla="*/ 2147483647 w 52"/>
                <a:gd name="T117" fmla="*/ 2147483647 h 24"/>
                <a:gd name="T118" fmla="*/ 2147483647 w 52"/>
                <a:gd name="T119" fmla="*/ 2147483647 h 24"/>
                <a:gd name="T120" fmla="*/ 2147483647 w 52"/>
                <a:gd name="T121" fmla="*/ 2147483647 h 24"/>
                <a:gd name="T122" fmla="*/ 2147483647 w 52"/>
                <a:gd name="T123" fmla="*/ 2147483647 h 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2" h="24"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7" y="22"/>
                    <a:pt x="26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2" y="21"/>
                    <a:pt x="21" y="21"/>
                  </a:cubicBezTo>
                  <a:cubicBezTo>
                    <a:pt x="18" y="21"/>
                    <a:pt x="16" y="21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1" y="20"/>
                    <a:pt x="10" y="19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18"/>
                    <a:pt x="8" y="18"/>
                  </a:cubicBezTo>
                  <a:cubicBezTo>
                    <a:pt x="5" y="17"/>
                    <a:pt x="2" y="15"/>
                    <a:pt x="2" y="11"/>
                  </a:cubicBezTo>
                  <a:cubicBezTo>
                    <a:pt x="3" y="10"/>
                    <a:pt x="3" y="8"/>
                    <a:pt x="4" y="7"/>
                  </a:cubicBezTo>
                  <a:cubicBezTo>
                    <a:pt x="5" y="5"/>
                    <a:pt x="7" y="5"/>
                    <a:pt x="9" y="4"/>
                  </a:cubicBezTo>
                  <a:cubicBezTo>
                    <a:pt x="10" y="3"/>
                    <a:pt x="12" y="3"/>
                    <a:pt x="13" y="3"/>
                  </a:cubicBezTo>
                  <a:cubicBezTo>
                    <a:pt x="16" y="3"/>
                    <a:pt x="18" y="2"/>
                    <a:pt x="21" y="2"/>
                  </a:cubicBezTo>
                  <a:cubicBezTo>
                    <a:pt x="20" y="2"/>
                    <a:pt x="26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2" y="1"/>
                    <a:pt x="22" y="1"/>
                  </a:cubicBezTo>
                  <a:cubicBezTo>
                    <a:pt x="22" y="2"/>
                    <a:pt x="21" y="2"/>
                    <a:pt x="17" y="3"/>
                  </a:cubicBezTo>
                  <a:cubicBezTo>
                    <a:pt x="15" y="3"/>
                    <a:pt x="13" y="3"/>
                    <a:pt x="13" y="4"/>
                  </a:cubicBezTo>
                  <a:cubicBezTo>
                    <a:pt x="12" y="4"/>
                    <a:pt x="14" y="3"/>
                    <a:pt x="14" y="4"/>
                  </a:cubicBezTo>
                  <a:cubicBezTo>
                    <a:pt x="15" y="3"/>
                    <a:pt x="17" y="3"/>
                    <a:pt x="19" y="3"/>
                  </a:cubicBezTo>
                  <a:cubicBezTo>
                    <a:pt x="20" y="2"/>
                    <a:pt x="21" y="2"/>
                    <a:pt x="22" y="2"/>
                  </a:cubicBezTo>
                  <a:cubicBezTo>
                    <a:pt x="23" y="2"/>
                    <a:pt x="23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3"/>
                    <a:pt x="25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1"/>
                    <a:pt x="18" y="1"/>
                    <a:pt x="14" y="1"/>
                  </a:cubicBezTo>
                  <a:cubicBezTo>
                    <a:pt x="12" y="2"/>
                    <a:pt x="10" y="2"/>
                    <a:pt x="8" y="2"/>
                  </a:cubicBezTo>
                  <a:cubicBezTo>
                    <a:pt x="7" y="3"/>
                    <a:pt x="4" y="4"/>
                    <a:pt x="3" y="5"/>
                  </a:cubicBezTo>
                  <a:cubicBezTo>
                    <a:pt x="2" y="6"/>
                    <a:pt x="0" y="8"/>
                    <a:pt x="0" y="12"/>
                  </a:cubicBezTo>
                  <a:cubicBezTo>
                    <a:pt x="0" y="14"/>
                    <a:pt x="1" y="16"/>
                    <a:pt x="3" y="18"/>
                  </a:cubicBezTo>
                  <a:cubicBezTo>
                    <a:pt x="4" y="19"/>
                    <a:pt x="6" y="20"/>
                    <a:pt x="8" y="21"/>
                  </a:cubicBezTo>
                  <a:cubicBezTo>
                    <a:pt x="16" y="24"/>
                    <a:pt x="25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3" y="24"/>
                    <a:pt x="37" y="24"/>
                    <a:pt x="40" y="24"/>
                  </a:cubicBezTo>
                  <a:cubicBezTo>
                    <a:pt x="42" y="24"/>
                    <a:pt x="43" y="24"/>
                    <a:pt x="45" y="24"/>
                  </a:cubicBezTo>
                  <a:cubicBezTo>
                    <a:pt x="44" y="24"/>
                    <a:pt x="44" y="24"/>
                    <a:pt x="43" y="24"/>
                  </a:cubicBezTo>
                  <a:cubicBezTo>
                    <a:pt x="44" y="24"/>
                    <a:pt x="46" y="24"/>
                    <a:pt x="47" y="23"/>
                  </a:cubicBezTo>
                  <a:cubicBezTo>
                    <a:pt x="50" y="23"/>
                    <a:pt x="48" y="23"/>
                    <a:pt x="47" y="23"/>
                  </a:cubicBezTo>
                  <a:cubicBezTo>
                    <a:pt x="46" y="23"/>
                    <a:pt x="47" y="23"/>
                    <a:pt x="46" y="23"/>
                  </a:cubicBezTo>
                  <a:cubicBezTo>
                    <a:pt x="47" y="23"/>
                    <a:pt x="47" y="23"/>
                    <a:pt x="48" y="23"/>
                  </a:cubicBezTo>
                  <a:cubicBezTo>
                    <a:pt x="48" y="23"/>
                    <a:pt x="45" y="23"/>
                    <a:pt x="46" y="23"/>
                  </a:cubicBezTo>
                  <a:cubicBezTo>
                    <a:pt x="47" y="23"/>
                    <a:pt x="48" y="23"/>
                    <a:pt x="49" y="22"/>
                  </a:cubicBezTo>
                  <a:cubicBezTo>
                    <a:pt x="48" y="22"/>
                    <a:pt x="45" y="23"/>
                    <a:pt x="45" y="23"/>
                  </a:cubicBezTo>
                  <a:cubicBezTo>
                    <a:pt x="46" y="22"/>
                    <a:pt x="48" y="23"/>
                    <a:pt x="48" y="22"/>
                  </a:cubicBezTo>
                  <a:cubicBezTo>
                    <a:pt x="48" y="22"/>
                    <a:pt x="47" y="22"/>
                    <a:pt x="47" y="22"/>
                  </a:cubicBezTo>
                  <a:cubicBezTo>
                    <a:pt x="50" y="22"/>
                    <a:pt x="52" y="22"/>
                    <a:pt x="49" y="22"/>
                  </a:cubicBezTo>
                  <a:cubicBezTo>
                    <a:pt x="50" y="22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1" y="22"/>
                    <a:pt x="50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49" y="22"/>
                    <a:pt x="48" y="22"/>
                    <a:pt x="47" y="22"/>
                  </a:cubicBezTo>
                  <a:cubicBezTo>
                    <a:pt x="41" y="22"/>
                    <a:pt x="35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01" name="Freeform 188"/>
            <p:cNvSpPr>
              <a:spLocks/>
            </p:cNvSpPr>
            <p:nvPr/>
          </p:nvSpPr>
          <p:spPr bwMode="auto">
            <a:xfrm>
              <a:off x="2052479" y="3277233"/>
              <a:ext cx="1866498" cy="763246"/>
            </a:xfrm>
            <a:custGeom>
              <a:avLst/>
              <a:gdLst>
                <a:gd name="T0" fmla="*/ 2147483647 w 52"/>
                <a:gd name="T1" fmla="*/ 2147483647 h 24"/>
                <a:gd name="T2" fmla="*/ 2147483647 w 52"/>
                <a:gd name="T3" fmla="*/ 2147483647 h 24"/>
                <a:gd name="T4" fmla="*/ 2147483647 w 52"/>
                <a:gd name="T5" fmla="*/ 2147483647 h 24"/>
                <a:gd name="T6" fmla="*/ 2147483647 w 52"/>
                <a:gd name="T7" fmla="*/ 2147483647 h 24"/>
                <a:gd name="T8" fmla="*/ 2147483647 w 52"/>
                <a:gd name="T9" fmla="*/ 2147483647 h 24"/>
                <a:gd name="T10" fmla="*/ 2147483647 w 52"/>
                <a:gd name="T11" fmla="*/ 2147483647 h 24"/>
                <a:gd name="T12" fmla="*/ 2147483647 w 52"/>
                <a:gd name="T13" fmla="*/ 2147483647 h 24"/>
                <a:gd name="T14" fmla="*/ 2147483647 w 52"/>
                <a:gd name="T15" fmla="*/ 2147483647 h 24"/>
                <a:gd name="T16" fmla="*/ 2147483647 w 52"/>
                <a:gd name="T17" fmla="*/ 2147483647 h 24"/>
                <a:gd name="T18" fmla="*/ 2147483647 w 52"/>
                <a:gd name="T19" fmla="*/ 2147483647 h 24"/>
                <a:gd name="T20" fmla="*/ 2147483647 w 52"/>
                <a:gd name="T21" fmla="*/ 2147483647 h 24"/>
                <a:gd name="T22" fmla="*/ 2147483647 w 52"/>
                <a:gd name="T23" fmla="*/ 2147483647 h 24"/>
                <a:gd name="T24" fmla="*/ 2147483647 w 52"/>
                <a:gd name="T25" fmla="*/ 2147483647 h 24"/>
                <a:gd name="T26" fmla="*/ 2147483647 w 52"/>
                <a:gd name="T27" fmla="*/ 2147483647 h 24"/>
                <a:gd name="T28" fmla="*/ 2147483647 w 52"/>
                <a:gd name="T29" fmla="*/ 2147483647 h 24"/>
                <a:gd name="T30" fmla="*/ 2147483647 w 52"/>
                <a:gd name="T31" fmla="*/ 2147483647 h 24"/>
                <a:gd name="T32" fmla="*/ 2147483647 w 52"/>
                <a:gd name="T33" fmla="*/ 2147483647 h 24"/>
                <a:gd name="T34" fmla="*/ 2147483647 w 52"/>
                <a:gd name="T35" fmla="*/ 2147483647 h 24"/>
                <a:gd name="T36" fmla="*/ 2147483647 w 52"/>
                <a:gd name="T37" fmla="*/ 2147483647 h 24"/>
                <a:gd name="T38" fmla="*/ 2147483647 w 52"/>
                <a:gd name="T39" fmla="*/ 2147483647 h 24"/>
                <a:gd name="T40" fmla="*/ 2147483647 w 52"/>
                <a:gd name="T41" fmla="*/ 2147483647 h 24"/>
                <a:gd name="T42" fmla="*/ 2147483647 w 52"/>
                <a:gd name="T43" fmla="*/ 2147483647 h 24"/>
                <a:gd name="T44" fmla="*/ 2147483647 w 52"/>
                <a:gd name="T45" fmla="*/ 2147483647 h 24"/>
                <a:gd name="T46" fmla="*/ 2147483647 w 52"/>
                <a:gd name="T47" fmla="*/ 2147483647 h 24"/>
                <a:gd name="T48" fmla="*/ 2147483647 w 52"/>
                <a:gd name="T49" fmla="*/ 2147483647 h 24"/>
                <a:gd name="T50" fmla="*/ 2147483647 w 52"/>
                <a:gd name="T51" fmla="*/ 2147483647 h 24"/>
                <a:gd name="T52" fmla="*/ 2147483647 w 52"/>
                <a:gd name="T53" fmla="*/ 2147483647 h 24"/>
                <a:gd name="T54" fmla="*/ 2147483647 w 52"/>
                <a:gd name="T55" fmla="*/ 2147483647 h 24"/>
                <a:gd name="T56" fmla="*/ 2147483647 w 52"/>
                <a:gd name="T57" fmla="*/ 2147483647 h 24"/>
                <a:gd name="T58" fmla="*/ 2147483647 w 52"/>
                <a:gd name="T59" fmla="*/ 2147483647 h 24"/>
                <a:gd name="T60" fmla="*/ 2147483647 w 52"/>
                <a:gd name="T61" fmla="*/ 2147483647 h 24"/>
                <a:gd name="T62" fmla="*/ 2147483647 w 52"/>
                <a:gd name="T63" fmla="*/ 2147483647 h 24"/>
                <a:gd name="T64" fmla="*/ 2147483647 w 52"/>
                <a:gd name="T65" fmla="*/ 2147483647 h 24"/>
                <a:gd name="T66" fmla="*/ 2147483647 w 52"/>
                <a:gd name="T67" fmla="*/ 2147483647 h 24"/>
                <a:gd name="T68" fmla="*/ 2147483647 w 52"/>
                <a:gd name="T69" fmla="*/ 2147483647 h 24"/>
                <a:gd name="T70" fmla="*/ 2147483647 w 52"/>
                <a:gd name="T71" fmla="*/ 2147483647 h 24"/>
                <a:gd name="T72" fmla="*/ 2147483647 w 52"/>
                <a:gd name="T73" fmla="*/ 2147483647 h 24"/>
                <a:gd name="T74" fmla="*/ 2147483647 w 52"/>
                <a:gd name="T75" fmla="*/ 0 h 24"/>
                <a:gd name="T76" fmla="*/ 2147483647 w 52"/>
                <a:gd name="T77" fmla="*/ 0 h 24"/>
                <a:gd name="T78" fmla="*/ 2147483647 w 52"/>
                <a:gd name="T79" fmla="*/ 0 h 24"/>
                <a:gd name="T80" fmla="*/ 2147483647 w 52"/>
                <a:gd name="T81" fmla="*/ 0 h 24"/>
                <a:gd name="T82" fmla="*/ 2147483647 w 52"/>
                <a:gd name="T83" fmla="*/ 2147483647 h 24"/>
                <a:gd name="T84" fmla="*/ 2147483647 w 52"/>
                <a:gd name="T85" fmla="*/ 2147483647 h 24"/>
                <a:gd name="T86" fmla="*/ 2147483647 w 52"/>
                <a:gd name="T87" fmla="*/ 2147483647 h 24"/>
                <a:gd name="T88" fmla="*/ 2147483647 w 52"/>
                <a:gd name="T89" fmla="*/ 2147483647 h 24"/>
                <a:gd name="T90" fmla="*/ 2147483647 w 52"/>
                <a:gd name="T91" fmla="*/ 2147483647 h 24"/>
                <a:gd name="T92" fmla="*/ 2147483647 w 52"/>
                <a:gd name="T93" fmla="*/ 2147483647 h 24"/>
                <a:gd name="T94" fmla="*/ 2147483647 w 52"/>
                <a:gd name="T95" fmla="*/ 2147483647 h 24"/>
                <a:gd name="T96" fmla="*/ 2147483647 w 52"/>
                <a:gd name="T97" fmla="*/ 2147483647 h 24"/>
                <a:gd name="T98" fmla="*/ 2147483647 w 52"/>
                <a:gd name="T99" fmla="*/ 2147483647 h 24"/>
                <a:gd name="T100" fmla="*/ 2147483647 w 52"/>
                <a:gd name="T101" fmla="*/ 2147483647 h 24"/>
                <a:gd name="T102" fmla="*/ 2147483647 w 52"/>
                <a:gd name="T103" fmla="*/ 2147483647 h 24"/>
                <a:gd name="T104" fmla="*/ 0 w 52"/>
                <a:gd name="T105" fmla="*/ 2147483647 h 24"/>
                <a:gd name="T106" fmla="*/ 0 w 52"/>
                <a:gd name="T107" fmla="*/ 2147483647 h 24"/>
                <a:gd name="T108" fmla="*/ 2147483647 w 52"/>
                <a:gd name="T109" fmla="*/ 2147483647 h 24"/>
                <a:gd name="T110" fmla="*/ 0 w 52"/>
                <a:gd name="T111" fmla="*/ 2147483647 h 24"/>
                <a:gd name="T112" fmla="*/ 2147483647 w 52"/>
                <a:gd name="T113" fmla="*/ 2147483647 h 24"/>
                <a:gd name="T114" fmla="*/ 2147483647 w 52"/>
                <a:gd name="T115" fmla="*/ 2147483647 h 24"/>
                <a:gd name="T116" fmla="*/ 2147483647 w 52"/>
                <a:gd name="T117" fmla="*/ 2147483647 h 24"/>
                <a:gd name="T118" fmla="*/ 2147483647 w 52"/>
                <a:gd name="T119" fmla="*/ 2147483647 h 24"/>
                <a:gd name="T120" fmla="*/ 2147483647 w 52"/>
                <a:gd name="T121" fmla="*/ 2147483647 h 24"/>
                <a:gd name="T122" fmla="*/ 2147483647 w 52"/>
                <a:gd name="T123" fmla="*/ 2147483647 h 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2" h="24">
                  <a:moveTo>
                    <a:pt x="24" y="2"/>
                  </a:moveTo>
                  <a:cubicBezTo>
                    <a:pt x="24" y="2"/>
                    <a:pt x="23" y="2"/>
                    <a:pt x="24" y="2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31" y="3"/>
                    <a:pt x="32" y="3"/>
                  </a:cubicBezTo>
                  <a:cubicBezTo>
                    <a:pt x="34" y="3"/>
                    <a:pt x="37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1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4" y="6"/>
                    <a:pt x="45" y="6"/>
                  </a:cubicBezTo>
                  <a:cubicBezTo>
                    <a:pt x="48" y="7"/>
                    <a:pt x="51" y="10"/>
                    <a:pt x="50" y="13"/>
                  </a:cubicBezTo>
                  <a:cubicBezTo>
                    <a:pt x="50" y="15"/>
                    <a:pt x="50" y="16"/>
                    <a:pt x="48" y="17"/>
                  </a:cubicBezTo>
                  <a:cubicBezTo>
                    <a:pt x="47" y="19"/>
                    <a:pt x="46" y="20"/>
                    <a:pt x="44" y="20"/>
                  </a:cubicBezTo>
                  <a:cubicBezTo>
                    <a:pt x="43" y="21"/>
                    <a:pt x="41" y="21"/>
                    <a:pt x="39" y="21"/>
                  </a:cubicBezTo>
                  <a:cubicBezTo>
                    <a:pt x="37" y="21"/>
                    <a:pt x="34" y="22"/>
                    <a:pt x="32" y="22"/>
                  </a:cubicBezTo>
                  <a:cubicBezTo>
                    <a:pt x="32" y="22"/>
                    <a:pt x="27" y="23"/>
                    <a:pt x="28" y="23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9" y="23"/>
                    <a:pt x="31" y="23"/>
                    <a:pt x="31" y="23"/>
                  </a:cubicBezTo>
                  <a:cubicBezTo>
                    <a:pt x="31" y="22"/>
                    <a:pt x="32" y="22"/>
                    <a:pt x="36" y="22"/>
                  </a:cubicBezTo>
                  <a:cubicBezTo>
                    <a:pt x="37" y="21"/>
                    <a:pt x="40" y="21"/>
                    <a:pt x="40" y="21"/>
                  </a:cubicBezTo>
                  <a:cubicBezTo>
                    <a:pt x="41" y="20"/>
                    <a:pt x="38" y="21"/>
                    <a:pt x="39" y="21"/>
                  </a:cubicBezTo>
                  <a:cubicBezTo>
                    <a:pt x="37" y="21"/>
                    <a:pt x="35" y="21"/>
                    <a:pt x="33" y="22"/>
                  </a:cubicBezTo>
                  <a:cubicBezTo>
                    <a:pt x="32" y="22"/>
                    <a:pt x="31" y="22"/>
                    <a:pt x="30" y="22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9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1" y="24"/>
                    <a:pt x="35" y="23"/>
                    <a:pt x="39" y="23"/>
                  </a:cubicBezTo>
                  <a:cubicBezTo>
                    <a:pt x="40" y="23"/>
                    <a:pt x="42" y="23"/>
                    <a:pt x="44" y="22"/>
                  </a:cubicBezTo>
                  <a:cubicBezTo>
                    <a:pt x="46" y="21"/>
                    <a:pt x="48" y="21"/>
                    <a:pt x="50" y="19"/>
                  </a:cubicBezTo>
                  <a:cubicBezTo>
                    <a:pt x="50" y="18"/>
                    <a:pt x="52" y="16"/>
                    <a:pt x="52" y="12"/>
                  </a:cubicBezTo>
                  <a:cubicBezTo>
                    <a:pt x="52" y="10"/>
                    <a:pt x="51" y="8"/>
                    <a:pt x="50" y="7"/>
                  </a:cubicBezTo>
                  <a:cubicBezTo>
                    <a:pt x="48" y="5"/>
                    <a:pt x="46" y="4"/>
                    <a:pt x="44" y="3"/>
                  </a:cubicBezTo>
                  <a:cubicBezTo>
                    <a:pt x="37" y="0"/>
                    <a:pt x="28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5" y="0"/>
                    <a:pt x="12" y="0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3" y="1"/>
                    <a:pt x="5" y="1"/>
                    <a:pt x="6" y="1"/>
                  </a:cubicBezTo>
                  <a:cubicBezTo>
                    <a:pt x="7" y="1"/>
                    <a:pt x="6" y="1"/>
                    <a:pt x="7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4" y="2"/>
                    <a:pt x="8" y="1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2"/>
                    <a:pt x="7" y="2"/>
                    <a:pt x="7" y="2"/>
                  </a:cubicBezTo>
                  <a:cubicBezTo>
                    <a:pt x="7" y="2"/>
                    <a:pt x="4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3" y="2"/>
                    <a:pt x="1" y="2"/>
                    <a:pt x="4" y="2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5" y="3"/>
                    <a:pt x="5" y="2"/>
                  </a:cubicBezTo>
                  <a:cubicBezTo>
                    <a:pt x="11" y="2"/>
                    <a:pt x="18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4716550" y="736826"/>
            <a:ext cx="1835150" cy="2208894"/>
            <a:chOff x="2385760" y="2487352"/>
            <a:chExt cx="624818" cy="814039"/>
          </a:xfrm>
        </p:grpSpPr>
        <p:sp>
          <p:nvSpPr>
            <p:cNvPr id="28696" name="Freeform 12"/>
            <p:cNvSpPr>
              <a:spLocks/>
            </p:cNvSpPr>
            <p:nvPr/>
          </p:nvSpPr>
          <p:spPr bwMode="auto">
            <a:xfrm>
              <a:off x="2710363" y="2633224"/>
              <a:ext cx="300215" cy="641867"/>
            </a:xfrm>
            <a:custGeom>
              <a:avLst/>
              <a:gdLst>
                <a:gd name="T0" fmla="*/ 2147483647 w 260"/>
                <a:gd name="T1" fmla="*/ 0 h 614"/>
                <a:gd name="T2" fmla="*/ 2147483647 w 260"/>
                <a:gd name="T3" fmla="*/ 2147483647 h 614"/>
                <a:gd name="T4" fmla="*/ 0 w 260"/>
                <a:gd name="T5" fmla="*/ 2147483647 h 614"/>
                <a:gd name="T6" fmla="*/ 2147483647 w 260"/>
                <a:gd name="T7" fmla="*/ 2147483647 h 614"/>
                <a:gd name="T8" fmla="*/ 2147483647 w 260"/>
                <a:gd name="T9" fmla="*/ 0 h 6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614">
                  <a:moveTo>
                    <a:pt x="88" y="0"/>
                  </a:moveTo>
                  <a:cubicBezTo>
                    <a:pt x="87" y="7"/>
                    <a:pt x="85" y="14"/>
                    <a:pt x="82" y="22"/>
                  </a:cubicBezTo>
                  <a:cubicBezTo>
                    <a:pt x="76" y="36"/>
                    <a:pt x="43" y="101"/>
                    <a:pt x="0" y="181"/>
                  </a:cubicBezTo>
                  <a:cubicBezTo>
                    <a:pt x="95" y="359"/>
                    <a:pt x="236" y="614"/>
                    <a:pt x="248" y="610"/>
                  </a:cubicBezTo>
                  <a:cubicBezTo>
                    <a:pt x="260" y="605"/>
                    <a:pt x="134" y="151"/>
                    <a:pt x="88" y="0"/>
                  </a:cubicBezTo>
                  <a:close/>
                </a:path>
              </a:pathLst>
            </a:custGeom>
            <a:blipFill dpi="0" rotWithShape="1">
              <a:blip r:embed="rId3" cstate="print">
                <a:biLevel thresh="75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97" name="Freeform 13"/>
            <p:cNvSpPr>
              <a:spLocks/>
            </p:cNvSpPr>
            <p:nvPr/>
          </p:nvSpPr>
          <p:spPr bwMode="auto">
            <a:xfrm>
              <a:off x="2385760" y="2487352"/>
              <a:ext cx="422611" cy="814039"/>
            </a:xfrm>
            <a:custGeom>
              <a:avLst/>
              <a:gdLst>
                <a:gd name="T0" fmla="*/ 2147483647 w 364"/>
                <a:gd name="T1" fmla="*/ 2147483647 h 715"/>
                <a:gd name="T2" fmla="*/ 2147483647 w 364"/>
                <a:gd name="T3" fmla="*/ 0 h 715"/>
                <a:gd name="T4" fmla="*/ 2147483647 w 364"/>
                <a:gd name="T5" fmla="*/ 2147483647 h 715"/>
                <a:gd name="T6" fmla="*/ 2147483647 w 364"/>
                <a:gd name="T7" fmla="*/ 2147483647 h 715"/>
                <a:gd name="T8" fmla="*/ 2147483647 w 364"/>
                <a:gd name="T9" fmla="*/ 2147483647 h 715"/>
                <a:gd name="T10" fmla="*/ 2147483647 w 364"/>
                <a:gd name="T11" fmla="*/ 2147483647 h 715"/>
                <a:gd name="T12" fmla="*/ 2147483647 w 364"/>
                <a:gd name="T13" fmla="*/ 2147483647 h 715"/>
                <a:gd name="T14" fmla="*/ 2147483647 w 364"/>
                <a:gd name="T15" fmla="*/ 0 h 715"/>
                <a:gd name="T16" fmla="*/ 2147483647 w 364"/>
                <a:gd name="T17" fmla="*/ 2147483647 h 715"/>
                <a:gd name="T18" fmla="*/ 2147483647 w 364"/>
                <a:gd name="T19" fmla="*/ 2147483647 h 715"/>
                <a:gd name="T20" fmla="*/ 2147483647 w 364"/>
                <a:gd name="T21" fmla="*/ 2147483647 h 715"/>
                <a:gd name="T22" fmla="*/ 2147483647 w 364"/>
                <a:gd name="T23" fmla="*/ 2147483647 h 7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64" h="715">
                  <a:moveTo>
                    <a:pt x="300" y="6"/>
                  </a:moveTo>
                  <a:cubicBezTo>
                    <a:pt x="292" y="2"/>
                    <a:pt x="283" y="0"/>
                    <a:pt x="275" y="0"/>
                  </a:cubicBezTo>
                  <a:cubicBezTo>
                    <a:pt x="275" y="41"/>
                    <a:pt x="275" y="41"/>
                    <a:pt x="275" y="41"/>
                  </a:cubicBezTo>
                  <a:cubicBezTo>
                    <a:pt x="295" y="45"/>
                    <a:pt x="309" y="62"/>
                    <a:pt x="309" y="84"/>
                  </a:cubicBezTo>
                  <a:cubicBezTo>
                    <a:pt x="309" y="108"/>
                    <a:pt x="290" y="127"/>
                    <a:pt x="266" y="127"/>
                  </a:cubicBezTo>
                  <a:cubicBezTo>
                    <a:pt x="241" y="127"/>
                    <a:pt x="222" y="108"/>
                    <a:pt x="222" y="84"/>
                  </a:cubicBezTo>
                  <a:cubicBezTo>
                    <a:pt x="222" y="62"/>
                    <a:pt x="236" y="45"/>
                    <a:pt x="256" y="41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27" y="4"/>
                    <a:pt x="201" y="23"/>
                    <a:pt x="189" y="52"/>
                  </a:cubicBezTo>
                  <a:cubicBezTo>
                    <a:pt x="171" y="96"/>
                    <a:pt x="0" y="703"/>
                    <a:pt x="14" y="709"/>
                  </a:cubicBezTo>
                  <a:cubicBezTo>
                    <a:pt x="31" y="715"/>
                    <a:pt x="329" y="160"/>
                    <a:pt x="347" y="117"/>
                  </a:cubicBezTo>
                  <a:cubicBezTo>
                    <a:pt x="364" y="73"/>
                    <a:pt x="343" y="23"/>
                    <a:pt x="300" y="6"/>
                  </a:cubicBezTo>
                  <a:close/>
                </a:path>
              </a:pathLst>
            </a:custGeom>
            <a:blipFill dpi="0" rotWithShape="1">
              <a:blip r:embed="rId3" cstate="print">
                <a:biLevel thresh="75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678" name="Line 49"/>
          <p:cNvSpPr>
            <a:spLocks noChangeShapeType="1"/>
          </p:cNvSpPr>
          <p:nvPr/>
        </p:nvSpPr>
        <p:spPr bwMode="auto">
          <a:xfrm>
            <a:off x="6438987" y="3628556"/>
            <a:ext cx="0" cy="0"/>
          </a:xfrm>
          <a:prstGeom prst="line">
            <a:avLst/>
          </a:prstGeom>
          <a:noFill/>
          <a:ln w="3175">
            <a:solidFill>
              <a:srgbClr val="C4B7A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79" name="Line 50"/>
          <p:cNvSpPr>
            <a:spLocks noChangeShapeType="1"/>
          </p:cNvSpPr>
          <p:nvPr/>
        </p:nvSpPr>
        <p:spPr bwMode="auto">
          <a:xfrm>
            <a:off x="6438987" y="2756750"/>
            <a:ext cx="0" cy="0"/>
          </a:xfrm>
          <a:prstGeom prst="line">
            <a:avLst/>
          </a:prstGeom>
          <a:noFill/>
          <a:ln w="3175">
            <a:solidFill>
              <a:srgbClr val="C4B7A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80" name="Line 51"/>
          <p:cNvSpPr>
            <a:spLocks noChangeShapeType="1"/>
          </p:cNvSpPr>
          <p:nvPr/>
        </p:nvSpPr>
        <p:spPr bwMode="auto">
          <a:xfrm>
            <a:off x="6438987" y="1924643"/>
            <a:ext cx="0" cy="0"/>
          </a:xfrm>
          <a:prstGeom prst="line">
            <a:avLst/>
          </a:prstGeom>
          <a:noFill/>
          <a:ln w="3175">
            <a:solidFill>
              <a:srgbClr val="C4B7A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81" name="椭圆 3"/>
          <p:cNvSpPr>
            <a:spLocks noChangeArrowheads="1"/>
          </p:cNvSpPr>
          <p:nvPr/>
        </p:nvSpPr>
        <p:spPr bwMode="auto">
          <a:xfrm>
            <a:off x="2709951" y="2713874"/>
            <a:ext cx="320675" cy="320774"/>
          </a:xfrm>
          <a:prstGeom prst="ellipse">
            <a:avLst/>
          </a:prstGeom>
          <a:blipFill dpi="0" rotWithShape="1">
            <a:blip r:embed="rId4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7000" contrast="5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82" name="椭圆 27"/>
          <p:cNvSpPr>
            <a:spLocks noChangeArrowheads="1"/>
          </p:cNvSpPr>
          <p:nvPr/>
        </p:nvSpPr>
        <p:spPr bwMode="auto">
          <a:xfrm>
            <a:off x="4116476" y="3341131"/>
            <a:ext cx="320675" cy="320774"/>
          </a:xfrm>
          <a:prstGeom prst="ellipse">
            <a:avLst/>
          </a:prstGeom>
          <a:blipFill dpi="0" rotWithShape="1">
            <a:blip r:embed="rId4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7000" contrast="5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83" name="椭圆 28"/>
          <p:cNvSpPr>
            <a:spLocks noChangeArrowheads="1"/>
          </p:cNvSpPr>
          <p:nvPr/>
        </p:nvSpPr>
        <p:spPr bwMode="auto">
          <a:xfrm>
            <a:off x="6057988" y="3175980"/>
            <a:ext cx="322263" cy="320774"/>
          </a:xfrm>
          <a:prstGeom prst="ellipse">
            <a:avLst/>
          </a:prstGeom>
          <a:blipFill dpi="0" rotWithShape="1">
            <a:blip r:embed="rId5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7000" contrast="5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40"/>
          <p:cNvGrpSpPr>
            <a:grpSpLocks/>
          </p:cNvGrpSpPr>
          <p:nvPr/>
        </p:nvGrpSpPr>
        <p:grpSpPr bwMode="auto">
          <a:xfrm>
            <a:off x="2733762" y="1592753"/>
            <a:ext cx="2000250" cy="1281509"/>
            <a:chOff x="2571217" y="1987990"/>
            <a:chExt cx="2000785" cy="1280636"/>
          </a:xfrm>
        </p:grpSpPr>
        <p:cxnSp>
          <p:nvCxnSpPr>
            <p:cNvPr id="37" name="直接连接符 36"/>
            <p:cNvCxnSpPr>
              <a:stCxn id="18" idx="3"/>
            </p:cNvCxnSpPr>
            <p:nvPr/>
          </p:nvCxnSpPr>
          <p:spPr>
            <a:xfrm>
              <a:off x="2571217" y="1987990"/>
              <a:ext cx="84795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419169" y="1987990"/>
              <a:ext cx="1152833" cy="1280636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教学成果</a:t>
            </a: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034896" y="1348413"/>
            <a:ext cx="1827774" cy="804901"/>
            <a:chOff x="958705" y="3401047"/>
            <a:chExt cx="1827159" cy="804588"/>
          </a:xfrm>
        </p:grpSpPr>
        <p:sp>
          <p:nvSpPr>
            <p:cNvPr id="31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2" name="Rectangle 17"/>
            <p:cNvSpPr/>
            <p:nvPr/>
          </p:nvSpPr>
          <p:spPr>
            <a:xfrm>
              <a:off x="1609526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860136" y="2666435"/>
            <a:ext cx="1827774" cy="804901"/>
            <a:chOff x="958705" y="3401047"/>
            <a:chExt cx="1827159" cy="804588"/>
          </a:xfrm>
        </p:grpSpPr>
        <p:sp>
          <p:nvSpPr>
            <p:cNvPr id="34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5" name="Rectangle 17"/>
            <p:cNvSpPr/>
            <p:nvPr/>
          </p:nvSpPr>
          <p:spPr>
            <a:xfrm>
              <a:off x="1609526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550346" y="3731411"/>
            <a:ext cx="3309030" cy="651012"/>
            <a:chOff x="438005" y="3401047"/>
            <a:chExt cx="3307917" cy="650759"/>
          </a:xfrm>
        </p:grpSpPr>
        <p:sp>
          <p:nvSpPr>
            <p:cNvPr id="39" name="Rectangle 16"/>
            <p:cNvSpPr/>
            <p:nvPr/>
          </p:nvSpPr>
          <p:spPr>
            <a:xfrm>
              <a:off x="438005" y="3651852"/>
              <a:ext cx="3307917" cy="3999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Rectangle 17"/>
            <p:cNvSpPr/>
            <p:nvPr/>
          </p:nvSpPr>
          <p:spPr>
            <a:xfrm>
              <a:off x="1609526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519832" y="3204387"/>
            <a:ext cx="1868592" cy="804901"/>
            <a:chOff x="1609526" y="3401047"/>
            <a:chExt cx="1867964" cy="804588"/>
          </a:xfrm>
        </p:grpSpPr>
        <p:sp>
          <p:nvSpPr>
            <p:cNvPr id="42" name="Rectangle 16"/>
            <p:cNvSpPr/>
            <p:nvPr/>
          </p:nvSpPr>
          <p:spPr>
            <a:xfrm>
              <a:off x="1609526" y="3651852"/>
              <a:ext cx="1867964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Rectangle 17"/>
            <p:cNvSpPr/>
            <p:nvPr/>
          </p:nvSpPr>
          <p:spPr>
            <a:xfrm>
              <a:off x="1609526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chenying0907 4"/>
          <p:cNvGrpSpPr/>
          <p:nvPr>
            <p:custDataLst>
              <p:tags r:id="rId1"/>
            </p:custDataLst>
          </p:nvPr>
        </p:nvGrpSpPr>
        <p:grpSpPr>
          <a:xfrm>
            <a:off x="3995936" y="1204392"/>
            <a:ext cx="1032347" cy="1213467"/>
            <a:chOff x="3213101" y="3067051"/>
            <a:chExt cx="541337" cy="720725"/>
          </a:xfrm>
          <a:solidFill>
            <a:srgbClr val="191816"/>
          </a:solidFill>
        </p:grpSpPr>
        <p:sp>
          <p:nvSpPr>
            <p:cNvPr id="6" name="chenying0907 873"/>
            <p:cNvSpPr>
              <a:spLocks/>
            </p:cNvSpPr>
            <p:nvPr/>
          </p:nvSpPr>
          <p:spPr bwMode="auto">
            <a:xfrm>
              <a:off x="3225801" y="3094038"/>
              <a:ext cx="158750" cy="142875"/>
            </a:xfrm>
            <a:custGeom>
              <a:avLst/>
              <a:gdLst/>
              <a:ahLst/>
              <a:cxnLst>
                <a:cxn ang="0">
                  <a:pos x="393" y="0"/>
                </a:cxn>
                <a:cxn ang="0">
                  <a:pos x="393" y="0"/>
                </a:cxn>
                <a:cxn ang="0">
                  <a:pos x="381" y="3"/>
                </a:cxn>
                <a:cxn ang="0">
                  <a:pos x="369" y="5"/>
                </a:cxn>
                <a:cxn ang="0">
                  <a:pos x="358" y="10"/>
                </a:cxn>
                <a:cxn ang="0">
                  <a:pos x="347" y="16"/>
                </a:cxn>
                <a:cxn ang="0">
                  <a:pos x="326" y="27"/>
                </a:cxn>
                <a:cxn ang="0">
                  <a:pos x="307" y="42"/>
                </a:cxn>
                <a:cxn ang="0">
                  <a:pos x="307" y="42"/>
                </a:cxn>
                <a:cxn ang="0">
                  <a:pos x="252" y="86"/>
                </a:cxn>
                <a:cxn ang="0">
                  <a:pos x="224" y="108"/>
                </a:cxn>
                <a:cxn ang="0">
                  <a:pos x="198" y="132"/>
                </a:cxn>
                <a:cxn ang="0">
                  <a:pos x="198" y="132"/>
                </a:cxn>
                <a:cxn ang="0">
                  <a:pos x="172" y="157"/>
                </a:cxn>
                <a:cxn ang="0">
                  <a:pos x="146" y="183"/>
                </a:cxn>
                <a:cxn ang="0">
                  <a:pos x="122" y="210"/>
                </a:cxn>
                <a:cxn ang="0">
                  <a:pos x="97" y="238"/>
                </a:cxn>
                <a:cxn ang="0">
                  <a:pos x="50" y="294"/>
                </a:cxn>
                <a:cxn ang="0">
                  <a:pos x="2" y="349"/>
                </a:cxn>
                <a:cxn ang="0">
                  <a:pos x="2" y="349"/>
                </a:cxn>
                <a:cxn ang="0">
                  <a:pos x="0" y="352"/>
                </a:cxn>
                <a:cxn ang="0">
                  <a:pos x="0" y="353"/>
                </a:cxn>
                <a:cxn ang="0">
                  <a:pos x="2" y="357"/>
                </a:cxn>
                <a:cxn ang="0">
                  <a:pos x="6" y="360"/>
                </a:cxn>
                <a:cxn ang="0">
                  <a:pos x="8" y="358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55" y="306"/>
                </a:cxn>
                <a:cxn ang="0">
                  <a:pos x="99" y="254"/>
                </a:cxn>
                <a:cxn ang="0">
                  <a:pos x="144" y="203"/>
                </a:cxn>
                <a:cxn ang="0">
                  <a:pos x="167" y="178"/>
                </a:cxn>
                <a:cxn ang="0">
                  <a:pos x="190" y="154"/>
                </a:cxn>
                <a:cxn ang="0">
                  <a:pos x="190" y="154"/>
                </a:cxn>
                <a:cxn ang="0">
                  <a:pos x="215" y="131"/>
                </a:cxn>
                <a:cxn ang="0">
                  <a:pos x="240" y="110"/>
                </a:cxn>
                <a:cxn ang="0">
                  <a:pos x="266" y="89"/>
                </a:cxn>
                <a:cxn ang="0">
                  <a:pos x="292" y="68"/>
                </a:cxn>
                <a:cxn ang="0">
                  <a:pos x="292" y="68"/>
                </a:cxn>
                <a:cxn ang="0">
                  <a:pos x="316" y="50"/>
                </a:cxn>
                <a:cxn ang="0">
                  <a:pos x="341" y="33"/>
                </a:cxn>
                <a:cxn ang="0">
                  <a:pos x="354" y="25"/>
                </a:cxn>
                <a:cxn ang="0">
                  <a:pos x="367" y="20"/>
                </a:cxn>
                <a:cxn ang="0">
                  <a:pos x="381" y="14"/>
                </a:cxn>
                <a:cxn ang="0">
                  <a:pos x="395" y="10"/>
                </a:cxn>
                <a:cxn ang="0">
                  <a:pos x="395" y="10"/>
                </a:cxn>
                <a:cxn ang="0">
                  <a:pos x="398" y="9"/>
                </a:cxn>
                <a:cxn ang="0">
                  <a:pos x="399" y="8"/>
                </a:cxn>
                <a:cxn ang="0">
                  <a:pos x="399" y="6"/>
                </a:cxn>
                <a:cxn ang="0">
                  <a:pos x="399" y="4"/>
                </a:cxn>
                <a:cxn ang="0">
                  <a:pos x="397" y="0"/>
                </a:cxn>
                <a:cxn ang="0">
                  <a:pos x="395" y="0"/>
                </a:cxn>
                <a:cxn ang="0">
                  <a:pos x="393" y="0"/>
                </a:cxn>
                <a:cxn ang="0">
                  <a:pos x="393" y="0"/>
                </a:cxn>
              </a:cxnLst>
              <a:rect l="0" t="0" r="r" b="b"/>
              <a:pathLst>
                <a:path w="399" h="360">
                  <a:moveTo>
                    <a:pt x="393" y="0"/>
                  </a:moveTo>
                  <a:lnTo>
                    <a:pt x="393" y="0"/>
                  </a:lnTo>
                  <a:lnTo>
                    <a:pt x="381" y="3"/>
                  </a:lnTo>
                  <a:lnTo>
                    <a:pt x="369" y="5"/>
                  </a:lnTo>
                  <a:lnTo>
                    <a:pt x="358" y="10"/>
                  </a:lnTo>
                  <a:lnTo>
                    <a:pt x="347" y="16"/>
                  </a:lnTo>
                  <a:lnTo>
                    <a:pt x="326" y="27"/>
                  </a:lnTo>
                  <a:lnTo>
                    <a:pt x="307" y="42"/>
                  </a:lnTo>
                  <a:lnTo>
                    <a:pt x="307" y="42"/>
                  </a:lnTo>
                  <a:lnTo>
                    <a:pt x="252" y="86"/>
                  </a:lnTo>
                  <a:lnTo>
                    <a:pt x="224" y="108"/>
                  </a:lnTo>
                  <a:lnTo>
                    <a:pt x="198" y="132"/>
                  </a:lnTo>
                  <a:lnTo>
                    <a:pt x="198" y="132"/>
                  </a:lnTo>
                  <a:lnTo>
                    <a:pt x="172" y="157"/>
                  </a:lnTo>
                  <a:lnTo>
                    <a:pt x="146" y="183"/>
                  </a:lnTo>
                  <a:lnTo>
                    <a:pt x="122" y="210"/>
                  </a:lnTo>
                  <a:lnTo>
                    <a:pt x="97" y="238"/>
                  </a:lnTo>
                  <a:lnTo>
                    <a:pt x="50" y="294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0" y="352"/>
                  </a:lnTo>
                  <a:lnTo>
                    <a:pt x="0" y="353"/>
                  </a:lnTo>
                  <a:lnTo>
                    <a:pt x="2" y="357"/>
                  </a:lnTo>
                  <a:lnTo>
                    <a:pt x="6" y="360"/>
                  </a:lnTo>
                  <a:lnTo>
                    <a:pt x="8" y="358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55" y="306"/>
                  </a:lnTo>
                  <a:lnTo>
                    <a:pt x="99" y="254"/>
                  </a:lnTo>
                  <a:lnTo>
                    <a:pt x="144" y="203"/>
                  </a:lnTo>
                  <a:lnTo>
                    <a:pt x="167" y="178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215" y="131"/>
                  </a:lnTo>
                  <a:lnTo>
                    <a:pt x="240" y="110"/>
                  </a:lnTo>
                  <a:lnTo>
                    <a:pt x="266" y="89"/>
                  </a:lnTo>
                  <a:lnTo>
                    <a:pt x="292" y="68"/>
                  </a:lnTo>
                  <a:lnTo>
                    <a:pt x="292" y="68"/>
                  </a:lnTo>
                  <a:lnTo>
                    <a:pt x="316" y="50"/>
                  </a:lnTo>
                  <a:lnTo>
                    <a:pt x="341" y="33"/>
                  </a:lnTo>
                  <a:lnTo>
                    <a:pt x="354" y="25"/>
                  </a:lnTo>
                  <a:lnTo>
                    <a:pt x="367" y="20"/>
                  </a:lnTo>
                  <a:lnTo>
                    <a:pt x="381" y="14"/>
                  </a:lnTo>
                  <a:lnTo>
                    <a:pt x="395" y="10"/>
                  </a:lnTo>
                  <a:lnTo>
                    <a:pt x="395" y="10"/>
                  </a:lnTo>
                  <a:lnTo>
                    <a:pt x="398" y="9"/>
                  </a:lnTo>
                  <a:lnTo>
                    <a:pt x="399" y="8"/>
                  </a:lnTo>
                  <a:lnTo>
                    <a:pt x="399" y="6"/>
                  </a:lnTo>
                  <a:lnTo>
                    <a:pt x="399" y="4"/>
                  </a:lnTo>
                  <a:lnTo>
                    <a:pt x="397" y="0"/>
                  </a:lnTo>
                  <a:lnTo>
                    <a:pt x="395" y="0"/>
                  </a:lnTo>
                  <a:lnTo>
                    <a:pt x="393" y="0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chenying0907 874"/>
            <p:cNvSpPr>
              <a:spLocks/>
            </p:cNvSpPr>
            <p:nvPr/>
          </p:nvSpPr>
          <p:spPr bwMode="auto">
            <a:xfrm>
              <a:off x="3244851" y="3078163"/>
              <a:ext cx="209550" cy="179388"/>
            </a:xfrm>
            <a:custGeom>
              <a:avLst/>
              <a:gdLst/>
              <a:ahLst/>
              <a:cxnLst>
                <a:cxn ang="0">
                  <a:pos x="523" y="0"/>
                </a:cxn>
                <a:cxn ang="0">
                  <a:pos x="523" y="0"/>
                </a:cxn>
                <a:cxn ang="0">
                  <a:pos x="505" y="8"/>
                </a:cxn>
                <a:cxn ang="0">
                  <a:pos x="487" y="16"/>
                </a:cxn>
                <a:cxn ang="0">
                  <a:pos x="452" y="34"/>
                </a:cxn>
                <a:cxn ang="0">
                  <a:pos x="383" y="76"/>
                </a:cxn>
                <a:cxn ang="0">
                  <a:pos x="383" y="76"/>
                </a:cxn>
                <a:cxn ang="0">
                  <a:pos x="364" y="88"/>
                </a:cxn>
                <a:cxn ang="0">
                  <a:pos x="347" y="101"/>
                </a:cxn>
                <a:cxn ang="0">
                  <a:pos x="330" y="115"/>
                </a:cxn>
                <a:cxn ang="0">
                  <a:pos x="313" y="131"/>
                </a:cxn>
                <a:cxn ang="0">
                  <a:pos x="280" y="163"/>
                </a:cxn>
                <a:cxn ang="0">
                  <a:pos x="249" y="193"/>
                </a:cxn>
                <a:cxn ang="0">
                  <a:pos x="249" y="193"/>
                </a:cxn>
                <a:cxn ang="0">
                  <a:pos x="215" y="223"/>
                </a:cxn>
                <a:cxn ang="0">
                  <a:pos x="183" y="254"/>
                </a:cxn>
                <a:cxn ang="0">
                  <a:pos x="118" y="317"/>
                </a:cxn>
                <a:cxn ang="0">
                  <a:pos x="118" y="317"/>
                </a:cxn>
                <a:cxn ang="0">
                  <a:pos x="88" y="347"/>
                </a:cxn>
                <a:cxn ang="0">
                  <a:pos x="56" y="377"/>
                </a:cxn>
                <a:cxn ang="0">
                  <a:pos x="28" y="410"/>
                </a:cxn>
                <a:cxn ang="0">
                  <a:pos x="13" y="425"/>
                </a:cxn>
                <a:cxn ang="0">
                  <a:pos x="0" y="442"/>
                </a:cxn>
                <a:cxn ang="0">
                  <a:pos x="0" y="442"/>
                </a:cxn>
                <a:cxn ang="0">
                  <a:pos x="0" y="445"/>
                </a:cxn>
                <a:cxn ang="0">
                  <a:pos x="0" y="446"/>
                </a:cxn>
                <a:cxn ang="0">
                  <a:pos x="2" y="449"/>
                </a:cxn>
                <a:cxn ang="0">
                  <a:pos x="3" y="450"/>
                </a:cxn>
                <a:cxn ang="0">
                  <a:pos x="7" y="450"/>
                </a:cxn>
                <a:cxn ang="0">
                  <a:pos x="9" y="450"/>
                </a:cxn>
                <a:cxn ang="0">
                  <a:pos x="11" y="449"/>
                </a:cxn>
                <a:cxn ang="0">
                  <a:pos x="11" y="449"/>
                </a:cxn>
                <a:cxn ang="0">
                  <a:pos x="24" y="432"/>
                </a:cxn>
                <a:cxn ang="0">
                  <a:pos x="37" y="415"/>
                </a:cxn>
                <a:cxn ang="0">
                  <a:pos x="66" y="384"/>
                </a:cxn>
                <a:cxn ang="0">
                  <a:pos x="96" y="353"/>
                </a:cxn>
                <a:cxn ang="0">
                  <a:pos x="127" y="325"/>
                </a:cxn>
                <a:cxn ang="0">
                  <a:pos x="127" y="325"/>
                </a:cxn>
                <a:cxn ang="0">
                  <a:pos x="187" y="266"/>
                </a:cxn>
                <a:cxn ang="0">
                  <a:pos x="217" y="236"/>
                </a:cxn>
                <a:cxn ang="0">
                  <a:pos x="249" y="207"/>
                </a:cxn>
                <a:cxn ang="0">
                  <a:pos x="249" y="207"/>
                </a:cxn>
                <a:cxn ang="0">
                  <a:pos x="313" y="151"/>
                </a:cxn>
                <a:cxn ang="0">
                  <a:pos x="344" y="122"/>
                </a:cxn>
                <a:cxn ang="0">
                  <a:pos x="378" y="96"/>
                </a:cxn>
                <a:cxn ang="0">
                  <a:pos x="412" y="71"/>
                </a:cxn>
                <a:cxn ang="0">
                  <a:pos x="431" y="59"/>
                </a:cxn>
                <a:cxn ang="0">
                  <a:pos x="449" y="47"/>
                </a:cxn>
                <a:cxn ang="0">
                  <a:pos x="467" y="37"/>
                </a:cxn>
                <a:cxn ang="0">
                  <a:pos x="487" y="28"/>
                </a:cxn>
                <a:cxn ang="0">
                  <a:pos x="506" y="19"/>
                </a:cxn>
                <a:cxn ang="0">
                  <a:pos x="527" y="12"/>
                </a:cxn>
                <a:cxn ang="0">
                  <a:pos x="527" y="12"/>
                </a:cxn>
                <a:cxn ang="0">
                  <a:pos x="529" y="11"/>
                </a:cxn>
                <a:cxn ang="0">
                  <a:pos x="530" y="8"/>
                </a:cxn>
                <a:cxn ang="0">
                  <a:pos x="530" y="4"/>
                </a:cxn>
                <a:cxn ang="0">
                  <a:pos x="530" y="2"/>
                </a:cxn>
                <a:cxn ang="0">
                  <a:pos x="529" y="0"/>
                </a:cxn>
                <a:cxn ang="0">
                  <a:pos x="526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0" t="0" r="r" b="b"/>
              <a:pathLst>
                <a:path w="530" h="450">
                  <a:moveTo>
                    <a:pt x="523" y="0"/>
                  </a:moveTo>
                  <a:lnTo>
                    <a:pt x="523" y="0"/>
                  </a:lnTo>
                  <a:lnTo>
                    <a:pt x="505" y="8"/>
                  </a:lnTo>
                  <a:lnTo>
                    <a:pt x="487" y="16"/>
                  </a:lnTo>
                  <a:lnTo>
                    <a:pt x="452" y="34"/>
                  </a:lnTo>
                  <a:lnTo>
                    <a:pt x="383" y="76"/>
                  </a:lnTo>
                  <a:lnTo>
                    <a:pt x="383" y="76"/>
                  </a:lnTo>
                  <a:lnTo>
                    <a:pt x="364" y="88"/>
                  </a:lnTo>
                  <a:lnTo>
                    <a:pt x="347" y="101"/>
                  </a:lnTo>
                  <a:lnTo>
                    <a:pt x="330" y="115"/>
                  </a:lnTo>
                  <a:lnTo>
                    <a:pt x="313" y="131"/>
                  </a:lnTo>
                  <a:lnTo>
                    <a:pt x="280" y="163"/>
                  </a:lnTo>
                  <a:lnTo>
                    <a:pt x="249" y="193"/>
                  </a:lnTo>
                  <a:lnTo>
                    <a:pt x="249" y="193"/>
                  </a:lnTo>
                  <a:lnTo>
                    <a:pt x="215" y="223"/>
                  </a:lnTo>
                  <a:lnTo>
                    <a:pt x="183" y="254"/>
                  </a:lnTo>
                  <a:lnTo>
                    <a:pt x="118" y="317"/>
                  </a:lnTo>
                  <a:lnTo>
                    <a:pt x="118" y="317"/>
                  </a:lnTo>
                  <a:lnTo>
                    <a:pt x="88" y="347"/>
                  </a:lnTo>
                  <a:lnTo>
                    <a:pt x="56" y="377"/>
                  </a:lnTo>
                  <a:lnTo>
                    <a:pt x="28" y="410"/>
                  </a:lnTo>
                  <a:lnTo>
                    <a:pt x="13" y="425"/>
                  </a:lnTo>
                  <a:lnTo>
                    <a:pt x="0" y="442"/>
                  </a:lnTo>
                  <a:lnTo>
                    <a:pt x="0" y="442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2" y="449"/>
                  </a:lnTo>
                  <a:lnTo>
                    <a:pt x="3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11" y="449"/>
                  </a:lnTo>
                  <a:lnTo>
                    <a:pt x="11" y="449"/>
                  </a:lnTo>
                  <a:lnTo>
                    <a:pt x="24" y="432"/>
                  </a:lnTo>
                  <a:lnTo>
                    <a:pt x="37" y="415"/>
                  </a:lnTo>
                  <a:lnTo>
                    <a:pt x="66" y="384"/>
                  </a:lnTo>
                  <a:lnTo>
                    <a:pt x="96" y="353"/>
                  </a:lnTo>
                  <a:lnTo>
                    <a:pt x="127" y="325"/>
                  </a:lnTo>
                  <a:lnTo>
                    <a:pt x="127" y="325"/>
                  </a:lnTo>
                  <a:lnTo>
                    <a:pt x="187" y="266"/>
                  </a:lnTo>
                  <a:lnTo>
                    <a:pt x="217" y="236"/>
                  </a:lnTo>
                  <a:lnTo>
                    <a:pt x="249" y="207"/>
                  </a:lnTo>
                  <a:lnTo>
                    <a:pt x="249" y="207"/>
                  </a:lnTo>
                  <a:lnTo>
                    <a:pt x="313" y="151"/>
                  </a:lnTo>
                  <a:lnTo>
                    <a:pt x="344" y="122"/>
                  </a:lnTo>
                  <a:lnTo>
                    <a:pt x="378" y="96"/>
                  </a:lnTo>
                  <a:lnTo>
                    <a:pt x="412" y="71"/>
                  </a:lnTo>
                  <a:lnTo>
                    <a:pt x="431" y="59"/>
                  </a:lnTo>
                  <a:lnTo>
                    <a:pt x="449" y="47"/>
                  </a:lnTo>
                  <a:lnTo>
                    <a:pt x="467" y="37"/>
                  </a:lnTo>
                  <a:lnTo>
                    <a:pt x="487" y="28"/>
                  </a:lnTo>
                  <a:lnTo>
                    <a:pt x="506" y="19"/>
                  </a:lnTo>
                  <a:lnTo>
                    <a:pt x="527" y="12"/>
                  </a:lnTo>
                  <a:lnTo>
                    <a:pt x="527" y="12"/>
                  </a:lnTo>
                  <a:lnTo>
                    <a:pt x="529" y="11"/>
                  </a:lnTo>
                  <a:lnTo>
                    <a:pt x="530" y="8"/>
                  </a:lnTo>
                  <a:lnTo>
                    <a:pt x="530" y="4"/>
                  </a:lnTo>
                  <a:lnTo>
                    <a:pt x="530" y="2"/>
                  </a:lnTo>
                  <a:lnTo>
                    <a:pt x="529" y="0"/>
                  </a:lnTo>
                  <a:lnTo>
                    <a:pt x="526" y="0"/>
                  </a:lnTo>
                  <a:lnTo>
                    <a:pt x="523" y="0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chenying0907 875"/>
            <p:cNvSpPr>
              <a:spLocks/>
            </p:cNvSpPr>
            <p:nvPr/>
          </p:nvSpPr>
          <p:spPr bwMode="auto">
            <a:xfrm>
              <a:off x="3276601" y="3081338"/>
              <a:ext cx="225425" cy="176213"/>
            </a:xfrm>
            <a:custGeom>
              <a:avLst/>
              <a:gdLst/>
              <a:ahLst/>
              <a:cxnLst>
                <a:cxn ang="0">
                  <a:pos x="560" y="4"/>
                </a:cxn>
                <a:cxn ang="0">
                  <a:pos x="557" y="5"/>
                </a:cxn>
                <a:cxn ang="0">
                  <a:pos x="547" y="5"/>
                </a:cxn>
                <a:cxn ang="0">
                  <a:pos x="539" y="8"/>
                </a:cxn>
                <a:cxn ang="0">
                  <a:pos x="518" y="23"/>
                </a:cxn>
                <a:cxn ang="0">
                  <a:pos x="479" y="52"/>
                </a:cxn>
                <a:cxn ang="0">
                  <a:pos x="440" y="81"/>
                </a:cxn>
                <a:cxn ang="0">
                  <a:pos x="323" y="159"/>
                </a:cxn>
                <a:cxn ang="0">
                  <a:pos x="286" y="187"/>
                </a:cxn>
                <a:cxn ang="0">
                  <a:pos x="177" y="276"/>
                </a:cxn>
                <a:cxn ang="0">
                  <a:pos x="141" y="309"/>
                </a:cxn>
                <a:cxn ang="0">
                  <a:pos x="75" y="373"/>
                </a:cxn>
                <a:cxn ang="0">
                  <a:pos x="56" y="388"/>
                </a:cxn>
                <a:cxn ang="0">
                  <a:pos x="38" y="404"/>
                </a:cxn>
                <a:cxn ang="0">
                  <a:pos x="13" y="428"/>
                </a:cxn>
                <a:cxn ang="0">
                  <a:pos x="4" y="433"/>
                </a:cxn>
                <a:cxn ang="0">
                  <a:pos x="3" y="434"/>
                </a:cxn>
                <a:cxn ang="0">
                  <a:pos x="0" y="441"/>
                </a:cxn>
                <a:cxn ang="0">
                  <a:pos x="5" y="445"/>
                </a:cxn>
                <a:cxn ang="0">
                  <a:pos x="7" y="445"/>
                </a:cxn>
                <a:cxn ang="0">
                  <a:pos x="20" y="438"/>
                </a:cxn>
                <a:cxn ang="0">
                  <a:pos x="43" y="416"/>
                </a:cxn>
                <a:cxn ang="0">
                  <a:pos x="54" y="407"/>
                </a:cxn>
                <a:cxn ang="0">
                  <a:pos x="127" y="337"/>
                </a:cxn>
                <a:cxn ang="0">
                  <a:pos x="166" y="301"/>
                </a:cxn>
                <a:cxn ang="0">
                  <a:pos x="286" y="201"/>
                </a:cxn>
                <a:cxn ang="0">
                  <a:pos x="307" y="186"/>
                </a:cxn>
                <a:cxn ang="0">
                  <a:pos x="373" y="139"/>
                </a:cxn>
                <a:cxn ang="0">
                  <a:pos x="462" y="80"/>
                </a:cxn>
                <a:cxn ang="0">
                  <a:pos x="500" y="51"/>
                </a:cxn>
                <a:cxn ang="0">
                  <a:pos x="538" y="22"/>
                </a:cxn>
                <a:cxn ang="0">
                  <a:pos x="543" y="21"/>
                </a:cxn>
                <a:cxn ang="0">
                  <a:pos x="557" y="18"/>
                </a:cxn>
                <a:cxn ang="0">
                  <a:pos x="565" y="14"/>
                </a:cxn>
                <a:cxn ang="0">
                  <a:pos x="570" y="6"/>
                </a:cxn>
                <a:cxn ang="0">
                  <a:pos x="570" y="4"/>
                </a:cxn>
                <a:cxn ang="0">
                  <a:pos x="566" y="0"/>
                </a:cxn>
                <a:cxn ang="0">
                  <a:pos x="561" y="1"/>
                </a:cxn>
                <a:cxn ang="0">
                  <a:pos x="560" y="4"/>
                </a:cxn>
              </a:cxnLst>
              <a:rect l="0" t="0" r="r" b="b"/>
              <a:pathLst>
                <a:path w="570" h="445">
                  <a:moveTo>
                    <a:pt x="560" y="4"/>
                  </a:moveTo>
                  <a:lnTo>
                    <a:pt x="560" y="4"/>
                  </a:lnTo>
                  <a:lnTo>
                    <a:pt x="559" y="4"/>
                  </a:lnTo>
                  <a:lnTo>
                    <a:pt x="557" y="5"/>
                  </a:lnTo>
                  <a:lnTo>
                    <a:pt x="553" y="5"/>
                  </a:lnTo>
                  <a:lnTo>
                    <a:pt x="547" y="5"/>
                  </a:lnTo>
                  <a:lnTo>
                    <a:pt x="547" y="5"/>
                  </a:lnTo>
                  <a:lnTo>
                    <a:pt x="539" y="8"/>
                  </a:lnTo>
                  <a:lnTo>
                    <a:pt x="531" y="13"/>
                  </a:lnTo>
                  <a:lnTo>
                    <a:pt x="518" y="23"/>
                  </a:lnTo>
                  <a:lnTo>
                    <a:pt x="518" y="23"/>
                  </a:lnTo>
                  <a:lnTo>
                    <a:pt x="479" y="52"/>
                  </a:lnTo>
                  <a:lnTo>
                    <a:pt x="440" y="81"/>
                  </a:lnTo>
                  <a:lnTo>
                    <a:pt x="440" y="81"/>
                  </a:lnTo>
                  <a:lnTo>
                    <a:pt x="361" y="132"/>
                  </a:lnTo>
                  <a:lnTo>
                    <a:pt x="323" y="159"/>
                  </a:lnTo>
                  <a:lnTo>
                    <a:pt x="286" y="187"/>
                  </a:lnTo>
                  <a:lnTo>
                    <a:pt x="286" y="187"/>
                  </a:lnTo>
                  <a:lnTo>
                    <a:pt x="212" y="246"/>
                  </a:lnTo>
                  <a:lnTo>
                    <a:pt x="177" y="276"/>
                  </a:lnTo>
                  <a:lnTo>
                    <a:pt x="141" y="309"/>
                  </a:lnTo>
                  <a:lnTo>
                    <a:pt x="141" y="309"/>
                  </a:lnTo>
                  <a:lnTo>
                    <a:pt x="107" y="340"/>
                  </a:lnTo>
                  <a:lnTo>
                    <a:pt x="75" y="373"/>
                  </a:lnTo>
                  <a:lnTo>
                    <a:pt x="75" y="373"/>
                  </a:lnTo>
                  <a:lnTo>
                    <a:pt x="56" y="388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22" y="421"/>
                  </a:lnTo>
                  <a:lnTo>
                    <a:pt x="13" y="428"/>
                  </a:lnTo>
                  <a:lnTo>
                    <a:pt x="9" y="431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3" y="434"/>
                  </a:lnTo>
                  <a:lnTo>
                    <a:pt x="1" y="435"/>
                  </a:lnTo>
                  <a:lnTo>
                    <a:pt x="0" y="441"/>
                  </a:lnTo>
                  <a:lnTo>
                    <a:pt x="3" y="443"/>
                  </a:lnTo>
                  <a:lnTo>
                    <a:pt x="5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14" y="441"/>
                  </a:lnTo>
                  <a:lnTo>
                    <a:pt x="20" y="438"/>
                  </a:lnTo>
                  <a:lnTo>
                    <a:pt x="33" y="428"/>
                  </a:lnTo>
                  <a:lnTo>
                    <a:pt x="43" y="416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92" y="371"/>
                  </a:lnTo>
                  <a:lnTo>
                    <a:pt x="127" y="337"/>
                  </a:lnTo>
                  <a:lnTo>
                    <a:pt x="127" y="337"/>
                  </a:lnTo>
                  <a:lnTo>
                    <a:pt x="166" y="301"/>
                  </a:lnTo>
                  <a:lnTo>
                    <a:pt x="205" y="268"/>
                  </a:lnTo>
                  <a:lnTo>
                    <a:pt x="286" y="201"/>
                  </a:lnTo>
                  <a:lnTo>
                    <a:pt x="286" y="201"/>
                  </a:lnTo>
                  <a:lnTo>
                    <a:pt x="307" y="186"/>
                  </a:lnTo>
                  <a:lnTo>
                    <a:pt x="328" y="169"/>
                  </a:lnTo>
                  <a:lnTo>
                    <a:pt x="373" y="139"/>
                  </a:lnTo>
                  <a:lnTo>
                    <a:pt x="462" y="80"/>
                  </a:lnTo>
                  <a:lnTo>
                    <a:pt x="462" y="80"/>
                  </a:lnTo>
                  <a:lnTo>
                    <a:pt x="481" y="65"/>
                  </a:lnTo>
                  <a:lnTo>
                    <a:pt x="500" y="51"/>
                  </a:lnTo>
                  <a:lnTo>
                    <a:pt x="519" y="37"/>
                  </a:lnTo>
                  <a:lnTo>
                    <a:pt x="538" y="22"/>
                  </a:lnTo>
                  <a:lnTo>
                    <a:pt x="538" y="22"/>
                  </a:lnTo>
                  <a:lnTo>
                    <a:pt x="543" y="21"/>
                  </a:lnTo>
                  <a:lnTo>
                    <a:pt x="548" y="20"/>
                  </a:lnTo>
                  <a:lnTo>
                    <a:pt x="557" y="18"/>
                  </a:lnTo>
                  <a:lnTo>
                    <a:pt x="561" y="17"/>
                  </a:lnTo>
                  <a:lnTo>
                    <a:pt x="565" y="14"/>
                  </a:lnTo>
                  <a:lnTo>
                    <a:pt x="569" y="12"/>
                  </a:lnTo>
                  <a:lnTo>
                    <a:pt x="570" y="6"/>
                  </a:lnTo>
                  <a:lnTo>
                    <a:pt x="570" y="6"/>
                  </a:lnTo>
                  <a:lnTo>
                    <a:pt x="570" y="4"/>
                  </a:lnTo>
                  <a:lnTo>
                    <a:pt x="570" y="1"/>
                  </a:lnTo>
                  <a:lnTo>
                    <a:pt x="566" y="0"/>
                  </a:lnTo>
                  <a:lnTo>
                    <a:pt x="562" y="0"/>
                  </a:lnTo>
                  <a:lnTo>
                    <a:pt x="561" y="1"/>
                  </a:lnTo>
                  <a:lnTo>
                    <a:pt x="560" y="4"/>
                  </a:lnTo>
                  <a:lnTo>
                    <a:pt x="56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chenying0907 876"/>
            <p:cNvSpPr>
              <a:spLocks/>
            </p:cNvSpPr>
            <p:nvPr/>
          </p:nvSpPr>
          <p:spPr bwMode="auto">
            <a:xfrm>
              <a:off x="3311526" y="3082926"/>
              <a:ext cx="227013" cy="171450"/>
            </a:xfrm>
            <a:custGeom>
              <a:avLst/>
              <a:gdLst/>
              <a:ahLst/>
              <a:cxnLst>
                <a:cxn ang="0">
                  <a:pos x="567" y="0"/>
                </a:cxn>
                <a:cxn ang="0">
                  <a:pos x="551" y="4"/>
                </a:cxn>
                <a:cxn ang="0">
                  <a:pos x="524" y="20"/>
                </a:cxn>
                <a:cxn ang="0">
                  <a:pos x="510" y="29"/>
                </a:cxn>
                <a:cxn ang="0">
                  <a:pos x="424" y="96"/>
                </a:cxn>
                <a:cxn ang="0">
                  <a:pos x="275" y="213"/>
                </a:cxn>
                <a:cxn ang="0">
                  <a:pos x="224" y="251"/>
                </a:cxn>
                <a:cxn ang="0">
                  <a:pos x="100" y="343"/>
                </a:cxn>
                <a:cxn ang="0">
                  <a:pos x="57" y="372"/>
                </a:cxn>
                <a:cxn ang="0">
                  <a:pos x="29" y="389"/>
                </a:cxn>
                <a:cxn ang="0">
                  <a:pos x="11" y="403"/>
                </a:cxn>
                <a:cxn ang="0">
                  <a:pos x="2" y="416"/>
                </a:cxn>
                <a:cxn ang="0">
                  <a:pos x="0" y="426"/>
                </a:cxn>
                <a:cxn ang="0">
                  <a:pos x="2" y="430"/>
                </a:cxn>
                <a:cxn ang="0">
                  <a:pos x="7" y="433"/>
                </a:cxn>
                <a:cxn ang="0">
                  <a:pos x="13" y="433"/>
                </a:cxn>
                <a:cxn ang="0">
                  <a:pos x="17" y="432"/>
                </a:cxn>
                <a:cxn ang="0">
                  <a:pos x="17" y="424"/>
                </a:cxn>
                <a:cxn ang="0">
                  <a:pos x="13" y="423"/>
                </a:cxn>
                <a:cxn ang="0">
                  <a:pos x="11" y="421"/>
                </a:cxn>
                <a:cxn ang="0">
                  <a:pos x="12" y="419"/>
                </a:cxn>
                <a:cxn ang="0">
                  <a:pos x="21" y="411"/>
                </a:cxn>
                <a:cxn ang="0">
                  <a:pos x="49" y="391"/>
                </a:cxn>
                <a:cxn ang="0">
                  <a:pos x="88" y="364"/>
                </a:cxn>
                <a:cxn ang="0">
                  <a:pos x="131" y="335"/>
                </a:cxn>
                <a:cxn ang="0">
                  <a:pos x="257" y="242"/>
                </a:cxn>
                <a:cxn ang="0">
                  <a:pos x="333" y="183"/>
                </a:cxn>
                <a:cxn ang="0">
                  <a:pos x="407" y="124"/>
                </a:cxn>
                <a:cxn ang="0">
                  <a:pos x="484" y="63"/>
                </a:cxn>
                <a:cxn ang="0">
                  <a:pos x="522" y="32"/>
                </a:cxn>
                <a:cxn ang="0">
                  <a:pos x="544" y="18"/>
                </a:cxn>
                <a:cxn ang="0">
                  <a:pos x="567" y="11"/>
                </a:cxn>
                <a:cxn ang="0">
                  <a:pos x="569" y="11"/>
                </a:cxn>
                <a:cxn ang="0">
                  <a:pos x="572" y="5"/>
                </a:cxn>
                <a:cxn ang="0">
                  <a:pos x="571" y="1"/>
                </a:cxn>
                <a:cxn ang="0">
                  <a:pos x="567" y="0"/>
                </a:cxn>
              </a:cxnLst>
              <a:rect l="0" t="0" r="r" b="b"/>
              <a:pathLst>
                <a:path w="572" h="433">
                  <a:moveTo>
                    <a:pt x="567" y="0"/>
                  </a:moveTo>
                  <a:lnTo>
                    <a:pt x="567" y="0"/>
                  </a:lnTo>
                  <a:lnTo>
                    <a:pt x="559" y="1"/>
                  </a:lnTo>
                  <a:lnTo>
                    <a:pt x="551" y="4"/>
                  </a:lnTo>
                  <a:lnTo>
                    <a:pt x="537" y="11"/>
                  </a:lnTo>
                  <a:lnTo>
                    <a:pt x="524" y="20"/>
                  </a:lnTo>
                  <a:lnTo>
                    <a:pt x="510" y="29"/>
                  </a:lnTo>
                  <a:lnTo>
                    <a:pt x="510" y="29"/>
                  </a:lnTo>
                  <a:lnTo>
                    <a:pt x="424" y="96"/>
                  </a:lnTo>
                  <a:lnTo>
                    <a:pt x="424" y="96"/>
                  </a:lnTo>
                  <a:lnTo>
                    <a:pt x="325" y="174"/>
                  </a:lnTo>
                  <a:lnTo>
                    <a:pt x="275" y="213"/>
                  </a:lnTo>
                  <a:lnTo>
                    <a:pt x="224" y="251"/>
                  </a:lnTo>
                  <a:lnTo>
                    <a:pt x="224" y="251"/>
                  </a:lnTo>
                  <a:lnTo>
                    <a:pt x="142" y="313"/>
                  </a:lnTo>
                  <a:lnTo>
                    <a:pt x="100" y="343"/>
                  </a:lnTo>
                  <a:lnTo>
                    <a:pt x="57" y="372"/>
                  </a:lnTo>
                  <a:lnTo>
                    <a:pt x="57" y="372"/>
                  </a:lnTo>
                  <a:lnTo>
                    <a:pt x="40" y="382"/>
                  </a:lnTo>
                  <a:lnTo>
                    <a:pt x="29" y="389"/>
                  </a:lnTo>
                  <a:lnTo>
                    <a:pt x="20" y="395"/>
                  </a:lnTo>
                  <a:lnTo>
                    <a:pt x="11" y="403"/>
                  </a:lnTo>
                  <a:lnTo>
                    <a:pt x="4" y="412"/>
                  </a:lnTo>
                  <a:lnTo>
                    <a:pt x="2" y="416"/>
                  </a:lnTo>
                  <a:lnTo>
                    <a:pt x="0" y="421"/>
                  </a:lnTo>
                  <a:lnTo>
                    <a:pt x="0" y="426"/>
                  </a:lnTo>
                  <a:lnTo>
                    <a:pt x="2" y="430"/>
                  </a:lnTo>
                  <a:lnTo>
                    <a:pt x="2" y="430"/>
                  </a:lnTo>
                  <a:lnTo>
                    <a:pt x="4" y="433"/>
                  </a:lnTo>
                  <a:lnTo>
                    <a:pt x="7" y="433"/>
                  </a:lnTo>
                  <a:lnTo>
                    <a:pt x="13" y="433"/>
                  </a:lnTo>
                  <a:lnTo>
                    <a:pt x="13" y="433"/>
                  </a:lnTo>
                  <a:lnTo>
                    <a:pt x="15" y="433"/>
                  </a:lnTo>
                  <a:lnTo>
                    <a:pt x="17" y="432"/>
                  </a:lnTo>
                  <a:lnTo>
                    <a:pt x="19" y="428"/>
                  </a:lnTo>
                  <a:lnTo>
                    <a:pt x="17" y="424"/>
                  </a:lnTo>
                  <a:lnTo>
                    <a:pt x="15" y="423"/>
                  </a:lnTo>
                  <a:lnTo>
                    <a:pt x="13" y="423"/>
                  </a:lnTo>
                  <a:lnTo>
                    <a:pt x="13" y="423"/>
                  </a:lnTo>
                  <a:lnTo>
                    <a:pt x="11" y="421"/>
                  </a:lnTo>
                  <a:lnTo>
                    <a:pt x="9" y="421"/>
                  </a:lnTo>
                  <a:lnTo>
                    <a:pt x="12" y="419"/>
                  </a:lnTo>
                  <a:lnTo>
                    <a:pt x="21" y="411"/>
                  </a:lnTo>
                  <a:lnTo>
                    <a:pt x="21" y="411"/>
                  </a:lnTo>
                  <a:lnTo>
                    <a:pt x="34" y="400"/>
                  </a:lnTo>
                  <a:lnTo>
                    <a:pt x="49" y="391"/>
                  </a:lnTo>
                  <a:lnTo>
                    <a:pt x="49" y="391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131" y="335"/>
                  </a:lnTo>
                  <a:lnTo>
                    <a:pt x="173" y="304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333" y="183"/>
                  </a:lnTo>
                  <a:lnTo>
                    <a:pt x="407" y="124"/>
                  </a:lnTo>
                  <a:lnTo>
                    <a:pt x="407" y="124"/>
                  </a:lnTo>
                  <a:lnTo>
                    <a:pt x="484" y="63"/>
                  </a:lnTo>
                  <a:lnTo>
                    <a:pt x="484" y="63"/>
                  </a:lnTo>
                  <a:lnTo>
                    <a:pt x="503" y="49"/>
                  </a:lnTo>
                  <a:lnTo>
                    <a:pt x="522" y="32"/>
                  </a:lnTo>
                  <a:lnTo>
                    <a:pt x="534" y="24"/>
                  </a:lnTo>
                  <a:lnTo>
                    <a:pt x="544" y="18"/>
                  </a:lnTo>
                  <a:lnTo>
                    <a:pt x="555" y="13"/>
                  </a:lnTo>
                  <a:lnTo>
                    <a:pt x="567" y="11"/>
                  </a:lnTo>
                  <a:lnTo>
                    <a:pt x="567" y="11"/>
                  </a:lnTo>
                  <a:lnTo>
                    <a:pt x="569" y="11"/>
                  </a:lnTo>
                  <a:lnTo>
                    <a:pt x="571" y="9"/>
                  </a:lnTo>
                  <a:lnTo>
                    <a:pt x="572" y="5"/>
                  </a:lnTo>
                  <a:lnTo>
                    <a:pt x="572" y="3"/>
                  </a:lnTo>
                  <a:lnTo>
                    <a:pt x="571" y="1"/>
                  </a:lnTo>
                  <a:lnTo>
                    <a:pt x="569" y="0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chenying0907 877"/>
            <p:cNvSpPr>
              <a:spLocks/>
            </p:cNvSpPr>
            <p:nvPr/>
          </p:nvSpPr>
          <p:spPr bwMode="auto">
            <a:xfrm>
              <a:off x="3371851" y="3092451"/>
              <a:ext cx="185738" cy="153988"/>
            </a:xfrm>
            <a:custGeom>
              <a:avLst/>
              <a:gdLst/>
              <a:ahLst/>
              <a:cxnLst>
                <a:cxn ang="0">
                  <a:pos x="458" y="2"/>
                </a:cxn>
                <a:cxn ang="0">
                  <a:pos x="437" y="20"/>
                </a:cxn>
                <a:cxn ang="0">
                  <a:pos x="414" y="38"/>
                </a:cxn>
                <a:cxn ang="0">
                  <a:pos x="400" y="53"/>
                </a:cxn>
                <a:cxn ang="0">
                  <a:pos x="353" y="93"/>
                </a:cxn>
                <a:cxn ang="0">
                  <a:pos x="234" y="199"/>
                </a:cxn>
                <a:cxn ang="0">
                  <a:pos x="202" y="227"/>
                </a:cxn>
                <a:cxn ang="0">
                  <a:pos x="102" y="300"/>
                </a:cxn>
                <a:cxn ang="0">
                  <a:pos x="76" y="319"/>
                </a:cxn>
                <a:cxn ang="0">
                  <a:pos x="52" y="339"/>
                </a:cxn>
                <a:cxn ang="0">
                  <a:pos x="43" y="347"/>
                </a:cxn>
                <a:cxn ang="0">
                  <a:pos x="13" y="367"/>
                </a:cxn>
                <a:cxn ang="0">
                  <a:pos x="10" y="369"/>
                </a:cxn>
                <a:cxn ang="0">
                  <a:pos x="6" y="376"/>
                </a:cxn>
                <a:cxn ang="0">
                  <a:pos x="2" y="377"/>
                </a:cxn>
                <a:cxn ang="0">
                  <a:pos x="0" y="381"/>
                </a:cxn>
                <a:cxn ang="0">
                  <a:pos x="0" y="387"/>
                </a:cxn>
                <a:cxn ang="0">
                  <a:pos x="4" y="389"/>
                </a:cxn>
                <a:cxn ang="0">
                  <a:pos x="6" y="389"/>
                </a:cxn>
                <a:cxn ang="0">
                  <a:pos x="21" y="378"/>
                </a:cxn>
                <a:cxn ang="0">
                  <a:pos x="36" y="365"/>
                </a:cxn>
                <a:cxn ang="0">
                  <a:pos x="52" y="353"/>
                </a:cxn>
                <a:cxn ang="0">
                  <a:pos x="99" y="317"/>
                </a:cxn>
                <a:cxn ang="0">
                  <a:pos x="132" y="293"/>
                </a:cxn>
                <a:cxn ang="0">
                  <a:pos x="196" y="246"/>
                </a:cxn>
                <a:cxn ang="0">
                  <a:pos x="227" y="220"/>
                </a:cxn>
                <a:cxn ang="0">
                  <a:pos x="353" y="108"/>
                </a:cxn>
                <a:cxn ang="0">
                  <a:pos x="409" y="59"/>
                </a:cxn>
                <a:cxn ang="0">
                  <a:pos x="465" y="11"/>
                </a:cxn>
                <a:cxn ang="0">
                  <a:pos x="467" y="8"/>
                </a:cxn>
                <a:cxn ang="0">
                  <a:pos x="465" y="3"/>
                </a:cxn>
                <a:cxn ang="0">
                  <a:pos x="459" y="0"/>
                </a:cxn>
                <a:cxn ang="0">
                  <a:pos x="458" y="2"/>
                </a:cxn>
              </a:cxnLst>
              <a:rect l="0" t="0" r="r" b="b"/>
              <a:pathLst>
                <a:path w="467" h="389">
                  <a:moveTo>
                    <a:pt x="458" y="2"/>
                  </a:moveTo>
                  <a:lnTo>
                    <a:pt x="458" y="2"/>
                  </a:lnTo>
                  <a:lnTo>
                    <a:pt x="447" y="12"/>
                  </a:lnTo>
                  <a:lnTo>
                    <a:pt x="437" y="20"/>
                  </a:lnTo>
                  <a:lnTo>
                    <a:pt x="425" y="29"/>
                  </a:lnTo>
                  <a:lnTo>
                    <a:pt x="414" y="38"/>
                  </a:lnTo>
                  <a:lnTo>
                    <a:pt x="414" y="38"/>
                  </a:lnTo>
                  <a:lnTo>
                    <a:pt x="400" y="53"/>
                  </a:lnTo>
                  <a:lnTo>
                    <a:pt x="384" y="66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234" y="199"/>
                  </a:lnTo>
                  <a:lnTo>
                    <a:pt x="234" y="199"/>
                  </a:lnTo>
                  <a:lnTo>
                    <a:pt x="202" y="227"/>
                  </a:lnTo>
                  <a:lnTo>
                    <a:pt x="168" y="251"/>
                  </a:lnTo>
                  <a:lnTo>
                    <a:pt x="102" y="300"/>
                  </a:lnTo>
                  <a:lnTo>
                    <a:pt x="102" y="300"/>
                  </a:lnTo>
                  <a:lnTo>
                    <a:pt x="76" y="319"/>
                  </a:lnTo>
                  <a:lnTo>
                    <a:pt x="64" y="329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3" y="347"/>
                  </a:lnTo>
                  <a:lnTo>
                    <a:pt x="32" y="353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10" y="369"/>
                  </a:lnTo>
                  <a:lnTo>
                    <a:pt x="9" y="372"/>
                  </a:lnTo>
                  <a:lnTo>
                    <a:pt x="6" y="376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0" y="385"/>
                  </a:lnTo>
                  <a:lnTo>
                    <a:pt x="0" y="387"/>
                  </a:lnTo>
                  <a:lnTo>
                    <a:pt x="2" y="389"/>
                  </a:lnTo>
                  <a:lnTo>
                    <a:pt x="4" y="389"/>
                  </a:lnTo>
                  <a:lnTo>
                    <a:pt x="6" y="389"/>
                  </a:lnTo>
                  <a:lnTo>
                    <a:pt x="6" y="389"/>
                  </a:lnTo>
                  <a:lnTo>
                    <a:pt x="14" y="384"/>
                  </a:lnTo>
                  <a:lnTo>
                    <a:pt x="21" y="378"/>
                  </a:lnTo>
                  <a:lnTo>
                    <a:pt x="28" y="370"/>
                  </a:lnTo>
                  <a:lnTo>
                    <a:pt x="36" y="365"/>
                  </a:lnTo>
                  <a:lnTo>
                    <a:pt x="36" y="365"/>
                  </a:lnTo>
                  <a:lnTo>
                    <a:pt x="52" y="353"/>
                  </a:lnTo>
                  <a:lnTo>
                    <a:pt x="68" y="340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132" y="293"/>
                  </a:lnTo>
                  <a:lnTo>
                    <a:pt x="165" y="270"/>
                  </a:lnTo>
                  <a:lnTo>
                    <a:pt x="196" y="246"/>
                  </a:lnTo>
                  <a:lnTo>
                    <a:pt x="227" y="220"/>
                  </a:lnTo>
                  <a:lnTo>
                    <a:pt x="227" y="220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80" y="84"/>
                  </a:lnTo>
                  <a:lnTo>
                    <a:pt x="409" y="59"/>
                  </a:lnTo>
                  <a:lnTo>
                    <a:pt x="438" y="36"/>
                  </a:lnTo>
                  <a:lnTo>
                    <a:pt x="465" y="11"/>
                  </a:lnTo>
                  <a:lnTo>
                    <a:pt x="465" y="11"/>
                  </a:lnTo>
                  <a:lnTo>
                    <a:pt x="467" y="8"/>
                  </a:lnTo>
                  <a:lnTo>
                    <a:pt x="467" y="6"/>
                  </a:lnTo>
                  <a:lnTo>
                    <a:pt x="465" y="3"/>
                  </a:lnTo>
                  <a:lnTo>
                    <a:pt x="461" y="0"/>
                  </a:lnTo>
                  <a:lnTo>
                    <a:pt x="459" y="0"/>
                  </a:lnTo>
                  <a:lnTo>
                    <a:pt x="458" y="2"/>
                  </a:lnTo>
                  <a:lnTo>
                    <a:pt x="45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chenying0907 878"/>
            <p:cNvSpPr>
              <a:spLocks/>
            </p:cNvSpPr>
            <p:nvPr/>
          </p:nvSpPr>
          <p:spPr bwMode="auto">
            <a:xfrm>
              <a:off x="3521076" y="3098801"/>
              <a:ext cx="65088" cy="63500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8" y="0"/>
                </a:cxn>
                <a:cxn ang="0">
                  <a:pos x="145" y="7"/>
                </a:cxn>
                <a:cxn ang="0">
                  <a:pos x="134" y="15"/>
                </a:cxn>
                <a:cxn ang="0">
                  <a:pos x="122" y="24"/>
                </a:cxn>
                <a:cxn ang="0">
                  <a:pos x="111" y="34"/>
                </a:cxn>
                <a:cxn ang="0">
                  <a:pos x="90" y="55"/>
                </a:cxn>
                <a:cxn ang="0">
                  <a:pos x="71" y="76"/>
                </a:cxn>
                <a:cxn ang="0">
                  <a:pos x="71" y="76"/>
                </a:cxn>
                <a:cxn ang="0">
                  <a:pos x="62" y="85"/>
                </a:cxn>
                <a:cxn ang="0">
                  <a:pos x="51" y="95"/>
                </a:cxn>
                <a:cxn ang="0">
                  <a:pos x="30" y="110"/>
                </a:cxn>
                <a:cxn ang="0">
                  <a:pos x="21" y="119"/>
                </a:cxn>
                <a:cxn ang="0">
                  <a:pos x="12" y="129"/>
                </a:cxn>
                <a:cxn ang="0">
                  <a:pos x="5" y="140"/>
                </a:cxn>
                <a:cxn ang="0">
                  <a:pos x="1" y="153"/>
                </a:cxn>
                <a:cxn ang="0">
                  <a:pos x="1" y="153"/>
                </a:cxn>
                <a:cxn ang="0">
                  <a:pos x="0" y="156"/>
                </a:cxn>
                <a:cxn ang="0">
                  <a:pos x="1" y="157"/>
                </a:cxn>
                <a:cxn ang="0">
                  <a:pos x="5" y="160"/>
                </a:cxn>
                <a:cxn ang="0">
                  <a:pos x="9" y="160"/>
                </a:cxn>
                <a:cxn ang="0">
                  <a:pos x="11" y="159"/>
                </a:cxn>
                <a:cxn ang="0">
                  <a:pos x="12" y="156"/>
                </a:cxn>
                <a:cxn ang="0">
                  <a:pos x="12" y="156"/>
                </a:cxn>
                <a:cxn ang="0">
                  <a:pos x="16" y="146"/>
                </a:cxn>
                <a:cxn ang="0">
                  <a:pos x="21" y="135"/>
                </a:cxn>
                <a:cxn ang="0">
                  <a:pos x="29" y="126"/>
                </a:cxn>
                <a:cxn ang="0">
                  <a:pos x="38" y="118"/>
                </a:cxn>
                <a:cxn ang="0">
                  <a:pos x="56" y="102"/>
                </a:cxn>
                <a:cxn ang="0">
                  <a:pos x="75" y="88"/>
                </a:cxn>
                <a:cxn ang="0">
                  <a:pos x="75" y="88"/>
                </a:cxn>
                <a:cxn ang="0">
                  <a:pos x="86" y="79"/>
                </a:cxn>
                <a:cxn ang="0">
                  <a:pos x="96" y="68"/>
                </a:cxn>
                <a:cxn ang="0">
                  <a:pos x="115" y="46"/>
                </a:cxn>
                <a:cxn ang="0">
                  <a:pos x="126" y="36"/>
                </a:cxn>
                <a:cxn ang="0">
                  <a:pos x="136" y="27"/>
                </a:cxn>
                <a:cxn ang="0">
                  <a:pos x="148" y="19"/>
                </a:cxn>
                <a:cxn ang="0">
                  <a:pos x="162" y="12"/>
                </a:cxn>
                <a:cxn ang="0">
                  <a:pos x="162" y="12"/>
                </a:cxn>
                <a:cxn ang="0">
                  <a:pos x="164" y="11"/>
                </a:cxn>
                <a:cxn ang="0">
                  <a:pos x="165" y="8"/>
                </a:cxn>
                <a:cxn ang="0">
                  <a:pos x="165" y="4"/>
                </a:cxn>
                <a:cxn ang="0">
                  <a:pos x="165" y="3"/>
                </a:cxn>
                <a:cxn ang="0">
                  <a:pos x="164" y="2"/>
                </a:cxn>
                <a:cxn ang="0">
                  <a:pos x="161" y="0"/>
                </a:cxn>
                <a:cxn ang="0">
                  <a:pos x="158" y="0"/>
                </a:cxn>
                <a:cxn ang="0">
                  <a:pos x="158" y="0"/>
                </a:cxn>
              </a:cxnLst>
              <a:rect l="0" t="0" r="r" b="b"/>
              <a:pathLst>
                <a:path w="165" h="160">
                  <a:moveTo>
                    <a:pt x="158" y="0"/>
                  </a:moveTo>
                  <a:lnTo>
                    <a:pt x="158" y="0"/>
                  </a:lnTo>
                  <a:lnTo>
                    <a:pt x="145" y="7"/>
                  </a:lnTo>
                  <a:lnTo>
                    <a:pt x="134" y="15"/>
                  </a:lnTo>
                  <a:lnTo>
                    <a:pt x="122" y="24"/>
                  </a:lnTo>
                  <a:lnTo>
                    <a:pt x="111" y="34"/>
                  </a:lnTo>
                  <a:lnTo>
                    <a:pt x="90" y="55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62" y="85"/>
                  </a:lnTo>
                  <a:lnTo>
                    <a:pt x="51" y="95"/>
                  </a:lnTo>
                  <a:lnTo>
                    <a:pt x="30" y="110"/>
                  </a:lnTo>
                  <a:lnTo>
                    <a:pt x="21" y="119"/>
                  </a:lnTo>
                  <a:lnTo>
                    <a:pt x="12" y="129"/>
                  </a:lnTo>
                  <a:lnTo>
                    <a:pt x="5" y="140"/>
                  </a:lnTo>
                  <a:lnTo>
                    <a:pt x="1" y="153"/>
                  </a:lnTo>
                  <a:lnTo>
                    <a:pt x="1" y="153"/>
                  </a:lnTo>
                  <a:lnTo>
                    <a:pt x="0" y="156"/>
                  </a:lnTo>
                  <a:lnTo>
                    <a:pt x="1" y="157"/>
                  </a:lnTo>
                  <a:lnTo>
                    <a:pt x="5" y="160"/>
                  </a:lnTo>
                  <a:lnTo>
                    <a:pt x="9" y="160"/>
                  </a:lnTo>
                  <a:lnTo>
                    <a:pt x="11" y="159"/>
                  </a:lnTo>
                  <a:lnTo>
                    <a:pt x="12" y="156"/>
                  </a:lnTo>
                  <a:lnTo>
                    <a:pt x="12" y="156"/>
                  </a:lnTo>
                  <a:lnTo>
                    <a:pt x="16" y="146"/>
                  </a:lnTo>
                  <a:lnTo>
                    <a:pt x="21" y="135"/>
                  </a:lnTo>
                  <a:lnTo>
                    <a:pt x="29" y="126"/>
                  </a:lnTo>
                  <a:lnTo>
                    <a:pt x="38" y="118"/>
                  </a:lnTo>
                  <a:lnTo>
                    <a:pt x="56" y="102"/>
                  </a:lnTo>
                  <a:lnTo>
                    <a:pt x="75" y="88"/>
                  </a:lnTo>
                  <a:lnTo>
                    <a:pt x="75" y="88"/>
                  </a:lnTo>
                  <a:lnTo>
                    <a:pt x="86" y="79"/>
                  </a:lnTo>
                  <a:lnTo>
                    <a:pt x="96" y="68"/>
                  </a:lnTo>
                  <a:lnTo>
                    <a:pt x="115" y="46"/>
                  </a:lnTo>
                  <a:lnTo>
                    <a:pt x="126" y="36"/>
                  </a:lnTo>
                  <a:lnTo>
                    <a:pt x="136" y="27"/>
                  </a:lnTo>
                  <a:lnTo>
                    <a:pt x="148" y="19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4" y="11"/>
                  </a:lnTo>
                  <a:lnTo>
                    <a:pt x="165" y="8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4" y="2"/>
                  </a:lnTo>
                  <a:lnTo>
                    <a:pt x="161" y="0"/>
                  </a:lnTo>
                  <a:lnTo>
                    <a:pt x="158" y="0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chenying0907 879"/>
            <p:cNvSpPr>
              <a:spLocks/>
            </p:cNvSpPr>
            <p:nvPr/>
          </p:nvSpPr>
          <p:spPr bwMode="auto">
            <a:xfrm>
              <a:off x="3532188" y="3103563"/>
              <a:ext cx="90488" cy="82550"/>
            </a:xfrm>
            <a:custGeom>
              <a:avLst/>
              <a:gdLst/>
              <a:ahLst/>
              <a:cxnLst>
                <a:cxn ang="0">
                  <a:pos x="220" y="1"/>
                </a:cxn>
                <a:cxn ang="0">
                  <a:pos x="220" y="1"/>
                </a:cxn>
                <a:cxn ang="0">
                  <a:pos x="191" y="20"/>
                </a:cxn>
                <a:cxn ang="0">
                  <a:pos x="163" y="39"/>
                </a:cxn>
                <a:cxn ang="0">
                  <a:pos x="150" y="50"/>
                </a:cxn>
                <a:cxn ang="0">
                  <a:pos x="139" y="62"/>
                </a:cxn>
                <a:cxn ang="0">
                  <a:pos x="127" y="73"/>
                </a:cxn>
                <a:cxn ang="0">
                  <a:pos x="115" y="86"/>
                </a:cxn>
                <a:cxn ang="0">
                  <a:pos x="115" y="86"/>
                </a:cxn>
                <a:cxn ang="0">
                  <a:pos x="102" y="101"/>
                </a:cxn>
                <a:cxn ang="0">
                  <a:pos x="88" y="114"/>
                </a:cxn>
                <a:cxn ang="0">
                  <a:pos x="73" y="126"/>
                </a:cxn>
                <a:cxn ang="0">
                  <a:pos x="60" y="139"/>
                </a:cxn>
                <a:cxn ang="0">
                  <a:pos x="60" y="139"/>
                </a:cxn>
                <a:cxn ang="0">
                  <a:pos x="31" y="170"/>
                </a:cxn>
                <a:cxn ang="0">
                  <a:pos x="1" y="202"/>
                </a:cxn>
                <a:cxn ang="0">
                  <a:pos x="1" y="202"/>
                </a:cxn>
                <a:cxn ang="0">
                  <a:pos x="0" y="204"/>
                </a:cxn>
                <a:cxn ang="0">
                  <a:pos x="0" y="205"/>
                </a:cxn>
                <a:cxn ang="0">
                  <a:pos x="3" y="209"/>
                </a:cxn>
                <a:cxn ang="0">
                  <a:pos x="5" y="211"/>
                </a:cxn>
                <a:cxn ang="0">
                  <a:pos x="8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37" y="182"/>
                </a:cxn>
                <a:cxn ang="0">
                  <a:pos x="61" y="153"/>
                </a:cxn>
                <a:cxn ang="0">
                  <a:pos x="89" y="127"/>
                </a:cxn>
                <a:cxn ang="0">
                  <a:pos x="102" y="114"/>
                </a:cxn>
                <a:cxn ang="0">
                  <a:pos x="118" y="102"/>
                </a:cxn>
                <a:cxn ang="0">
                  <a:pos x="118" y="102"/>
                </a:cxn>
                <a:cxn ang="0">
                  <a:pos x="127" y="93"/>
                </a:cxn>
                <a:cxn ang="0">
                  <a:pos x="136" y="83"/>
                </a:cxn>
                <a:cxn ang="0">
                  <a:pos x="145" y="71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71" y="47"/>
                </a:cxn>
                <a:cxn ang="0">
                  <a:pos x="188" y="34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9"/>
                </a:cxn>
                <a:cxn ang="0">
                  <a:pos x="229" y="7"/>
                </a:cxn>
                <a:cxn ang="0">
                  <a:pos x="228" y="3"/>
                </a:cxn>
                <a:cxn ang="0">
                  <a:pos x="226" y="1"/>
                </a:cxn>
                <a:cxn ang="0">
                  <a:pos x="225" y="0"/>
                </a:cxn>
                <a:cxn ang="0">
                  <a:pos x="222" y="0"/>
                </a:cxn>
                <a:cxn ang="0">
                  <a:pos x="220" y="1"/>
                </a:cxn>
                <a:cxn ang="0">
                  <a:pos x="220" y="1"/>
                </a:cxn>
              </a:cxnLst>
              <a:rect l="0" t="0" r="r" b="b"/>
              <a:pathLst>
                <a:path w="229" h="211">
                  <a:moveTo>
                    <a:pt x="220" y="1"/>
                  </a:moveTo>
                  <a:lnTo>
                    <a:pt x="220" y="1"/>
                  </a:lnTo>
                  <a:lnTo>
                    <a:pt x="191" y="20"/>
                  </a:lnTo>
                  <a:lnTo>
                    <a:pt x="163" y="39"/>
                  </a:lnTo>
                  <a:lnTo>
                    <a:pt x="150" y="50"/>
                  </a:lnTo>
                  <a:lnTo>
                    <a:pt x="139" y="62"/>
                  </a:lnTo>
                  <a:lnTo>
                    <a:pt x="127" y="73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02" y="101"/>
                  </a:lnTo>
                  <a:lnTo>
                    <a:pt x="88" y="114"/>
                  </a:lnTo>
                  <a:lnTo>
                    <a:pt x="73" y="126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31" y="170"/>
                  </a:lnTo>
                  <a:lnTo>
                    <a:pt x="1" y="202"/>
                  </a:lnTo>
                  <a:lnTo>
                    <a:pt x="1" y="202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3" y="209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37" y="182"/>
                  </a:lnTo>
                  <a:lnTo>
                    <a:pt x="61" y="153"/>
                  </a:lnTo>
                  <a:lnTo>
                    <a:pt x="89" y="127"/>
                  </a:lnTo>
                  <a:lnTo>
                    <a:pt x="102" y="114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27" y="93"/>
                  </a:lnTo>
                  <a:lnTo>
                    <a:pt x="136" y="83"/>
                  </a:lnTo>
                  <a:lnTo>
                    <a:pt x="145" y="71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71" y="47"/>
                  </a:lnTo>
                  <a:lnTo>
                    <a:pt x="188" y="34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9"/>
                  </a:lnTo>
                  <a:lnTo>
                    <a:pt x="229" y="7"/>
                  </a:lnTo>
                  <a:lnTo>
                    <a:pt x="228" y="3"/>
                  </a:lnTo>
                  <a:lnTo>
                    <a:pt x="226" y="1"/>
                  </a:lnTo>
                  <a:lnTo>
                    <a:pt x="225" y="0"/>
                  </a:lnTo>
                  <a:lnTo>
                    <a:pt x="222" y="0"/>
                  </a:lnTo>
                  <a:lnTo>
                    <a:pt x="220" y="1"/>
                  </a:lnTo>
                  <a:lnTo>
                    <a:pt x="22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chenying0907 880"/>
            <p:cNvSpPr>
              <a:spLocks/>
            </p:cNvSpPr>
            <p:nvPr/>
          </p:nvSpPr>
          <p:spPr bwMode="auto">
            <a:xfrm>
              <a:off x="3559176" y="3119438"/>
              <a:ext cx="95250" cy="85725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30" y="0"/>
                </a:cxn>
                <a:cxn ang="0">
                  <a:pos x="217" y="8"/>
                </a:cxn>
                <a:cxn ang="0">
                  <a:pos x="206" y="17"/>
                </a:cxn>
                <a:cxn ang="0">
                  <a:pos x="194" y="27"/>
                </a:cxn>
                <a:cxn ang="0">
                  <a:pos x="182" y="39"/>
                </a:cxn>
                <a:cxn ang="0">
                  <a:pos x="161" y="61"/>
                </a:cxn>
                <a:cxn ang="0">
                  <a:pos x="140" y="85"/>
                </a:cxn>
                <a:cxn ang="0">
                  <a:pos x="140" y="85"/>
                </a:cxn>
                <a:cxn ang="0">
                  <a:pos x="110" y="115"/>
                </a:cxn>
                <a:cxn ang="0">
                  <a:pos x="77" y="145"/>
                </a:cxn>
                <a:cxn ang="0">
                  <a:pos x="45" y="172"/>
                </a:cxn>
                <a:cxn ang="0">
                  <a:pos x="11" y="200"/>
                </a:cxn>
                <a:cxn ang="0">
                  <a:pos x="11" y="200"/>
                </a:cxn>
                <a:cxn ang="0">
                  <a:pos x="8" y="200"/>
                </a:cxn>
                <a:cxn ang="0">
                  <a:pos x="5" y="202"/>
                </a:cxn>
                <a:cxn ang="0">
                  <a:pos x="5" y="202"/>
                </a:cxn>
                <a:cxn ang="0">
                  <a:pos x="3" y="205"/>
                </a:cxn>
                <a:cxn ang="0">
                  <a:pos x="3" y="205"/>
                </a:cxn>
                <a:cxn ang="0">
                  <a:pos x="0" y="209"/>
                </a:cxn>
                <a:cxn ang="0">
                  <a:pos x="0" y="212"/>
                </a:cxn>
                <a:cxn ang="0">
                  <a:pos x="2" y="215"/>
                </a:cxn>
                <a:cxn ang="0">
                  <a:pos x="3" y="215"/>
                </a:cxn>
                <a:cxn ang="0">
                  <a:pos x="5" y="215"/>
                </a:cxn>
                <a:cxn ang="0">
                  <a:pos x="5" y="215"/>
                </a:cxn>
                <a:cxn ang="0">
                  <a:pos x="9" y="215"/>
                </a:cxn>
                <a:cxn ang="0">
                  <a:pos x="13" y="214"/>
                </a:cxn>
                <a:cxn ang="0">
                  <a:pos x="15" y="212"/>
                </a:cxn>
                <a:cxn ang="0">
                  <a:pos x="16" y="209"/>
                </a:cxn>
                <a:cxn ang="0">
                  <a:pos x="16" y="209"/>
                </a:cxn>
                <a:cxn ang="0">
                  <a:pos x="45" y="187"/>
                </a:cxn>
                <a:cxn ang="0">
                  <a:pos x="72" y="163"/>
                </a:cxn>
                <a:cxn ang="0">
                  <a:pos x="100" y="140"/>
                </a:cxn>
                <a:cxn ang="0">
                  <a:pos x="126" y="115"/>
                </a:cxn>
                <a:cxn ang="0">
                  <a:pos x="126" y="115"/>
                </a:cxn>
                <a:cxn ang="0">
                  <a:pos x="155" y="86"/>
                </a:cxn>
                <a:cxn ang="0">
                  <a:pos x="182" y="56"/>
                </a:cxn>
                <a:cxn ang="0">
                  <a:pos x="182" y="56"/>
                </a:cxn>
                <a:cxn ang="0">
                  <a:pos x="195" y="43"/>
                </a:cxn>
                <a:cxn ang="0">
                  <a:pos x="208" y="31"/>
                </a:cxn>
                <a:cxn ang="0">
                  <a:pos x="221" y="19"/>
                </a:cxn>
                <a:cxn ang="0">
                  <a:pos x="237" y="10"/>
                </a:cxn>
                <a:cxn ang="0">
                  <a:pos x="237" y="10"/>
                </a:cxn>
                <a:cxn ang="0">
                  <a:pos x="238" y="8"/>
                </a:cxn>
                <a:cxn ang="0">
                  <a:pos x="240" y="6"/>
                </a:cxn>
                <a:cxn ang="0">
                  <a:pos x="238" y="2"/>
                </a:cxn>
                <a:cxn ang="0">
                  <a:pos x="236" y="0"/>
                </a:cxn>
                <a:cxn ang="0">
                  <a:pos x="233" y="0"/>
                </a:cxn>
                <a:cxn ang="0">
                  <a:pos x="230" y="0"/>
                </a:cxn>
                <a:cxn ang="0">
                  <a:pos x="230" y="0"/>
                </a:cxn>
              </a:cxnLst>
              <a:rect l="0" t="0" r="r" b="b"/>
              <a:pathLst>
                <a:path w="240" h="215">
                  <a:moveTo>
                    <a:pt x="230" y="0"/>
                  </a:moveTo>
                  <a:lnTo>
                    <a:pt x="230" y="0"/>
                  </a:lnTo>
                  <a:lnTo>
                    <a:pt x="217" y="8"/>
                  </a:lnTo>
                  <a:lnTo>
                    <a:pt x="206" y="17"/>
                  </a:lnTo>
                  <a:lnTo>
                    <a:pt x="194" y="27"/>
                  </a:lnTo>
                  <a:lnTo>
                    <a:pt x="182" y="39"/>
                  </a:lnTo>
                  <a:lnTo>
                    <a:pt x="161" y="61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10" y="115"/>
                  </a:lnTo>
                  <a:lnTo>
                    <a:pt x="77" y="145"/>
                  </a:lnTo>
                  <a:lnTo>
                    <a:pt x="45" y="172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8" y="200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0" y="209"/>
                  </a:lnTo>
                  <a:lnTo>
                    <a:pt x="0" y="212"/>
                  </a:lnTo>
                  <a:lnTo>
                    <a:pt x="2" y="215"/>
                  </a:lnTo>
                  <a:lnTo>
                    <a:pt x="3" y="215"/>
                  </a:lnTo>
                  <a:lnTo>
                    <a:pt x="5" y="215"/>
                  </a:lnTo>
                  <a:lnTo>
                    <a:pt x="5" y="215"/>
                  </a:lnTo>
                  <a:lnTo>
                    <a:pt x="9" y="215"/>
                  </a:lnTo>
                  <a:lnTo>
                    <a:pt x="13" y="214"/>
                  </a:lnTo>
                  <a:lnTo>
                    <a:pt x="15" y="212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45" y="187"/>
                  </a:lnTo>
                  <a:lnTo>
                    <a:pt x="72" y="163"/>
                  </a:lnTo>
                  <a:lnTo>
                    <a:pt x="100" y="140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55" y="86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95" y="43"/>
                  </a:lnTo>
                  <a:lnTo>
                    <a:pt x="208" y="31"/>
                  </a:lnTo>
                  <a:lnTo>
                    <a:pt x="221" y="19"/>
                  </a:lnTo>
                  <a:lnTo>
                    <a:pt x="237" y="10"/>
                  </a:lnTo>
                  <a:lnTo>
                    <a:pt x="237" y="10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38" y="2"/>
                  </a:lnTo>
                  <a:lnTo>
                    <a:pt x="236" y="0"/>
                  </a:lnTo>
                  <a:lnTo>
                    <a:pt x="233" y="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chenying0907 881"/>
            <p:cNvSpPr>
              <a:spLocks/>
            </p:cNvSpPr>
            <p:nvPr/>
          </p:nvSpPr>
          <p:spPr bwMode="auto">
            <a:xfrm>
              <a:off x="3589338" y="3135313"/>
              <a:ext cx="92075" cy="92075"/>
            </a:xfrm>
            <a:custGeom>
              <a:avLst/>
              <a:gdLst/>
              <a:ahLst/>
              <a:cxnLst>
                <a:cxn ang="0">
                  <a:pos x="225" y="1"/>
                </a:cxn>
                <a:cxn ang="0">
                  <a:pos x="225" y="1"/>
                </a:cxn>
                <a:cxn ang="0">
                  <a:pos x="205" y="22"/>
                </a:cxn>
                <a:cxn ang="0">
                  <a:pos x="194" y="31"/>
                </a:cxn>
                <a:cxn ang="0">
                  <a:pos x="185" y="43"/>
                </a:cxn>
                <a:cxn ang="0">
                  <a:pos x="185" y="43"/>
                </a:cxn>
                <a:cxn ang="0">
                  <a:pos x="171" y="59"/>
                </a:cxn>
                <a:cxn ang="0">
                  <a:pos x="155" y="74"/>
                </a:cxn>
                <a:cxn ang="0">
                  <a:pos x="140" y="89"/>
                </a:cxn>
                <a:cxn ang="0">
                  <a:pos x="127" y="106"/>
                </a:cxn>
                <a:cxn ang="0">
                  <a:pos x="127" y="106"/>
                </a:cxn>
                <a:cxn ang="0">
                  <a:pos x="114" y="123"/>
                </a:cxn>
                <a:cxn ang="0">
                  <a:pos x="100" y="139"/>
                </a:cxn>
                <a:cxn ang="0">
                  <a:pos x="86" y="154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53" y="184"/>
                </a:cxn>
                <a:cxn ang="0">
                  <a:pos x="36" y="197"/>
                </a:cxn>
                <a:cxn ang="0">
                  <a:pos x="19" y="210"/>
                </a:cxn>
                <a:cxn ang="0">
                  <a:pos x="3" y="225"/>
                </a:cxn>
                <a:cxn ang="0">
                  <a:pos x="3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3" y="233"/>
                </a:cxn>
                <a:cxn ang="0">
                  <a:pos x="6" y="234"/>
                </a:cxn>
                <a:cxn ang="0">
                  <a:pos x="8" y="234"/>
                </a:cxn>
                <a:cxn ang="0">
                  <a:pos x="11" y="233"/>
                </a:cxn>
                <a:cxn ang="0">
                  <a:pos x="11" y="233"/>
                </a:cxn>
                <a:cxn ang="0">
                  <a:pos x="25" y="220"/>
                </a:cxn>
                <a:cxn ang="0">
                  <a:pos x="41" y="208"/>
                </a:cxn>
                <a:cxn ang="0">
                  <a:pos x="55" y="197"/>
                </a:cxn>
                <a:cxn ang="0">
                  <a:pos x="71" y="184"/>
                </a:cxn>
                <a:cxn ang="0">
                  <a:pos x="71" y="184"/>
                </a:cxn>
                <a:cxn ang="0">
                  <a:pos x="99" y="157"/>
                </a:cxn>
                <a:cxn ang="0">
                  <a:pos x="113" y="142"/>
                </a:cxn>
                <a:cxn ang="0">
                  <a:pos x="125" y="128"/>
                </a:cxn>
                <a:cxn ang="0">
                  <a:pos x="125" y="128"/>
                </a:cxn>
                <a:cxn ang="0">
                  <a:pos x="151" y="97"/>
                </a:cxn>
                <a:cxn ang="0">
                  <a:pos x="177" y="67"/>
                </a:cxn>
                <a:cxn ang="0">
                  <a:pos x="205" y="38"/>
                </a:cxn>
                <a:cxn ang="0">
                  <a:pos x="233" y="10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5"/>
                </a:cxn>
                <a:cxn ang="0">
                  <a:pos x="233" y="1"/>
                </a:cxn>
                <a:cxn ang="0">
                  <a:pos x="229" y="0"/>
                </a:cxn>
                <a:cxn ang="0">
                  <a:pos x="227" y="0"/>
                </a:cxn>
                <a:cxn ang="0">
                  <a:pos x="225" y="1"/>
                </a:cxn>
                <a:cxn ang="0">
                  <a:pos x="225" y="1"/>
                </a:cxn>
              </a:cxnLst>
              <a:rect l="0" t="0" r="r" b="b"/>
              <a:pathLst>
                <a:path w="235" h="234">
                  <a:moveTo>
                    <a:pt x="225" y="1"/>
                  </a:moveTo>
                  <a:lnTo>
                    <a:pt x="225" y="1"/>
                  </a:lnTo>
                  <a:lnTo>
                    <a:pt x="205" y="22"/>
                  </a:lnTo>
                  <a:lnTo>
                    <a:pt x="194" y="31"/>
                  </a:lnTo>
                  <a:lnTo>
                    <a:pt x="185" y="43"/>
                  </a:lnTo>
                  <a:lnTo>
                    <a:pt x="185" y="43"/>
                  </a:lnTo>
                  <a:lnTo>
                    <a:pt x="171" y="59"/>
                  </a:lnTo>
                  <a:lnTo>
                    <a:pt x="155" y="74"/>
                  </a:lnTo>
                  <a:lnTo>
                    <a:pt x="140" y="89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4" y="123"/>
                  </a:lnTo>
                  <a:lnTo>
                    <a:pt x="100" y="139"/>
                  </a:lnTo>
                  <a:lnTo>
                    <a:pt x="86" y="154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53" y="184"/>
                  </a:lnTo>
                  <a:lnTo>
                    <a:pt x="36" y="197"/>
                  </a:lnTo>
                  <a:lnTo>
                    <a:pt x="19" y="210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3" y="233"/>
                  </a:lnTo>
                  <a:lnTo>
                    <a:pt x="6" y="234"/>
                  </a:lnTo>
                  <a:lnTo>
                    <a:pt x="8" y="234"/>
                  </a:lnTo>
                  <a:lnTo>
                    <a:pt x="11" y="233"/>
                  </a:lnTo>
                  <a:lnTo>
                    <a:pt x="11" y="233"/>
                  </a:lnTo>
                  <a:lnTo>
                    <a:pt x="25" y="220"/>
                  </a:lnTo>
                  <a:lnTo>
                    <a:pt x="41" y="208"/>
                  </a:lnTo>
                  <a:lnTo>
                    <a:pt x="55" y="197"/>
                  </a:lnTo>
                  <a:lnTo>
                    <a:pt x="71" y="184"/>
                  </a:lnTo>
                  <a:lnTo>
                    <a:pt x="71" y="184"/>
                  </a:lnTo>
                  <a:lnTo>
                    <a:pt x="99" y="157"/>
                  </a:lnTo>
                  <a:lnTo>
                    <a:pt x="113" y="142"/>
                  </a:lnTo>
                  <a:lnTo>
                    <a:pt x="125" y="128"/>
                  </a:lnTo>
                  <a:lnTo>
                    <a:pt x="125" y="128"/>
                  </a:lnTo>
                  <a:lnTo>
                    <a:pt x="151" y="97"/>
                  </a:lnTo>
                  <a:lnTo>
                    <a:pt x="177" y="67"/>
                  </a:lnTo>
                  <a:lnTo>
                    <a:pt x="205" y="3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5"/>
                  </a:lnTo>
                  <a:lnTo>
                    <a:pt x="233" y="1"/>
                  </a:lnTo>
                  <a:lnTo>
                    <a:pt x="229" y="0"/>
                  </a:lnTo>
                  <a:lnTo>
                    <a:pt x="227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chenying0907 882"/>
            <p:cNvSpPr>
              <a:spLocks/>
            </p:cNvSpPr>
            <p:nvPr/>
          </p:nvSpPr>
          <p:spPr bwMode="auto">
            <a:xfrm>
              <a:off x="3629026" y="3171826"/>
              <a:ext cx="68263" cy="60325"/>
            </a:xfrm>
            <a:custGeom>
              <a:avLst/>
              <a:gdLst/>
              <a:ahLst/>
              <a:cxnLst>
                <a:cxn ang="0">
                  <a:pos x="161" y="2"/>
                </a:cxn>
                <a:cxn ang="0">
                  <a:pos x="161" y="2"/>
                </a:cxn>
                <a:cxn ang="0">
                  <a:pos x="120" y="36"/>
                </a:cxn>
                <a:cxn ang="0">
                  <a:pos x="80" y="71"/>
                </a:cxn>
                <a:cxn ang="0">
                  <a:pos x="40" y="108"/>
                </a:cxn>
                <a:cxn ang="0">
                  <a:pos x="1" y="144"/>
                </a:cxn>
                <a:cxn ang="0">
                  <a:pos x="1" y="144"/>
                </a:cxn>
                <a:cxn ang="0">
                  <a:pos x="0" y="147"/>
                </a:cxn>
                <a:cxn ang="0">
                  <a:pos x="0" y="148"/>
                </a:cxn>
                <a:cxn ang="0">
                  <a:pos x="1" y="152"/>
                </a:cxn>
                <a:cxn ang="0">
                  <a:pos x="5" y="155"/>
                </a:cxn>
                <a:cxn ang="0">
                  <a:pos x="8" y="153"/>
                </a:cxn>
                <a:cxn ang="0">
                  <a:pos x="9" y="152"/>
                </a:cxn>
                <a:cxn ang="0">
                  <a:pos x="9" y="152"/>
                </a:cxn>
                <a:cxn ang="0">
                  <a:pos x="48" y="116"/>
                </a:cxn>
                <a:cxn ang="0">
                  <a:pos x="87" y="79"/>
                </a:cxn>
                <a:cxn ang="0">
                  <a:pos x="128" y="44"/>
                </a:cxn>
                <a:cxn ang="0">
                  <a:pos x="170" y="10"/>
                </a:cxn>
                <a:cxn ang="0">
                  <a:pos x="170" y="10"/>
                </a:cxn>
                <a:cxn ang="0">
                  <a:pos x="171" y="8"/>
                </a:cxn>
                <a:cxn ang="0">
                  <a:pos x="171" y="6"/>
                </a:cxn>
                <a:cxn ang="0">
                  <a:pos x="171" y="4"/>
                </a:cxn>
                <a:cxn ang="0">
                  <a:pos x="170" y="3"/>
                </a:cxn>
                <a:cxn ang="0">
                  <a:pos x="166" y="0"/>
                </a:cxn>
                <a:cxn ang="0">
                  <a:pos x="163" y="0"/>
                </a:cxn>
                <a:cxn ang="0">
                  <a:pos x="161" y="2"/>
                </a:cxn>
                <a:cxn ang="0">
                  <a:pos x="161" y="2"/>
                </a:cxn>
              </a:cxnLst>
              <a:rect l="0" t="0" r="r" b="b"/>
              <a:pathLst>
                <a:path w="171" h="155">
                  <a:moveTo>
                    <a:pt x="161" y="2"/>
                  </a:moveTo>
                  <a:lnTo>
                    <a:pt x="161" y="2"/>
                  </a:lnTo>
                  <a:lnTo>
                    <a:pt x="120" y="36"/>
                  </a:lnTo>
                  <a:lnTo>
                    <a:pt x="80" y="71"/>
                  </a:lnTo>
                  <a:lnTo>
                    <a:pt x="40" y="108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7"/>
                  </a:lnTo>
                  <a:lnTo>
                    <a:pt x="0" y="148"/>
                  </a:lnTo>
                  <a:lnTo>
                    <a:pt x="1" y="152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48" y="116"/>
                  </a:lnTo>
                  <a:lnTo>
                    <a:pt x="87" y="79"/>
                  </a:lnTo>
                  <a:lnTo>
                    <a:pt x="128" y="44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1" y="8"/>
                  </a:lnTo>
                  <a:lnTo>
                    <a:pt x="171" y="6"/>
                  </a:lnTo>
                  <a:lnTo>
                    <a:pt x="171" y="4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0"/>
                  </a:lnTo>
                  <a:lnTo>
                    <a:pt x="161" y="2"/>
                  </a:lnTo>
                  <a:lnTo>
                    <a:pt x="16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chenying0907 883"/>
            <p:cNvSpPr>
              <a:spLocks/>
            </p:cNvSpPr>
            <p:nvPr/>
          </p:nvSpPr>
          <p:spPr bwMode="auto">
            <a:xfrm>
              <a:off x="3644901" y="3186113"/>
              <a:ext cx="73025" cy="6826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174" y="2"/>
                </a:cxn>
                <a:cxn ang="0">
                  <a:pos x="157" y="22"/>
                </a:cxn>
                <a:cxn ang="0">
                  <a:pos x="149" y="31"/>
                </a:cxn>
                <a:cxn ang="0">
                  <a:pos x="140" y="40"/>
                </a:cxn>
                <a:cxn ang="0">
                  <a:pos x="140" y="40"/>
                </a:cxn>
                <a:cxn ang="0">
                  <a:pos x="128" y="49"/>
                </a:cxn>
                <a:cxn ang="0">
                  <a:pos x="115" y="59"/>
                </a:cxn>
                <a:cxn ang="0">
                  <a:pos x="103" y="68"/>
                </a:cxn>
                <a:cxn ang="0">
                  <a:pos x="92" y="78"/>
                </a:cxn>
                <a:cxn ang="0">
                  <a:pos x="92" y="78"/>
                </a:cxn>
                <a:cxn ang="0">
                  <a:pos x="68" y="98"/>
                </a:cxn>
                <a:cxn ang="0">
                  <a:pos x="45" y="119"/>
                </a:cxn>
                <a:cxn ang="0">
                  <a:pos x="31" y="129"/>
                </a:cxn>
                <a:cxn ang="0">
                  <a:pos x="21" y="140"/>
                </a:cxn>
                <a:cxn ang="0">
                  <a:pos x="11" y="151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3" y="171"/>
                </a:cxn>
                <a:cxn ang="0">
                  <a:pos x="8" y="171"/>
                </a:cxn>
                <a:cxn ang="0">
                  <a:pos x="9" y="171"/>
                </a:cxn>
                <a:cxn ang="0">
                  <a:pos x="12" y="168"/>
                </a:cxn>
                <a:cxn ang="0">
                  <a:pos x="12" y="168"/>
                </a:cxn>
                <a:cxn ang="0">
                  <a:pos x="18" y="159"/>
                </a:cxn>
                <a:cxn ang="0">
                  <a:pos x="28" y="150"/>
                </a:cxn>
                <a:cxn ang="0">
                  <a:pos x="47" y="134"/>
                </a:cxn>
                <a:cxn ang="0">
                  <a:pos x="47" y="134"/>
                </a:cxn>
                <a:cxn ang="0">
                  <a:pos x="73" y="110"/>
                </a:cxn>
                <a:cxn ang="0">
                  <a:pos x="99" y="86"/>
                </a:cxn>
                <a:cxn ang="0">
                  <a:pos x="99" y="86"/>
                </a:cxn>
                <a:cxn ang="0">
                  <a:pos x="111" y="76"/>
                </a:cxn>
                <a:cxn ang="0">
                  <a:pos x="124" y="66"/>
                </a:cxn>
                <a:cxn ang="0">
                  <a:pos x="148" y="48"/>
                </a:cxn>
                <a:cxn ang="0">
                  <a:pos x="148" y="48"/>
                </a:cxn>
                <a:cxn ang="0">
                  <a:pos x="157" y="39"/>
                </a:cxn>
                <a:cxn ang="0">
                  <a:pos x="166" y="30"/>
                </a:cxn>
                <a:cxn ang="0">
                  <a:pos x="182" y="10"/>
                </a:cxn>
                <a:cxn ang="0">
                  <a:pos x="182" y="10"/>
                </a:cxn>
                <a:cxn ang="0">
                  <a:pos x="183" y="8"/>
                </a:cxn>
                <a:cxn ang="0">
                  <a:pos x="183" y="6"/>
                </a:cxn>
                <a:cxn ang="0">
                  <a:pos x="181" y="2"/>
                </a:cxn>
                <a:cxn ang="0">
                  <a:pos x="179" y="1"/>
                </a:cxn>
                <a:cxn ang="0">
                  <a:pos x="178" y="0"/>
                </a:cxn>
                <a:cxn ang="0">
                  <a:pos x="175" y="1"/>
                </a:cxn>
                <a:cxn ang="0">
                  <a:pos x="174" y="2"/>
                </a:cxn>
                <a:cxn ang="0">
                  <a:pos x="174" y="2"/>
                </a:cxn>
              </a:cxnLst>
              <a:rect l="0" t="0" r="r" b="b"/>
              <a:pathLst>
                <a:path w="183" h="171">
                  <a:moveTo>
                    <a:pt x="174" y="2"/>
                  </a:moveTo>
                  <a:lnTo>
                    <a:pt x="174" y="2"/>
                  </a:lnTo>
                  <a:lnTo>
                    <a:pt x="157" y="22"/>
                  </a:lnTo>
                  <a:lnTo>
                    <a:pt x="149" y="31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28" y="49"/>
                  </a:lnTo>
                  <a:lnTo>
                    <a:pt x="115" y="59"/>
                  </a:lnTo>
                  <a:lnTo>
                    <a:pt x="103" y="6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68" y="98"/>
                  </a:lnTo>
                  <a:lnTo>
                    <a:pt x="45" y="119"/>
                  </a:lnTo>
                  <a:lnTo>
                    <a:pt x="31" y="129"/>
                  </a:lnTo>
                  <a:lnTo>
                    <a:pt x="21" y="140"/>
                  </a:lnTo>
                  <a:lnTo>
                    <a:pt x="11" y="151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71"/>
                  </a:lnTo>
                  <a:lnTo>
                    <a:pt x="8" y="171"/>
                  </a:lnTo>
                  <a:lnTo>
                    <a:pt x="9" y="171"/>
                  </a:lnTo>
                  <a:lnTo>
                    <a:pt x="12" y="168"/>
                  </a:lnTo>
                  <a:lnTo>
                    <a:pt x="12" y="168"/>
                  </a:lnTo>
                  <a:lnTo>
                    <a:pt x="18" y="159"/>
                  </a:lnTo>
                  <a:lnTo>
                    <a:pt x="28" y="150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73" y="110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111" y="76"/>
                  </a:lnTo>
                  <a:lnTo>
                    <a:pt x="124" y="66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7" y="39"/>
                  </a:lnTo>
                  <a:lnTo>
                    <a:pt x="166" y="3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3" y="8"/>
                  </a:lnTo>
                  <a:lnTo>
                    <a:pt x="183" y="6"/>
                  </a:lnTo>
                  <a:lnTo>
                    <a:pt x="181" y="2"/>
                  </a:lnTo>
                  <a:lnTo>
                    <a:pt x="179" y="1"/>
                  </a:lnTo>
                  <a:lnTo>
                    <a:pt x="178" y="0"/>
                  </a:lnTo>
                  <a:lnTo>
                    <a:pt x="175" y="1"/>
                  </a:lnTo>
                  <a:lnTo>
                    <a:pt x="174" y="2"/>
                  </a:lnTo>
                  <a:lnTo>
                    <a:pt x="17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chenying0907 884"/>
            <p:cNvSpPr>
              <a:spLocks/>
            </p:cNvSpPr>
            <p:nvPr/>
          </p:nvSpPr>
          <p:spPr bwMode="auto">
            <a:xfrm>
              <a:off x="3673476" y="3219451"/>
              <a:ext cx="49213" cy="42863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110" y="5"/>
                </a:cxn>
                <a:cxn ang="0">
                  <a:pos x="102" y="8"/>
                </a:cxn>
                <a:cxn ang="0">
                  <a:pos x="96" y="10"/>
                </a:cxn>
                <a:cxn ang="0">
                  <a:pos x="91" y="15"/>
                </a:cxn>
                <a:cxn ang="0">
                  <a:pos x="91" y="15"/>
                </a:cxn>
                <a:cxn ang="0">
                  <a:pos x="76" y="30"/>
                </a:cxn>
                <a:cxn ang="0">
                  <a:pos x="61" y="43"/>
                </a:cxn>
                <a:cxn ang="0">
                  <a:pos x="61" y="43"/>
                </a:cxn>
                <a:cxn ang="0">
                  <a:pos x="45" y="55"/>
                </a:cxn>
                <a:cxn ang="0">
                  <a:pos x="29" y="68"/>
                </a:cxn>
                <a:cxn ang="0">
                  <a:pos x="15" y="82"/>
                </a:cxn>
                <a:cxn ang="0">
                  <a:pos x="2" y="98"/>
                </a:cxn>
                <a:cxn ang="0">
                  <a:pos x="2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3" y="106"/>
                </a:cxn>
                <a:cxn ang="0">
                  <a:pos x="4" y="107"/>
                </a:cxn>
                <a:cxn ang="0">
                  <a:pos x="6" y="108"/>
                </a:cxn>
                <a:cxn ang="0">
                  <a:pos x="8" y="107"/>
                </a:cxn>
                <a:cxn ang="0">
                  <a:pos x="10" y="106"/>
                </a:cxn>
                <a:cxn ang="0">
                  <a:pos x="10" y="106"/>
                </a:cxn>
                <a:cxn ang="0">
                  <a:pos x="25" y="89"/>
                </a:cxn>
                <a:cxn ang="0">
                  <a:pos x="41" y="73"/>
                </a:cxn>
                <a:cxn ang="0">
                  <a:pos x="59" y="59"/>
                </a:cxn>
                <a:cxn ang="0">
                  <a:pos x="78" y="44"/>
                </a:cxn>
                <a:cxn ang="0">
                  <a:pos x="78" y="44"/>
                </a:cxn>
                <a:cxn ang="0">
                  <a:pos x="88" y="34"/>
                </a:cxn>
                <a:cxn ang="0">
                  <a:pos x="98" y="23"/>
                </a:cxn>
                <a:cxn ang="0">
                  <a:pos x="98" y="23"/>
                </a:cxn>
                <a:cxn ang="0">
                  <a:pos x="104" y="19"/>
                </a:cxn>
                <a:cxn ang="0">
                  <a:pos x="110" y="15"/>
                </a:cxn>
                <a:cxn ang="0">
                  <a:pos x="118" y="13"/>
                </a:cxn>
                <a:cxn ang="0">
                  <a:pos x="125" y="9"/>
                </a:cxn>
                <a:cxn ang="0">
                  <a:pos x="125" y="9"/>
                </a:cxn>
                <a:cxn ang="0">
                  <a:pos x="126" y="8"/>
                </a:cxn>
                <a:cxn ang="0">
                  <a:pos x="126" y="5"/>
                </a:cxn>
                <a:cxn ang="0">
                  <a:pos x="126" y="4"/>
                </a:cxn>
                <a:cxn ang="0">
                  <a:pos x="125" y="1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6" h="108">
                  <a:moveTo>
                    <a:pt x="116" y="1"/>
                  </a:moveTo>
                  <a:lnTo>
                    <a:pt x="116" y="1"/>
                  </a:lnTo>
                  <a:lnTo>
                    <a:pt x="110" y="5"/>
                  </a:lnTo>
                  <a:lnTo>
                    <a:pt x="102" y="8"/>
                  </a:lnTo>
                  <a:lnTo>
                    <a:pt x="96" y="10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76" y="30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45" y="55"/>
                  </a:lnTo>
                  <a:lnTo>
                    <a:pt x="29" y="68"/>
                  </a:lnTo>
                  <a:lnTo>
                    <a:pt x="15" y="82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6"/>
                  </a:lnTo>
                  <a:lnTo>
                    <a:pt x="4" y="107"/>
                  </a:lnTo>
                  <a:lnTo>
                    <a:pt x="6" y="108"/>
                  </a:lnTo>
                  <a:lnTo>
                    <a:pt x="8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25" y="89"/>
                  </a:lnTo>
                  <a:lnTo>
                    <a:pt x="41" y="73"/>
                  </a:lnTo>
                  <a:lnTo>
                    <a:pt x="59" y="59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88" y="34"/>
                  </a:lnTo>
                  <a:lnTo>
                    <a:pt x="98" y="23"/>
                  </a:lnTo>
                  <a:lnTo>
                    <a:pt x="98" y="23"/>
                  </a:lnTo>
                  <a:lnTo>
                    <a:pt x="104" y="19"/>
                  </a:lnTo>
                  <a:lnTo>
                    <a:pt x="110" y="15"/>
                  </a:lnTo>
                  <a:lnTo>
                    <a:pt x="118" y="13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126" y="8"/>
                  </a:lnTo>
                  <a:lnTo>
                    <a:pt x="126" y="5"/>
                  </a:lnTo>
                  <a:lnTo>
                    <a:pt x="126" y="4"/>
                  </a:lnTo>
                  <a:lnTo>
                    <a:pt x="125" y="1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chenying0907 885"/>
            <p:cNvSpPr>
              <a:spLocks/>
            </p:cNvSpPr>
            <p:nvPr/>
          </p:nvSpPr>
          <p:spPr bwMode="auto">
            <a:xfrm>
              <a:off x="3289301" y="3514726"/>
              <a:ext cx="87313" cy="93663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212" y="0"/>
                </a:cxn>
                <a:cxn ang="0">
                  <a:pos x="204" y="1"/>
                </a:cxn>
                <a:cxn ang="0">
                  <a:pos x="196" y="3"/>
                </a:cxn>
                <a:cxn ang="0">
                  <a:pos x="190" y="6"/>
                </a:cxn>
                <a:cxn ang="0">
                  <a:pos x="184" y="10"/>
                </a:cxn>
                <a:cxn ang="0">
                  <a:pos x="173" y="19"/>
                </a:cxn>
                <a:cxn ang="0">
                  <a:pos x="162" y="30"/>
                </a:cxn>
                <a:cxn ang="0">
                  <a:pos x="162" y="30"/>
                </a:cxn>
                <a:cxn ang="0">
                  <a:pos x="145" y="47"/>
                </a:cxn>
                <a:cxn ang="0">
                  <a:pos x="127" y="62"/>
                </a:cxn>
                <a:cxn ang="0">
                  <a:pos x="110" y="79"/>
                </a:cxn>
                <a:cxn ang="0">
                  <a:pos x="93" y="96"/>
                </a:cxn>
                <a:cxn ang="0">
                  <a:pos x="93" y="96"/>
                </a:cxn>
                <a:cxn ang="0">
                  <a:pos x="65" y="129"/>
                </a:cxn>
                <a:cxn ang="0">
                  <a:pos x="39" y="163"/>
                </a:cxn>
                <a:cxn ang="0">
                  <a:pos x="39" y="163"/>
                </a:cxn>
                <a:cxn ang="0">
                  <a:pos x="17" y="194"/>
                </a:cxn>
                <a:cxn ang="0">
                  <a:pos x="8" y="210"/>
                </a:cxn>
                <a:cxn ang="0">
                  <a:pos x="0" y="227"/>
                </a:cxn>
                <a:cxn ang="0">
                  <a:pos x="0" y="227"/>
                </a:cxn>
                <a:cxn ang="0">
                  <a:pos x="0" y="230"/>
                </a:cxn>
                <a:cxn ang="0">
                  <a:pos x="1" y="231"/>
                </a:cxn>
                <a:cxn ang="0">
                  <a:pos x="3" y="232"/>
                </a:cxn>
                <a:cxn ang="0">
                  <a:pos x="4" y="234"/>
                </a:cxn>
                <a:cxn ang="0">
                  <a:pos x="8" y="234"/>
                </a:cxn>
                <a:cxn ang="0">
                  <a:pos x="10" y="232"/>
                </a:cxn>
                <a:cxn ang="0">
                  <a:pos x="12" y="230"/>
                </a:cxn>
                <a:cxn ang="0">
                  <a:pos x="12" y="230"/>
                </a:cxn>
                <a:cxn ang="0">
                  <a:pos x="18" y="214"/>
                </a:cxn>
                <a:cxn ang="0">
                  <a:pos x="27" y="198"/>
                </a:cxn>
                <a:cxn ang="0">
                  <a:pos x="38" y="183"/>
                </a:cxn>
                <a:cxn ang="0">
                  <a:pos x="48" y="168"/>
                </a:cxn>
                <a:cxn ang="0">
                  <a:pos x="72" y="139"/>
                </a:cxn>
                <a:cxn ang="0">
                  <a:pos x="96" y="111"/>
                </a:cxn>
                <a:cxn ang="0">
                  <a:pos x="96" y="111"/>
                </a:cxn>
                <a:cxn ang="0">
                  <a:pos x="106" y="99"/>
                </a:cxn>
                <a:cxn ang="0">
                  <a:pos x="118" y="86"/>
                </a:cxn>
                <a:cxn ang="0">
                  <a:pos x="143" y="64"/>
                </a:cxn>
                <a:cxn ang="0">
                  <a:pos x="143" y="64"/>
                </a:cxn>
                <a:cxn ang="0">
                  <a:pos x="157" y="48"/>
                </a:cxn>
                <a:cxn ang="0">
                  <a:pos x="174" y="32"/>
                </a:cxn>
                <a:cxn ang="0">
                  <a:pos x="183" y="24"/>
                </a:cxn>
                <a:cxn ang="0">
                  <a:pos x="192" y="18"/>
                </a:cxn>
                <a:cxn ang="0">
                  <a:pos x="201" y="14"/>
                </a:cxn>
                <a:cxn ang="0">
                  <a:pos x="212" y="11"/>
                </a:cxn>
                <a:cxn ang="0">
                  <a:pos x="212" y="11"/>
                </a:cxn>
                <a:cxn ang="0">
                  <a:pos x="213" y="10"/>
                </a:cxn>
                <a:cxn ang="0">
                  <a:pos x="216" y="9"/>
                </a:cxn>
                <a:cxn ang="0">
                  <a:pos x="217" y="5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3" y="0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17" h="234">
                  <a:moveTo>
                    <a:pt x="212" y="0"/>
                  </a:moveTo>
                  <a:lnTo>
                    <a:pt x="212" y="0"/>
                  </a:lnTo>
                  <a:lnTo>
                    <a:pt x="204" y="1"/>
                  </a:lnTo>
                  <a:lnTo>
                    <a:pt x="196" y="3"/>
                  </a:lnTo>
                  <a:lnTo>
                    <a:pt x="190" y="6"/>
                  </a:lnTo>
                  <a:lnTo>
                    <a:pt x="184" y="10"/>
                  </a:lnTo>
                  <a:lnTo>
                    <a:pt x="173" y="19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45" y="47"/>
                  </a:lnTo>
                  <a:lnTo>
                    <a:pt x="127" y="62"/>
                  </a:lnTo>
                  <a:lnTo>
                    <a:pt x="110" y="79"/>
                  </a:lnTo>
                  <a:lnTo>
                    <a:pt x="93" y="96"/>
                  </a:lnTo>
                  <a:lnTo>
                    <a:pt x="93" y="96"/>
                  </a:lnTo>
                  <a:lnTo>
                    <a:pt x="65" y="129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17" y="194"/>
                  </a:lnTo>
                  <a:lnTo>
                    <a:pt x="8" y="210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3" y="232"/>
                  </a:lnTo>
                  <a:lnTo>
                    <a:pt x="4" y="234"/>
                  </a:lnTo>
                  <a:lnTo>
                    <a:pt x="8" y="234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2" y="230"/>
                  </a:lnTo>
                  <a:lnTo>
                    <a:pt x="18" y="214"/>
                  </a:lnTo>
                  <a:lnTo>
                    <a:pt x="27" y="198"/>
                  </a:lnTo>
                  <a:lnTo>
                    <a:pt x="38" y="183"/>
                  </a:lnTo>
                  <a:lnTo>
                    <a:pt x="48" y="168"/>
                  </a:lnTo>
                  <a:lnTo>
                    <a:pt x="72" y="139"/>
                  </a:lnTo>
                  <a:lnTo>
                    <a:pt x="96" y="111"/>
                  </a:lnTo>
                  <a:lnTo>
                    <a:pt x="96" y="111"/>
                  </a:lnTo>
                  <a:lnTo>
                    <a:pt x="106" y="99"/>
                  </a:lnTo>
                  <a:lnTo>
                    <a:pt x="118" y="86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57" y="48"/>
                  </a:lnTo>
                  <a:lnTo>
                    <a:pt x="174" y="32"/>
                  </a:lnTo>
                  <a:lnTo>
                    <a:pt x="183" y="24"/>
                  </a:lnTo>
                  <a:lnTo>
                    <a:pt x="192" y="18"/>
                  </a:lnTo>
                  <a:lnTo>
                    <a:pt x="201" y="14"/>
                  </a:lnTo>
                  <a:lnTo>
                    <a:pt x="212" y="11"/>
                  </a:lnTo>
                  <a:lnTo>
                    <a:pt x="212" y="11"/>
                  </a:lnTo>
                  <a:lnTo>
                    <a:pt x="213" y="10"/>
                  </a:lnTo>
                  <a:lnTo>
                    <a:pt x="216" y="9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3" y="0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chenying0907 886"/>
            <p:cNvSpPr>
              <a:spLocks/>
            </p:cNvSpPr>
            <p:nvPr/>
          </p:nvSpPr>
          <p:spPr bwMode="auto">
            <a:xfrm>
              <a:off x="3252788" y="3548063"/>
              <a:ext cx="125413" cy="130175"/>
            </a:xfrm>
            <a:custGeom>
              <a:avLst/>
              <a:gdLst/>
              <a:ahLst/>
              <a:cxnLst>
                <a:cxn ang="0">
                  <a:pos x="305" y="1"/>
                </a:cxn>
                <a:cxn ang="0">
                  <a:pos x="305" y="1"/>
                </a:cxn>
                <a:cxn ang="0">
                  <a:pos x="296" y="6"/>
                </a:cxn>
                <a:cxn ang="0">
                  <a:pos x="287" y="13"/>
                </a:cxn>
                <a:cxn ang="0">
                  <a:pos x="278" y="18"/>
                </a:cxn>
                <a:cxn ang="0">
                  <a:pos x="270" y="24"/>
                </a:cxn>
                <a:cxn ang="0">
                  <a:pos x="270" y="24"/>
                </a:cxn>
                <a:cxn ang="0">
                  <a:pos x="249" y="45"/>
                </a:cxn>
                <a:cxn ang="0">
                  <a:pos x="227" y="65"/>
                </a:cxn>
                <a:cxn ang="0">
                  <a:pos x="227" y="65"/>
                </a:cxn>
                <a:cxn ang="0">
                  <a:pos x="181" y="107"/>
                </a:cxn>
                <a:cxn ang="0">
                  <a:pos x="159" y="129"/>
                </a:cxn>
                <a:cxn ang="0">
                  <a:pos x="138" y="151"/>
                </a:cxn>
                <a:cxn ang="0">
                  <a:pos x="138" y="151"/>
                </a:cxn>
                <a:cxn ang="0">
                  <a:pos x="95" y="200"/>
                </a:cxn>
                <a:cxn ang="0">
                  <a:pos x="50" y="247"/>
                </a:cxn>
                <a:cxn ang="0">
                  <a:pos x="50" y="247"/>
                </a:cxn>
                <a:cxn ang="0">
                  <a:pos x="36" y="264"/>
                </a:cxn>
                <a:cxn ang="0">
                  <a:pos x="21" y="282"/>
                </a:cxn>
                <a:cxn ang="0">
                  <a:pos x="10" y="302"/>
                </a:cxn>
                <a:cxn ang="0">
                  <a:pos x="4" y="312"/>
                </a:cxn>
                <a:cxn ang="0">
                  <a:pos x="0" y="323"/>
                </a:cxn>
                <a:cxn ang="0">
                  <a:pos x="0" y="323"/>
                </a:cxn>
                <a:cxn ang="0">
                  <a:pos x="0" y="325"/>
                </a:cxn>
                <a:cxn ang="0">
                  <a:pos x="2" y="327"/>
                </a:cxn>
                <a:cxn ang="0">
                  <a:pos x="4" y="329"/>
                </a:cxn>
                <a:cxn ang="0">
                  <a:pos x="10" y="329"/>
                </a:cxn>
                <a:cxn ang="0">
                  <a:pos x="11" y="328"/>
                </a:cxn>
                <a:cxn ang="0">
                  <a:pos x="12" y="325"/>
                </a:cxn>
                <a:cxn ang="0">
                  <a:pos x="12" y="325"/>
                </a:cxn>
                <a:cxn ang="0">
                  <a:pos x="17" y="313"/>
                </a:cxn>
                <a:cxn ang="0">
                  <a:pos x="23" y="302"/>
                </a:cxn>
                <a:cxn ang="0">
                  <a:pos x="31" y="290"/>
                </a:cxn>
                <a:cxn ang="0">
                  <a:pos x="38" y="279"/>
                </a:cxn>
                <a:cxn ang="0">
                  <a:pos x="55" y="259"/>
                </a:cxn>
                <a:cxn ang="0">
                  <a:pos x="74" y="239"/>
                </a:cxn>
                <a:cxn ang="0">
                  <a:pos x="74" y="239"/>
                </a:cxn>
                <a:cxn ang="0">
                  <a:pos x="113" y="196"/>
                </a:cxn>
                <a:cxn ang="0">
                  <a:pos x="154" y="151"/>
                </a:cxn>
                <a:cxn ang="0">
                  <a:pos x="154" y="151"/>
                </a:cxn>
                <a:cxn ang="0">
                  <a:pos x="172" y="130"/>
                </a:cxn>
                <a:cxn ang="0">
                  <a:pos x="193" y="111"/>
                </a:cxn>
                <a:cxn ang="0">
                  <a:pos x="235" y="73"/>
                </a:cxn>
                <a:cxn ang="0">
                  <a:pos x="235" y="73"/>
                </a:cxn>
                <a:cxn ang="0">
                  <a:pos x="271" y="39"/>
                </a:cxn>
                <a:cxn ang="0">
                  <a:pos x="271" y="39"/>
                </a:cxn>
                <a:cxn ang="0">
                  <a:pos x="280" y="31"/>
                </a:cxn>
                <a:cxn ang="0">
                  <a:pos x="292" y="23"/>
                </a:cxn>
                <a:cxn ang="0">
                  <a:pos x="303" y="17"/>
                </a:cxn>
                <a:cxn ang="0">
                  <a:pos x="313" y="9"/>
                </a:cxn>
                <a:cxn ang="0">
                  <a:pos x="313" y="9"/>
                </a:cxn>
                <a:cxn ang="0">
                  <a:pos x="314" y="6"/>
                </a:cxn>
                <a:cxn ang="0">
                  <a:pos x="316" y="5"/>
                </a:cxn>
                <a:cxn ang="0">
                  <a:pos x="314" y="2"/>
                </a:cxn>
                <a:cxn ang="0">
                  <a:pos x="313" y="1"/>
                </a:cxn>
                <a:cxn ang="0">
                  <a:pos x="309" y="0"/>
                </a:cxn>
                <a:cxn ang="0">
                  <a:pos x="308" y="0"/>
                </a:cxn>
                <a:cxn ang="0">
                  <a:pos x="305" y="1"/>
                </a:cxn>
                <a:cxn ang="0">
                  <a:pos x="305" y="1"/>
                </a:cxn>
              </a:cxnLst>
              <a:rect l="0" t="0" r="r" b="b"/>
              <a:pathLst>
                <a:path w="316" h="329">
                  <a:moveTo>
                    <a:pt x="305" y="1"/>
                  </a:moveTo>
                  <a:lnTo>
                    <a:pt x="305" y="1"/>
                  </a:lnTo>
                  <a:lnTo>
                    <a:pt x="296" y="6"/>
                  </a:lnTo>
                  <a:lnTo>
                    <a:pt x="287" y="13"/>
                  </a:lnTo>
                  <a:lnTo>
                    <a:pt x="278" y="18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49" y="45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181" y="107"/>
                  </a:lnTo>
                  <a:lnTo>
                    <a:pt x="159" y="129"/>
                  </a:lnTo>
                  <a:lnTo>
                    <a:pt x="138" y="151"/>
                  </a:lnTo>
                  <a:lnTo>
                    <a:pt x="138" y="151"/>
                  </a:lnTo>
                  <a:lnTo>
                    <a:pt x="95" y="200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36" y="264"/>
                  </a:lnTo>
                  <a:lnTo>
                    <a:pt x="21" y="282"/>
                  </a:lnTo>
                  <a:lnTo>
                    <a:pt x="10" y="302"/>
                  </a:lnTo>
                  <a:lnTo>
                    <a:pt x="4" y="312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0" y="325"/>
                  </a:lnTo>
                  <a:lnTo>
                    <a:pt x="2" y="327"/>
                  </a:lnTo>
                  <a:lnTo>
                    <a:pt x="4" y="329"/>
                  </a:lnTo>
                  <a:lnTo>
                    <a:pt x="10" y="329"/>
                  </a:lnTo>
                  <a:lnTo>
                    <a:pt x="11" y="328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17" y="313"/>
                  </a:lnTo>
                  <a:lnTo>
                    <a:pt x="23" y="302"/>
                  </a:lnTo>
                  <a:lnTo>
                    <a:pt x="31" y="290"/>
                  </a:lnTo>
                  <a:lnTo>
                    <a:pt x="38" y="279"/>
                  </a:lnTo>
                  <a:lnTo>
                    <a:pt x="55" y="259"/>
                  </a:lnTo>
                  <a:lnTo>
                    <a:pt x="74" y="239"/>
                  </a:lnTo>
                  <a:lnTo>
                    <a:pt x="74" y="239"/>
                  </a:lnTo>
                  <a:lnTo>
                    <a:pt x="113" y="196"/>
                  </a:lnTo>
                  <a:lnTo>
                    <a:pt x="154" y="151"/>
                  </a:lnTo>
                  <a:lnTo>
                    <a:pt x="154" y="151"/>
                  </a:lnTo>
                  <a:lnTo>
                    <a:pt x="172" y="130"/>
                  </a:lnTo>
                  <a:lnTo>
                    <a:pt x="193" y="111"/>
                  </a:lnTo>
                  <a:lnTo>
                    <a:pt x="235" y="73"/>
                  </a:lnTo>
                  <a:lnTo>
                    <a:pt x="235" y="73"/>
                  </a:lnTo>
                  <a:lnTo>
                    <a:pt x="271" y="39"/>
                  </a:lnTo>
                  <a:lnTo>
                    <a:pt x="271" y="39"/>
                  </a:lnTo>
                  <a:lnTo>
                    <a:pt x="280" y="31"/>
                  </a:lnTo>
                  <a:lnTo>
                    <a:pt x="292" y="23"/>
                  </a:lnTo>
                  <a:lnTo>
                    <a:pt x="303" y="17"/>
                  </a:lnTo>
                  <a:lnTo>
                    <a:pt x="313" y="9"/>
                  </a:lnTo>
                  <a:lnTo>
                    <a:pt x="313" y="9"/>
                  </a:lnTo>
                  <a:lnTo>
                    <a:pt x="314" y="6"/>
                  </a:lnTo>
                  <a:lnTo>
                    <a:pt x="316" y="5"/>
                  </a:lnTo>
                  <a:lnTo>
                    <a:pt x="314" y="2"/>
                  </a:lnTo>
                  <a:lnTo>
                    <a:pt x="313" y="1"/>
                  </a:lnTo>
                  <a:lnTo>
                    <a:pt x="309" y="0"/>
                  </a:lnTo>
                  <a:lnTo>
                    <a:pt x="308" y="0"/>
                  </a:lnTo>
                  <a:lnTo>
                    <a:pt x="305" y="1"/>
                  </a:lnTo>
                  <a:lnTo>
                    <a:pt x="30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chenying0907 887"/>
            <p:cNvSpPr>
              <a:spLocks/>
            </p:cNvSpPr>
            <p:nvPr/>
          </p:nvSpPr>
          <p:spPr bwMode="auto">
            <a:xfrm>
              <a:off x="3255963" y="3578226"/>
              <a:ext cx="133350" cy="146050"/>
            </a:xfrm>
            <a:custGeom>
              <a:avLst/>
              <a:gdLst/>
              <a:ahLst/>
              <a:cxnLst>
                <a:cxn ang="0">
                  <a:pos x="328" y="1"/>
                </a:cxn>
                <a:cxn ang="0">
                  <a:pos x="277" y="42"/>
                </a:cxn>
                <a:cxn ang="0">
                  <a:pos x="230" y="86"/>
                </a:cxn>
                <a:cxn ang="0">
                  <a:pos x="186" y="136"/>
                </a:cxn>
                <a:cxn ang="0">
                  <a:pos x="144" y="184"/>
                </a:cxn>
                <a:cxn ang="0">
                  <a:pos x="122" y="208"/>
                </a:cxn>
                <a:cxn ang="0">
                  <a:pos x="73" y="252"/>
                </a:cxn>
                <a:cxn ang="0">
                  <a:pos x="50" y="275"/>
                </a:cxn>
                <a:cxn ang="0">
                  <a:pos x="26" y="303"/>
                </a:cxn>
                <a:cxn ang="0">
                  <a:pos x="12" y="324"/>
                </a:cxn>
                <a:cxn ang="0">
                  <a:pos x="3" y="348"/>
                </a:cxn>
                <a:cxn ang="0">
                  <a:pos x="0" y="360"/>
                </a:cxn>
                <a:cxn ang="0">
                  <a:pos x="3" y="365"/>
                </a:cxn>
                <a:cxn ang="0">
                  <a:pos x="9" y="365"/>
                </a:cxn>
                <a:cxn ang="0">
                  <a:pos x="16" y="358"/>
                </a:cxn>
                <a:cxn ang="0">
                  <a:pos x="17" y="353"/>
                </a:cxn>
                <a:cxn ang="0">
                  <a:pos x="13" y="349"/>
                </a:cxn>
                <a:cxn ang="0">
                  <a:pos x="17" y="337"/>
                </a:cxn>
                <a:cxn ang="0">
                  <a:pos x="30" y="315"/>
                </a:cxn>
                <a:cxn ang="0">
                  <a:pos x="55" y="285"/>
                </a:cxn>
                <a:cxn ang="0">
                  <a:pos x="72" y="268"/>
                </a:cxn>
                <a:cxn ang="0">
                  <a:pos x="116" y="228"/>
                </a:cxn>
                <a:cxn ang="0">
                  <a:pos x="149" y="196"/>
                </a:cxn>
                <a:cxn ang="0">
                  <a:pos x="158" y="186"/>
                </a:cxn>
                <a:cxn ang="0">
                  <a:pos x="220" y="115"/>
                </a:cxn>
                <a:cxn ang="0">
                  <a:pos x="263" y="71"/>
                </a:cxn>
                <a:cxn ang="0">
                  <a:pos x="309" y="30"/>
                </a:cxn>
                <a:cxn ang="0">
                  <a:pos x="334" y="12"/>
                </a:cxn>
                <a:cxn ang="0">
                  <a:pos x="336" y="8"/>
                </a:cxn>
                <a:cxn ang="0">
                  <a:pos x="334" y="1"/>
                </a:cxn>
                <a:cxn ang="0">
                  <a:pos x="330" y="0"/>
                </a:cxn>
                <a:cxn ang="0">
                  <a:pos x="328" y="1"/>
                </a:cxn>
              </a:cxnLst>
              <a:rect l="0" t="0" r="r" b="b"/>
              <a:pathLst>
                <a:path w="336" h="366">
                  <a:moveTo>
                    <a:pt x="328" y="1"/>
                  </a:moveTo>
                  <a:lnTo>
                    <a:pt x="328" y="1"/>
                  </a:lnTo>
                  <a:lnTo>
                    <a:pt x="302" y="21"/>
                  </a:lnTo>
                  <a:lnTo>
                    <a:pt x="277" y="42"/>
                  </a:lnTo>
                  <a:lnTo>
                    <a:pt x="252" y="64"/>
                  </a:lnTo>
                  <a:lnTo>
                    <a:pt x="230" y="86"/>
                  </a:lnTo>
                  <a:lnTo>
                    <a:pt x="208" y="111"/>
                  </a:lnTo>
                  <a:lnTo>
                    <a:pt x="186" y="136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33" y="198"/>
                  </a:lnTo>
                  <a:lnTo>
                    <a:pt x="122" y="208"/>
                  </a:lnTo>
                  <a:lnTo>
                    <a:pt x="98" y="230"/>
                  </a:lnTo>
                  <a:lnTo>
                    <a:pt x="73" y="252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34" y="293"/>
                  </a:lnTo>
                  <a:lnTo>
                    <a:pt x="26" y="303"/>
                  </a:lnTo>
                  <a:lnTo>
                    <a:pt x="18" y="314"/>
                  </a:lnTo>
                  <a:lnTo>
                    <a:pt x="12" y="324"/>
                  </a:lnTo>
                  <a:lnTo>
                    <a:pt x="7" y="336"/>
                  </a:lnTo>
                  <a:lnTo>
                    <a:pt x="3" y="348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4"/>
                  </a:lnTo>
                  <a:lnTo>
                    <a:pt x="3" y="365"/>
                  </a:lnTo>
                  <a:lnTo>
                    <a:pt x="7" y="366"/>
                  </a:lnTo>
                  <a:lnTo>
                    <a:pt x="9" y="365"/>
                  </a:lnTo>
                  <a:lnTo>
                    <a:pt x="16" y="358"/>
                  </a:lnTo>
                  <a:lnTo>
                    <a:pt x="16" y="358"/>
                  </a:lnTo>
                  <a:lnTo>
                    <a:pt x="17" y="356"/>
                  </a:lnTo>
                  <a:lnTo>
                    <a:pt x="17" y="353"/>
                  </a:lnTo>
                  <a:lnTo>
                    <a:pt x="16" y="352"/>
                  </a:lnTo>
                  <a:lnTo>
                    <a:pt x="13" y="349"/>
                  </a:lnTo>
                  <a:lnTo>
                    <a:pt x="13" y="349"/>
                  </a:lnTo>
                  <a:lnTo>
                    <a:pt x="17" y="337"/>
                  </a:lnTo>
                  <a:lnTo>
                    <a:pt x="24" y="327"/>
                  </a:lnTo>
                  <a:lnTo>
                    <a:pt x="30" y="315"/>
                  </a:lnTo>
                  <a:lnTo>
                    <a:pt x="38" y="305"/>
                  </a:lnTo>
                  <a:lnTo>
                    <a:pt x="55" y="285"/>
                  </a:lnTo>
                  <a:lnTo>
                    <a:pt x="72" y="268"/>
                  </a:lnTo>
                  <a:lnTo>
                    <a:pt x="72" y="268"/>
                  </a:lnTo>
                  <a:lnTo>
                    <a:pt x="94" y="247"/>
                  </a:lnTo>
                  <a:lnTo>
                    <a:pt x="116" y="228"/>
                  </a:lnTo>
                  <a:lnTo>
                    <a:pt x="139" y="207"/>
                  </a:lnTo>
                  <a:lnTo>
                    <a:pt x="149" y="196"/>
                  </a:lnTo>
                  <a:lnTo>
                    <a:pt x="158" y="186"/>
                  </a:lnTo>
                  <a:lnTo>
                    <a:pt x="158" y="186"/>
                  </a:lnTo>
                  <a:lnTo>
                    <a:pt x="199" y="139"/>
                  </a:lnTo>
                  <a:lnTo>
                    <a:pt x="220" y="115"/>
                  </a:lnTo>
                  <a:lnTo>
                    <a:pt x="241" y="93"/>
                  </a:lnTo>
                  <a:lnTo>
                    <a:pt x="263" y="71"/>
                  </a:lnTo>
                  <a:lnTo>
                    <a:pt x="285" y="50"/>
                  </a:lnTo>
                  <a:lnTo>
                    <a:pt x="309" y="30"/>
                  </a:lnTo>
                  <a:lnTo>
                    <a:pt x="334" y="12"/>
                  </a:lnTo>
                  <a:lnTo>
                    <a:pt x="334" y="12"/>
                  </a:lnTo>
                  <a:lnTo>
                    <a:pt x="335" y="9"/>
                  </a:lnTo>
                  <a:lnTo>
                    <a:pt x="336" y="8"/>
                  </a:lnTo>
                  <a:lnTo>
                    <a:pt x="335" y="3"/>
                  </a:lnTo>
                  <a:lnTo>
                    <a:pt x="334" y="1"/>
                  </a:lnTo>
                  <a:lnTo>
                    <a:pt x="332" y="0"/>
                  </a:lnTo>
                  <a:lnTo>
                    <a:pt x="330" y="0"/>
                  </a:lnTo>
                  <a:lnTo>
                    <a:pt x="328" y="1"/>
                  </a:lnTo>
                  <a:lnTo>
                    <a:pt x="32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chenying0907 888"/>
            <p:cNvSpPr>
              <a:spLocks/>
            </p:cNvSpPr>
            <p:nvPr/>
          </p:nvSpPr>
          <p:spPr bwMode="auto">
            <a:xfrm>
              <a:off x="3267076" y="3592513"/>
              <a:ext cx="152400" cy="169863"/>
            </a:xfrm>
            <a:custGeom>
              <a:avLst/>
              <a:gdLst/>
              <a:ahLst/>
              <a:cxnLst>
                <a:cxn ang="0">
                  <a:pos x="371" y="2"/>
                </a:cxn>
                <a:cxn ang="0">
                  <a:pos x="371" y="2"/>
                </a:cxn>
                <a:cxn ang="0">
                  <a:pos x="319" y="51"/>
                </a:cxn>
                <a:cxn ang="0">
                  <a:pos x="293" y="76"/>
                </a:cxn>
                <a:cxn ang="0">
                  <a:pos x="267" y="100"/>
                </a:cxn>
                <a:cxn ang="0">
                  <a:pos x="267" y="100"/>
                </a:cxn>
                <a:cxn ang="0">
                  <a:pos x="212" y="147"/>
                </a:cxn>
                <a:cxn ang="0">
                  <a:pos x="186" y="172"/>
                </a:cxn>
                <a:cxn ang="0">
                  <a:pos x="161" y="199"/>
                </a:cxn>
                <a:cxn ang="0">
                  <a:pos x="161" y="199"/>
                </a:cxn>
                <a:cxn ang="0">
                  <a:pos x="149" y="212"/>
                </a:cxn>
                <a:cxn ang="0">
                  <a:pos x="138" y="228"/>
                </a:cxn>
                <a:cxn ang="0">
                  <a:pos x="119" y="258"/>
                </a:cxn>
                <a:cxn ang="0">
                  <a:pos x="99" y="289"/>
                </a:cxn>
                <a:cxn ang="0">
                  <a:pos x="81" y="321"/>
                </a:cxn>
                <a:cxn ang="0">
                  <a:pos x="81" y="321"/>
                </a:cxn>
                <a:cxn ang="0">
                  <a:pos x="63" y="346"/>
                </a:cxn>
                <a:cxn ang="0">
                  <a:pos x="46" y="372"/>
                </a:cxn>
                <a:cxn ang="0">
                  <a:pos x="46" y="372"/>
                </a:cxn>
                <a:cxn ang="0">
                  <a:pos x="38" y="385"/>
                </a:cxn>
                <a:cxn ang="0">
                  <a:pos x="29" y="399"/>
                </a:cxn>
                <a:cxn ang="0">
                  <a:pos x="22" y="406"/>
                </a:cxn>
                <a:cxn ang="0">
                  <a:pos x="17" y="411"/>
                </a:cxn>
                <a:cxn ang="0">
                  <a:pos x="10" y="415"/>
                </a:cxn>
                <a:cxn ang="0">
                  <a:pos x="4" y="416"/>
                </a:cxn>
                <a:cxn ang="0">
                  <a:pos x="4" y="416"/>
                </a:cxn>
                <a:cxn ang="0">
                  <a:pos x="1" y="418"/>
                </a:cxn>
                <a:cxn ang="0">
                  <a:pos x="0" y="419"/>
                </a:cxn>
                <a:cxn ang="0">
                  <a:pos x="0" y="421"/>
                </a:cxn>
                <a:cxn ang="0">
                  <a:pos x="0" y="423"/>
                </a:cxn>
                <a:cxn ang="0">
                  <a:pos x="2" y="427"/>
                </a:cxn>
                <a:cxn ang="0">
                  <a:pos x="4" y="428"/>
                </a:cxn>
                <a:cxn ang="0">
                  <a:pos x="6" y="428"/>
                </a:cxn>
                <a:cxn ang="0">
                  <a:pos x="6" y="428"/>
                </a:cxn>
                <a:cxn ang="0">
                  <a:pos x="15" y="425"/>
                </a:cxn>
                <a:cxn ang="0">
                  <a:pos x="25" y="419"/>
                </a:cxn>
                <a:cxn ang="0">
                  <a:pos x="31" y="412"/>
                </a:cxn>
                <a:cxn ang="0">
                  <a:pos x="39" y="403"/>
                </a:cxn>
                <a:cxn ang="0">
                  <a:pos x="51" y="385"/>
                </a:cxn>
                <a:cxn ang="0">
                  <a:pos x="61" y="368"/>
                </a:cxn>
                <a:cxn ang="0">
                  <a:pos x="61" y="368"/>
                </a:cxn>
                <a:cxn ang="0">
                  <a:pos x="153" y="229"/>
                </a:cxn>
                <a:cxn ang="0">
                  <a:pos x="153" y="229"/>
                </a:cxn>
                <a:cxn ang="0">
                  <a:pos x="163" y="212"/>
                </a:cxn>
                <a:cxn ang="0">
                  <a:pos x="176" y="197"/>
                </a:cxn>
                <a:cxn ang="0">
                  <a:pos x="191" y="182"/>
                </a:cxn>
                <a:cxn ang="0">
                  <a:pos x="205" y="168"/>
                </a:cxn>
                <a:cxn ang="0">
                  <a:pos x="235" y="140"/>
                </a:cxn>
                <a:cxn ang="0">
                  <a:pos x="267" y="114"/>
                </a:cxn>
                <a:cxn ang="0">
                  <a:pos x="267" y="114"/>
                </a:cxn>
                <a:cxn ang="0">
                  <a:pos x="295" y="89"/>
                </a:cxn>
                <a:cxn ang="0">
                  <a:pos x="324" y="63"/>
                </a:cxn>
                <a:cxn ang="0">
                  <a:pos x="380" y="10"/>
                </a:cxn>
                <a:cxn ang="0">
                  <a:pos x="380" y="10"/>
                </a:cxn>
                <a:cxn ang="0">
                  <a:pos x="382" y="8"/>
                </a:cxn>
                <a:cxn ang="0">
                  <a:pos x="382" y="6"/>
                </a:cxn>
                <a:cxn ang="0">
                  <a:pos x="380" y="2"/>
                </a:cxn>
                <a:cxn ang="0">
                  <a:pos x="377" y="0"/>
                </a:cxn>
                <a:cxn ang="0">
                  <a:pos x="374" y="0"/>
                </a:cxn>
                <a:cxn ang="0">
                  <a:pos x="371" y="2"/>
                </a:cxn>
                <a:cxn ang="0">
                  <a:pos x="371" y="2"/>
                </a:cxn>
              </a:cxnLst>
              <a:rect l="0" t="0" r="r" b="b"/>
              <a:pathLst>
                <a:path w="382" h="428">
                  <a:moveTo>
                    <a:pt x="371" y="2"/>
                  </a:moveTo>
                  <a:lnTo>
                    <a:pt x="371" y="2"/>
                  </a:lnTo>
                  <a:lnTo>
                    <a:pt x="319" y="51"/>
                  </a:lnTo>
                  <a:lnTo>
                    <a:pt x="293" y="76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12" y="147"/>
                  </a:lnTo>
                  <a:lnTo>
                    <a:pt x="186" y="172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49" y="212"/>
                  </a:lnTo>
                  <a:lnTo>
                    <a:pt x="138" y="228"/>
                  </a:lnTo>
                  <a:lnTo>
                    <a:pt x="119" y="258"/>
                  </a:lnTo>
                  <a:lnTo>
                    <a:pt x="99" y="289"/>
                  </a:lnTo>
                  <a:lnTo>
                    <a:pt x="81" y="321"/>
                  </a:lnTo>
                  <a:lnTo>
                    <a:pt x="81" y="321"/>
                  </a:lnTo>
                  <a:lnTo>
                    <a:pt x="63" y="346"/>
                  </a:lnTo>
                  <a:lnTo>
                    <a:pt x="46" y="372"/>
                  </a:lnTo>
                  <a:lnTo>
                    <a:pt x="46" y="372"/>
                  </a:lnTo>
                  <a:lnTo>
                    <a:pt x="38" y="385"/>
                  </a:lnTo>
                  <a:lnTo>
                    <a:pt x="29" y="399"/>
                  </a:lnTo>
                  <a:lnTo>
                    <a:pt x="22" y="406"/>
                  </a:lnTo>
                  <a:lnTo>
                    <a:pt x="17" y="411"/>
                  </a:lnTo>
                  <a:lnTo>
                    <a:pt x="10" y="415"/>
                  </a:lnTo>
                  <a:lnTo>
                    <a:pt x="4" y="416"/>
                  </a:lnTo>
                  <a:lnTo>
                    <a:pt x="4" y="416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2" y="427"/>
                  </a:lnTo>
                  <a:lnTo>
                    <a:pt x="4" y="428"/>
                  </a:lnTo>
                  <a:lnTo>
                    <a:pt x="6" y="428"/>
                  </a:lnTo>
                  <a:lnTo>
                    <a:pt x="6" y="428"/>
                  </a:lnTo>
                  <a:lnTo>
                    <a:pt x="15" y="425"/>
                  </a:lnTo>
                  <a:lnTo>
                    <a:pt x="25" y="419"/>
                  </a:lnTo>
                  <a:lnTo>
                    <a:pt x="31" y="412"/>
                  </a:lnTo>
                  <a:lnTo>
                    <a:pt x="39" y="403"/>
                  </a:lnTo>
                  <a:lnTo>
                    <a:pt x="51" y="385"/>
                  </a:lnTo>
                  <a:lnTo>
                    <a:pt x="61" y="368"/>
                  </a:lnTo>
                  <a:lnTo>
                    <a:pt x="61" y="368"/>
                  </a:lnTo>
                  <a:lnTo>
                    <a:pt x="153" y="229"/>
                  </a:lnTo>
                  <a:lnTo>
                    <a:pt x="153" y="229"/>
                  </a:lnTo>
                  <a:lnTo>
                    <a:pt x="163" y="212"/>
                  </a:lnTo>
                  <a:lnTo>
                    <a:pt x="176" y="197"/>
                  </a:lnTo>
                  <a:lnTo>
                    <a:pt x="191" y="182"/>
                  </a:lnTo>
                  <a:lnTo>
                    <a:pt x="205" y="168"/>
                  </a:lnTo>
                  <a:lnTo>
                    <a:pt x="235" y="140"/>
                  </a:lnTo>
                  <a:lnTo>
                    <a:pt x="267" y="114"/>
                  </a:lnTo>
                  <a:lnTo>
                    <a:pt x="267" y="114"/>
                  </a:lnTo>
                  <a:lnTo>
                    <a:pt x="295" y="89"/>
                  </a:lnTo>
                  <a:lnTo>
                    <a:pt x="324" y="63"/>
                  </a:lnTo>
                  <a:lnTo>
                    <a:pt x="380" y="10"/>
                  </a:lnTo>
                  <a:lnTo>
                    <a:pt x="380" y="10"/>
                  </a:lnTo>
                  <a:lnTo>
                    <a:pt x="382" y="8"/>
                  </a:lnTo>
                  <a:lnTo>
                    <a:pt x="382" y="6"/>
                  </a:lnTo>
                  <a:lnTo>
                    <a:pt x="380" y="2"/>
                  </a:lnTo>
                  <a:lnTo>
                    <a:pt x="377" y="0"/>
                  </a:lnTo>
                  <a:lnTo>
                    <a:pt x="374" y="0"/>
                  </a:lnTo>
                  <a:lnTo>
                    <a:pt x="371" y="2"/>
                  </a:lnTo>
                  <a:lnTo>
                    <a:pt x="37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chenying0907 889"/>
            <p:cNvSpPr>
              <a:spLocks/>
            </p:cNvSpPr>
            <p:nvPr/>
          </p:nvSpPr>
          <p:spPr bwMode="auto">
            <a:xfrm>
              <a:off x="3327401" y="3587751"/>
              <a:ext cx="139700" cy="176213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23" y="15"/>
                </a:cxn>
                <a:cxn ang="0">
                  <a:pos x="310" y="34"/>
                </a:cxn>
                <a:cxn ang="0">
                  <a:pos x="298" y="49"/>
                </a:cxn>
                <a:cxn ang="0">
                  <a:pos x="264" y="94"/>
                </a:cxn>
                <a:cxn ang="0">
                  <a:pos x="214" y="162"/>
                </a:cxn>
                <a:cxn ang="0">
                  <a:pos x="161" y="227"/>
                </a:cxn>
                <a:cxn ang="0">
                  <a:pos x="110" y="285"/>
                </a:cxn>
                <a:cxn ang="0">
                  <a:pos x="74" y="329"/>
                </a:cxn>
                <a:cxn ang="0">
                  <a:pos x="64" y="345"/>
                </a:cxn>
                <a:cxn ang="0">
                  <a:pos x="25" y="405"/>
                </a:cxn>
                <a:cxn ang="0">
                  <a:pos x="9" y="421"/>
                </a:cxn>
                <a:cxn ang="0">
                  <a:pos x="2" y="429"/>
                </a:cxn>
                <a:cxn ang="0">
                  <a:pos x="0" y="439"/>
                </a:cxn>
                <a:cxn ang="0">
                  <a:pos x="1" y="442"/>
                </a:cxn>
                <a:cxn ang="0">
                  <a:pos x="6" y="444"/>
                </a:cxn>
                <a:cxn ang="0">
                  <a:pos x="12" y="442"/>
                </a:cxn>
                <a:cxn ang="0">
                  <a:pos x="12" y="439"/>
                </a:cxn>
                <a:cxn ang="0">
                  <a:pos x="16" y="431"/>
                </a:cxn>
                <a:cxn ang="0">
                  <a:pos x="33" y="412"/>
                </a:cxn>
                <a:cxn ang="0">
                  <a:pos x="40" y="402"/>
                </a:cxn>
                <a:cxn ang="0">
                  <a:pos x="65" y="363"/>
                </a:cxn>
                <a:cxn ang="0">
                  <a:pos x="74" y="350"/>
                </a:cxn>
                <a:cxn ang="0">
                  <a:pos x="123" y="289"/>
                </a:cxn>
                <a:cxn ang="0">
                  <a:pos x="175" y="227"/>
                </a:cxn>
                <a:cxn ang="0">
                  <a:pos x="217" y="176"/>
                </a:cxn>
                <a:cxn ang="0">
                  <a:pos x="256" y="124"/>
                </a:cxn>
                <a:cxn ang="0">
                  <a:pos x="301" y="65"/>
                </a:cxn>
                <a:cxn ang="0">
                  <a:pos x="311" y="51"/>
                </a:cxn>
                <a:cxn ang="0">
                  <a:pos x="327" y="28"/>
                </a:cxn>
                <a:cxn ang="0">
                  <a:pos x="339" y="15"/>
                </a:cxn>
                <a:cxn ang="0">
                  <a:pos x="345" y="10"/>
                </a:cxn>
                <a:cxn ang="0">
                  <a:pos x="349" y="6"/>
                </a:cxn>
                <a:cxn ang="0">
                  <a:pos x="344" y="0"/>
                </a:cxn>
                <a:cxn ang="0">
                  <a:pos x="340" y="1"/>
                </a:cxn>
              </a:cxnLst>
              <a:rect l="0" t="0" r="r" b="b"/>
              <a:pathLst>
                <a:path w="349" h="444">
                  <a:moveTo>
                    <a:pt x="340" y="1"/>
                  </a:moveTo>
                  <a:lnTo>
                    <a:pt x="340" y="1"/>
                  </a:lnTo>
                  <a:lnTo>
                    <a:pt x="329" y="7"/>
                  </a:lnTo>
                  <a:lnTo>
                    <a:pt x="323" y="15"/>
                  </a:lnTo>
                  <a:lnTo>
                    <a:pt x="316" y="23"/>
                  </a:lnTo>
                  <a:lnTo>
                    <a:pt x="310" y="34"/>
                  </a:lnTo>
                  <a:lnTo>
                    <a:pt x="310" y="34"/>
                  </a:lnTo>
                  <a:lnTo>
                    <a:pt x="298" y="49"/>
                  </a:lnTo>
                  <a:lnTo>
                    <a:pt x="286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14" y="162"/>
                  </a:lnTo>
                  <a:lnTo>
                    <a:pt x="188" y="194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10" y="285"/>
                  </a:lnTo>
                  <a:lnTo>
                    <a:pt x="86" y="313"/>
                  </a:lnTo>
                  <a:lnTo>
                    <a:pt x="74" y="329"/>
                  </a:lnTo>
                  <a:lnTo>
                    <a:pt x="64" y="345"/>
                  </a:lnTo>
                  <a:lnTo>
                    <a:pt x="64" y="345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18" y="413"/>
                  </a:lnTo>
                  <a:lnTo>
                    <a:pt x="9" y="421"/>
                  </a:lnTo>
                  <a:lnTo>
                    <a:pt x="6" y="425"/>
                  </a:lnTo>
                  <a:lnTo>
                    <a:pt x="2" y="429"/>
                  </a:lnTo>
                  <a:lnTo>
                    <a:pt x="1" y="434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42"/>
                  </a:lnTo>
                  <a:lnTo>
                    <a:pt x="2" y="443"/>
                  </a:lnTo>
                  <a:lnTo>
                    <a:pt x="6" y="444"/>
                  </a:lnTo>
                  <a:lnTo>
                    <a:pt x="10" y="443"/>
                  </a:lnTo>
                  <a:lnTo>
                    <a:pt x="12" y="442"/>
                  </a:lnTo>
                  <a:lnTo>
                    <a:pt x="12" y="439"/>
                  </a:lnTo>
                  <a:lnTo>
                    <a:pt x="12" y="439"/>
                  </a:lnTo>
                  <a:lnTo>
                    <a:pt x="13" y="435"/>
                  </a:lnTo>
                  <a:lnTo>
                    <a:pt x="16" y="431"/>
                  </a:lnTo>
                  <a:lnTo>
                    <a:pt x="23" y="421"/>
                  </a:lnTo>
                  <a:lnTo>
                    <a:pt x="33" y="41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56" y="376"/>
                  </a:lnTo>
                  <a:lnTo>
                    <a:pt x="65" y="363"/>
                  </a:lnTo>
                  <a:lnTo>
                    <a:pt x="74" y="350"/>
                  </a:lnTo>
                  <a:lnTo>
                    <a:pt x="74" y="350"/>
                  </a:lnTo>
                  <a:lnTo>
                    <a:pt x="98" y="319"/>
                  </a:lnTo>
                  <a:lnTo>
                    <a:pt x="123" y="289"/>
                  </a:lnTo>
                  <a:lnTo>
                    <a:pt x="175" y="227"/>
                  </a:lnTo>
                  <a:lnTo>
                    <a:pt x="175" y="227"/>
                  </a:lnTo>
                  <a:lnTo>
                    <a:pt x="196" y="202"/>
                  </a:lnTo>
                  <a:lnTo>
                    <a:pt x="217" y="176"/>
                  </a:lnTo>
                  <a:lnTo>
                    <a:pt x="256" y="124"/>
                  </a:lnTo>
                  <a:lnTo>
                    <a:pt x="256" y="124"/>
                  </a:lnTo>
                  <a:lnTo>
                    <a:pt x="278" y="94"/>
                  </a:lnTo>
                  <a:lnTo>
                    <a:pt x="301" y="65"/>
                  </a:lnTo>
                  <a:lnTo>
                    <a:pt x="301" y="65"/>
                  </a:lnTo>
                  <a:lnTo>
                    <a:pt x="311" y="51"/>
                  </a:lnTo>
                  <a:lnTo>
                    <a:pt x="322" y="35"/>
                  </a:lnTo>
                  <a:lnTo>
                    <a:pt x="327" y="28"/>
                  </a:lnTo>
                  <a:lnTo>
                    <a:pt x="332" y="21"/>
                  </a:lnTo>
                  <a:lnTo>
                    <a:pt x="339" y="15"/>
                  </a:lnTo>
                  <a:lnTo>
                    <a:pt x="345" y="10"/>
                  </a:lnTo>
                  <a:lnTo>
                    <a:pt x="345" y="10"/>
                  </a:lnTo>
                  <a:lnTo>
                    <a:pt x="348" y="9"/>
                  </a:lnTo>
                  <a:lnTo>
                    <a:pt x="349" y="6"/>
                  </a:lnTo>
                  <a:lnTo>
                    <a:pt x="348" y="2"/>
                  </a:lnTo>
                  <a:lnTo>
                    <a:pt x="344" y="0"/>
                  </a:lnTo>
                  <a:lnTo>
                    <a:pt x="343" y="0"/>
                  </a:lnTo>
                  <a:lnTo>
                    <a:pt x="340" y="1"/>
                  </a:lnTo>
                  <a:lnTo>
                    <a:pt x="34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chenying0907 890"/>
            <p:cNvSpPr>
              <a:spLocks/>
            </p:cNvSpPr>
            <p:nvPr/>
          </p:nvSpPr>
          <p:spPr bwMode="auto">
            <a:xfrm>
              <a:off x="3362326" y="3660776"/>
              <a:ext cx="88900" cy="106363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31"/>
                </a:cxn>
                <a:cxn ang="0">
                  <a:pos x="156" y="62"/>
                </a:cxn>
                <a:cxn ang="0">
                  <a:pos x="128" y="94"/>
                </a:cxn>
                <a:cxn ang="0">
                  <a:pos x="102" y="127"/>
                </a:cxn>
                <a:cxn ang="0">
                  <a:pos x="102" y="127"/>
                </a:cxn>
                <a:cxn ang="0">
                  <a:pos x="75" y="163"/>
                </a:cxn>
                <a:cxn ang="0">
                  <a:pos x="47" y="201"/>
                </a:cxn>
                <a:cxn ang="0">
                  <a:pos x="47" y="201"/>
                </a:cxn>
                <a:cxn ang="0">
                  <a:pos x="35" y="215"/>
                </a:cxn>
                <a:cxn ang="0">
                  <a:pos x="22" y="229"/>
                </a:cxn>
                <a:cxn ang="0">
                  <a:pos x="11" y="243"/>
                </a:cxn>
                <a:cxn ang="0">
                  <a:pos x="0" y="259"/>
                </a:cxn>
                <a:cxn ang="0">
                  <a:pos x="0" y="259"/>
                </a:cxn>
                <a:cxn ang="0">
                  <a:pos x="0" y="261"/>
                </a:cxn>
                <a:cxn ang="0">
                  <a:pos x="0" y="264"/>
                </a:cxn>
                <a:cxn ang="0">
                  <a:pos x="3" y="266"/>
                </a:cxn>
                <a:cxn ang="0">
                  <a:pos x="7" y="268"/>
                </a:cxn>
                <a:cxn ang="0">
                  <a:pos x="9" y="266"/>
                </a:cxn>
                <a:cxn ang="0">
                  <a:pos x="11" y="265"/>
                </a:cxn>
                <a:cxn ang="0">
                  <a:pos x="11" y="265"/>
                </a:cxn>
                <a:cxn ang="0">
                  <a:pos x="16" y="256"/>
                </a:cxn>
                <a:cxn ang="0">
                  <a:pos x="22" y="247"/>
                </a:cxn>
                <a:cxn ang="0">
                  <a:pos x="34" y="231"/>
                </a:cxn>
                <a:cxn ang="0">
                  <a:pos x="49" y="217"/>
                </a:cxn>
                <a:cxn ang="0">
                  <a:pos x="62" y="201"/>
                </a:cxn>
                <a:cxn ang="0">
                  <a:pos x="62" y="201"/>
                </a:cxn>
                <a:cxn ang="0">
                  <a:pos x="84" y="171"/>
                </a:cxn>
                <a:cxn ang="0">
                  <a:pos x="106" y="141"/>
                </a:cxn>
                <a:cxn ang="0">
                  <a:pos x="106" y="141"/>
                </a:cxn>
                <a:cxn ang="0">
                  <a:pos x="132" y="107"/>
                </a:cxn>
                <a:cxn ang="0">
                  <a:pos x="161" y="73"/>
                </a:cxn>
                <a:cxn ang="0">
                  <a:pos x="191" y="40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3" h="268">
                  <a:moveTo>
                    <a:pt x="213" y="1"/>
                  </a:moveTo>
                  <a:lnTo>
                    <a:pt x="213" y="1"/>
                  </a:lnTo>
                  <a:lnTo>
                    <a:pt x="185" y="31"/>
                  </a:lnTo>
                  <a:lnTo>
                    <a:pt x="156" y="62"/>
                  </a:lnTo>
                  <a:lnTo>
                    <a:pt x="128" y="94"/>
                  </a:lnTo>
                  <a:lnTo>
                    <a:pt x="102" y="127"/>
                  </a:lnTo>
                  <a:lnTo>
                    <a:pt x="102" y="127"/>
                  </a:lnTo>
                  <a:lnTo>
                    <a:pt x="75" y="163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35" y="215"/>
                  </a:lnTo>
                  <a:lnTo>
                    <a:pt x="22" y="229"/>
                  </a:lnTo>
                  <a:lnTo>
                    <a:pt x="11" y="243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0" y="261"/>
                  </a:lnTo>
                  <a:lnTo>
                    <a:pt x="0" y="264"/>
                  </a:lnTo>
                  <a:lnTo>
                    <a:pt x="3" y="266"/>
                  </a:lnTo>
                  <a:lnTo>
                    <a:pt x="7" y="268"/>
                  </a:lnTo>
                  <a:lnTo>
                    <a:pt x="9" y="266"/>
                  </a:lnTo>
                  <a:lnTo>
                    <a:pt x="11" y="265"/>
                  </a:lnTo>
                  <a:lnTo>
                    <a:pt x="11" y="265"/>
                  </a:lnTo>
                  <a:lnTo>
                    <a:pt x="16" y="256"/>
                  </a:lnTo>
                  <a:lnTo>
                    <a:pt x="22" y="247"/>
                  </a:lnTo>
                  <a:lnTo>
                    <a:pt x="34" y="231"/>
                  </a:lnTo>
                  <a:lnTo>
                    <a:pt x="49" y="217"/>
                  </a:lnTo>
                  <a:lnTo>
                    <a:pt x="62" y="201"/>
                  </a:lnTo>
                  <a:lnTo>
                    <a:pt x="62" y="201"/>
                  </a:lnTo>
                  <a:lnTo>
                    <a:pt x="84" y="171"/>
                  </a:lnTo>
                  <a:lnTo>
                    <a:pt x="106" y="141"/>
                  </a:lnTo>
                  <a:lnTo>
                    <a:pt x="106" y="141"/>
                  </a:lnTo>
                  <a:lnTo>
                    <a:pt x="132" y="107"/>
                  </a:lnTo>
                  <a:lnTo>
                    <a:pt x="161" y="73"/>
                  </a:lnTo>
                  <a:lnTo>
                    <a:pt x="191" y="40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chenying0907 891"/>
            <p:cNvSpPr>
              <a:spLocks/>
            </p:cNvSpPr>
            <p:nvPr/>
          </p:nvSpPr>
          <p:spPr bwMode="auto">
            <a:xfrm>
              <a:off x="3398838" y="3705226"/>
              <a:ext cx="47625" cy="66675"/>
            </a:xfrm>
            <a:custGeom>
              <a:avLst/>
              <a:gdLst/>
              <a:ahLst/>
              <a:cxnLst>
                <a:cxn ang="0">
                  <a:pos x="108" y="4"/>
                </a:cxn>
                <a:cxn ang="0">
                  <a:pos x="108" y="4"/>
                </a:cxn>
                <a:cxn ang="0">
                  <a:pos x="106" y="14"/>
                </a:cxn>
                <a:cxn ang="0">
                  <a:pos x="102" y="21"/>
                </a:cxn>
                <a:cxn ang="0">
                  <a:pos x="97" y="29"/>
                </a:cxn>
                <a:cxn ang="0">
                  <a:pos x="90" y="37"/>
                </a:cxn>
                <a:cxn ang="0">
                  <a:pos x="76" y="53"/>
                </a:cxn>
                <a:cxn ang="0">
                  <a:pos x="64" y="67"/>
                </a:cxn>
                <a:cxn ang="0">
                  <a:pos x="64" y="67"/>
                </a:cxn>
                <a:cxn ang="0">
                  <a:pos x="48" y="89"/>
                </a:cxn>
                <a:cxn ang="0">
                  <a:pos x="34" y="113"/>
                </a:cxn>
                <a:cxn ang="0">
                  <a:pos x="18" y="135"/>
                </a:cxn>
                <a:cxn ang="0">
                  <a:pos x="10" y="146"/>
                </a:cxn>
                <a:cxn ang="0">
                  <a:pos x="1" y="156"/>
                </a:cxn>
                <a:cxn ang="0">
                  <a:pos x="1" y="156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1" y="164"/>
                </a:cxn>
                <a:cxn ang="0">
                  <a:pos x="5" y="167"/>
                </a:cxn>
                <a:cxn ang="0">
                  <a:pos x="8" y="165"/>
                </a:cxn>
                <a:cxn ang="0">
                  <a:pos x="9" y="164"/>
                </a:cxn>
                <a:cxn ang="0">
                  <a:pos x="9" y="164"/>
                </a:cxn>
                <a:cxn ang="0">
                  <a:pos x="26" y="144"/>
                </a:cxn>
                <a:cxn ang="0">
                  <a:pos x="40" y="123"/>
                </a:cxn>
                <a:cxn ang="0">
                  <a:pos x="68" y="80"/>
                </a:cxn>
                <a:cxn ang="0">
                  <a:pos x="68" y="80"/>
                </a:cxn>
                <a:cxn ang="0">
                  <a:pos x="74" y="71"/>
                </a:cxn>
                <a:cxn ang="0">
                  <a:pos x="82" y="63"/>
                </a:cxn>
                <a:cxn ang="0">
                  <a:pos x="98" y="46"/>
                </a:cxn>
                <a:cxn ang="0">
                  <a:pos x="104" y="37"/>
                </a:cxn>
                <a:cxn ang="0">
                  <a:pos x="111" y="28"/>
                </a:cxn>
                <a:cxn ang="0">
                  <a:pos x="116" y="17"/>
                </a:cxn>
                <a:cxn ang="0">
                  <a:pos x="119" y="7"/>
                </a:cxn>
                <a:cxn ang="0">
                  <a:pos x="119" y="7"/>
                </a:cxn>
                <a:cxn ang="0">
                  <a:pos x="119" y="6"/>
                </a:cxn>
                <a:cxn ang="0">
                  <a:pos x="117" y="3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2"/>
                </a:cxn>
                <a:cxn ang="0">
                  <a:pos x="108" y="4"/>
                </a:cxn>
                <a:cxn ang="0">
                  <a:pos x="108" y="4"/>
                </a:cxn>
              </a:cxnLst>
              <a:rect l="0" t="0" r="r" b="b"/>
              <a:pathLst>
                <a:path w="119" h="167">
                  <a:moveTo>
                    <a:pt x="108" y="4"/>
                  </a:moveTo>
                  <a:lnTo>
                    <a:pt x="108" y="4"/>
                  </a:lnTo>
                  <a:lnTo>
                    <a:pt x="106" y="14"/>
                  </a:lnTo>
                  <a:lnTo>
                    <a:pt x="102" y="21"/>
                  </a:lnTo>
                  <a:lnTo>
                    <a:pt x="97" y="29"/>
                  </a:lnTo>
                  <a:lnTo>
                    <a:pt x="90" y="37"/>
                  </a:lnTo>
                  <a:lnTo>
                    <a:pt x="76" y="53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48" y="89"/>
                  </a:lnTo>
                  <a:lnTo>
                    <a:pt x="34" y="113"/>
                  </a:lnTo>
                  <a:lnTo>
                    <a:pt x="18" y="135"/>
                  </a:lnTo>
                  <a:lnTo>
                    <a:pt x="10" y="14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5" y="167"/>
                  </a:lnTo>
                  <a:lnTo>
                    <a:pt x="8" y="165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26" y="144"/>
                  </a:lnTo>
                  <a:lnTo>
                    <a:pt x="40" y="123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74" y="71"/>
                  </a:lnTo>
                  <a:lnTo>
                    <a:pt x="82" y="63"/>
                  </a:lnTo>
                  <a:lnTo>
                    <a:pt x="98" y="46"/>
                  </a:lnTo>
                  <a:lnTo>
                    <a:pt x="104" y="37"/>
                  </a:lnTo>
                  <a:lnTo>
                    <a:pt x="111" y="28"/>
                  </a:lnTo>
                  <a:lnTo>
                    <a:pt x="116" y="1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6"/>
                  </a:lnTo>
                  <a:lnTo>
                    <a:pt x="117" y="3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0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chenying0907 892"/>
            <p:cNvSpPr>
              <a:spLocks/>
            </p:cNvSpPr>
            <p:nvPr/>
          </p:nvSpPr>
          <p:spPr bwMode="auto">
            <a:xfrm>
              <a:off x="3432176" y="3724276"/>
              <a:ext cx="47625" cy="53975"/>
            </a:xfrm>
            <a:custGeom>
              <a:avLst/>
              <a:gdLst/>
              <a:ahLst/>
              <a:cxnLst>
                <a:cxn ang="0">
                  <a:pos x="110" y="2"/>
                </a:cxn>
                <a:cxn ang="0">
                  <a:pos x="110" y="2"/>
                </a:cxn>
                <a:cxn ang="0">
                  <a:pos x="74" y="38"/>
                </a:cxn>
                <a:cxn ang="0">
                  <a:pos x="57" y="56"/>
                </a:cxn>
                <a:cxn ang="0">
                  <a:pos x="42" y="76"/>
                </a:cxn>
                <a:cxn ang="0">
                  <a:pos x="42" y="76"/>
                </a:cxn>
                <a:cxn ang="0">
                  <a:pos x="30" y="89"/>
                </a:cxn>
                <a:cxn ang="0">
                  <a:pos x="18" y="101"/>
                </a:cxn>
                <a:cxn ang="0">
                  <a:pos x="13" y="107"/>
                </a:cxn>
                <a:cxn ang="0">
                  <a:pos x="8" y="114"/>
                </a:cxn>
                <a:cxn ang="0">
                  <a:pos x="4" y="122"/>
                </a:cxn>
                <a:cxn ang="0">
                  <a:pos x="0" y="130"/>
                </a:cxn>
                <a:cxn ang="0">
                  <a:pos x="0" y="130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4" y="136"/>
                </a:cxn>
                <a:cxn ang="0">
                  <a:pos x="8" y="136"/>
                </a:cxn>
                <a:cxn ang="0">
                  <a:pos x="10" y="135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4"/>
                </a:cxn>
                <a:cxn ang="0">
                  <a:pos x="19" y="117"/>
                </a:cxn>
                <a:cxn ang="0">
                  <a:pos x="25" y="109"/>
                </a:cxn>
                <a:cxn ang="0">
                  <a:pos x="31" y="102"/>
                </a:cxn>
                <a:cxn ang="0">
                  <a:pos x="43" y="89"/>
                </a:cxn>
                <a:cxn ang="0">
                  <a:pos x="56" y="76"/>
                </a:cxn>
                <a:cxn ang="0">
                  <a:pos x="56" y="76"/>
                </a:cxn>
                <a:cxn ang="0">
                  <a:pos x="70" y="59"/>
                </a:cxn>
                <a:cxn ang="0">
                  <a:pos x="86" y="42"/>
                </a:cxn>
                <a:cxn ang="0">
                  <a:pos x="119" y="9"/>
                </a:cxn>
                <a:cxn ang="0">
                  <a:pos x="119" y="9"/>
                </a:cxn>
                <a:cxn ang="0">
                  <a:pos x="120" y="8"/>
                </a:cxn>
                <a:cxn ang="0">
                  <a:pos x="120" y="5"/>
                </a:cxn>
                <a:cxn ang="0">
                  <a:pos x="117" y="2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0" y="2"/>
                </a:cxn>
                <a:cxn ang="0">
                  <a:pos x="110" y="2"/>
                </a:cxn>
              </a:cxnLst>
              <a:rect l="0" t="0" r="r" b="b"/>
              <a:pathLst>
                <a:path w="120" h="136">
                  <a:moveTo>
                    <a:pt x="110" y="2"/>
                  </a:moveTo>
                  <a:lnTo>
                    <a:pt x="110" y="2"/>
                  </a:lnTo>
                  <a:lnTo>
                    <a:pt x="74" y="38"/>
                  </a:lnTo>
                  <a:lnTo>
                    <a:pt x="57" y="5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30" y="89"/>
                  </a:lnTo>
                  <a:lnTo>
                    <a:pt x="18" y="101"/>
                  </a:lnTo>
                  <a:lnTo>
                    <a:pt x="13" y="107"/>
                  </a:lnTo>
                  <a:lnTo>
                    <a:pt x="8" y="114"/>
                  </a:lnTo>
                  <a:lnTo>
                    <a:pt x="4" y="122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4" y="136"/>
                  </a:lnTo>
                  <a:lnTo>
                    <a:pt x="8" y="136"/>
                  </a:lnTo>
                  <a:lnTo>
                    <a:pt x="10" y="135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4"/>
                  </a:lnTo>
                  <a:lnTo>
                    <a:pt x="19" y="117"/>
                  </a:lnTo>
                  <a:lnTo>
                    <a:pt x="25" y="109"/>
                  </a:lnTo>
                  <a:lnTo>
                    <a:pt x="31" y="102"/>
                  </a:lnTo>
                  <a:lnTo>
                    <a:pt x="43" y="89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70" y="59"/>
                  </a:lnTo>
                  <a:lnTo>
                    <a:pt x="86" y="42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20" y="8"/>
                  </a:lnTo>
                  <a:lnTo>
                    <a:pt x="120" y="5"/>
                  </a:lnTo>
                  <a:lnTo>
                    <a:pt x="117" y="2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0" y="2"/>
                  </a:lnTo>
                  <a:lnTo>
                    <a:pt x="11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chenying0907 893"/>
            <p:cNvSpPr>
              <a:spLocks/>
            </p:cNvSpPr>
            <p:nvPr/>
          </p:nvSpPr>
          <p:spPr bwMode="auto">
            <a:xfrm>
              <a:off x="3463926" y="3732213"/>
              <a:ext cx="38100" cy="47625"/>
            </a:xfrm>
            <a:custGeom>
              <a:avLst/>
              <a:gdLst/>
              <a:ahLst/>
              <a:cxnLst>
                <a:cxn ang="0">
                  <a:pos x="86" y="3"/>
                </a:cxn>
                <a:cxn ang="0">
                  <a:pos x="86" y="3"/>
                </a:cxn>
                <a:cxn ang="0">
                  <a:pos x="74" y="23"/>
                </a:cxn>
                <a:cxn ang="0">
                  <a:pos x="60" y="41"/>
                </a:cxn>
                <a:cxn ang="0">
                  <a:pos x="44" y="58"/>
                </a:cxn>
                <a:cxn ang="0">
                  <a:pos x="27" y="74"/>
                </a:cxn>
                <a:cxn ang="0">
                  <a:pos x="27" y="74"/>
                </a:cxn>
                <a:cxn ang="0">
                  <a:pos x="18" y="82"/>
                </a:cxn>
                <a:cxn ang="0">
                  <a:pos x="7" y="92"/>
                </a:cxn>
                <a:cxn ang="0">
                  <a:pos x="3" y="99"/>
                </a:cxn>
                <a:cxn ang="0">
                  <a:pos x="1" y="104"/>
                </a:cxn>
                <a:cxn ang="0">
                  <a:pos x="0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1" y="118"/>
                </a:cxn>
                <a:cxn ang="0">
                  <a:pos x="3" y="119"/>
                </a:cxn>
                <a:cxn ang="0">
                  <a:pos x="7" y="121"/>
                </a:cxn>
                <a:cxn ang="0">
                  <a:pos x="10" y="118"/>
                </a:cxn>
                <a:cxn ang="0">
                  <a:pos x="11" y="116"/>
                </a:cxn>
                <a:cxn ang="0">
                  <a:pos x="11" y="113"/>
                </a:cxn>
                <a:cxn ang="0">
                  <a:pos x="11" y="113"/>
                </a:cxn>
                <a:cxn ang="0">
                  <a:pos x="11" y="109"/>
                </a:cxn>
                <a:cxn ang="0">
                  <a:pos x="14" y="102"/>
                </a:cxn>
                <a:cxn ang="0">
                  <a:pos x="18" y="97"/>
                </a:cxn>
                <a:cxn ang="0">
                  <a:pos x="23" y="92"/>
                </a:cxn>
                <a:cxn ang="0">
                  <a:pos x="35" y="82"/>
                </a:cxn>
                <a:cxn ang="0">
                  <a:pos x="44" y="74"/>
                </a:cxn>
                <a:cxn ang="0">
                  <a:pos x="44" y="74"/>
                </a:cxn>
                <a:cxn ang="0">
                  <a:pos x="58" y="59"/>
                </a:cxn>
                <a:cxn ang="0">
                  <a:pos x="73" y="44"/>
                </a:cxn>
                <a:cxn ang="0">
                  <a:pos x="86" y="27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0" y="0"/>
                </a:cxn>
                <a:cxn ang="0">
                  <a:pos x="88" y="2"/>
                </a:cxn>
                <a:cxn ang="0">
                  <a:pos x="86" y="3"/>
                </a:cxn>
                <a:cxn ang="0">
                  <a:pos x="86" y="3"/>
                </a:cxn>
              </a:cxnLst>
              <a:rect l="0" t="0" r="r" b="b"/>
              <a:pathLst>
                <a:path w="96" h="121">
                  <a:moveTo>
                    <a:pt x="86" y="3"/>
                  </a:moveTo>
                  <a:lnTo>
                    <a:pt x="86" y="3"/>
                  </a:lnTo>
                  <a:lnTo>
                    <a:pt x="74" y="23"/>
                  </a:lnTo>
                  <a:lnTo>
                    <a:pt x="60" y="41"/>
                  </a:lnTo>
                  <a:lnTo>
                    <a:pt x="44" y="58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18" y="82"/>
                  </a:lnTo>
                  <a:lnTo>
                    <a:pt x="7" y="92"/>
                  </a:lnTo>
                  <a:lnTo>
                    <a:pt x="3" y="99"/>
                  </a:lnTo>
                  <a:lnTo>
                    <a:pt x="1" y="104"/>
                  </a:lnTo>
                  <a:lnTo>
                    <a:pt x="0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8"/>
                  </a:lnTo>
                  <a:lnTo>
                    <a:pt x="3" y="119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6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09"/>
                  </a:lnTo>
                  <a:lnTo>
                    <a:pt x="14" y="102"/>
                  </a:lnTo>
                  <a:lnTo>
                    <a:pt x="18" y="97"/>
                  </a:lnTo>
                  <a:lnTo>
                    <a:pt x="23" y="92"/>
                  </a:lnTo>
                  <a:lnTo>
                    <a:pt x="35" y="82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58" y="59"/>
                  </a:lnTo>
                  <a:lnTo>
                    <a:pt x="73" y="44"/>
                  </a:lnTo>
                  <a:lnTo>
                    <a:pt x="86" y="27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3"/>
                  </a:lnTo>
                  <a:lnTo>
                    <a:pt x="8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chenying0907 894"/>
            <p:cNvSpPr>
              <a:spLocks/>
            </p:cNvSpPr>
            <p:nvPr/>
          </p:nvSpPr>
          <p:spPr bwMode="auto">
            <a:xfrm>
              <a:off x="3511551" y="3668713"/>
              <a:ext cx="79375" cy="104775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90" y="1"/>
                </a:cxn>
                <a:cxn ang="0">
                  <a:pos x="161" y="33"/>
                </a:cxn>
                <a:cxn ang="0">
                  <a:pos x="132" y="65"/>
                </a:cxn>
                <a:cxn ang="0">
                  <a:pos x="106" y="98"/>
                </a:cxn>
                <a:cxn ang="0">
                  <a:pos x="80" y="132"/>
                </a:cxn>
                <a:cxn ang="0">
                  <a:pos x="80" y="132"/>
                </a:cxn>
                <a:cxn ang="0">
                  <a:pos x="67" y="153"/>
                </a:cxn>
                <a:cxn ang="0">
                  <a:pos x="54" y="174"/>
                </a:cxn>
                <a:cxn ang="0">
                  <a:pos x="40" y="193"/>
                </a:cxn>
                <a:cxn ang="0">
                  <a:pos x="33" y="204"/>
                </a:cxn>
                <a:cxn ang="0">
                  <a:pos x="25" y="213"/>
                </a:cxn>
                <a:cxn ang="0">
                  <a:pos x="25" y="213"/>
                </a:cxn>
                <a:cxn ang="0">
                  <a:pos x="16" y="222"/>
                </a:cxn>
                <a:cxn ang="0">
                  <a:pos x="9" y="233"/>
                </a:cxn>
                <a:cxn ang="0">
                  <a:pos x="3" y="244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0" y="259"/>
                </a:cxn>
                <a:cxn ang="0">
                  <a:pos x="1" y="261"/>
                </a:cxn>
                <a:cxn ang="0">
                  <a:pos x="3" y="261"/>
                </a:cxn>
                <a:cxn ang="0">
                  <a:pos x="5" y="263"/>
                </a:cxn>
                <a:cxn ang="0">
                  <a:pos x="9" y="261"/>
                </a:cxn>
                <a:cxn ang="0">
                  <a:pos x="10" y="259"/>
                </a:cxn>
                <a:cxn ang="0">
                  <a:pos x="12" y="258"/>
                </a:cxn>
                <a:cxn ang="0">
                  <a:pos x="12" y="258"/>
                </a:cxn>
                <a:cxn ang="0">
                  <a:pos x="13" y="248"/>
                </a:cxn>
                <a:cxn ang="0">
                  <a:pos x="17" y="241"/>
                </a:cxn>
                <a:cxn ang="0">
                  <a:pos x="22" y="233"/>
                </a:cxn>
                <a:cxn ang="0">
                  <a:pos x="27" y="225"/>
                </a:cxn>
                <a:cxn ang="0">
                  <a:pos x="40" y="210"/>
                </a:cxn>
                <a:cxn ang="0">
                  <a:pos x="51" y="196"/>
                </a:cxn>
                <a:cxn ang="0">
                  <a:pos x="51" y="196"/>
                </a:cxn>
                <a:cxn ang="0">
                  <a:pos x="76" y="159"/>
                </a:cxn>
                <a:cxn ang="0">
                  <a:pos x="88" y="141"/>
                </a:cxn>
                <a:cxn ang="0">
                  <a:pos x="101" y="124"/>
                </a:cxn>
                <a:cxn ang="0">
                  <a:pos x="101" y="124"/>
                </a:cxn>
                <a:cxn ang="0">
                  <a:pos x="148" y="65"/>
                </a:cxn>
                <a:cxn ang="0">
                  <a:pos x="173" y="37"/>
                </a:cxn>
                <a:cxn ang="0">
                  <a:pos x="197" y="10"/>
                </a:cxn>
                <a:cxn ang="0">
                  <a:pos x="197" y="10"/>
                </a:cxn>
                <a:cxn ang="0">
                  <a:pos x="199" y="8"/>
                </a:cxn>
                <a:cxn ang="0">
                  <a:pos x="200" y="5"/>
                </a:cxn>
                <a:cxn ang="0">
                  <a:pos x="197" y="1"/>
                </a:cxn>
                <a:cxn ang="0">
                  <a:pos x="193" y="0"/>
                </a:cxn>
                <a:cxn ang="0">
                  <a:pos x="192" y="0"/>
                </a:cxn>
                <a:cxn ang="0">
                  <a:pos x="190" y="1"/>
                </a:cxn>
                <a:cxn ang="0">
                  <a:pos x="190" y="1"/>
                </a:cxn>
              </a:cxnLst>
              <a:rect l="0" t="0" r="r" b="b"/>
              <a:pathLst>
                <a:path w="200" h="263">
                  <a:moveTo>
                    <a:pt x="190" y="1"/>
                  </a:moveTo>
                  <a:lnTo>
                    <a:pt x="190" y="1"/>
                  </a:lnTo>
                  <a:lnTo>
                    <a:pt x="161" y="33"/>
                  </a:lnTo>
                  <a:lnTo>
                    <a:pt x="132" y="65"/>
                  </a:lnTo>
                  <a:lnTo>
                    <a:pt x="106" y="98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67" y="153"/>
                  </a:lnTo>
                  <a:lnTo>
                    <a:pt x="54" y="174"/>
                  </a:lnTo>
                  <a:lnTo>
                    <a:pt x="40" y="193"/>
                  </a:lnTo>
                  <a:lnTo>
                    <a:pt x="33" y="204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6" y="222"/>
                  </a:lnTo>
                  <a:lnTo>
                    <a:pt x="9" y="233"/>
                  </a:lnTo>
                  <a:lnTo>
                    <a:pt x="3" y="244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9"/>
                  </a:lnTo>
                  <a:lnTo>
                    <a:pt x="1" y="261"/>
                  </a:lnTo>
                  <a:lnTo>
                    <a:pt x="3" y="261"/>
                  </a:lnTo>
                  <a:lnTo>
                    <a:pt x="5" y="263"/>
                  </a:lnTo>
                  <a:lnTo>
                    <a:pt x="9" y="261"/>
                  </a:lnTo>
                  <a:lnTo>
                    <a:pt x="10" y="259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3" y="248"/>
                  </a:lnTo>
                  <a:lnTo>
                    <a:pt x="17" y="241"/>
                  </a:lnTo>
                  <a:lnTo>
                    <a:pt x="22" y="233"/>
                  </a:lnTo>
                  <a:lnTo>
                    <a:pt x="27" y="225"/>
                  </a:lnTo>
                  <a:lnTo>
                    <a:pt x="40" y="210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76" y="159"/>
                  </a:lnTo>
                  <a:lnTo>
                    <a:pt x="88" y="141"/>
                  </a:lnTo>
                  <a:lnTo>
                    <a:pt x="101" y="124"/>
                  </a:lnTo>
                  <a:lnTo>
                    <a:pt x="101" y="124"/>
                  </a:lnTo>
                  <a:lnTo>
                    <a:pt x="148" y="65"/>
                  </a:lnTo>
                  <a:lnTo>
                    <a:pt x="173" y="37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9" y="8"/>
                  </a:lnTo>
                  <a:lnTo>
                    <a:pt x="200" y="5"/>
                  </a:lnTo>
                  <a:lnTo>
                    <a:pt x="197" y="1"/>
                  </a:lnTo>
                  <a:lnTo>
                    <a:pt x="193" y="0"/>
                  </a:lnTo>
                  <a:lnTo>
                    <a:pt x="192" y="0"/>
                  </a:lnTo>
                  <a:lnTo>
                    <a:pt x="190" y="1"/>
                  </a:lnTo>
                  <a:lnTo>
                    <a:pt x="19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chenying0907 895"/>
            <p:cNvSpPr>
              <a:spLocks/>
            </p:cNvSpPr>
            <p:nvPr/>
          </p:nvSpPr>
          <p:spPr bwMode="auto">
            <a:xfrm>
              <a:off x="3559176" y="3678238"/>
              <a:ext cx="74613" cy="98425"/>
            </a:xfrm>
            <a:custGeom>
              <a:avLst/>
              <a:gdLst/>
              <a:ahLst/>
              <a:cxnLst>
                <a:cxn ang="0">
                  <a:pos x="178" y="2"/>
                </a:cxn>
                <a:cxn ang="0">
                  <a:pos x="178" y="2"/>
                </a:cxn>
                <a:cxn ang="0">
                  <a:pos x="165" y="12"/>
                </a:cxn>
                <a:cxn ang="0">
                  <a:pos x="151" y="24"/>
                </a:cxn>
                <a:cxn ang="0">
                  <a:pos x="136" y="36"/>
                </a:cxn>
                <a:cxn ang="0">
                  <a:pos x="131" y="42"/>
                </a:cxn>
                <a:cxn ang="0">
                  <a:pos x="126" y="49"/>
                </a:cxn>
                <a:cxn ang="0">
                  <a:pos x="126" y="49"/>
                </a:cxn>
                <a:cxn ang="0">
                  <a:pos x="104" y="82"/>
                </a:cxn>
                <a:cxn ang="0">
                  <a:pos x="80" y="116"/>
                </a:cxn>
                <a:cxn ang="0">
                  <a:pos x="80" y="116"/>
                </a:cxn>
                <a:cxn ang="0">
                  <a:pos x="68" y="133"/>
                </a:cxn>
                <a:cxn ang="0">
                  <a:pos x="56" y="151"/>
                </a:cxn>
                <a:cxn ang="0">
                  <a:pos x="34" y="189"/>
                </a:cxn>
                <a:cxn ang="0">
                  <a:pos x="34" y="189"/>
                </a:cxn>
                <a:cxn ang="0">
                  <a:pos x="25" y="201"/>
                </a:cxn>
                <a:cxn ang="0">
                  <a:pos x="15" y="212"/>
                </a:cxn>
                <a:cxn ang="0">
                  <a:pos x="5" y="224"/>
                </a:cxn>
                <a:cxn ang="0">
                  <a:pos x="2" y="231"/>
                </a:cxn>
                <a:cxn ang="0">
                  <a:pos x="0" y="238"/>
                </a:cxn>
                <a:cxn ang="0">
                  <a:pos x="0" y="238"/>
                </a:cxn>
                <a:cxn ang="0">
                  <a:pos x="0" y="241"/>
                </a:cxn>
                <a:cxn ang="0">
                  <a:pos x="0" y="242"/>
                </a:cxn>
                <a:cxn ang="0">
                  <a:pos x="4" y="245"/>
                </a:cxn>
                <a:cxn ang="0">
                  <a:pos x="8" y="245"/>
                </a:cxn>
                <a:cxn ang="0">
                  <a:pos x="9" y="244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3" y="235"/>
                </a:cxn>
                <a:cxn ang="0">
                  <a:pos x="17" y="228"/>
                </a:cxn>
                <a:cxn ang="0">
                  <a:pos x="29" y="219"/>
                </a:cxn>
                <a:cxn ang="0">
                  <a:pos x="29" y="219"/>
                </a:cxn>
                <a:cxn ang="0">
                  <a:pos x="33" y="214"/>
                </a:cxn>
                <a:cxn ang="0">
                  <a:pos x="37" y="207"/>
                </a:cxn>
                <a:cxn ang="0">
                  <a:pos x="45" y="195"/>
                </a:cxn>
                <a:cxn ang="0">
                  <a:pos x="45" y="195"/>
                </a:cxn>
                <a:cxn ang="0">
                  <a:pos x="84" y="129"/>
                </a:cxn>
                <a:cxn ang="0">
                  <a:pos x="84" y="129"/>
                </a:cxn>
                <a:cxn ang="0">
                  <a:pos x="94" y="114"/>
                </a:cxn>
                <a:cxn ang="0">
                  <a:pos x="104" y="100"/>
                </a:cxn>
                <a:cxn ang="0">
                  <a:pos x="124" y="72"/>
                </a:cxn>
                <a:cxn ang="0">
                  <a:pos x="124" y="72"/>
                </a:cxn>
                <a:cxn ang="0">
                  <a:pos x="131" y="63"/>
                </a:cxn>
                <a:cxn ang="0">
                  <a:pos x="138" y="54"/>
                </a:cxn>
                <a:cxn ang="0">
                  <a:pos x="153" y="40"/>
                </a:cxn>
                <a:cxn ang="0">
                  <a:pos x="186" y="10"/>
                </a:cxn>
                <a:cxn ang="0">
                  <a:pos x="186" y="10"/>
                </a:cxn>
                <a:cxn ang="0">
                  <a:pos x="187" y="7"/>
                </a:cxn>
                <a:cxn ang="0">
                  <a:pos x="189" y="6"/>
                </a:cxn>
                <a:cxn ang="0">
                  <a:pos x="186" y="2"/>
                </a:cxn>
                <a:cxn ang="0">
                  <a:pos x="182" y="0"/>
                </a:cxn>
                <a:cxn ang="0">
                  <a:pos x="181" y="0"/>
                </a:cxn>
                <a:cxn ang="0">
                  <a:pos x="178" y="2"/>
                </a:cxn>
                <a:cxn ang="0">
                  <a:pos x="178" y="2"/>
                </a:cxn>
              </a:cxnLst>
              <a:rect l="0" t="0" r="r" b="b"/>
              <a:pathLst>
                <a:path w="189" h="245">
                  <a:moveTo>
                    <a:pt x="178" y="2"/>
                  </a:moveTo>
                  <a:lnTo>
                    <a:pt x="178" y="2"/>
                  </a:lnTo>
                  <a:lnTo>
                    <a:pt x="165" y="12"/>
                  </a:lnTo>
                  <a:lnTo>
                    <a:pt x="151" y="24"/>
                  </a:lnTo>
                  <a:lnTo>
                    <a:pt x="136" y="36"/>
                  </a:lnTo>
                  <a:lnTo>
                    <a:pt x="131" y="42"/>
                  </a:lnTo>
                  <a:lnTo>
                    <a:pt x="126" y="49"/>
                  </a:lnTo>
                  <a:lnTo>
                    <a:pt x="126" y="49"/>
                  </a:lnTo>
                  <a:lnTo>
                    <a:pt x="104" y="82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68" y="133"/>
                  </a:lnTo>
                  <a:lnTo>
                    <a:pt x="56" y="151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5" y="201"/>
                  </a:lnTo>
                  <a:lnTo>
                    <a:pt x="15" y="212"/>
                  </a:lnTo>
                  <a:lnTo>
                    <a:pt x="5" y="224"/>
                  </a:lnTo>
                  <a:lnTo>
                    <a:pt x="2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0" y="242"/>
                  </a:lnTo>
                  <a:lnTo>
                    <a:pt x="4" y="245"/>
                  </a:lnTo>
                  <a:lnTo>
                    <a:pt x="8" y="245"/>
                  </a:lnTo>
                  <a:lnTo>
                    <a:pt x="9" y="244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3" y="235"/>
                  </a:lnTo>
                  <a:lnTo>
                    <a:pt x="17" y="228"/>
                  </a:lnTo>
                  <a:lnTo>
                    <a:pt x="29" y="219"/>
                  </a:lnTo>
                  <a:lnTo>
                    <a:pt x="29" y="219"/>
                  </a:lnTo>
                  <a:lnTo>
                    <a:pt x="33" y="214"/>
                  </a:lnTo>
                  <a:lnTo>
                    <a:pt x="37" y="207"/>
                  </a:lnTo>
                  <a:lnTo>
                    <a:pt x="45" y="195"/>
                  </a:lnTo>
                  <a:lnTo>
                    <a:pt x="45" y="195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94" y="114"/>
                  </a:lnTo>
                  <a:lnTo>
                    <a:pt x="104" y="100"/>
                  </a:lnTo>
                  <a:lnTo>
                    <a:pt x="124" y="72"/>
                  </a:lnTo>
                  <a:lnTo>
                    <a:pt x="124" y="72"/>
                  </a:lnTo>
                  <a:lnTo>
                    <a:pt x="131" y="63"/>
                  </a:lnTo>
                  <a:lnTo>
                    <a:pt x="138" y="54"/>
                  </a:lnTo>
                  <a:lnTo>
                    <a:pt x="153" y="40"/>
                  </a:lnTo>
                  <a:lnTo>
                    <a:pt x="186" y="10"/>
                  </a:lnTo>
                  <a:lnTo>
                    <a:pt x="186" y="10"/>
                  </a:lnTo>
                  <a:lnTo>
                    <a:pt x="187" y="7"/>
                  </a:lnTo>
                  <a:lnTo>
                    <a:pt x="189" y="6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81" y="0"/>
                  </a:lnTo>
                  <a:lnTo>
                    <a:pt x="178" y="2"/>
                  </a:lnTo>
                  <a:lnTo>
                    <a:pt x="17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chenying0907 896"/>
            <p:cNvSpPr>
              <a:spLocks/>
            </p:cNvSpPr>
            <p:nvPr/>
          </p:nvSpPr>
          <p:spPr bwMode="auto">
            <a:xfrm>
              <a:off x="3594101" y="3630613"/>
              <a:ext cx="122238" cy="152400"/>
            </a:xfrm>
            <a:custGeom>
              <a:avLst/>
              <a:gdLst/>
              <a:ahLst/>
              <a:cxnLst>
                <a:cxn ang="0">
                  <a:pos x="298" y="1"/>
                </a:cxn>
                <a:cxn ang="0">
                  <a:pos x="298" y="1"/>
                </a:cxn>
                <a:cxn ang="0">
                  <a:pos x="280" y="22"/>
                </a:cxn>
                <a:cxn ang="0">
                  <a:pos x="263" y="43"/>
                </a:cxn>
                <a:cxn ang="0">
                  <a:pos x="228" y="86"/>
                </a:cxn>
                <a:cxn ang="0">
                  <a:pos x="228" y="86"/>
                </a:cxn>
                <a:cxn ang="0">
                  <a:pos x="190" y="132"/>
                </a:cxn>
                <a:cxn ang="0">
                  <a:pos x="173" y="154"/>
                </a:cxn>
                <a:cxn ang="0">
                  <a:pos x="156" y="179"/>
                </a:cxn>
                <a:cxn ang="0">
                  <a:pos x="156" y="179"/>
                </a:cxn>
                <a:cxn ang="0">
                  <a:pos x="135" y="205"/>
                </a:cxn>
                <a:cxn ang="0">
                  <a:pos x="114" y="230"/>
                </a:cxn>
                <a:cxn ang="0">
                  <a:pos x="70" y="280"/>
                </a:cxn>
                <a:cxn ang="0">
                  <a:pos x="70" y="280"/>
                </a:cxn>
                <a:cxn ang="0">
                  <a:pos x="53" y="302"/>
                </a:cxn>
                <a:cxn ang="0">
                  <a:pos x="36" y="327"/>
                </a:cxn>
                <a:cxn ang="0">
                  <a:pos x="20" y="351"/>
                </a:cxn>
                <a:cxn ang="0">
                  <a:pos x="11" y="361"/>
                </a:cxn>
                <a:cxn ang="0">
                  <a:pos x="2" y="373"/>
                </a:cxn>
                <a:cxn ang="0">
                  <a:pos x="2" y="373"/>
                </a:cxn>
                <a:cxn ang="0">
                  <a:pos x="0" y="375"/>
                </a:cxn>
                <a:cxn ang="0">
                  <a:pos x="0" y="377"/>
                </a:cxn>
                <a:cxn ang="0">
                  <a:pos x="3" y="381"/>
                </a:cxn>
                <a:cxn ang="0">
                  <a:pos x="5" y="382"/>
                </a:cxn>
                <a:cxn ang="0">
                  <a:pos x="8" y="382"/>
                </a:cxn>
                <a:cxn ang="0">
                  <a:pos x="9" y="381"/>
                </a:cxn>
                <a:cxn ang="0">
                  <a:pos x="9" y="381"/>
                </a:cxn>
                <a:cxn ang="0">
                  <a:pos x="26" y="360"/>
                </a:cxn>
                <a:cxn ang="0">
                  <a:pos x="41" y="339"/>
                </a:cxn>
                <a:cxn ang="0">
                  <a:pos x="55" y="317"/>
                </a:cxn>
                <a:cxn ang="0">
                  <a:pos x="71" y="296"/>
                </a:cxn>
                <a:cxn ang="0">
                  <a:pos x="71" y="296"/>
                </a:cxn>
                <a:cxn ang="0">
                  <a:pos x="91" y="272"/>
                </a:cxn>
                <a:cxn ang="0">
                  <a:pos x="111" y="250"/>
                </a:cxn>
                <a:cxn ang="0">
                  <a:pos x="153" y="204"/>
                </a:cxn>
                <a:cxn ang="0">
                  <a:pos x="153" y="204"/>
                </a:cxn>
                <a:cxn ang="0">
                  <a:pos x="161" y="194"/>
                </a:cxn>
                <a:cxn ang="0">
                  <a:pos x="169" y="182"/>
                </a:cxn>
                <a:cxn ang="0">
                  <a:pos x="183" y="158"/>
                </a:cxn>
                <a:cxn ang="0">
                  <a:pos x="183" y="158"/>
                </a:cxn>
                <a:cxn ang="0">
                  <a:pos x="206" y="130"/>
                </a:cxn>
                <a:cxn ang="0">
                  <a:pos x="229" y="102"/>
                </a:cxn>
                <a:cxn ang="0">
                  <a:pos x="229" y="102"/>
                </a:cxn>
                <a:cxn ang="0">
                  <a:pos x="267" y="55"/>
                </a:cxn>
                <a:cxn ang="0">
                  <a:pos x="287" y="32"/>
                </a:cxn>
                <a:cxn ang="0">
                  <a:pos x="306" y="9"/>
                </a:cxn>
                <a:cxn ang="0">
                  <a:pos x="306" y="9"/>
                </a:cxn>
                <a:cxn ang="0">
                  <a:pos x="308" y="8"/>
                </a:cxn>
                <a:cxn ang="0">
                  <a:pos x="309" y="5"/>
                </a:cxn>
                <a:cxn ang="0">
                  <a:pos x="306" y="1"/>
                </a:cxn>
                <a:cxn ang="0">
                  <a:pos x="302" y="0"/>
                </a:cxn>
                <a:cxn ang="0">
                  <a:pos x="301" y="0"/>
                </a:cxn>
                <a:cxn ang="0">
                  <a:pos x="298" y="1"/>
                </a:cxn>
                <a:cxn ang="0">
                  <a:pos x="298" y="1"/>
                </a:cxn>
              </a:cxnLst>
              <a:rect l="0" t="0" r="r" b="b"/>
              <a:pathLst>
                <a:path w="309" h="382">
                  <a:moveTo>
                    <a:pt x="298" y="1"/>
                  </a:moveTo>
                  <a:lnTo>
                    <a:pt x="298" y="1"/>
                  </a:lnTo>
                  <a:lnTo>
                    <a:pt x="280" y="22"/>
                  </a:lnTo>
                  <a:lnTo>
                    <a:pt x="263" y="43"/>
                  </a:lnTo>
                  <a:lnTo>
                    <a:pt x="228" y="86"/>
                  </a:lnTo>
                  <a:lnTo>
                    <a:pt x="228" y="86"/>
                  </a:lnTo>
                  <a:lnTo>
                    <a:pt x="190" y="132"/>
                  </a:lnTo>
                  <a:lnTo>
                    <a:pt x="173" y="154"/>
                  </a:lnTo>
                  <a:lnTo>
                    <a:pt x="156" y="179"/>
                  </a:lnTo>
                  <a:lnTo>
                    <a:pt x="156" y="179"/>
                  </a:lnTo>
                  <a:lnTo>
                    <a:pt x="135" y="205"/>
                  </a:lnTo>
                  <a:lnTo>
                    <a:pt x="114" y="23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53" y="302"/>
                  </a:lnTo>
                  <a:lnTo>
                    <a:pt x="36" y="327"/>
                  </a:lnTo>
                  <a:lnTo>
                    <a:pt x="20" y="351"/>
                  </a:lnTo>
                  <a:lnTo>
                    <a:pt x="11" y="361"/>
                  </a:lnTo>
                  <a:lnTo>
                    <a:pt x="2" y="373"/>
                  </a:lnTo>
                  <a:lnTo>
                    <a:pt x="2" y="373"/>
                  </a:lnTo>
                  <a:lnTo>
                    <a:pt x="0" y="375"/>
                  </a:lnTo>
                  <a:lnTo>
                    <a:pt x="0" y="377"/>
                  </a:lnTo>
                  <a:lnTo>
                    <a:pt x="3" y="381"/>
                  </a:lnTo>
                  <a:lnTo>
                    <a:pt x="5" y="382"/>
                  </a:lnTo>
                  <a:lnTo>
                    <a:pt x="8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26" y="360"/>
                  </a:lnTo>
                  <a:lnTo>
                    <a:pt x="41" y="339"/>
                  </a:lnTo>
                  <a:lnTo>
                    <a:pt x="55" y="317"/>
                  </a:lnTo>
                  <a:lnTo>
                    <a:pt x="71" y="296"/>
                  </a:lnTo>
                  <a:lnTo>
                    <a:pt x="71" y="296"/>
                  </a:lnTo>
                  <a:lnTo>
                    <a:pt x="91" y="272"/>
                  </a:lnTo>
                  <a:lnTo>
                    <a:pt x="111" y="250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61" y="194"/>
                  </a:lnTo>
                  <a:lnTo>
                    <a:pt x="169" y="182"/>
                  </a:lnTo>
                  <a:lnTo>
                    <a:pt x="183" y="158"/>
                  </a:lnTo>
                  <a:lnTo>
                    <a:pt x="183" y="158"/>
                  </a:lnTo>
                  <a:lnTo>
                    <a:pt x="206" y="130"/>
                  </a:lnTo>
                  <a:lnTo>
                    <a:pt x="229" y="102"/>
                  </a:lnTo>
                  <a:lnTo>
                    <a:pt x="229" y="102"/>
                  </a:lnTo>
                  <a:lnTo>
                    <a:pt x="267" y="55"/>
                  </a:lnTo>
                  <a:lnTo>
                    <a:pt x="287" y="32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8" y="8"/>
                  </a:lnTo>
                  <a:lnTo>
                    <a:pt x="309" y="5"/>
                  </a:lnTo>
                  <a:lnTo>
                    <a:pt x="306" y="1"/>
                  </a:lnTo>
                  <a:lnTo>
                    <a:pt x="302" y="0"/>
                  </a:lnTo>
                  <a:lnTo>
                    <a:pt x="301" y="0"/>
                  </a:lnTo>
                  <a:lnTo>
                    <a:pt x="298" y="1"/>
                  </a:lnTo>
                  <a:lnTo>
                    <a:pt x="29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chenying0907 897"/>
            <p:cNvSpPr>
              <a:spLocks/>
            </p:cNvSpPr>
            <p:nvPr/>
          </p:nvSpPr>
          <p:spPr bwMode="auto">
            <a:xfrm>
              <a:off x="3629026" y="3665538"/>
              <a:ext cx="88900" cy="111125"/>
            </a:xfrm>
            <a:custGeom>
              <a:avLst/>
              <a:gdLst/>
              <a:ahLst/>
              <a:cxnLst>
                <a:cxn ang="0">
                  <a:pos x="222" y="5"/>
                </a:cxn>
                <a:cxn ang="0">
                  <a:pos x="220" y="1"/>
                </a:cxn>
                <a:cxn ang="0">
                  <a:pos x="216" y="1"/>
                </a:cxn>
                <a:cxn ang="0">
                  <a:pos x="212" y="5"/>
                </a:cxn>
                <a:cxn ang="0">
                  <a:pos x="212" y="8"/>
                </a:cxn>
                <a:cxn ang="0">
                  <a:pos x="210" y="13"/>
                </a:cxn>
                <a:cxn ang="0">
                  <a:pos x="201" y="28"/>
                </a:cxn>
                <a:cxn ang="0">
                  <a:pos x="180" y="50"/>
                </a:cxn>
                <a:cxn ang="0">
                  <a:pos x="170" y="60"/>
                </a:cxn>
                <a:cxn ang="0">
                  <a:pos x="124" y="123"/>
                </a:cxn>
                <a:cxn ang="0">
                  <a:pos x="107" y="144"/>
                </a:cxn>
                <a:cxn ang="0">
                  <a:pos x="51" y="207"/>
                </a:cxn>
                <a:cxn ang="0">
                  <a:pos x="39" y="219"/>
                </a:cxn>
                <a:cxn ang="0">
                  <a:pos x="29" y="232"/>
                </a:cxn>
                <a:cxn ang="0">
                  <a:pos x="23" y="242"/>
                </a:cxn>
                <a:cxn ang="0">
                  <a:pos x="12" y="262"/>
                </a:cxn>
                <a:cxn ang="0">
                  <a:pos x="2" y="270"/>
                </a:cxn>
                <a:cxn ang="0">
                  <a:pos x="0" y="273"/>
                </a:cxn>
                <a:cxn ang="0">
                  <a:pos x="2" y="280"/>
                </a:cxn>
                <a:cxn ang="0">
                  <a:pos x="6" y="280"/>
                </a:cxn>
                <a:cxn ang="0">
                  <a:pos x="8" y="280"/>
                </a:cxn>
                <a:cxn ang="0">
                  <a:pos x="21" y="267"/>
                </a:cxn>
                <a:cxn ang="0">
                  <a:pos x="40" y="237"/>
                </a:cxn>
                <a:cxn ang="0">
                  <a:pos x="51" y="222"/>
                </a:cxn>
                <a:cxn ang="0">
                  <a:pos x="129" y="136"/>
                </a:cxn>
                <a:cxn ang="0">
                  <a:pos x="138" y="124"/>
                </a:cxn>
                <a:cxn ang="0">
                  <a:pos x="162" y="90"/>
                </a:cxn>
                <a:cxn ang="0">
                  <a:pos x="187" y="56"/>
                </a:cxn>
                <a:cxn ang="0">
                  <a:pos x="197" y="46"/>
                </a:cxn>
                <a:cxn ang="0">
                  <a:pos x="216" y="28"/>
                </a:cxn>
                <a:cxn ang="0">
                  <a:pos x="221" y="17"/>
                </a:cxn>
                <a:cxn ang="0">
                  <a:pos x="222" y="5"/>
                </a:cxn>
              </a:cxnLst>
              <a:rect l="0" t="0" r="r" b="b"/>
              <a:pathLst>
                <a:path w="222" h="280">
                  <a:moveTo>
                    <a:pt x="222" y="5"/>
                  </a:moveTo>
                  <a:lnTo>
                    <a:pt x="222" y="5"/>
                  </a:lnTo>
                  <a:lnTo>
                    <a:pt x="221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2" y="3"/>
                  </a:lnTo>
                  <a:lnTo>
                    <a:pt x="212" y="5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212" y="11"/>
                  </a:lnTo>
                  <a:lnTo>
                    <a:pt x="210" y="13"/>
                  </a:lnTo>
                  <a:lnTo>
                    <a:pt x="206" y="20"/>
                  </a:lnTo>
                  <a:lnTo>
                    <a:pt x="201" y="28"/>
                  </a:lnTo>
                  <a:lnTo>
                    <a:pt x="195" y="35"/>
                  </a:lnTo>
                  <a:lnTo>
                    <a:pt x="180" y="5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40" y="102"/>
                  </a:lnTo>
                  <a:lnTo>
                    <a:pt x="124" y="123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80" y="175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39" y="219"/>
                  </a:lnTo>
                  <a:lnTo>
                    <a:pt x="34" y="225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3" y="242"/>
                  </a:lnTo>
                  <a:lnTo>
                    <a:pt x="18" y="253"/>
                  </a:lnTo>
                  <a:lnTo>
                    <a:pt x="12" y="262"/>
                  </a:lnTo>
                  <a:lnTo>
                    <a:pt x="2" y="270"/>
                  </a:lnTo>
                  <a:lnTo>
                    <a:pt x="2" y="270"/>
                  </a:lnTo>
                  <a:lnTo>
                    <a:pt x="1" y="271"/>
                  </a:lnTo>
                  <a:lnTo>
                    <a:pt x="0" y="273"/>
                  </a:lnTo>
                  <a:lnTo>
                    <a:pt x="1" y="277"/>
                  </a:lnTo>
                  <a:lnTo>
                    <a:pt x="2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80"/>
                  </a:lnTo>
                  <a:lnTo>
                    <a:pt x="16" y="273"/>
                  </a:lnTo>
                  <a:lnTo>
                    <a:pt x="21" y="267"/>
                  </a:lnTo>
                  <a:lnTo>
                    <a:pt x="31" y="253"/>
                  </a:lnTo>
                  <a:lnTo>
                    <a:pt x="40" y="237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90" y="179"/>
                  </a:lnTo>
                  <a:lnTo>
                    <a:pt x="129" y="136"/>
                  </a:lnTo>
                  <a:lnTo>
                    <a:pt x="129" y="136"/>
                  </a:lnTo>
                  <a:lnTo>
                    <a:pt x="138" y="124"/>
                  </a:lnTo>
                  <a:lnTo>
                    <a:pt x="146" y="114"/>
                  </a:lnTo>
                  <a:lnTo>
                    <a:pt x="162" y="90"/>
                  </a:lnTo>
                  <a:lnTo>
                    <a:pt x="178" y="67"/>
                  </a:lnTo>
                  <a:lnTo>
                    <a:pt x="187" y="56"/>
                  </a:lnTo>
                  <a:lnTo>
                    <a:pt x="197" y="46"/>
                  </a:lnTo>
                  <a:lnTo>
                    <a:pt x="197" y="46"/>
                  </a:lnTo>
                  <a:lnTo>
                    <a:pt x="206" y="37"/>
                  </a:lnTo>
                  <a:lnTo>
                    <a:pt x="216" y="28"/>
                  </a:lnTo>
                  <a:lnTo>
                    <a:pt x="218" y="22"/>
                  </a:lnTo>
                  <a:lnTo>
                    <a:pt x="221" y="17"/>
                  </a:lnTo>
                  <a:lnTo>
                    <a:pt x="222" y="12"/>
                  </a:lnTo>
                  <a:lnTo>
                    <a:pt x="222" y="5"/>
                  </a:lnTo>
                  <a:lnTo>
                    <a:pt x="2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chenying0907 898"/>
            <p:cNvSpPr>
              <a:spLocks/>
            </p:cNvSpPr>
            <p:nvPr/>
          </p:nvSpPr>
          <p:spPr bwMode="auto">
            <a:xfrm>
              <a:off x="3668713" y="3692526"/>
              <a:ext cx="60325" cy="80963"/>
            </a:xfrm>
            <a:custGeom>
              <a:avLst/>
              <a:gdLst/>
              <a:ahLst/>
              <a:cxnLst>
                <a:cxn ang="0">
                  <a:pos x="142" y="4"/>
                </a:cxn>
                <a:cxn ang="0">
                  <a:pos x="142" y="4"/>
                </a:cxn>
                <a:cxn ang="0">
                  <a:pos x="141" y="8"/>
                </a:cxn>
                <a:cxn ang="0">
                  <a:pos x="138" y="14"/>
                </a:cxn>
                <a:cxn ang="0">
                  <a:pos x="130" y="24"/>
                </a:cxn>
                <a:cxn ang="0">
                  <a:pos x="121" y="34"/>
                </a:cxn>
                <a:cxn ang="0">
                  <a:pos x="115" y="42"/>
                </a:cxn>
                <a:cxn ang="0">
                  <a:pos x="115" y="42"/>
                </a:cxn>
                <a:cxn ang="0">
                  <a:pos x="95" y="70"/>
                </a:cxn>
                <a:cxn ang="0">
                  <a:pos x="77" y="97"/>
                </a:cxn>
                <a:cxn ang="0">
                  <a:pos x="77" y="97"/>
                </a:cxn>
                <a:cxn ang="0">
                  <a:pos x="68" y="110"/>
                </a:cxn>
                <a:cxn ang="0">
                  <a:pos x="58" y="122"/>
                </a:cxn>
                <a:cxn ang="0">
                  <a:pos x="38" y="147"/>
                </a:cxn>
                <a:cxn ang="0">
                  <a:pos x="18" y="170"/>
                </a:cxn>
                <a:cxn ang="0">
                  <a:pos x="9" y="184"/>
                </a:cxn>
                <a:cxn ang="0">
                  <a:pos x="1" y="197"/>
                </a:cxn>
                <a:cxn ang="0">
                  <a:pos x="1" y="197"/>
                </a:cxn>
                <a:cxn ang="0">
                  <a:pos x="0" y="199"/>
                </a:cxn>
                <a:cxn ang="0">
                  <a:pos x="0" y="202"/>
                </a:cxn>
                <a:cxn ang="0">
                  <a:pos x="2" y="204"/>
                </a:cxn>
                <a:cxn ang="0">
                  <a:pos x="6" y="206"/>
                </a:cxn>
                <a:cxn ang="0">
                  <a:pos x="9" y="204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19" y="189"/>
                </a:cxn>
                <a:cxn ang="0">
                  <a:pos x="30" y="177"/>
                </a:cxn>
                <a:cxn ang="0">
                  <a:pos x="51" y="152"/>
                </a:cxn>
                <a:cxn ang="0">
                  <a:pos x="51" y="152"/>
                </a:cxn>
                <a:cxn ang="0">
                  <a:pos x="69" y="129"/>
                </a:cxn>
                <a:cxn ang="0">
                  <a:pos x="87" y="102"/>
                </a:cxn>
                <a:cxn ang="0">
                  <a:pos x="87" y="102"/>
                </a:cxn>
                <a:cxn ang="0">
                  <a:pos x="124" y="49"/>
                </a:cxn>
                <a:cxn ang="0">
                  <a:pos x="124" y="49"/>
                </a:cxn>
                <a:cxn ang="0">
                  <a:pos x="133" y="38"/>
                </a:cxn>
                <a:cxn ang="0">
                  <a:pos x="141" y="29"/>
                </a:cxn>
                <a:cxn ang="0">
                  <a:pos x="149" y="19"/>
                </a:cxn>
                <a:cxn ang="0">
                  <a:pos x="151" y="14"/>
                </a:cxn>
                <a:cxn ang="0">
                  <a:pos x="154" y="7"/>
                </a:cxn>
                <a:cxn ang="0">
                  <a:pos x="154" y="7"/>
                </a:cxn>
                <a:cxn ang="0">
                  <a:pos x="154" y="4"/>
                </a:cxn>
                <a:cxn ang="0">
                  <a:pos x="153" y="3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4" y="2"/>
                </a:cxn>
                <a:cxn ang="0">
                  <a:pos x="142" y="4"/>
                </a:cxn>
                <a:cxn ang="0">
                  <a:pos x="142" y="4"/>
                </a:cxn>
              </a:cxnLst>
              <a:rect l="0" t="0" r="r" b="b"/>
              <a:pathLst>
                <a:path w="154" h="206">
                  <a:moveTo>
                    <a:pt x="142" y="4"/>
                  </a:moveTo>
                  <a:lnTo>
                    <a:pt x="142" y="4"/>
                  </a:lnTo>
                  <a:lnTo>
                    <a:pt x="141" y="8"/>
                  </a:lnTo>
                  <a:lnTo>
                    <a:pt x="138" y="14"/>
                  </a:lnTo>
                  <a:lnTo>
                    <a:pt x="130" y="24"/>
                  </a:lnTo>
                  <a:lnTo>
                    <a:pt x="121" y="3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95" y="7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68" y="110"/>
                  </a:lnTo>
                  <a:lnTo>
                    <a:pt x="58" y="122"/>
                  </a:lnTo>
                  <a:lnTo>
                    <a:pt x="38" y="147"/>
                  </a:lnTo>
                  <a:lnTo>
                    <a:pt x="18" y="170"/>
                  </a:lnTo>
                  <a:lnTo>
                    <a:pt x="9" y="184"/>
                  </a:lnTo>
                  <a:lnTo>
                    <a:pt x="1" y="197"/>
                  </a:lnTo>
                  <a:lnTo>
                    <a:pt x="1" y="197"/>
                  </a:lnTo>
                  <a:lnTo>
                    <a:pt x="0" y="199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6" y="206"/>
                  </a:lnTo>
                  <a:lnTo>
                    <a:pt x="9" y="204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19" y="189"/>
                  </a:lnTo>
                  <a:lnTo>
                    <a:pt x="30" y="177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69" y="129"/>
                  </a:lnTo>
                  <a:lnTo>
                    <a:pt x="87" y="102"/>
                  </a:lnTo>
                  <a:lnTo>
                    <a:pt x="87" y="102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33" y="38"/>
                  </a:lnTo>
                  <a:lnTo>
                    <a:pt x="141" y="29"/>
                  </a:lnTo>
                  <a:lnTo>
                    <a:pt x="149" y="19"/>
                  </a:lnTo>
                  <a:lnTo>
                    <a:pt x="151" y="14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4"/>
                  </a:lnTo>
                  <a:lnTo>
                    <a:pt x="153" y="3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4" y="2"/>
                  </a:lnTo>
                  <a:lnTo>
                    <a:pt x="142" y="4"/>
                  </a:lnTo>
                  <a:lnTo>
                    <a:pt x="14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chenying0907 899"/>
            <p:cNvSpPr>
              <a:spLocks/>
            </p:cNvSpPr>
            <p:nvPr/>
          </p:nvSpPr>
          <p:spPr bwMode="auto">
            <a:xfrm>
              <a:off x="3697288" y="3721101"/>
              <a:ext cx="41275" cy="50800"/>
            </a:xfrm>
            <a:custGeom>
              <a:avLst/>
              <a:gdLst/>
              <a:ahLst/>
              <a:cxnLst>
                <a:cxn ang="0">
                  <a:pos x="93" y="2"/>
                </a:cxn>
                <a:cxn ang="0">
                  <a:pos x="93" y="2"/>
                </a:cxn>
                <a:cxn ang="0">
                  <a:pos x="80" y="15"/>
                </a:cxn>
                <a:cxn ang="0">
                  <a:pos x="68" y="30"/>
                </a:cxn>
                <a:cxn ang="0">
                  <a:pos x="46" y="59"/>
                </a:cxn>
                <a:cxn ang="0">
                  <a:pos x="24" y="87"/>
                </a:cxn>
                <a:cxn ang="0">
                  <a:pos x="1" y="116"/>
                </a:cxn>
                <a:cxn ang="0">
                  <a:pos x="1" y="116"/>
                </a:cxn>
                <a:cxn ang="0">
                  <a:pos x="0" y="119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4" y="125"/>
                </a:cxn>
                <a:cxn ang="0">
                  <a:pos x="5" y="127"/>
                </a:cxn>
                <a:cxn ang="0">
                  <a:pos x="8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32" y="95"/>
                </a:cxn>
                <a:cxn ang="0">
                  <a:pos x="54" y="66"/>
                </a:cxn>
                <a:cxn ang="0">
                  <a:pos x="76" y="38"/>
                </a:cxn>
                <a:cxn ang="0">
                  <a:pos x="89" y="23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8"/>
                </a:cxn>
                <a:cxn ang="0">
                  <a:pos x="102" y="6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3" y="2"/>
                </a:cxn>
                <a:cxn ang="0">
                  <a:pos x="93" y="2"/>
                </a:cxn>
              </a:cxnLst>
              <a:rect l="0" t="0" r="r" b="b"/>
              <a:pathLst>
                <a:path w="102" h="127">
                  <a:moveTo>
                    <a:pt x="93" y="2"/>
                  </a:moveTo>
                  <a:lnTo>
                    <a:pt x="93" y="2"/>
                  </a:lnTo>
                  <a:lnTo>
                    <a:pt x="80" y="15"/>
                  </a:lnTo>
                  <a:lnTo>
                    <a:pt x="68" y="30"/>
                  </a:lnTo>
                  <a:lnTo>
                    <a:pt x="46" y="59"/>
                  </a:lnTo>
                  <a:lnTo>
                    <a:pt x="24" y="87"/>
                  </a:lnTo>
                  <a:lnTo>
                    <a:pt x="1" y="116"/>
                  </a:lnTo>
                  <a:lnTo>
                    <a:pt x="1" y="116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4" y="125"/>
                  </a:lnTo>
                  <a:lnTo>
                    <a:pt x="5" y="127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32" y="95"/>
                  </a:lnTo>
                  <a:lnTo>
                    <a:pt x="54" y="66"/>
                  </a:lnTo>
                  <a:lnTo>
                    <a:pt x="76" y="38"/>
                  </a:lnTo>
                  <a:lnTo>
                    <a:pt x="89" y="2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8"/>
                  </a:lnTo>
                  <a:lnTo>
                    <a:pt x="102" y="6"/>
                  </a:lnTo>
                  <a:lnTo>
                    <a:pt x="101" y="2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3" y="2"/>
                  </a:lnTo>
                  <a:lnTo>
                    <a:pt x="9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chenying0907 900"/>
            <p:cNvSpPr>
              <a:spLocks/>
            </p:cNvSpPr>
            <p:nvPr/>
          </p:nvSpPr>
          <p:spPr bwMode="auto">
            <a:xfrm>
              <a:off x="3511551" y="3597276"/>
              <a:ext cx="38100" cy="52388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68" y="35"/>
                </a:cxn>
                <a:cxn ang="0">
                  <a:pos x="48" y="65"/>
                </a:cxn>
                <a:cxn ang="0">
                  <a:pos x="26" y="95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4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5" y="132"/>
                </a:cxn>
                <a:cxn ang="0">
                  <a:pos x="8" y="132"/>
                </a:cxn>
                <a:cxn ang="0">
                  <a:pos x="9" y="131"/>
                </a:cxn>
                <a:cxn ang="0">
                  <a:pos x="9" y="131"/>
                </a:cxn>
                <a:cxn ang="0">
                  <a:pos x="35" y="102"/>
                </a:cxn>
                <a:cxn ang="0">
                  <a:pos x="57" y="73"/>
                </a:cxn>
                <a:cxn ang="0">
                  <a:pos x="78" y="4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7" y="6"/>
                </a:cxn>
                <a:cxn ang="0">
                  <a:pos x="97" y="4"/>
                </a:cxn>
                <a:cxn ang="0">
                  <a:pos x="94" y="1"/>
                </a:cxn>
                <a:cxn ang="0">
                  <a:pos x="90" y="0"/>
                </a:cxn>
                <a:cxn ang="0">
                  <a:pos x="88" y="1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7" h="132">
                  <a:moveTo>
                    <a:pt x="86" y="4"/>
                  </a:moveTo>
                  <a:lnTo>
                    <a:pt x="86" y="4"/>
                  </a:lnTo>
                  <a:lnTo>
                    <a:pt x="68" y="35"/>
                  </a:lnTo>
                  <a:lnTo>
                    <a:pt x="48" y="65"/>
                  </a:lnTo>
                  <a:lnTo>
                    <a:pt x="26" y="95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5" y="132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35" y="102"/>
                  </a:lnTo>
                  <a:lnTo>
                    <a:pt x="57" y="73"/>
                  </a:lnTo>
                  <a:lnTo>
                    <a:pt x="78" y="4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7" y="6"/>
                  </a:lnTo>
                  <a:lnTo>
                    <a:pt x="97" y="4"/>
                  </a:lnTo>
                  <a:lnTo>
                    <a:pt x="94" y="1"/>
                  </a:lnTo>
                  <a:lnTo>
                    <a:pt x="90" y="0"/>
                  </a:lnTo>
                  <a:lnTo>
                    <a:pt x="88" y="1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chenying0907 901"/>
            <p:cNvSpPr>
              <a:spLocks/>
            </p:cNvSpPr>
            <p:nvPr/>
          </p:nvSpPr>
          <p:spPr bwMode="auto">
            <a:xfrm>
              <a:off x="3522663" y="3532188"/>
              <a:ext cx="114300" cy="157163"/>
            </a:xfrm>
            <a:custGeom>
              <a:avLst/>
              <a:gdLst/>
              <a:ahLst/>
              <a:cxnLst>
                <a:cxn ang="0">
                  <a:pos x="273" y="4"/>
                </a:cxn>
                <a:cxn ang="0">
                  <a:pos x="267" y="18"/>
                </a:cxn>
                <a:cxn ang="0">
                  <a:pos x="233" y="55"/>
                </a:cxn>
                <a:cxn ang="0">
                  <a:pos x="223" y="65"/>
                </a:cxn>
                <a:cxn ang="0">
                  <a:pos x="200" y="98"/>
                </a:cxn>
                <a:cxn ang="0">
                  <a:pos x="163" y="157"/>
                </a:cxn>
                <a:cxn ang="0">
                  <a:pos x="127" y="216"/>
                </a:cxn>
                <a:cxn ang="0">
                  <a:pos x="89" y="264"/>
                </a:cxn>
                <a:cxn ang="0">
                  <a:pos x="62" y="300"/>
                </a:cxn>
                <a:cxn ang="0">
                  <a:pos x="53" y="313"/>
                </a:cxn>
                <a:cxn ang="0">
                  <a:pos x="25" y="358"/>
                </a:cxn>
                <a:cxn ang="0">
                  <a:pos x="14" y="375"/>
                </a:cxn>
                <a:cxn ang="0">
                  <a:pos x="6" y="387"/>
                </a:cxn>
                <a:cxn ang="0">
                  <a:pos x="5" y="388"/>
                </a:cxn>
                <a:cxn ang="0">
                  <a:pos x="1" y="390"/>
                </a:cxn>
                <a:cxn ang="0">
                  <a:pos x="1" y="398"/>
                </a:cxn>
                <a:cxn ang="0">
                  <a:pos x="5" y="399"/>
                </a:cxn>
                <a:cxn ang="0">
                  <a:pos x="11" y="398"/>
                </a:cxn>
                <a:cxn ang="0">
                  <a:pos x="22" y="387"/>
                </a:cxn>
                <a:cxn ang="0">
                  <a:pos x="35" y="364"/>
                </a:cxn>
                <a:cxn ang="0">
                  <a:pos x="43" y="352"/>
                </a:cxn>
                <a:cxn ang="0">
                  <a:pos x="52" y="340"/>
                </a:cxn>
                <a:cxn ang="0">
                  <a:pos x="73" y="302"/>
                </a:cxn>
                <a:cxn ang="0">
                  <a:pos x="79" y="293"/>
                </a:cxn>
                <a:cxn ang="0">
                  <a:pos x="95" y="277"/>
                </a:cxn>
                <a:cxn ang="0">
                  <a:pos x="103" y="269"/>
                </a:cxn>
                <a:cxn ang="0">
                  <a:pos x="119" y="246"/>
                </a:cxn>
                <a:cxn ang="0">
                  <a:pos x="141" y="213"/>
                </a:cxn>
                <a:cxn ang="0">
                  <a:pos x="204" y="114"/>
                </a:cxn>
                <a:cxn ang="0">
                  <a:pos x="215" y="96"/>
                </a:cxn>
                <a:cxn ang="0">
                  <a:pos x="255" y="48"/>
                </a:cxn>
                <a:cxn ang="0">
                  <a:pos x="272" y="29"/>
                </a:cxn>
                <a:cxn ang="0">
                  <a:pos x="282" y="13"/>
                </a:cxn>
                <a:cxn ang="0">
                  <a:pos x="285" y="7"/>
                </a:cxn>
                <a:cxn ang="0">
                  <a:pos x="284" y="3"/>
                </a:cxn>
                <a:cxn ang="0">
                  <a:pos x="277" y="0"/>
                </a:cxn>
                <a:cxn ang="0">
                  <a:pos x="273" y="4"/>
                </a:cxn>
              </a:cxnLst>
              <a:rect l="0" t="0" r="r" b="b"/>
              <a:pathLst>
                <a:path w="285" h="399">
                  <a:moveTo>
                    <a:pt x="273" y="4"/>
                  </a:moveTo>
                  <a:lnTo>
                    <a:pt x="273" y="4"/>
                  </a:lnTo>
                  <a:lnTo>
                    <a:pt x="270" y="11"/>
                  </a:lnTo>
                  <a:lnTo>
                    <a:pt x="267" y="18"/>
                  </a:lnTo>
                  <a:lnTo>
                    <a:pt x="256" y="31"/>
                  </a:lnTo>
                  <a:lnTo>
                    <a:pt x="233" y="55"/>
                  </a:lnTo>
                  <a:lnTo>
                    <a:pt x="233" y="55"/>
                  </a:lnTo>
                  <a:lnTo>
                    <a:pt x="223" y="65"/>
                  </a:lnTo>
                  <a:lnTo>
                    <a:pt x="215" y="7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163" y="157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08" y="241"/>
                  </a:lnTo>
                  <a:lnTo>
                    <a:pt x="89" y="264"/>
                  </a:lnTo>
                  <a:lnTo>
                    <a:pt x="70" y="288"/>
                  </a:lnTo>
                  <a:lnTo>
                    <a:pt x="62" y="300"/>
                  </a:lnTo>
                  <a:lnTo>
                    <a:pt x="53" y="313"/>
                  </a:lnTo>
                  <a:lnTo>
                    <a:pt x="53" y="313"/>
                  </a:lnTo>
                  <a:lnTo>
                    <a:pt x="40" y="336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14" y="375"/>
                  </a:lnTo>
                  <a:lnTo>
                    <a:pt x="9" y="385"/>
                  </a:lnTo>
                  <a:lnTo>
                    <a:pt x="6" y="387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2" y="388"/>
                  </a:lnTo>
                  <a:lnTo>
                    <a:pt x="1" y="390"/>
                  </a:lnTo>
                  <a:lnTo>
                    <a:pt x="0" y="394"/>
                  </a:lnTo>
                  <a:lnTo>
                    <a:pt x="1" y="398"/>
                  </a:lnTo>
                  <a:lnTo>
                    <a:pt x="2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1" y="398"/>
                  </a:lnTo>
                  <a:lnTo>
                    <a:pt x="17" y="394"/>
                  </a:lnTo>
                  <a:lnTo>
                    <a:pt x="22" y="387"/>
                  </a:lnTo>
                  <a:lnTo>
                    <a:pt x="27" y="379"/>
                  </a:lnTo>
                  <a:lnTo>
                    <a:pt x="35" y="364"/>
                  </a:lnTo>
                  <a:lnTo>
                    <a:pt x="39" y="357"/>
                  </a:lnTo>
                  <a:lnTo>
                    <a:pt x="43" y="352"/>
                  </a:lnTo>
                  <a:lnTo>
                    <a:pt x="43" y="352"/>
                  </a:lnTo>
                  <a:lnTo>
                    <a:pt x="52" y="340"/>
                  </a:lnTo>
                  <a:lnTo>
                    <a:pt x="60" y="327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9" y="293"/>
                  </a:lnTo>
                  <a:lnTo>
                    <a:pt x="87" y="285"/>
                  </a:lnTo>
                  <a:lnTo>
                    <a:pt x="95" y="277"/>
                  </a:lnTo>
                  <a:lnTo>
                    <a:pt x="103" y="269"/>
                  </a:lnTo>
                  <a:lnTo>
                    <a:pt x="103" y="269"/>
                  </a:lnTo>
                  <a:lnTo>
                    <a:pt x="111" y="258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41" y="213"/>
                  </a:lnTo>
                  <a:lnTo>
                    <a:pt x="162" y="181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15" y="96"/>
                  </a:lnTo>
                  <a:lnTo>
                    <a:pt x="227" y="80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72" y="29"/>
                  </a:lnTo>
                  <a:lnTo>
                    <a:pt x="280" y="18"/>
                  </a:lnTo>
                  <a:lnTo>
                    <a:pt x="282" y="13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7" y="0"/>
                  </a:lnTo>
                  <a:lnTo>
                    <a:pt x="274" y="1"/>
                  </a:lnTo>
                  <a:lnTo>
                    <a:pt x="273" y="4"/>
                  </a:lnTo>
                  <a:lnTo>
                    <a:pt x="27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chenying0907 902"/>
            <p:cNvSpPr>
              <a:spLocks/>
            </p:cNvSpPr>
            <p:nvPr/>
          </p:nvSpPr>
          <p:spPr bwMode="auto">
            <a:xfrm>
              <a:off x="3600451" y="3543301"/>
              <a:ext cx="68263" cy="95250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2" y="12"/>
                </a:cxn>
                <a:cxn ang="0">
                  <a:pos x="144" y="23"/>
                </a:cxn>
                <a:cxn ang="0">
                  <a:pos x="128" y="46"/>
                </a:cxn>
                <a:cxn ang="0">
                  <a:pos x="114" y="70"/>
                </a:cxn>
                <a:cxn ang="0">
                  <a:pos x="100" y="95"/>
                </a:cxn>
                <a:cxn ang="0">
                  <a:pos x="100" y="95"/>
                </a:cxn>
                <a:cxn ang="0">
                  <a:pos x="92" y="108"/>
                </a:cxn>
                <a:cxn ang="0">
                  <a:pos x="81" y="121"/>
                </a:cxn>
                <a:cxn ang="0">
                  <a:pos x="60" y="148"/>
                </a:cxn>
                <a:cxn ang="0">
                  <a:pos x="60" y="148"/>
                </a:cxn>
                <a:cxn ang="0">
                  <a:pos x="38" y="175"/>
                </a:cxn>
                <a:cxn ang="0">
                  <a:pos x="17" y="203"/>
                </a:cxn>
                <a:cxn ang="0">
                  <a:pos x="17" y="203"/>
                </a:cxn>
                <a:cxn ang="0">
                  <a:pos x="5" y="217"/>
                </a:cxn>
                <a:cxn ang="0">
                  <a:pos x="2" y="227"/>
                </a:cxn>
                <a:cxn ang="0">
                  <a:pos x="0" y="231"/>
                </a:cxn>
                <a:cxn ang="0">
                  <a:pos x="0" y="235"/>
                </a:cxn>
                <a:cxn ang="0">
                  <a:pos x="0" y="235"/>
                </a:cxn>
                <a:cxn ang="0">
                  <a:pos x="2" y="237"/>
                </a:cxn>
                <a:cxn ang="0">
                  <a:pos x="4" y="238"/>
                </a:cxn>
                <a:cxn ang="0">
                  <a:pos x="8" y="239"/>
                </a:cxn>
                <a:cxn ang="0">
                  <a:pos x="9" y="238"/>
                </a:cxn>
                <a:cxn ang="0">
                  <a:pos x="12" y="237"/>
                </a:cxn>
                <a:cxn ang="0">
                  <a:pos x="12" y="234"/>
                </a:cxn>
                <a:cxn ang="0">
                  <a:pos x="12" y="231"/>
                </a:cxn>
                <a:cxn ang="0">
                  <a:pos x="12" y="231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22" y="213"/>
                </a:cxn>
                <a:cxn ang="0">
                  <a:pos x="37" y="195"/>
                </a:cxn>
                <a:cxn ang="0">
                  <a:pos x="37" y="195"/>
                </a:cxn>
                <a:cxn ang="0">
                  <a:pos x="58" y="169"/>
                </a:cxn>
                <a:cxn ang="0">
                  <a:pos x="79" y="144"/>
                </a:cxn>
                <a:cxn ang="0">
                  <a:pos x="79" y="144"/>
                </a:cxn>
                <a:cxn ang="0">
                  <a:pos x="91" y="127"/>
                </a:cxn>
                <a:cxn ang="0">
                  <a:pos x="102" y="110"/>
                </a:cxn>
                <a:cxn ang="0">
                  <a:pos x="123" y="76"/>
                </a:cxn>
                <a:cxn ang="0">
                  <a:pos x="134" y="59"/>
                </a:cxn>
                <a:cxn ang="0">
                  <a:pos x="144" y="40"/>
                </a:cxn>
                <a:cxn ang="0">
                  <a:pos x="157" y="25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2" y="8"/>
                </a:cxn>
                <a:cxn ang="0">
                  <a:pos x="172" y="5"/>
                </a:cxn>
                <a:cxn ang="0">
                  <a:pos x="170" y="1"/>
                </a:cxn>
                <a:cxn ang="0">
                  <a:pos x="166" y="0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72" h="239">
                  <a:moveTo>
                    <a:pt x="162" y="1"/>
                  </a:moveTo>
                  <a:lnTo>
                    <a:pt x="162" y="1"/>
                  </a:lnTo>
                  <a:lnTo>
                    <a:pt x="152" y="12"/>
                  </a:lnTo>
                  <a:lnTo>
                    <a:pt x="144" y="23"/>
                  </a:lnTo>
                  <a:lnTo>
                    <a:pt x="128" y="46"/>
                  </a:lnTo>
                  <a:lnTo>
                    <a:pt x="114" y="70"/>
                  </a:lnTo>
                  <a:lnTo>
                    <a:pt x="100" y="95"/>
                  </a:lnTo>
                  <a:lnTo>
                    <a:pt x="100" y="95"/>
                  </a:lnTo>
                  <a:lnTo>
                    <a:pt x="92" y="108"/>
                  </a:lnTo>
                  <a:lnTo>
                    <a:pt x="81" y="121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38" y="175"/>
                  </a:lnTo>
                  <a:lnTo>
                    <a:pt x="17" y="203"/>
                  </a:lnTo>
                  <a:lnTo>
                    <a:pt x="17" y="203"/>
                  </a:lnTo>
                  <a:lnTo>
                    <a:pt x="5" y="217"/>
                  </a:lnTo>
                  <a:lnTo>
                    <a:pt x="2" y="227"/>
                  </a:lnTo>
                  <a:lnTo>
                    <a:pt x="0" y="231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37"/>
                  </a:lnTo>
                  <a:lnTo>
                    <a:pt x="4" y="238"/>
                  </a:lnTo>
                  <a:lnTo>
                    <a:pt x="8" y="239"/>
                  </a:lnTo>
                  <a:lnTo>
                    <a:pt x="9" y="238"/>
                  </a:lnTo>
                  <a:lnTo>
                    <a:pt x="12" y="237"/>
                  </a:lnTo>
                  <a:lnTo>
                    <a:pt x="12" y="234"/>
                  </a:lnTo>
                  <a:lnTo>
                    <a:pt x="12" y="231"/>
                  </a:lnTo>
                  <a:lnTo>
                    <a:pt x="12" y="231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22" y="213"/>
                  </a:lnTo>
                  <a:lnTo>
                    <a:pt x="37" y="195"/>
                  </a:lnTo>
                  <a:lnTo>
                    <a:pt x="37" y="195"/>
                  </a:lnTo>
                  <a:lnTo>
                    <a:pt x="58" y="169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91" y="127"/>
                  </a:lnTo>
                  <a:lnTo>
                    <a:pt x="102" y="110"/>
                  </a:lnTo>
                  <a:lnTo>
                    <a:pt x="123" y="76"/>
                  </a:lnTo>
                  <a:lnTo>
                    <a:pt x="134" y="59"/>
                  </a:lnTo>
                  <a:lnTo>
                    <a:pt x="144" y="40"/>
                  </a:lnTo>
                  <a:lnTo>
                    <a:pt x="157" y="25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2" y="8"/>
                  </a:lnTo>
                  <a:lnTo>
                    <a:pt x="172" y="5"/>
                  </a:lnTo>
                  <a:lnTo>
                    <a:pt x="170" y="1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chenying0907 903"/>
            <p:cNvSpPr>
              <a:spLocks/>
            </p:cNvSpPr>
            <p:nvPr/>
          </p:nvSpPr>
          <p:spPr bwMode="auto">
            <a:xfrm>
              <a:off x="3633788" y="3560763"/>
              <a:ext cx="53975" cy="80963"/>
            </a:xfrm>
            <a:custGeom>
              <a:avLst/>
              <a:gdLst/>
              <a:ahLst/>
              <a:cxnLst>
                <a:cxn ang="0">
                  <a:pos x="125" y="2"/>
                </a:cxn>
                <a:cxn ang="0">
                  <a:pos x="125" y="2"/>
                </a:cxn>
                <a:cxn ang="0">
                  <a:pos x="119" y="17"/>
                </a:cxn>
                <a:cxn ang="0">
                  <a:pos x="111" y="31"/>
                </a:cxn>
                <a:cxn ang="0">
                  <a:pos x="94" y="58"/>
                </a:cxn>
                <a:cxn ang="0">
                  <a:pos x="57" y="113"/>
                </a:cxn>
                <a:cxn ang="0">
                  <a:pos x="57" y="113"/>
                </a:cxn>
                <a:cxn ang="0">
                  <a:pos x="22" y="164"/>
                </a:cxn>
                <a:cxn ang="0">
                  <a:pos x="22" y="164"/>
                </a:cxn>
                <a:cxn ang="0">
                  <a:pos x="15" y="172"/>
                </a:cxn>
                <a:cxn ang="0">
                  <a:pos x="9" y="180"/>
                </a:cxn>
                <a:cxn ang="0">
                  <a:pos x="4" y="188"/>
                </a:cxn>
                <a:cxn ang="0">
                  <a:pos x="1" y="192"/>
                </a:cxn>
                <a:cxn ang="0">
                  <a:pos x="0" y="197"/>
                </a:cxn>
                <a:cxn ang="0">
                  <a:pos x="0" y="197"/>
                </a:cxn>
                <a:cxn ang="0">
                  <a:pos x="0" y="200"/>
                </a:cxn>
                <a:cxn ang="0">
                  <a:pos x="0" y="202"/>
                </a:cxn>
                <a:cxn ang="0">
                  <a:pos x="4" y="204"/>
                </a:cxn>
                <a:cxn ang="0">
                  <a:pos x="6" y="205"/>
                </a:cxn>
                <a:cxn ang="0">
                  <a:pos x="7" y="204"/>
                </a:cxn>
                <a:cxn ang="0">
                  <a:pos x="9" y="202"/>
                </a:cxn>
                <a:cxn ang="0">
                  <a:pos x="10" y="201"/>
                </a:cxn>
                <a:cxn ang="0">
                  <a:pos x="10" y="201"/>
                </a:cxn>
                <a:cxn ang="0">
                  <a:pos x="11" y="196"/>
                </a:cxn>
                <a:cxn ang="0">
                  <a:pos x="14" y="192"/>
                </a:cxn>
                <a:cxn ang="0">
                  <a:pos x="22" y="180"/>
                </a:cxn>
                <a:cxn ang="0">
                  <a:pos x="31" y="171"/>
                </a:cxn>
                <a:cxn ang="0">
                  <a:pos x="38" y="162"/>
                </a:cxn>
                <a:cxn ang="0">
                  <a:pos x="38" y="162"/>
                </a:cxn>
                <a:cxn ang="0">
                  <a:pos x="56" y="136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07" y="60"/>
                </a:cxn>
                <a:cxn ang="0">
                  <a:pos x="123" y="3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4"/>
                </a:cxn>
                <a:cxn ang="0">
                  <a:pos x="133" y="0"/>
                </a:cxn>
                <a:cxn ang="0">
                  <a:pos x="130" y="0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5" y="2"/>
                </a:cxn>
                <a:cxn ang="0">
                  <a:pos x="125" y="2"/>
                </a:cxn>
              </a:cxnLst>
              <a:rect l="0" t="0" r="r" b="b"/>
              <a:pathLst>
                <a:path w="136" h="205">
                  <a:moveTo>
                    <a:pt x="125" y="2"/>
                  </a:moveTo>
                  <a:lnTo>
                    <a:pt x="125" y="2"/>
                  </a:lnTo>
                  <a:lnTo>
                    <a:pt x="119" y="17"/>
                  </a:lnTo>
                  <a:lnTo>
                    <a:pt x="111" y="31"/>
                  </a:lnTo>
                  <a:lnTo>
                    <a:pt x="94" y="58"/>
                  </a:lnTo>
                  <a:lnTo>
                    <a:pt x="57" y="113"/>
                  </a:lnTo>
                  <a:lnTo>
                    <a:pt x="57" y="113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15" y="172"/>
                  </a:lnTo>
                  <a:lnTo>
                    <a:pt x="9" y="180"/>
                  </a:lnTo>
                  <a:lnTo>
                    <a:pt x="4" y="188"/>
                  </a:lnTo>
                  <a:lnTo>
                    <a:pt x="1" y="19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200"/>
                  </a:lnTo>
                  <a:lnTo>
                    <a:pt x="0" y="202"/>
                  </a:lnTo>
                  <a:lnTo>
                    <a:pt x="4" y="204"/>
                  </a:lnTo>
                  <a:lnTo>
                    <a:pt x="6" y="205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10" y="201"/>
                  </a:lnTo>
                  <a:lnTo>
                    <a:pt x="10" y="201"/>
                  </a:lnTo>
                  <a:lnTo>
                    <a:pt x="11" y="196"/>
                  </a:lnTo>
                  <a:lnTo>
                    <a:pt x="14" y="192"/>
                  </a:lnTo>
                  <a:lnTo>
                    <a:pt x="22" y="180"/>
                  </a:lnTo>
                  <a:lnTo>
                    <a:pt x="31" y="17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56" y="136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107" y="60"/>
                  </a:lnTo>
                  <a:lnTo>
                    <a:pt x="123" y="3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4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5" y="2"/>
                  </a:lnTo>
                  <a:lnTo>
                    <a:pt x="12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chenying0907 904"/>
            <p:cNvSpPr>
              <a:spLocks/>
            </p:cNvSpPr>
            <p:nvPr/>
          </p:nvSpPr>
          <p:spPr bwMode="auto">
            <a:xfrm>
              <a:off x="3668713" y="3586163"/>
              <a:ext cx="38100" cy="55563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75" y="25"/>
                </a:cxn>
                <a:cxn ang="0">
                  <a:pos x="64" y="46"/>
                </a:cxn>
                <a:cxn ang="0">
                  <a:pos x="49" y="64"/>
                </a:cxn>
                <a:cxn ang="0">
                  <a:pos x="34" y="83"/>
                </a:cxn>
                <a:cxn ang="0">
                  <a:pos x="34" y="83"/>
                </a:cxn>
                <a:cxn ang="0">
                  <a:pos x="22" y="95"/>
                </a:cxn>
                <a:cxn ang="0">
                  <a:pos x="13" y="106"/>
                </a:cxn>
                <a:cxn ang="0">
                  <a:pos x="5" y="121"/>
                </a:cxn>
                <a:cxn ang="0">
                  <a:pos x="2" y="127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0" y="138"/>
                </a:cxn>
                <a:cxn ang="0">
                  <a:pos x="1" y="140"/>
                </a:cxn>
                <a:cxn ang="0">
                  <a:pos x="4" y="142"/>
                </a:cxn>
                <a:cxn ang="0">
                  <a:pos x="9" y="142"/>
                </a:cxn>
                <a:cxn ang="0">
                  <a:pos x="10" y="140"/>
                </a:cxn>
                <a:cxn ang="0">
                  <a:pos x="11" y="139"/>
                </a:cxn>
                <a:cxn ang="0">
                  <a:pos x="11" y="139"/>
                </a:cxn>
                <a:cxn ang="0">
                  <a:pos x="14" y="129"/>
                </a:cxn>
                <a:cxn ang="0">
                  <a:pos x="19" y="118"/>
                </a:cxn>
                <a:cxn ang="0">
                  <a:pos x="24" y="110"/>
                </a:cxn>
                <a:cxn ang="0">
                  <a:pos x="31" y="101"/>
                </a:cxn>
                <a:cxn ang="0">
                  <a:pos x="45" y="87"/>
                </a:cxn>
                <a:cxn ang="0">
                  <a:pos x="61" y="71"/>
                </a:cxn>
                <a:cxn ang="0">
                  <a:pos x="61" y="71"/>
                </a:cxn>
                <a:cxn ang="0">
                  <a:pos x="72" y="57"/>
                </a:cxn>
                <a:cxn ang="0">
                  <a:pos x="81" y="41"/>
                </a:cxn>
                <a:cxn ang="0">
                  <a:pos x="90" y="24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6" y="3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7" y="2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6" h="142">
                  <a:moveTo>
                    <a:pt x="86" y="4"/>
                  </a:moveTo>
                  <a:lnTo>
                    <a:pt x="86" y="4"/>
                  </a:lnTo>
                  <a:lnTo>
                    <a:pt x="75" y="25"/>
                  </a:lnTo>
                  <a:lnTo>
                    <a:pt x="64" y="46"/>
                  </a:lnTo>
                  <a:lnTo>
                    <a:pt x="49" y="64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22" y="95"/>
                  </a:lnTo>
                  <a:lnTo>
                    <a:pt x="13" y="106"/>
                  </a:lnTo>
                  <a:lnTo>
                    <a:pt x="5" y="121"/>
                  </a:lnTo>
                  <a:lnTo>
                    <a:pt x="2" y="12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0"/>
                  </a:lnTo>
                  <a:lnTo>
                    <a:pt x="4" y="142"/>
                  </a:lnTo>
                  <a:lnTo>
                    <a:pt x="9" y="142"/>
                  </a:lnTo>
                  <a:lnTo>
                    <a:pt x="10" y="140"/>
                  </a:lnTo>
                  <a:lnTo>
                    <a:pt x="11" y="139"/>
                  </a:lnTo>
                  <a:lnTo>
                    <a:pt x="11" y="139"/>
                  </a:lnTo>
                  <a:lnTo>
                    <a:pt x="14" y="129"/>
                  </a:lnTo>
                  <a:lnTo>
                    <a:pt x="19" y="118"/>
                  </a:lnTo>
                  <a:lnTo>
                    <a:pt x="24" y="110"/>
                  </a:lnTo>
                  <a:lnTo>
                    <a:pt x="31" y="101"/>
                  </a:lnTo>
                  <a:lnTo>
                    <a:pt x="45" y="87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72" y="57"/>
                  </a:lnTo>
                  <a:lnTo>
                    <a:pt x="81" y="41"/>
                  </a:lnTo>
                  <a:lnTo>
                    <a:pt x="90" y="2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6" y="3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7" y="2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chenying0907 905"/>
            <p:cNvSpPr>
              <a:spLocks/>
            </p:cNvSpPr>
            <p:nvPr/>
          </p:nvSpPr>
          <p:spPr bwMode="auto">
            <a:xfrm>
              <a:off x="3271838" y="3430588"/>
              <a:ext cx="15875" cy="174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25" y="8"/>
                </a:cxn>
                <a:cxn ang="0">
                  <a:pos x="16" y="16"/>
                </a:cxn>
                <a:cxn ang="0">
                  <a:pos x="8" y="25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7" y="42"/>
                </a:cxn>
                <a:cxn ang="0">
                  <a:pos x="9" y="42"/>
                </a:cxn>
                <a:cxn ang="0">
                  <a:pos x="11" y="40"/>
                </a:cxn>
                <a:cxn ang="0">
                  <a:pos x="11" y="40"/>
                </a:cxn>
                <a:cxn ang="0">
                  <a:pos x="17" y="32"/>
                </a:cxn>
                <a:cxn ang="0">
                  <a:pos x="24" y="24"/>
                </a:cxn>
                <a:cxn ang="0">
                  <a:pos x="32" y="17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41" y="10"/>
                </a:cxn>
                <a:cxn ang="0">
                  <a:pos x="42" y="8"/>
                </a:cxn>
                <a:cxn ang="0">
                  <a:pos x="41" y="3"/>
                </a:cxn>
                <a:cxn ang="0">
                  <a:pos x="39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2" h="42">
                  <a:moveTo>
                    <a:pt x="34" y="2"/>
                  </a:moveTo>
                  <a:lnTo>
                    <a:pt x="34" y="2"/>
                  </a:lnTo>
                  <a:lnTo>
                    <a:pt x="25" y="8"/>
                  </a:lnTo>
                  <a:lnTo>
                    <a:pt x="16" y="16"/>
                  </a:lnTo>
                  <a:lnTo>
                    <a:pt x="8" y="25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7" y="42"/>
                  </a:lnTo>
                  <a:lnTo>
                    <a:pt x="9" y="42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7" y="32"/>
                  </a:lnTo>
                  <a:lnTo>
                    <a:pt x="24" y="24"/>
                  </a:lnTo>
                  <a:lnTo>
                    <a:pt x="32" y="17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41" y="10"/>
                  </a:lnTo>
                  <a:lnTo>
                    <a:pt x="42" y="8"/>
                  </a:lnTo>
                  <a:lnTo>
                    <a:pt x="41" y="3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chenying0907 906"/>
            <p:cNvSpPr>
              <a:spLocks/>
            </p:cNvSpPr>
            <p:nvPr/>
          </p:nvSpPr>
          <p:spPr bwMode="auto">
            <a:xfrm>
              <a:off x="3295651" y="3446463"/>
              <a:ext cx="20638" cy="206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28" y="7"/>
                </a:cxn>
                <a:cxn ang="0">
                  <a:pos x="17" y="19"/>
                </a:cxn>
                <a:cxn ang="0">
                  <a:pos x="8" y="3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8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9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7" y="38"/>
                </a:cxn>
                <a:cxn ang="0">
                  <a:pos x="25" y="27"/>
                </a:cxn>
                <a:cxn ang="0">
                  <a:pos x="35" y="17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8" y="7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49" h="52">
                  <a:moveTo>
                    <a:pt x="40" y="0"/>
                  </a:moveTo>
                  <a:lnTo>
                    <a:pt x="40" y="0"/>
                  </a:lnTo>
                  <a:lnTo>
                    <a:pt x="28" y="7"/>
                  </a:lnTo>
                  <a:lnTo>
                    <a:pt x="17" y="19"/>
                  </a:lnTo>
                  <a:lnTo>
                    <a:pt x="8" y="3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9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7" y="38"/>
                  </a:lnTo>
                  <a:lnTo>
                    <a:pt x="25" y="27"/>
                  </a:lnTo>
                  <a:lnTo>
                    <a:pt x="35" y="17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8" y="7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chenying0907 907"/>
            <p:cNvSpPr>
              <a:spLocks/>
            </p:cNvSpPr>
            <p:nvPr/>
          </p:nvSpPr>
          <p:spPr bwMode="auto">
            <a:xfrm>
              <a:off x="3322638" y="3460751"/>
              <a:ext cx="19050" cy="20638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1" y="7"/>
                </a:cxn>
                <a:cxn ang="0">
                  <a:pos x="27" y="13"/>
                </a:cxn>
                <a:cxn ang="0">
                  <a:pos x="18" y="22"/>
                </a:cxn>
                <a:cxn ang="0">
                  <a:pos x="8" y="32"/>
                </a:cxn>
                <a:cxn ang="0">
                  <a:pos x="4" y="37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4" y="52"/>
                </a:cxn>
                <a:cxn ang="0">
                  <a:pos x="5" y="52"/>
                </a:cxn>
                <a:cxn ang="0">
                  <a:pos x="8" y="52"/>
                </a:cxn>
                <a:cxn ang="0">
                  <a:pos x="9" y="52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4" y="43"/>
                </a:cxn>
                <a:cxn ang="0">
                  <a:pos x="18" y="37"/>
                </a:cxn>
                <a:cxn ang="0">
                  <a:pos x="27" y="28"/>
                </a:cxn>
                <a:cxn ang="0">
                  <a:pos x="36" y="19"/>
                </a:cxn>
                <a:cxn ang="0">
                  <a:pos x="42" y="1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6" h="52">
                  <a:moveTo>
                    <a:pt x="35" y="2"/>
                  </a:moveTo>
                  <a:lnTo>
                    <a:pt x="35" y="2"/>
                  </a:lnTo>
                  <a:lnTo>
                    <a:pt x="31" y="7"/>
                  </a:lnTo>
                  <a:lnTo>
                    <a:pt x="27" y="13"/>
                  </a:lnTo>
                  <a:lnTo>
                    <a:pt x="18" y="22"/>
                  </a:lnTo>
                  <a:lnTo>
                    <a:pt x="8" y="32"/>
                  </a:lnTo>
                  <a:lnTo>
                    <a:pt x="4" y="37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4" y="52"/>
                  </a:lnTo>
                  <a:lnTo>
                    <a:pt x="5" y="52"/>
                  </a:lnTo>
                  <a:lnTo>
                    <a:pt x="8" y="52"/>
                  </a:lnTo>
                  <a:lnTo>
                    <a:pt x="9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4" y="43"/>
                  </a:lnTo>
                  <a:lnTo>
                    <a:pt x="18" y="37"/>
                  </a:lnTo>
                  <a:lnTo>
                    <a:pt x="27" y="28"/>
                  </a:lnTo>
                  <a:lnTo>
                    <a:pt x="36" y="19"/>
                  </a:lnTo>
                  <a:lnTo>
                    <a:pt x="42" y="1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chenying0907 908"/>
            <p:cNvSpPr>
              <a:spLocks/>
            </p:cNvSpPr>
            <p:nvPr/>
          </p:nvSpPr>
          <p:spPr bwMode="auto">
            <a:xfrm>
              <a:off x="3348038" y="3482976"/>
              <a:ext cx="23813" cy="26988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3" y="8"/>
                </a:cxn>
                <a:cxn ang="0">
                  <a:pos x="36" y="14"/>
                </a:cxn>
                <a:cxn ang="0">
                  <a:pos x="29" y="22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9" y="46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2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1" y="64"/>
                </a:cxn>
                <a:cxn ang="0">
                  <a:pos x="11" y="64"/>
                </a:cxn>
                <a:cxn ang="0">
                  <a:pos x="15" y="57"/>
                </a:cxn>
                <a:cxn ang="0">
                  <a:pos x="20" y="51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36" y="31"/>
                </a:cxn>
                <a:cxn ang="0">
                  <a:pos x="42" y="23"/>
                </a:cxn>
                <a:cxn ang="0">
                  <a:pos x="50" y="17"/>
                </a:cxn>
                <a:cxn ang="0">
                  <a:pos x="58" y="10"/>
                </a:cxn>
                <a:cxn ang="0">
                  <a:pos x="58" y="10"/>
                </a:cxn>
                <a:cxn ang="0">
                  <a:pos x="59" y="9"/>
                </a:cxn>
                <a:cxn ang="0">
                  <a:pos x="60" y="6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0" h="68">
                  <a:moveTo>
                    <a:pt x="53" y="1"/>
                  </a:moveTo>
                  <a:lnTo>
                    <a:pt x="53" y="1"/>
                  </a:lnTo>
                  <a:lnTo>
                    <a:pt x="43" y="8"/>
                  </a:lnTo>
                  <a:lnTo>
                    <a:pt x="36" y="14"/>
                  </a:lnTo>
                  <a:lnTo>
                    <a:pt x="29" y="2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9" y="46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5" y="57"/>
                  </a:lnTo>
                  <a:lnTo>
                    <a:pt x="20" y="5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36" y="31"/>
                  </a:lnTo>
                  <a:lnTo>
                    <a:pt x="42" y="23"/>
                  </a:lnTo>
                  <a:lnTo>
                    <a:pt x="50" y="1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9"/>
                  </a:lnTo>
                  <a:lnTo>
                    <a:pt x="60" y="6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chenying0907 909"/>
            <p:cNvSpPr>
              <a:spLocks/>
            </p:cNvSpPr>
            <p:nvPr/>
          </p:nvSpPr>
          <p:spPr bwMode="auto">
            <a:xfrm>
              <a:off x="3398838" y="3498851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25" y="31"/>
                </a:cxn>
                <a:cxn ang="0">
                  <a:pos x="22" y="37"/>
                </a:cxn>
                <a:cxn ang="0">
                  <a:pos x="18" y="42"/>
                </a:cxn>
                <a:cxn ang="0">
                  <a:pos x="18" y="42"/>
                </a:cxn>
                <a:cxn ang="0">
                  <a:pos x="6" y="54"/>
                </a:cxn>
                <a:cxn ang="0">
                  <a:pos x="2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1" y="72"/>
                </a:cxn>
                <a:cxn ang="0">
                  <a:pos x="4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1" y="67"/>
                </a:cxn>
                <a:cxn ang="0">
                  <a:pos x="13" y="64"/>
                </a:cxn>
                <a:cxn ang="0">
                  <a:pos x="18" y="58"/>
                </a:cxn>
                <a:cxn ang="0">
                  <a:pos x="25" y="52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40" y="26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2" y="4"/>
                </a:cxn>
                <a:cxn ang="0">
                  <a:pos x="49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3" h="75">
                  <a:moveTo>
                    <a:pt x="42" y="1"/>
                  </a:moveTo>
                  <a:lnTo>
                    <a:pt x="42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25" y="31"/>
                  </a:lnTo>
                  <a:lnTo>
                    <a:pt x="22" y="37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1" y="67"/>
                  </a:lnTo>
                  <a:lnTo>
                    <a:pt x="13" y="64"/>
                  </a:lnTo>
                  <a:lnTo>
                    <a:pt x="18" y="58"/>
                  </a:lnTo>
                  <a:lnTo>
                    <a:pt x="25" y="52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40" y="2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chenying0907 910"/>
            <p:cNvSpPr>
              <a:spLocks/>
            </p:cNvSpPr>
            <p:nvPr/>
          </p:nvSpPr>
          <p:spPr bwMode="auto">
            <a:xfrm>
              <a:off x="3460751" y="3505201"/>
              <a:ext cx="17463" cy="2698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7" y="16"/>
                </a:cxn>
                <a:cxn ang="0">
                  <a:pos x="17" y="30"/>
                </a:cxn>
                <a:cxn ang="0">
                  <a:pos x="11" y="46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0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20" y="53"/>
                </a:cxn>
                <a:cxn ang="0">
                  <a:pos x="27" y="37"/>
                </a:cxn>
                <a:cxn ang="0">
                  <a:pos x="34" y="23"/>
                </a:cxn>
                <a:cxn ang="0">
                  <a:pos x="40" y="16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41" y="0"/>
                </a:cxn>
                <a:cxn ang="0">
                  <a:pos x="38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68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7" y="16"/>
                  </a:lnTo>
                  <a:lnTo>
                    <a:pt x="17" y="30"/>
                  </a:lnTo>
                  <a:lnTo>
                    <a:pt x="11" y="46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20" y="53"/>
                  </a:lnTo>
                  <a:lnTo>
                    <a:pt x="27" y="37"/>
                  </a:lnTo>
                  <a:lnTo>
                    <a:pt x="34" y="23"/>
                  </a:lnTo>
                  <a:lnTo>
                    <a:pt x="40" y="16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chenying0907 911"/>
            <p:cNvSpPr>
              <a:spLocks/>
            </p:cNvSpPr>
            <p:nvPr/>
          </p:nvSpPr>
          <p:spPr bwMode="auto">
            <a:xfrm>
              <a:off x="3506788" y="3503613"/>
              <a:ext cx="25400" cy="31750"/>
            </a:xfrm>
            <a:custGeom>
              <a:avLst/>
              <a:gdLst/>
              <a:ahLst/>
              <a:cxnLst>
                <a:cxn ang="0">
                  <a:pos x="52" y="2"/>
                </a:cxn>
                <a:cxn ang="0">
                  <a:pos x="52" y="2"/>
                </a:cxn>
                <a:cxn ang="0">
                  <a:pos x="43" y="8"/>
                </a:cxn>
                <a:cxn ang="0">
                  <a:pos x="34" y="15"/>
                </a:cxn>
                <a:cxn ang="0">
                  <a:pos x="26" y="24"/>
                </a:cxn>
                <a:cxn ang="0">
                  <a:pos x="20" y="32"/>
                </a:cxn>
                <a:cxn ang="0">
                  <a:pos x="13" y="42"/>
                </a:cxn>
                <a:cxn ang="0">
                  <a:pos x="9" y="51"/>
                </a:cxn>
                <a:cxn ang="0">
                  <a:pos x="4" y="6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9" y="80"/>
                </a:cxn>
                <a:cxn ang="0">
                  <a:pos x="11" y="79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8" y="57"/>
                </a:cxn>
                <a:cxn ang="0">
                  <a:pos x="24" y="48"/>
                </a:cxn>
                <a:cxn ang="0">
                  <a:pos x="29" y="40"/>
                </a:cxn>
                <a:cxn ang="0">
                  <a:pos x="35" y="31"/>
                </a:cxn>
                <a:cxn ang="0">
                  <a:pos x="42" y="24"/>
                </a:cxn>
                <a:cxn ang="0">
                  <a:pos x="50" y="17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0" y="10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2" y="2"/>
                </a:cxn>
                <a:cxn ang="0">
                  <a:pos x="52" y="2"/>
                </a:cxn>
              </a:cxnLst>
              <a:rect l="0" t="0" r="r" b="b"/>
              <a:pathLst>
                <a:path w="62" h="80">
                  <a:moveTo>
                    <a:pt x="52" y="2"/>
                  </a:moveTo>
                  <a:lnTo>
                    <a:pt x="52" y="2"/>
                  </a:lnTo>
                  <a:lnTo>
                    <a:pt x="43" y="8"/>
                  </a:lnTo>
                  <a:lnTo>
                    <a:pt x="34" y="15"/>
                  </a:lnTo>
                  <a:lnTo>
                    <a:pt x="26" y="24"/>
                  </a:lnTo>
                  <a:lnTo>
                    <a:pt x="20" y="32"/>
                  </a:lnTo>
                  <a:lnTo>
                    <a:pt x="13" y="42"/>
                  </a:lnTo>
                  <a:lnTo>
                    <a:pt x="9" y="51"/>
                  </a:lnTo>
                  <a:lnTo>
                    <a:pt x="4" y="6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9" y="80"/>
                  </a:lnTo>
                  <a:lnTo>
                    <a:pt x="11" y="79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57"/>
                  </a:lnTo>
                  <a:lnTo>
                    <a:pt x="24" y="48"/>
                  </a:lnTo>
                  <a:lnTo>
                    <a:pt x="29" y="40"/>
                  </a:lnTo>
                  <a:lnTo>
                    <a:pt x="35" y="31"/>
                  </a:lnTo>
                  <a:lnTo>
                    <a:pt x="42" y="24"/>
                  </a:lnTo>
                  <a:lnTo>
                    <a:pt x="50" y="17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2" y="2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chenying0907 912"/>
            <p:cNvSpPr>
              <a:spLocks/>
            </p:cNvSpPr>
            <p:nvPr/>
          </p:nvSpPr>
          <p:spPr bwMode="auto">
            <a:xfrm>
              <a:off x="3549651" y="3498851"/>
              <a:ext cx="23813" cy="34925"/>
            </a:xfrm>
            <a:custGeom>
              <a:avLst/>
              <a:gdLst/>
              <a:ahLst/>
              <a:cxnLst>
                <a:cxn ang="0">
                  <a:pos x="49" y="6"/>
                </a:cxn>
                <a:cxn ang="0">
                  <a:pos x="49" y="6"/>
                </a:cxn>
                <a:cxn ang="0">
                  <a:pos x="46" y="14"/>
                </a:cxn>
                <a:cxn ang="0">
                  <a:pos x="41" y="23"/>
                </a:cxn>
                <a:cxn ang="0">
                  <a:pos x="34" y="32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20" y="48"/>
                </a:cxn>
                <a:cxn ang="0">
                  <a:pos x="13" y="59"/>
                </a:cxn>
                <a:cxn ang="0">
                  <a:pos x="7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3" y="87"/>
                </a:cxn>
                <a:cxn ang="0">
                  <a:pos x="7" y="87"/>
                </a:cxn>
                <a:cxn ang="0">
                  <a:pos x="10" y="87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17" y="73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33" y="52"/>
                </a:cxn>
                <a:cxn ang="0">
                  <a:pos x="38" y="47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54" y="25"/>
                </a:cxn>
                <a:cxn ang="0">
                  <a:pos x="58" y="15"/>
                </a:cxn>
                <a:cxn ang="0">
                  <a:pos x="59" y="11"/>
                </a:cxn>
                <a:cxn ang="0">
                  <a:pos x="61" y="6"/>
                </a:cxn>
                <a:cxn ang="0">
                  <a:pos x="61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5" y="0"/>
                </a:cxn>
                <a:cxn ang="0">
                  <a:pos x="51" y="2"/>
                </a:cxn>
                <a:cxn ang="0">
                  <a:pos x="50" y="4"/>
                </a:cxn>
                <a:cxn ang="0">
                  <a:pos x="49" y="6"/>
                </a:cxn>
                <a:cxn ang="0">
                  <a:pos x="49" y="6"/>
                </a:cxn>
              </a:cxnLst>
              <a:rect l="0" t="0" r="r" b="b"/>
              <a:pathLst>
                <a:path w="61" h="87">
                  <a:moveTo>
                    <a:pt x="49" y="6"/>
                  </a:moveTo>
                  <a:lnTo>
                    <a:pt x="49" y="6"/>
                  </a:lnTo>
                  <a:lnTo>
                    <a:pt x="46" y="14"/>
                  </a:lnTo>
                  <a:lnTo>
                    <a:pt x="41" y="23"/>
                  </a:lnTo>
                  <a:lnTo>
                    <a:pt x="34" y="32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0" y="48"/>
                  </a:lnTo>
                  <a:lnTo>
                    <a:pt x="13" y="59"/>
                  </a:lnTo>
                  <a:lnTo>
                    <a:pt x="7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3" y="87"/>
                  </a:lnTo>
                  <a:lnTo>
                    <a:pt x="7" y="87"/>
                  </a:lnTo>
                  <a:lnTo>
                    <a:pt x="10" y="87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3" y="52"/>
                  </a:lnTo>
                  <a:lnTo>
                    <a:pt x="38" y="47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54" y="25"/>
                  </a:lnTo>
                  <a:lnTo>
                    <a:pt x="58" y="15"/>
                  </a:lnTo>
                  <a:lnTo>
                    <a:pt x="59" y="1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5" y="0"/>
                  </a:lnTo>
                  <a:lnTo>
                    <a:pt x="51" y="2"/>
                  </a:lnTo>
                  <a:lnTo>
                    <a:pt x="50" y="4"/>
                  </a:lnTo>
                  <a:lnTo>
                    <a:pt x="49" y="6"/>
                  </a:lnTo>
                  <a:lnTo>
                    <a:pt x="4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chenying0907 913"/>
            <p:cNvSpPr>
              <a:spLocks/>
            </p:cNvSpPr>
            <p:nvPr/>
          </p:nvSpPr>
          <p:spPr bwMode="auto">
            <a:xfrm>
              <a:off x="3594101" y="3487738"/>
              <a:ext cx="28575" cy="36513"/>
            </a:xfrm>
            <a:custGeom>
              <a:avLst/>
              <a:gdLst/>
              <a:ahLst/>
              <a:cxnLst>
                <a:cxn ang="0">
                  <a:pos x="63" y="1"/>
                </a:cxn>
                <a:cxn ang="0">
                  <a:pos x="63" y="1"/>
                </a:cxn>
                <a:cxn ang="0">
                  <a:pos x="45" y="19"/>
                </a:cxn>
                <a:cxn ang="0">
                  <a:pos x="29" y="39"/>
                </a:cxn>
                <a:cxn ang="0">
                  <a:pos x="15" y="60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3" y="90"/>
                </a:cxn>
                <a:cxn ang="0">
                  <a:pos x="8" y="91"/>
                </a:cxn>
                <a:cxn ang="0">
                  <a:pos x="9" y="90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24" y="66"/>
                </a:cxn>
                <a:cxn ang="0">
                  <a:pos x="38" y="47"/>
                </a:cxn>
                <a:cxn ang="0">
                  <a:pos x="54" y="27"/>
                </a:cxn>
                <a:cxn ang="0">
                  <a:pos x="71" y="9"/>
                </a:cxn>
                <a:cxn ang="0">
                  <a:pos x="71" y="9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1" y="1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1"/>
                </a:cxn>
                <a:cxn ang="0">
                  <a:pos x="63" y="1"/>
                </a:cxn>
              </a:cxnLst>
              <a:rect l="0" t="0" r="r" b="b"/>
              <a:pathLst>
                <a:path w="72" h="91">
                  <a:moveTo>
                    <a:pt x="63" y="1"/>
                  </a:moveTo>
                  <a:lnTo>
                    <a:pt x="63" y="1"/>
                  </a:lnTo>
                  <a:lnTo>
                    <a:pt x="45" y="19"/>
                  </a:lnTo>
                  <a:lnTo>
                    <a:pt x="29" y="39"/>
                  </a:lnTo>
                  <a:lnTo>
                    <a:pt x="15" y="6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3" y="90"/>
                  </a:lnTo>
                  <a:lnTo>
                    <a:pt x="8" y="91"/>
                  </a:lnTo>
                  <a:lnTo>
                    <a:pt x="9" y="90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24" y="66"/>
                  </a:lnTo>
                  <a:lnTo>
                    <a:pt x="38" y="47"/>
                  </a:lnTo>
                  <a:lnTo>
                    <a:pt x="54" y="27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9" name="chenying0907 914"/>
            <p:cNvSpPr>
              <a:spLocks/>
            </p:cNvSpPr>
            <p:nvPr/>
          </p:nvSpPr>
          <p:spPr bwMode="auto">
            <a:xfrm>
              <a:off x="3641726" y="3463926"/>
              <a:ext cx="25400" cy="36513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50" y="11"/>
                </a:cxn>
                <a:cxn ang="0">
                  <a:pos x="44" y="18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27" y="48"/>
                </a:cxn>
                <a:cxn ang="0">
                  <a:pos x="20" y="60"/>
                </a:cxn>
                <a:cxn ang="0">
                  <a:pos x="1" y="82"/>
                </a:cxn>
                <a:cxn ang="0">
                  <a:pos x="1" y="82"/>
                </a:cxn>
                <a:cxn ang="0">
                  <a:pos x="1" y="84"/>
                </a:cxn>
                <a:cxn ang="0">
                  <a:pos x="0" y="86"/>
                </a:cxn>
                <a:cxn ang="0">
                  <a:pos x="3" y="90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25" y="71"/>
                </a:cxn>
                <a:cxn ang="0">
                  <a:pos x="39" y="51"/>
                </a:cxn>
                <a:cxn ang="0">
                  <a:pos x="39" y="51"/>
                </a:cxn>
                <a:cxn ang="0">
                  <a:pos x="44" y="41"/>
                </a:cxn>
                <a:cxn ang="0">
                  <a:pos x="51" y="30"/>
                </a:cxn>
                <a:cxn ang="0">
                  <a:pos x="56" y="2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5"/>
                </a:cxn>
                <a:cxn ang="0">
                  <a:pos x="63" y="3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92">
                  <a:moveTo>
                    <a:pt x="55" y="3"/>
                  </a:moveTo>
                  <a:lnTo>
                    <a:pt x="55" y="3"/>
                  </a:lnTo>
                  <a:lnTo>
                    <a:pt x="50" y="11"/>
                  </a:lnTo>
                  <a:lnTo>
                    <a:pt x="44" y="18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8"/>
                  </a:lnTo>
                  <a:lnTo>
                    <a:pt x="20" y="60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3" y="90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25" y="71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4" y="41"/>
                  </a:lnTo>
                  <a:lnTo>
                    <a:pt x="51" y="30"/>
                  </a:lnTo>
                  <a:lnTo>
                    <a:pt x="56" y="2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5"/>
                  </a:lnTo>
                  <a:lnTo>
                    <a:pt x="63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chenying0907 915"/>
            <p:cNvSpPr>
              <a:spLocks/>
            </p:cNvSpPr>
            <p:nvPr/>
          </p:nvSpPr>
          <p:spPr bwMode="auto">
            <a:xfrm>
              <a:off x="3375026" y="3309938"/>
              <a:ext cx="42863" cy="444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2" y="2"/>
                </a:cxn>
                <a:cxn ang="0">
                  <a:pos x="32" y="6"/>
                </a:cxn>
                <a:cxn ang="0">
                  <a:pos x="22" y="11"/>
                </a:cxn>
                <a:cxn ang="0">
                  <a:pos x="15" y="19"/>
                </a:cxn>
                <a:cxn ang="0">
                  <a:pos x="8" y="26"/>
                </a:cxn>
                <a:cxn ang="0">
                  <a:pos x="4" y="37"/>
                </a:cxn>
                <a:cxn ang="0">
                  <a:pos x="2" y="47"/>
                </a:cxn>
                <a:cxn ang="0">
                  <a:pos x="0" y="58"/>
                </a:cxn>
                <a:cxn ang="0">
                  <a:pos x="2" y="68"/>
                </a:cxn>
                <a:cxn ang="0">
                  <a:pos x="4" y="79"/>
                </a:cxn>
                <a:cxn ang="0">
                  <a:pos x="8" y="88"/>
                </a:cxn>
                <a:cxn ang="0">
                  <a:pos x="15" y="97"/>
                </a:cxn>
                <a:cxn ang="0">
                  <a:pos x="22" y="104"/>
                </a:cxn>
                <a:cxn ang="0">
                  <a:pos x="32" y="110"/>
                </a:cxn>
                <a:cxn ang="0">
                  <a:pos x="42" y="113"/>
                </a:cxn>
                <a:cxn ang="0">
                  <a:pos x="55" y="114"/>
                </a:cxn>
                <a:cxn ang="0">
                  <a:pos x="55" y="114"/>
                </a:cxn>
                <a:cxn ang="0">
                  <a:pos x="68" y="113"/>
                </a:cxn>
                <a:cxn ang="0">
                  <a:pos x="80" y="110"/>
                </a:cxn>
                <a:cxn ang="0">
                  <a:pos x="89" y="104"/>
                </a:cxn>
                <a:cxn ang="0">
                  <a:pos x="97" y="97"/>
                </a:cxn>
                <a:cxn ang="0">
                  <a:pos x="104" y="88"/>
                </a:cxn>
                <a:cxn ang="0">
                  <a:pos x="108" y="79"/>
                </a:cxn>
                <a:cxn ang="0">
                  <a:pos x="110" y="68"/>
                </a:cxn>
                <a:cxn ang="0">
                  <a:pos x="111" y="58"/>
                </a:cxn>
                <a:cxn ang="0">
                  <a:pos x="110" y="47"/>
                </a:cxn>
                <a:cxn ang="0">
                  <a:pos x="108" y="37"/>
                </a:cxn>
                <a:cxn ang="0">
                  <a:pos x="104" y="26"/>
                </a:cxn>
                <a:cxn ang="0">
                  <a:pos x="97" y="19"/>
                </a:cxn>
                <a:cxn ang="0">
                  <a:pos x="89" y="11"/>
                </a:cxn>
                <a:cxn ang="0">
                  <a:pos x="80" y="6"/>
                </a:cxn>
                <a:cxn ang="0">
                  <a:pos x="68" y="2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111" h="114">
                  <a:moveTo>
                    <a:pt x="55" y="0"/>
                  </a:moveTo>
                  <a:lnTo>
                    <a:pt x="55" y="0"/>
                  </a:lnTo>
                  <a:lnTo>
                    <a:pt x="42" y="2"/>
                  </a:lnTo>
                  <a:lnTo>
                    <a:pt x="32" y="6"/>
                  </a:lnTo>
                  <a:lnTo>
                    <a:pt x="22" y="11"/>
                  </a:lnTo>
                  <a:lnTo>
                    <a:pt x="15" y="19"/>
                  </a:lnTo>
                  <a:lnTo>
                    <a:pt x="8" y="26"/>
                  </a:lnTo>
                  <a:lnTo>
                    <a:pt x="4" y="37"/>
                  </a:lnTo>
                  <a:lnTo>
                    <a:pt x="2" y="47"/>
                  </a:lnTo>
                  <a:lnTo>
                    <a:pt x="0" y="58"/>
                  </a:lnTo>
                  <a:lnTo>
                    <a:pt x="2" y="68"/>
                  </a:lnTo>
                  <a:lnTo>
                    <a:pt x="4" y="79"/>
                  </a:lnTo>
                  <a:lnTo>
                    <a:pt x="8" y="88"/>
                  </a:lnTo>
                  <a:lnTo>
                    <a:pt x="15" y="97"/>
                  </a:lnTo>
                  <a:lnTo>
                    <a:pt x="22" y="104"/>
                  </a:lnTo>
                  <a:lnTo>
                    <a:pt x="32" y="110"/>
                  </a:lnTo>
                  <a:lnTo>
                    <a:pt x="42" y="113"/>
                  </a:lnTo>
                  <a:lnTo>
                    <a:pt x="55" y="114"/>
                  </a:lnTo>
                  <a:lnTo>
                    <a:pt x="55" y="114"/>
                  </a:lnTo>
                  <a:lnTo>
                    <a:pt x="68" y="113"/>
                  </a:lnTo>
                  <a:lnTo>
                    <a:pt x="80" y="110"/>
                  </a:lnTo>
                  <a:lnTo>
                    <a:pt x="89" y="104"/>
                  </a:lnTo>
                  <a:lnTo>
                    <a:pt x="97" y="97"/>
                  </a:lnTo>
                  <a:lnTo>
                    <a:pt x="104" y="88"/>
                  </a:lnTo>
                  <a:lnTo>
                    <a:pt x="108" y="79"/>
                  </a:lnTo>
                  <a:lnTo>
                    <a:pt x="110" y="68"/>
                  </a:lnTo>
                  <a:lnTo>
                    <a:pt x="111" y="58"/>
                  </a:lnTo>
                  <a:lnTo>
                    <a:pt x="110" y="47"/>
                  </a:lnTo>
                  <a:lnTo>
                    <a:pt x="108" y="37"/>
                  </a:lnTo>
                  <a:lnTo>
                    <a:pt x="104" y="26"/>
                  </a:lnTo>
                  <a:lnTo>
                    <a:pt x="97" y="19"/>
                  </a:lnTo>
                  <a:lnTo>
                    <a:pt x="89" y="11"/>
                  </a:lnTo>
                  <a:lnTo>
                    <a:pt x="80" y="6"/>
                  </a:lnTo>
                  <a:lnTo>
                    <a:pt x="68" y="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chenying0907 916"/>
            <p:cNvSpPr>
              <a:spLocks/>
            </p:cNvSpPr>
            <p:nvPr/>
          </p:nvSpPr>
          <p:spPr bwMode="auto">
            <a:xfrm>
              <a:off x="3533776" y="3309938"/>
              <a:ext cx="42863" cy="444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1" y="2"/>
                </a:cxn>
                <a:cxn ang="0">
                  <a:pos x="30" y="6"/>
                </a:cxn>
                <a:cxn ang="0">
                  <a:pos x="20" y="11"/>
                </a:cxn>
                <a:cxn ang="0">
                  <a:pos x="13" y="19"/>
                </a:cxn>
                <a:cxn ang="0">
                  <a:pos x="7" y="26"/>
                </a:cxn>
                <a:cxn ang="0">
                  <a:pos x="2" y="37"/>
                </a:cxn>
                <a:cxn ang="0">
                  <a:pos x="0" y="47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2" y="79"/>
                </a:cxn>
                <a:cxn ang="0">
                  <a:pos x="7" y="88"/>
                </a:cxn>
                <a:cxn ang="0">
                  <a:pos x="13" y="97"/>
                </a:cxn>
                <a:cxn ang="0">
                  <a:pos x="20" y="104"/>
                </a:cxn>
                <a:cxn ang="0">
                  <a:pos x="30" y="110"/>
                </a:cxn>
                <a:cxn ang="0">
                  <a:pos x="41" y="113"/>
                </a:cxn>
                <a:cxn ang="0">
                  <a:pos x="54" y="114"/>
                </a:cxn>
                <a:cxn ang="0">
                  <a:pos x="54" y="114"/>
                </a:cxn>
                <a:cxn ang="0">
                  <a:pos x="68" y="113"/>
                </a:cxn>
                <a:cxn ang="0">
                  <a:pos x="78" y="110"/>
                </a:cxn>
                <a:cxn ang="0">
                  <a:pos x="88" y="104"/>
                </a:cxn>
                <a:cxn ang="0">
                  <a:pos x="95" y="97"/>
                </a:cxn>
                <a:cxn ang="0">
                  <a:pos x="102" y="88"/>
                </a:cxn>
                <a:cxn ang="0">
                  <a:pos x="105" y="79"/>
                </a:cxn>
                <a:cxn ang="0">
                  <a:pos x="108" y="68"/>
                </a:cxn>
                <a:cxn ang="0">
                  <a:pos x="109" y="58"/>
                </a:cxn>
                <a:cxn ang="0">
                  <a:pos x="108" y="47"/>
                </a:cxn>
                <a:cxn ang="0">
                  <a:pos x="105" y="37"/>
                </a:cxn>
                <a:cxn ang="0">
                  <a:pos x="102" y="26"/>
                </a:cxn>
                <a:cxn ang="0">
                  <a:pos x="95" y="19"/>
                </a:cxn>
                <a:cxn ang="0">
                  <a:pos x="88" y="11"/>
                </a:cxn>
                <a:cxn ang="0">
                  <a:pos x="78" y="6"/>
                </a:cxn>
                <a:cxn ang="0">
                  <a:pos x="68" y="2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109" h="114">
                  <a:moveTo>
                    <a:pt x="54" y="0"/>
                  </a:moveTo>
                  <a:lnTo>
                    <a:pt x="54" y="0"/>
                  </a:lnTo>
                  <a:lnTo>
                    <a:pt x="41" y="2"/>
                  </a:lnTo>
                  <a:lnTo>
                    <a:pt x="30" y="6"/>
                  </a:lnTo>
                  <a:lnTo>
                    <a:pt x="20" y="11"/>
                  </a:lnTo>
                  <a:lnTo>
                    <a:pt x="13" y="19"/>
                  </a:lnTo>
                  <a:lnTo>
                    <a:pt x="7" y="26"/>
                  </a:lnTo>
                  <a:lnTo>
                    <a:pt x="2" y="37"/>
                  </a:lnTo>
                  <a:lnTo>
                    <a:pt x="0" y="47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2" y="79"/>
                  </a:lnTo>
                  <a:lnTo>
                    <a:pt x="7" y="88"/>
                  </a:lnTo>
                  <a:lnTo>
                    <a:pt x="13" y="97"/>
                  </a:lnTo>
                  <a:lnTo>
                    <a:pt x="20" y="104"/>
                  </a:lnTo>
                  <a:lnTo>
                    <a:pt x="30" y="110"/>
                  </a:lnTo>
                  <a:lnTo>
                    <a:pt x="41" y="113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68" y="113"/>
                  </a:lnTo>
                  <a:lnTo>
                    <a:pt x="78" y="110"/>
                  </a:lnTo>
                  <a:lnTo>
                    <a:pt x="88" y="104"/>
                  </a:lnTo>
                  <a:lnTo>
                    <a:pt x="95" y="97"/>
                  </a:lnTo>
                  <a:lnTo>
                    <a:pt x="102" y="88"/>
                  </a:lnTo>
                  <a:lnTo>
                    <a:pt x="105" y="79"/>
                  </a:lnTo>
                  <a:lnTo>
                    <a:pt x="108" y="68"/>
                  </a:lnTo>
                  <a:lnTo>
                    <a:pt x="109" y="58"/>
                  </a:lnTo>
                  <a:lnTo>
                    <a:pt x="108" y="47"/>
                  </a:lnTo>
                  <a:lnTo>
                    <a:pt x="105" y="37"/>
                  </a:lnTo>
                  <a:lnTo>
                    <a:pt x="102" y="26"/>
                  </a:lnTo>
                  <a:lnTo>
                    <a:pt x="95" y="19"/>
                  </a:lnTo>
                  <a:lnTo>
                    <a:pt x="88" y="11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chenying0907 917"/>
            <p:cNvSpPr>
              <a:spLocks noEditPoints="1"/>
            </p:cNvSpPr>
            <p:nvPr/>
          </p:nvSpPr>
          <p:spPr bwMode="auto">
            <a:xfrm>
              <a:off x="3213101" y="3067051"/>
              <a:ext cx="527050" cy="474663"/>
            </a:xfrm>
            <a:custGeom>
              <a:avLst/>
              <a:gdLst/>
              <a:ahLst/>
              <a:cxnLst>
                <a:cxn ang="0">
                  <a:pos x="509" y="1190"/>
                </a:cxn>
                <a:cxn ang="0">
                  <a:pos x="373" y="1160"/>
                </a:cxn>
                <a:cxn ang="0">
                  <a:pos x="292" y="1118"/>
                </a:cxn>
                <a:cxn ang="0">
                  <a:pos x="163" y="1012"/>
                </a:cxn>
                <a:cxn ang="0">
                  <a:pos x="97" y="938"/>
                </a:cxn>
                <a:cxn ang="0">
                  <a:pos x="45" y="821"/>
                </a:cxn>
                <a:cxn ang="0">
                  <a:pos x="16" y="706"/>
                </a:cxn>
                <a:cxn ang="0">
                  <a:pos x="2" y="565"/>
                </a:cxn>
                <a:cxn ang="0">
                  <a:pos x="8" y="433"/>
                </a:cxn>
                <a:cxn ang="0">
                  <a:pos x="33" y="331"/>
                </a:cxn>
                <a:cxn ang="0">
                  <a:pos x="87" y="218"/>
                </a:cxn>
                <a:cxn ang="0">
                  <a:pos x="164" y="131"/>
                </a:cxn>
                <a:cxn ang="0">
                  <a:pos x="242" y="78"/>
                </a:cxn>
                <a:cxn ang="0">
                  <a:pos x="363" y="33"/>
                </a:cxn>
                <a:cxn ang="0">
                  <a:pos x="541" y="9"/>
                </a:cxn>
                <a:cxn ang="0">
                  <a:pos x="671" y="6"/>
                </a:cxn>
                <a:cxn ang="0">
                  <a:pos x="709" y="0"/>
                </a:cxn>
                <a:cxn ang="0">
                  <a:pos x="902" y="27"/>
                </a:cxn>
                <a:cxn ang="0">
                  <a:pos x="1042" y="78"/>
                </a:cxn>
                <a:cxn ang="0">
                  <a:pos x="1140" y="137"/>
                </a:cxn>
                <a:cxn ang="0">
                  <a:pos x="1222" y="213"/>
                </a:cxn>
                <a:cxn ang="0">
                  <a:pos x="1293" y="309"/>
                </a:cxn>
                <a:cxn ang="0">
                  <a:pos x="1318" y="379"/>
                </a:cxn>
                <a:cxn ang="0">
                  <a:pos x="1329" y="493"/>
                </a:cxn>
                <a:cxn ang="0">
                  <a:pos x="1323" y="731"/>
                </a:cxn>
                <a:cxn ang="0">
                  <a:pos x="1310" y="850"/>
                </a:cxn>
                <a:cxn ang="0">
                  <a:pos x="1286" y="926"/>
                </a:cxn>
                <a:cxn ang="0">
                  <a:pos x="1217" y="1033"/>
                </a:cxn>
                <a:cxn ang="0">
                  <a:pos x="1148" y="1095"/>
                </a:cxn>
                <a:cxn ang="0">
                  <a:pos x="1046" y="1148"/>
                </a:cxn>
                <a:cxn ang="0">
                  <a:pos x="923" y="1182"/>
                </a:cxn>
                <a:cxn ang="0">
                  <a:pos x="780" y="1195"/>
                </a:cxn>
                <a:cxn ang="0">
                  <a:pos x="648" y="1197"/>
                </a:cxn>
                <a:cxn ang="0">
                  <a:pos x="465" y="60"/>
                </a:cxn>
                <a:cxn ang="0">
                  <a:pos x="331" y="89"/>
                </a:cxn>
                <a:cxn ang="0">
                  <a:pos x="210" y="153"/>
                </a:cxn>
                <a:cxn ang="0">
                  <a:pos x="155" y="203"/>
                </a:cxn>
                <a:cxn ang="0">
                  <a:pos x="97" y="290"/>
                </a:cxn>
                <a:cxn ang="0">
                  <a:pos x="53" y="447"/>
                </a:cxn>
                <a:cxn ang="0">
                  <a:pos x="49" y="590"/>
                </a:cxn>
                <a:cxn ang="0">
                  <a:pos x="67" y="718"/>
                </a:cxn>
                <a:cxn ang="0">
                  <a:pos x="118" y="888"/>
                </a:cxn>
                <a:cxn ang="0">
                  <a:pos x="215" y="1003"/>
                </a:cxn>
                <a:cxn ang="0">
                  <a:pos x="300" y="1068"/>
                </a:cxn>
                <a:cxn ang="0">
                  <a:pos x="363" y="1105"/>
                </a:cxn>
                <a:cxn ang="0">
                  <a:pos x="463" y="1134"/>
                </a:cxn>
                <a:cxn ang="0">
                  <a:pos x="641" y="1149"/>
                </a:cxn>
                <a:cxn ang="0">
                  <a:pos x="817" y="1147"/>
                </a:cxn>
                <a:cxn ang="0">
                  <a:pos x="983" y="1121"/>
                </a:cxn>
                <a:cxn ang="0">
                  <a:pos x="1110" y="1066"/>
                </a:cxn>
                <a:cxn ang="0">
                  <a:pos x="1184" y="999"/>
                </a:cxn>
                <a:cxn ang="0">
                  <a:pos x="1256" y="866"/>
                </a:cxn>
                <a:cxn ang="0">
                  <a:pos x="1277" y="707"/>
                </a:cxn>
                <a:cxn ang="0">
                  <a:pos x="1284" y="507"/>
                </a:cxn>
                <a:cxn ang="0">
                  <a:pos x="1263" y="362"/>
                </a:cxn>
                <a:cxn ang="0">
                  <a:pos x="1237" y="305"/>
                </a:cxn>
                <a:cxn ang="0">
                  <a:pos x="1144" y="193"/>
                </a:cxn>
                <a:cxn ang="0">
                  <a:pos x="1033" y="124"/>
                </a:cxn>
                <a:cxn ang="0">
                  <a:pos x="814" y="55"/>
                </a:cxn>
                <a:cxn ang="0">
                  <a:pos x="725" y="48"/>
                </a:cxn>
                <a:cxn ang="0">
                  <a:pos x="709" y="54"/>
                </a:cxn>
              </a:cxnLst>
              <a:rect l="0" t="0" r="r" b="b"/>
              <a:pathLst>
                <a:path w="1329" h="1197">
                  <a:moveTo>
                    <a:pt x="648" y="1197"/>
                  </a:moveTo>
                  <a:lnTo>
                    <a:pt x="648" y="1197"/>
                  </a:lnTo>
                  <a:lnTo>
                    <a:pt x="602" y="1197"/>
                  </a:lnTo>
                  <a:lnTo>
                    <a:pt x="556" y="1195"/>
                  </a:lnTo>
                  <a:lnTo>
                    <a:pt x="509" y="1190"/>
                  </a:lnTo>
                  <a:lnTo>
                    <a:pt x="462" y="1183"/>
                  </a:lnTo>
                  <a:lnTo>
                    <a:pt x="440" y="1180"/>
                  </a:lnTo>
                  <a:lnTo>
                    <a:pt x="418" y="1174"/>
                  </a:lnTo>
                  <a:lnTo>
                    <a:pt x="395" y="1168"/>
                  </a:lnTo>
                  <a:lnTo>
                    <a:pt x="373" y="1160"/>
                  </a:lnTo>
                  <a:lnTo>
                    <a:pt x="352" y="1151"/>
                  </a:lnTo>
                  <a:lnTo>
                    <a:pt x="331" y="1142"/>
                  </a:lnTo>
                  <a:lnTo>
                    <a:pt x="312" y="1130"/>
                  </a:lnTo>
                  <a:lnTo>
                    <a:pt x="292" y="1118"/>
                  </a:lnTo>
                  <a:lnTo>
                    <a:pt x="292" y="1118"/>
                  </a:lnTo>
                  <a:lnTo>
                    <a:pt x="246" y="1084"/>
                  </a:lnTo>
                  <a:lnTo>
                    <a:pt x="224" y="1067"/>
                  </a:lnTo>
                  <a:lnTo>
                    <a:pt x="203" y="1049"/>
                  </a:lnTo>
                  <a:lnTo>
                    <a:pt x="182" y="1030"/>
                  </a:lnTo>
                  <a:lnTo>
                    <a:pt x="163" y="1012"/>
                  </a:lnTo>
                  <a:lnTo>
                    <a:pt x="143" y="993"/>
                  </a:lnTo>
                  <a:lnTo>
                    <a:pt x="125" y="972"/>
                  </a:lnTo>
                  <a:lnTo>
                    <a:pt x="125" y="972"/>
                  </a:lnTo>
                  <a:lnTo>
                    <a:pt x="110" y="955"/>
                  </a:lnTo>
                  <a:lnTo>
                    <a:pt x="97" y="938"/>
                  </a:lnTo>
                  <a:lnTo>
                    <a:pt x="87" y="921"/>
                  </a:lnTo>
                  <a:lnTo>
                    <a:pt x="76" y="904"/>
                  </a:lnTo>
                  <a:lnTo>
                    <a:pt x="68" y="885"/>
                  </a:lnTo>
                  <a:lnTo>
                    <a:pt x="61" y="866"/>
                  </a:lnTo>
                  <a:lnTo>
                    <a:pt x="45" y="821"/>
                  </a:lnTo>
                  <a:lnTo>
                    <a:pt x="45" y="821"/>
                  </a:lnTo>
                  <a:lnTo>
                    <a:pt x="37" y="792"/>
                  </a:lnTo>
                  <a:lnTo>
                    <a:pt x="29" y="764"/>
                  </a:lnTo>
                  <a:lnTo>
                    <a:pt x="23" y="735"/>
                  </a:lnTo>
                  <a:lnTo>
                    <a:pt x="16" y="706"/>
                  </a:lnTo>
                  <a:lnTo>
                    <a:pt x="12" y="677"/>
                  </a:lnTo>
                  <a:lnTo>
                    <a:pt x="8" y="649"/>
                  </a:lnTo>
                  <a:lnTo>
                    <a:pt x="4" y="621"/>
                  </a:lnTo>
                  <a:lnTo>
                    <a:pt x="3" y="594"/>
                  </a:lnTo>
                  <a:lnTo>
                    <a:pt x="2" y="565"/>
                  </a:lnTo>
                  <a:lnTo>
                    <a:pt x="0" y="537"/>
                  </a:lnTo>
                  <a:lnTo>
                    <a:pt x="2" y="511"/>
                  </a:lnTo>
                  <a:lnTo>
                    <a:pt x="3" y="484"/>
                  </a:lnTo>
                  <a:lnTo>
                    <a:pt x="6" y="458"/>
                  </a:lnTo>
                  <a:lnTo>
                    <a:pt x="8" y="433"/>
                  </a:lnTo>
                  <a:lnTo>
                    <a:pt x="14" y="407"/>
                  </a:lnTo>
                  <a:lnTo>
                    <a:pt x="19" y="383"/>
                  </a:lnTo>
                  <a:lnTo>
                    <a:pt x="19" y="383"/>
                  </a:lnTo>
                  <a:lnTo>
                    <a:pt x="25" y="356"/>
                  </a:lnTo>
                  <a:lnTo>
                    <a:pt x="33" y="331"/>
                  </a:lnTo>
                  <a:lnTo>
                    <a:pt x="42" y="307"/>
                  </a:lnTo>
                  <a:lnTo>
                    <a:pt x="51" y="284"/>
                  </a:lnTo>
                  <a:lnTo>
                    <a:pt x="62" y="260"/>
                  </a:lnTo>
                  <a:lnTo>
                    <a:pt x="74" y="239"/>
                  </a:lnTo>
                  <a:lnTo>
                    <a:pt x="87" y="218"/>
                  </a:lnTo>
                  <a:lnTo>
                    <a:pt x="100" y="199"/>
                  </a:lnTo>
                  <a:lnTo>
                    <a:pt x="114" y="180"/>
                  </a:lnTo>
                  <a:lnTo>
                    <a:pt x="130" y="163"/>
                  </a:lnTo>
                  <a:lnTo>
                    <a:pt x="146" y="146"/>
                  </a:lnTo>
                  <a:lnTo>
                    <a:pt x="164" y="131"/>
                  </a:lnTo>
                  <a:lnTo>
                    <a:pt x="182" y="116"/>
                  </a:lnTo>
                  <a:lnTo>
                    <a:pt x="201" y="102"/>
                  </a:lnTo>
                  <a:lnTo>
                    <a:pt x="221" y="90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66" y="67"/>
                  </a:lnTo>
                  <a:lnTo>
                    <a:pt x="290" y="56"/>
                  </a:lnTo>
                  <a:lnTo>
                    <a:pt x="313" y="47"/>
                  </a:lnTo>
                  <a:lnTo>
                    <a:pt x="338" y="39"/>
                  </a:lnTo>
                  <a:lnTo>
                    <a:pt x="363" y="33"/>
                  </a:lnTo>
                  <a:lnTo>
                    <a:pt x="388" y="27"/>
                  </a:lnTo>
                  <a:lnTo>
                    <a:pt x="412" y="22"/>
                  </a:lnTo>
                  <a:lnTo>
                    <a:pt x="437" y="18"/>
                  </a:lnTo>
                  <a:lnTo>
                    <a:pt x="488" y="13"/>
                  </a:lnTo>
                  <a:lnTo>
                    <a:pt x="541" y="9"/>
                  </a:lnTo>
                  <a:lnTo>
                    <a:pt x="594" y="8"/>
                  </a:lnTo>
                  <a:lnTo>
                    <a:pt x="649" y="8"/>
                  </a:lnTo>
                  <a:lnTo>
                    <a:pt x="670" y="8"/>
                  </a:lnTo>
                  <a:lnTo>
                    <a:pt x="671" y="6"/>
                  </a:lnTo>
                  <a:lnTo>
                    <a:pt x="671" y="6"/>
                  </a:lnTo>
                  <a:lnTo>
                    <a:pt x="678" y="3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09" y="0"/>
                  </a:lnTo>
                  <a:lnTo>
                    <a:pt x="709" y="0"/>
                  </a:lnTo>
                  <a:lnTo>
                    <a:pt x="747" y="1"/>
                  </a:lnTo>
                  <a:lnTo>
                    <a:pt x="785" y="4"/>
                  </a:lnTo>
                  <a:lnTo>
                    <a:pt x="825" y="9"/>
                  </a:lnTo>
                  <a:lnTo>
                    <a:pt x="862" y="17"/>
                  </a:lnTo>
                  <a:lnTo>
                    <a:pt x="902" y="27"/>
                  </a:lnTo>
                  <a:lnTo>
                    <a:pt x="941" y="39"/>
                  </a:lnTo>
                  <a:lnTo>
                    <a:pt x="980" y="52"/>
                  </a:lnTo>
                  <a:lnTo>
                    <a:pt x="1019" y="69"/>
                  </a:lnTo>
                  <a:lnTo>
                    <a:pt x="1019" y="69"/>
                  </a:lnTo>
                  <a:lnTo>
                    <a:pt x="1042" y="78"/>
                  </a:lnTo>
                  <a:lnTo>
                    <a:pt x="1063" y="89"/>
                  </a:lnTo>
                  <a:lnTo>
                    <a:pt x="1084" y="101"/>
                  </a:lnTo>
                  <a:lnTo>
                    <a:pt x="1102" y="111"/>
                  </a:lnTo>
                  <a:lnTo>
                    <a:pt x="1121" y="124"/>
                  </a:lnTo>
                  <a:lnTo>
                    <a:pt x="1140" y="137"/>
                  </a:lnTo>
                  <a:lnTo>
                    <a:pt x="1157" y="150"/>
                  </a:lnTo>
                  <a:lnTo>
                    <a:pt x="1174" y="165"/>
                  </a:lnTo>
                  <a:lnTo>
                    <a:pt x="1191" y="180"/>
                  </a:lnTo>
                  <a:lnTo>
                    <a:pt x="1206" y="196"/>
                  </a:lnTo>
                  <a:lnTo>
                    <a:pt x="1222" y="213"/>
                  </a:lnTo>
                  <a:lnTo>
                    <a:pt x="1237" y="230"/>
                  </a:lnTo>
                  <a:lnTo>
                    <a:pt x="1251" y="248"/>
                  </a:lnTo>
                  <a:lnTo>
                    <a:pt x="1265" y="268"/>
                  </a:lnTo>
                  <a:lnTo>
                    <a:pt x="1280" y="288"/>
                  </a:lnTo>
                  <a:lnTo>
                    <a:pt x="1293" y="309"/>
                  </a:lnTo>
                  <a:lnTo>
                    <a:pt x="1293" y="309"/>
                  </a:lnTo>
                  <a:lnTo>
                    <a:pt x="1298" y="319"/>
                  </a:lnTo>
                  <a:lnTo>
                    <a:pt x="1303" y="329"/>
                  </a:lnTo>
                  <a:lnTo>
                    <a:pt x="1312" y="354"/>
                  </a:lnTo>
                  <a:lnTo>
                    <a:pt x="1318" y="379"/>
                  </a:lnTo>
                  <a:lnTo>
                    <a:pt x="1323" y="405"/>
                  </a:lnTo>
                  <a:lnTo>
                    <a:pt x="1326" y="431"/>
                  </a:lnTo>
                  <a:lnTo>
                    <a:pt x="1328" y="455"/>
                  </a:lnTo>
                  <a:lnTo>
                    <a:pt x="1329" y="493"/>
                  </a:lnTo>
                  <a:lnTo>
                    <a:pt x="1329" y="493"/>
                  </a:lnTo>
                  <a:lnTo>
                    <a:pt x="1329" y="552"/>
                  </a:lnTo>
                  <a:lnTo>
                    <a:pt x="1329" y="612"/>
                  </a:lnTo>
                  <a:lnTo>
                    <a:pt x="1327" y="671"/>
                  </a:lnTo>
                  <a:lnTo>
                    <a:pt x="1326" y="701"/>
                  </a:lnTo>
                  <a:lnTo>
                    <a:pt x="1323" y="731"/>
                  </a:lnTo>
                  <a:lnTo>
                    <a:pt x="1323" y="731"/>
                  </a:lnTo>
                  <a:lnTo>
                    <a:pt x="1319" y="772"/>
                  </a:lnTo>
                  <a:lnTo>
                    <a:pt x="1319" y="772"/>
                  </a:lnTo>
                  <a:lnTo>
                    <a:pt x="1315" y="811"/>
                  </a:lnTo>
                  <a:lnTo>
                    <a:pt x="1310" y="850"/>
                  </a:lnTo>
                  <a:lnTo>
                    <a:pt x="1306" y="868"/>
                  </a:lnTo>
                  <a:lnTo>
                    <a:pt x="1301" y="888"/>
                  </a:lnTo>
                  <a:lnTo>
                    <a:pt x="1294" y="906"/>
                  </a:lnTo>
                  <a:lnTo>
                    <a:pt x="1286" y="926"/>
                  </a:lnTo>
                  <a:lnTo>
                    <a:pt x="1286" y="926"/>
                  </a:lnTo>
                  <a:lnTo>
                    <a:pt x="1273" y="949"/>
                  </a:lnTo>
                  <a:lnTo>
                    <a:pt x="1260" y="972"/>
                  </a:lnTo>
                  <a:lnTo>
                    <a:pt x="1247" y="994"/>
                  </a:lnTo>
                  <a:lnTo>
                    <a:pt x="1231" y="1013"/>
                  </a:lnTo>
                  <a:lnTo>
                    <a:pt x="1217" y="1033"/>
                  </a:lnTo>
                  <a:lnTo>
                    <a:pt x="1200" y="1050"/>
                  </a:lnTo>
                  <a:lnTo>
                    <a:pt x="1183" y="1067"/>
                  </a:lnTo>
                  <a:lnTo>
                    <a:pt x="1166" y="1081"/>
                  </a:lnTo>
                  <a:lnTo>
                    <a:pt x="1166" y="1081"/>
                  </a:lnTo>
                  <a:lnTo>
                    <a:pt x="1148" y="1095"/>
                  </a:lnTo>
                  <a:lnTo>
                    <a:pt x="1129" y="1106"/>
                  </a:lnTo>
                  <a:lnTo>
                    <a:pt x="1110" y="1118"/>
                  </a:lnTo>
                  <a:lnTo>
                    <a:pt x="1089" y="1129"/>
                  </a:lnTo>
                  <a:lnTo>
                    <a:pt x="1068" y="1139"/>
                  </a:lnTo>
                  <a:lnTo>
                    <a:pt x="1046" y="1148"/>
                  </a:lnTo>
                  <a:lnTo>
                    <a:pt x="1023" y="1156"/>
                  </a:lnTo>
                  <a:lnTo>
                    <a:pt x="1000" y="1164"/>
                  </a:lnTo>
                  <a:lnTo>
                    <a:pt x="975" y="1170"/>
                  </a:lnTo>
                  <a:lnTo>
                    <a:pt x="949" y="1177"/>
                  </a:lnTo>
                  <a:lnTo>
                    <a:pt x="923" y="1182"/>
                  </a:lnTo>
                  <a:lnTo>
                    <a:pt x="896" y="1186"/>
                  </a:lnTo>
                  <a:lnTo>
                    <a:pt x="868" y="1189"/>
                  </a:lnTo>
                  <a:lnTo>
                    <a:pt x="840" y="1193"/>
                  </a:lnTo>
                  <a:lnTo>
                    <a:pt x="810" y="1194"/>
                  </a:lnTo>
                  <a:lnTo>
                    <a:pt x="780" y="1195"/>
                  </a:lnTo>
                  <a:lnTo>
                    <a:pt x="780" y="1195"/>
                  </a:lnTo>
                  <a:lnTo>
                    <a:pt x="743" y="1195"/>
                  </a:lnTo>
                  <a:lnTo>
                    <a:pt x="743" y="1195"/>
                  </a:lnTo>
                  <a:lnTo>
                    <a:pt x="648" y="1197"/>
                  </a:lnTo>
                  <a:lnTo>
                    <a:pt x="648" y="1197"/>
                  </a:lnTo>
                  <a:close/>
                  <a:moveTo>
                    <a:pt x="630" y="54"/>
                  </a:moveTo>
                  <a:lnTo>
                    <a:pt x="630" y="54"/>
                  </a:lnTo>
                  <a:lnTo>
                    <a:pt x="575" y="54"/>
                  </a:lnTo>
                  <a:lnTo>
                    <a:pt x="520" y="56"/>
                  </a:lnTo>
                  <a:lnTo>
                    <a:pt x="465" y="60"/>
                  </a:lnTo>
                  <a:lnTo>
                    <a:pt x="437" y="64"/>
                  </a:lnTo>
                  <a:lnTo>
                    <a:pt x="410" y="69"/>
                  </a:lnTo>
                  <a:lnTo>
                    <a:pt x="384" y="74"/>
                  </a:lnTo>
                  <a:lnTo>
                    <a:pt x="358" y="81"/>
                  </a:lnTo>
                  <a:lnTo>
                    <a:pt x="331" y="89"/>
                  </a:lnTo>
                  <a:lnTo>
                    <a:pt x="305" y="98"/>
                  </a:lnTo>
                  <a:lnTo>
                    <a:pt x="280" y="110"/>
                  </a:lnTo>
                  <a:lnTo>
                    <a:pt x="257" y="122"/>
                  </a:lnTo>
                  <a:lnTo>
                    <a:pt x="232" y="136"/>
                  </a:lnTo>
                  <a:lnTo>
                    <a:pt x="210" y="153"/>
                  </a:lnTo>
                  <a:lnTo>
                    <a:pt x="210" y="153"/>
                  </a:lnTo>
                  <a:lnTo>
                    <a:pt x="194" y="165"/>
                  </a:lnTo>
                  <a:lnTo>
                    <a:pt x="181" y="176"/>
                  </a:lnTo>
                  <a:lnTo>
                    <a:pt x="168" y="190"/>
                  </a:lnTo>
                  <a:lnTo>
                    <a:pt x="155" y="203"/>
                  </a:lnTo>
                  <a:lnTo>
                    <a:pt x="143" y="217"/>
                  </a:lnTo>
                  <a:lnTo>
                    <a:pt x="133" y="230"/>
                  </a:lnTo>
                  <a:lnTo>
                    <a:pt x="123" y="244"/>
                  </a:lnTo>
                  <a:lnTo>
                    <a:pt x="114" y="260"/>
                  </a:lnTo>
                  <a:lnTo>
                    <a:pt x="97" y="290"/>
                  </a:lnTo>
                  <a:lnTo>
                    <a:pt x="84" y="322"/>
                  </a:lnTo>
                  <a:lnTo>
                    <a:pt x="74" y="353"/>
                  </a:lnTo>
                  <a:lnTo>
                    <a:pt x="65" y="384"/>
                  </a:lnTo>
                  <a:lnTo>
                    <a:pt x="58" y="416"/>
                  </a:lnTo>
                  <a:lnTo>
                    <a:pt x="53" y="447"/>
                  </a:lnTo>
                  <a:lnTo>
                    <a:pt x="49" y="479"/>
                  </a:lnTo>
                  <a:lnTo>
                    <a:pt x="48" y="507"/>
                  </a:lnTo>
                  <a:lnTo>
                    <a:pt x="48" y="536"/>
                  </a:lnTo>
                  <a:lnTo>
                    <a:pt x="48" y="564"/>
                  </a:lnTo>
                  <a:lnTo>
                    <a:pt x="49" y="590"/>
                  </a:lnTo>
                  <a:lnTo>
                    <a:pt x="50" y="613"/>
                  </a:lnTo>
                  <a:lnTo>
                    <a:pt x="50" y="613"/>
                  </a:lnTo>
                  <a:lnTo>
                    <a:pt x="53" y="638"/>
                  </a:lnTo>
                  <a:lnTo>
                    <a:pt x="57" y="663"/>
                  </a:lnTo>
                  <a:lnTo>
                    <a:pt x="67" y="718"/>
                  </a:lnTo>
                  <a:lnTo>
                    <a:pt x="80" y="777"/>
                  </a:lnTo>
                  <a:lnTo>
                    <a:pt x="99" y="841"/>
                  </a:lnTo>
                  <a:lnTo>
                    <a:pt x="99" y="841"/>
                  </a:lnTo>
                  <a:lnTo>
                    <a:pt x="106" y="864"/>
                  </a:lnTo>
                  <a:lnTo>
                    <a:pt x="118" y="888"/>
                  </a:lnTo>
                  <a:lnTo>
                    <a:pt x="133" y="913"/>
                  </a:lnTo>
                  <a:lnTo>
                    <a:pt x="150" y="936"/>
                  </a:lnTo>
                  <a:lnTo>
                    <a:pt x="169" y="960"/>
                  </a:lnTo>
                  <a:lnTo>
                    <a:pt x="191" y="982"/>
                  </a:lnTo>
                  <a:lnTo>
                    <a:pt x="215" y="1003"/>
                  </a:lnTo>
                  <a:lnTo>
                    <a:pt x="241" y="1023"/>
                  </a:lnTo>
                  <a:lnTo>
                    <a:pt x="241" y="1023"/>
                  </a:lnTo>
                  <a:lnTo>
                    <a:pt x="271" y="1046"/>
                  </a:lnTo>
                  <a:lnTo>
                    <a:pt x="271" y="1046"/>
                  </a:lnTo>
                  <a:lnTo>
                    <a:pt x="300" y="1068"/>
                  </a:lnTo>
                  <a:lnTo>
                    <a:pt x="314" y="1079"/>
                  </a:lnTo>
                  <a:lnTo>
                    <a:pt x="330" y="1088"/>
                  </a:lnTo>
                  <a:lnTo>
                    <a:pt x="330" y="1088"/>
                  </a:lnTo>
                  <a:lnTo>
                    <a:pt x="346" y="1097"/>
                  </a:lnTo>
                  <a:lnTo>
                    <a:pt x="363" y="1105"/>
                  </a:lnTo>
                  <a:lnTo>
                    <a:pt x="380" y="1112"/>
                  </a:lnTo>
                  <a:lnTo>
                    <a:pt x="397" y="1117"/>
                  </a:lnTo>
                  <a:lnTo>
                    <a:pt x="431" y="1126"/>
                  </a:lnTo>
                  <a:lnTo>
                    <a:pt x="463" y="1134"/>
                  </a:lnTo>
                  <a:lnTo>
                    <a:pt x="463" y="1134"/>
                  </a:lnTo>
                  <a:lnTo>
                    <a:pt x="494" y="1138"/>
                  </a:lnTo>
                  <a:lnTo>
                    <a:pt x="522" y="1142"/>
                  </a:lnTo>
                  <a:lnTo>
                    <a:pt x="552" y="1146"/>
                  </a:lnTo>
                  <a:lnTo>
                    <a:pt x="581" y="1147"/>
                  </a:lnTo>
                  <a:lnTo>
                    <a:pt x="641" y="1149"/>
                  </a:lnTo>
                  <a:lnTo>
                    <a:pt x="704" y="1149"/>
                  </a:lnTo>
                  <a:lnTo>
                    <a:pt x="739" y="1149"/>
                  </a:lnTo>
                  <a:lnTo>
                    <a:pt x="739" y="1149"/>
                  </a:lnTo>
                  <a:lnTo>
                    <a:pt x="779" y="1149"/>
                  </a:lnTo>
                  <a:lnTo>
                    <a:pt x="817" y="1147"/>
                  </a:lnTo>
                  <a:lnTo>
                    <a:pt x="853" y="1144"/>
                  </a:lnTo>
                  <a:lnTo>
                    <a:pt x="889" y="1140"/>
                  </a:lnTo>
                  <a:lnTo>
                    <a:pt x="921" y="1135"/>
                  </a:lnTo>
                  <a:lnTo>
                    <a:pt x="953" y="1129"/>
                  </a:lnTo>
                  <a:lnTo>
                    <a:pt x="983" y="1121"/>
                  </a:lnTo>
                  <a:lnTo>
                    <a:pt x="1012" y="1113"/>
                  </a:lnTo>
                  <a:lnTo>
                    <a:pt x="1038" y="1102"/>
                  </a:lnTo>
                  <a:lnTo>
                    <a:pt x="1064" y="1091"/>
                  </a:lnTo>
                  <a:lnTo>
                    <a:pt x="1087" y="1079"/>
                  </a:lnTo>
                  <a:lnTo>
                    <a:pt x="1110" y="1066"/>
                  </a:lnTo>
                  <a:lnTo>
                    <a:pt x="1131" y="1050"/>
                  </a:lnTo>
                  <a:lnTo>
                    <a:pt x="1150" y="1034"/>
                  </a:lnTo>
                  <a:lnTo>
                    <a:pt x="1169" y="1017"/>
                  </a:lnTo>
                  <a:lnTo>
                    <a:pt x="1184" y="999"/>
                  </a:lnTo>
                  <a:lnTo>
                    <a:pt x="1184" y="999"/>
                  </a:lnTo>
                  <a:lnTo>
                    <a:pt x="1204" y="974"/>
                  </a:lnTo>
                  <a:lnTo>
                    <a:pt x="1221" y="948"/>
                  </a:lnTo>
                  <a:lnTo>
                    <a:pt x="1235" y="922"/>
                  </a:lnTo>
                  <a:lnTo>
                    <a:pt x="1247" y="894"/>
                  </a:lnTo>
                  <a:lnTo>
                    <a:pt x="1256" y="866"/>
                  </a:lnTo>
                  <a:lnTo>
                    <a:pt x="1264" y="836"/>
                  </a:lnTo>
                  <a:lnTo>
                    <a:pt x="1269" y="802"/>
                  </a:lnTo>
                  <a:lnTo>
                    <a:pt x="1273" y="766"/>
                  </a:lnTo>
                  <a:lnTo>
                    <a:pt x="1273" y="766"/>
                  </a:lnTo>
                  <a:lnTo>
                    <a:pt x="1277" y="707"/>
                  </a:lnTo>
                  <a:lnTo>
                    <a:pt x="1281" y="649"/>
                  </a:lnTo>
                  <a:lnTo>
                    <a:pt x="1282" y="590"/>
                  </a:lnTo>
                  <a:lnTo>
                    <a:pt x="1284" y="532"/>
                  </a:lnTo>
                  <a:lnTo>
                    <a:pt x="1284" y="532"/>
                  </a:lnTo>
                  <a:lnTo>
                    <a:pt x="1284" y="507"/>
                  </a:lnTo>
                  <a:lnTo>
                    <a:pt x="1282" y="481"/>
                  </a:lnTo>
                  <a:lnTo>
                    <a:pt x="1280" y="452"/>
                  </a:lnTo>
                  <a:lnTo>
                    <a:pt x="1277" y="422"/>
                  </a:lnTo>
                  <a:lnTo>
                    <a:pt x="1271" y="392"/>
                  </a:lnTo>
                  <a:lnTo>
                    <a:pt x="1263" y="362"/>
                  </a:lnTo>
                  <a:lnTo>
                    <a:pt x="1257" y="346"/>
                  </a:lnTo>
                  <a:lnTo>
                    <a:pt x="1251" y="332"/>
                  </a:lnTo>
                  <a:lnTo>
                    <a:pt x="1244" y="318"/>
                  </a:lnTo>
                  <a:lnTo>
                    <a:pt x="1237" y="305"/>
                  </a:lnTo>
                  <a:lnTo>
                    <a:pt x="1237" y="305"/>
                  </a:lnTo>
                  <a:lnTo>
                    <a:pt x="1222" y="280"/>
                  </a:lnTo>
                  <a:lnTo>
                    <a:pt x="1204" y="256"/>
                  </a:lnTo>
                  <a:lnTo>
                    <a:pt x="1186" y="234"/>
                  </a:lnTo>
                  <a:lnTo>
                    <a:pt x="1165" y="213"/>
                  </a:lnTo>
                  <a:lnTo>
                    <a:pt x="1144" y="193"/>
                  </a:lnTo>
                  <a:lnTo>
                    <a:pt x="1121" y="175"/>
                  </a:lnTo>
                  <a:lnTo>
                    <a:pt x="1099" y="159"/>
                  </a:lnTo>
                  <a:lnTo>
                    <a:pt x="1076" y="146"/>
                  </a:lnTo>
                  <a:lnTo>
                    <a:pt x="1076" y="146"/>
                  </a:lnTo>
                  <a:lnTo>
                    <a:pt x="1033" y="124"/>
                  </a:lnTo>
                  <a:lnTo>
                    <a:pt x="989" y="105"/>
                  </a:lnTo>
                  <a:lnTo>
                    <a:pt x="946" y="89"/>
                  </a:lnTo>
                  <a:lnTo>
                    <a:pt x="902" y="74"/>
                  </a:lnTo>
                  <a:lnTo>
                    <a:pt x="859" y="64"/>
                  </a:lnTo>
                  <a:lnTo>
                    <a:pt x="814" y="55"/>
                  </a:lnTo>
                  <a:lnTo>
                    <a:pt x="771" y="50"/>
                  </a:lnTo>
                  <a:lnTo>
                    <a:pt x="729" y="46"/>
                  </a:lnTo>
                  <a:lnTo>
                    <a:pt x="726" y="46"/>
                  </a:lnTo>
                  <a:lnTo>
                    <a:pt x="725" y="48"/>
                  </a:lnTo>
                  <a:lnTo>
                    <a:pt x="725" y="48"/>
                  </a:lnTo>
                  <a:lnTo>
                    <a:pt x="721" y="51"/>
                  </a:lnTo>
                  <a:lnTo>
                    <a:pt x="717" y="52"/>
                  </a:lnTo>
                  <a:lnTo>
                    <a:pt x="713" y="54"/>
                  </a:lnTo>
                  <a:lnTo>
                    <a:pt x="709" y="54"/>
                  </a:lnTo>
                  <a:lnTo>
                    <a:pt x="709" y="54"/>
                  </a:lnTo>
                  <a:lnTo>
                    <a:pt x="670" y="54"/>
                  </a:lnTo>
                  <a:lnTo>
                    <a:pt x="670" y="54"/>
                  </a:lnTo>
                  <a:lnTo>
                    <a:pt x="630" y="54"/>
                  </a:lnTo>
                  <a:lnTo>
                    <a:pt x="63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chenying0907 918"/>
            <p:cNvSpPr>
              <a:spLocks/>
            </p:cNvSpPr>
            <p:nvPr/>
          </p:nvSpPr>
          <p:spPr bwMode="auto">
            <a:xfrm>
              <a:off x="3213101" y="3149601"/>
              <a:ext cx="519113" cy="127000"/>
            </a:xfrm>
            <a:custGeom>
              <a:avLst/>
              <a:gdLst/>
              <a:ahLst/>
              <a:cxnLst>
                <a:cxn ang="0">
                  <a:pos x="103" y="321"/>
                </a:cxn>
                <a:cxn ang="0">
                  <a:pos x="15" y="309"/>
                </a:cxn>
                <a:cxn ang="0">
                  <a:pos x="6" y="306"/>
                </a:cxn>
                <a:cxn ang="0">
                  <a:pos x="0" y="292"/>
                </a:cxn>
                <a:cxn ang="0">
                  <a:pos x="2" y="281"/>
                </a:cxn>
                <a:cxn ang="0">
                  <a:pos x="14" y="268"/>
                </a:cxn>
                <a:cxn ang="0">
                  <a:pos x="23" y="265"/>
                </a:cxn>
                <a:cxn ang="0">
                  <a:pos x="55" y="270"/>
                </a:cxn>
                <a:cxn ang="0">
                  <a:pos x="137" y="277"/>
                </a:cxn>
                <a:cxn ang="0">
                  <a:pos x="202" y="273"/>
                </a:cxn>
                <a:cxn ang="0">
                  <a:pos x="308" y="256"/>
                </a:cxn>
                <a:cxn ang="0">
                  <a:pos x="430" y="224"/>
                </a:cxn>
                <a:cxn ang="0">
                  <a:pos x="481" y="206"/>
                </a:cxn>
                <a:cxn ang="0">
                  <a:pos x="548" y="173"/>
                </a:cxn>
                <a:cxn ang="0">
                  <a:pos x="608" y="128"/>
                </a:cxn>
                <a:cxn ang="0">
                  <a:pos x="625" y="113"/>
                </a:cxn>
                <a:cxn ang="0">
                  <a:pos x="660" y="92"/>
                </a:cxn>
                <a:cxn ang="0">
                  <a:pos x="718" y="48"/>
                </a:cxn>
                <a:cxn ang="0">
                  <a:pos x="765" y="10"/>
                </a:cxn>
                <a:cxn ang="0">
                  <a:pos x="766" y="9"/>
                </a:cxn>
                <a:cxn ang="0">
                  <a:pos x="781" y="0"/>
                </a:cxn>
                <a:cxn ang="0">
                  <a:pos x="791" y="0"/>
                </a:cxn>
                <a:cxn ang="0">
                  <a:pos x="802" y="6"/>
                </a:cxn>
                <a:cxn ang="0">
                  <a:pos x="806" y="15"/>
                </a:cxn>
                <a:cxn ang="0">
                  <a:pos x="821" y="48"/>
                </a:cxn>
                <a:cxn ang="0">
                  <a:pos x="846" y="74"/>
                </a:cxn>
                <a:cxn ang="0">
                  <a:pos x="883" y="100"/>
                </a:cxn>
                <a:cxn ang="0">
                  <a:pos x="942" y="142"/>
                </a:cxn>
                <a:cxn ang="0">
                  <a:pos x="1020" y="190"/>
                </a:cxn>
                <a:cxn ang="0">
                  <a:pos x="1066" y="218"/>
                </a:cxn>
                <a:cxn ang="0">
                  <a:pos x="1114" y="238"/>
                </a:cxn>
                <a:cxn ang="0">
                  <a:pos x="1148" y="243"/>
                </a:cxn>
                <a:cxn ang="0">
                  <a:pos x="1218" y="247"/>
                </a:cxn>
                <a:cxn ang="0">
                  <a:pos x="1286" y="249"/>
                </a:cxn>
                <a:cxn ang="0">
                  <a:pos x="1300" y="255"/>
                </a:cxn>
                <a:cxn ang="0">
                  <a:pos x="1307" y="265"/>
                </a:cxn>
                <a:cxn ang="0">
                  <a:pos x="1307" y="282"/>
                </a:cxn>
                <a:cxn ang="0">
                  <a:pos x="1296" y="294"/>
                </a:cxn>
                <a:cxn ang="0">
                  <a:pos x="1287" y="295"/>
                </a:cxn>
                <a:cxn ang="0">
                  <a:pos x="1250" y="295"/>
                </a:cxn>
                <a:cxn ang="0">
                  <a:pos x="1142" y="290"/>
                </a:cxn>
                <a:cxn ang="0">
                  <a:pos x="1109" y="283"/>
                </a:cxn>
                <a:cxn ang="0">
                  <a:pos x="1055" y="261"/>
                </a:cxn>
                <a:cxn ang="0">
                  <a:pos x="1004" y="232"/>
                </a:cxn>
                <a:cxn ang="0">
                  <a:pos x="940" y="196"/>
                </a:cxn>
                <a:cxn ang="0">
                  <a:pos x="876" y="151"/>
                </a:cxn>
                <a:cxn ang="0">
                  <a:pos x="817" y="109"/>
                </a:cxn>
                <a:cxn ang="0">
                  <a:pos x="785" y="79"/>
                </a:cxn>
                <a:cxn ang="0">
                  <a:pos x="768" y="65"/>
                </a:cxn>
                <a:cxn ang="0">
                  <a:pos x="673" y="139"/>
                </a:cxn>
                <a:cxn ang="0">
                  <a:pos x="605" y="192"/>
                </a:cxn>
                <a:cxn ang="0">
                  <a:pos x="547" y="230"/>
                </a:cxn>
                <a:cxn ang="0">
                  <a:pos x="484" y="255"/>
                </a:cxn>
                <a:cxn ang="0">
                  <a:pos x="371" y="287"/>
                </a:cxn>
                <a:cxn ang="0">
                  <a:pos x="256" y="312"/>
                </a:cxn>
                <a:cxn ang="0">
                  <a:pos x="134" y="321"/>
                </a:cxn>
              </a:cxnLst>
              <a:rect l="0" t="0" r="r" b="b"/>
              <a:pathLst>
                <a:path w="1308" h="321">
                  <a:moveTo>
                    <a:pt x="134" y="321"/>
                  </a:moveTo>
                  <a:lnTo>
                    <a:pt x="134" y="321"/>
                  </a:lnTo>
                  <a:lnTo>
                    <a:pt x="103" y="321"/>
                  </a:lnTo>
                  <a:lnTo>
                    <a:pt x="73" y="319"/>
                  </a:lnTo>
                  <a:lnTo>
                    <a:pt x="44" y="315"/>
                  </a:lnTo>
                  <a:lnTo>
                    <a:pt x="15" y="309"/>
                  </a:lnTo>
                  <a:lnTo>
                    <a:pt x="15" y="309"/>
                  </a:lnTo>
                  <a:lnTo>
                    <a:pt x="10" y="308"/>
                  </a:lnTo>
                  <a:lnTo>
                    <a:pt x="6" y="306"/>
                  </a:lnTo>
                  <a:lnTo>
                    <a:pt x="4" y="303"/>
                  </a:lnTo>
                  <a:lnTo>
                    <a:pt x="1" y="299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2" y="281"/>
                  </a:lnTo>
                  <a:lnTo>
                    <a:pt x="8" y="273"/>
                  </a:lnTo>
                  <a:lnTo>
                    <a:pt x="10" y="270"/>
                  </a:lnTo>
                  <a:lnTo>
                    <a:pt x="14" y="268"/>
                  </a:lnTo>
                  <a:lnTo>
                    <a:pt x="18" y="266"/>
                  </a:lnTo>
                  <a:lnTo>
                    <a:pt x="23" y="265"/>
                  </a:lnTo>
                  <a:lnTo>
                    <a:pt x="23" y="265"/>
                  </a:lnTo>
                  <a:lnTo>
                    <a:pt x="29" y="266"/>
                  </a:lnTo>
                  <a:lnTo>
                    <a:pt x="29" y="266"/>
                  </a:lnTo>
                  <a:lnTo>
                    <a:pt x="55" y="270"/>
                  </a:lnTo>
                  <a:lnTo>
                    <a:pt x="81" y="274"/>
                  </a:lnTo>
                  <a:lnTo>
                    <a:pt x="108" y="275"/>
                  </a:lnTo>
                  <a:lnTo>
                    <a:pt x="137" y="277"/>
                  </a:lnTo>
                  <a:lnTo>
                    <a:pt x="137" y="277"/>
                  </a:lnTo>
                  <a:lnTo>
                    <a:pt x="168" y="275"/>
                  </a:lnTo>
                  <a:lnTo>
                    <a:pt x="202" y="273"/>
                  </a:lnTo>
                  <a:lnTo>
                    <a:pt x="236" y="269"/>
                  </a:lnTo>
                  <a:lnTo>
                    <a:pt x="272" y="264"/>
                  </a:lnTo>
                  <a:lnTo>
                    <a:pt x="308" y="256"/>
                  </a:lnTo>
                  <a:lnTo>
                    <a:pt x="348" y="247"/>
                  </a:lnTo>
                  <a:lnTo>
                    <a:pt x="387" y="236"/>
                  </a:lnTo>
                  <a:lnTo>
                    <a:pt x="430" y="224"/>
                  </a:lnTo>
                  <a:lnTo>
                    <a:pt x="430" y="224"/>
                  </a:lnTo>
                  <a:lnTo>
                    <a:pt x="456" y="215"/>
                  </a:lnTo>
                  <a:lnTo>
                    <a:pt x="481" y="206"/>
                  </a:lnTo>
                  <a:lnTo>
                    <a:pt x="505" y="197"/>
                  </a:lnTo>
                  <a:lnTo>
                    <a:pt x="527" y="187"/>
                  </a:lnTo>
                  <a:lnTo>
                    <a:pt x="548" y="173"/>
                  </a:lnTo>
                  <a:lnTo>
                    <a:pt x="569" y="160"/>
                  </a:lnTo>
                  <a:lnTo>
                    <a:pt x="588" y="145"/>
                  </a:lnTo>
                  <a:lnTo>
                    <a:pt x="608" y="128"/>
                  </a:lnTo>
                  <a:lnTo>
                    <a:pt x="608" y="128"/>
                  </a:lnTo>
                  <a:lnTo>
                    <a:pt x="616" y="120"/>
                  </a:lnTo>
                  <a:lnTo>
                    <a:pt x="625" y="113"/>
                  </a:lnTo>
                  <a:lnTo>
                    <a:pt x="646" y="100"/>
                  </a:lnTo>
                  <a:lnTo>
                    <a:pt x="646" y="100"/>
                  </a:lnTo>
                  <a:lnTo>
                    <a:pt x="660" y="92"/>
                  </a:lnTo>
                  <a:lnTo>
                    <a:pt x="673" y="83"/>
                  </a:lnTo>
                  <a:lnTo>
                    <a:pt x="673" y="83"/>
                  </a:lnTo>
                  <a:lnTo>
                    <a:pt x="718" y="48"/>
                  </a:lnTo>
                  <a:lnTo>
                    <a:pt x="760" y="14"/>
                  </a:lnTo>
                  <a:lnTo>
                    <a:pt x="760" y="14"/>
                  </a:lnTo>
                  <a:lnTo>
                    <a:pt x="765" y="10"/>
                  </a:lnTo>
                  <a:lnTo>
                    <a:pt x="765" y="10"/>
                  </a:lnTo>
                  <a:lnTo>
                    <a:pt x="766" y="9"/>
                  </a:lnTo>
                  <a:lnTo>
                    <a:pt x="766" y="9"/>
                  </a:lnTo>
                  <a:lnTo>
                    <a:pt x="770" y="5"/>
                  </a:lnTo>
                  <a:lnTo>
                    <a:pt x="775" y="2"/>
                  </a:lnTo>
                  <a:lnTo>
                    <a:pt x="781" y="0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6" y="2"/>
                  </a:lnTo>
                  <a:lnTo>
                    <a:pt x="799" y="3"/>
                  </a:lnTo>
                  <a:lnTo>
                    <a:pt x="802" y="6"/>
                  </a:lnTo>
                  <a:lnTo>
                    <a:pt x="804" y="10"/>
                  </a:lnTo>
                  <a:lnTo>
                    <a:pt x="806" y="15"/>
                  </a:lnTo>
                  <a:lnTo>
                    <a:pt x="806" y="15"/>
                  </a:lnTo>
                  <a:lnTo>
                    <a:pt x="809" y="27"/>
                  </a:lnTo>
                  <a:lnTo>
                    <a:pt x="815" y="39"/>
                  </a:lnTo>
                  <a:lnTo>
                    <a:pt x="821" y="48"/>
                  </a:lnTo>
                  <a:lnTo>
                    <a:pt x="829" y="57"/>
                  </a:lnTo>
                  <a:lnTo>
                    <a:pt x="837" y="66"/>
                  </a:lnTo>
                  <a:lnTo>
                    <a:pt x="846" y="74"/>
                  </a:lnTo>
                  <a:lnTo>
                    <a:pt x="866" y="88"/>
                  </a:lnTo>
                  <a:lnTo>
                    <a:pt x="866" y="88"/>
                  </a:lnTo>
                  <a:lnTo>
                    <a:pt x="883" y="100"/>
                  </a:lnTo>
                  <a:lnTo>
                    <a:pt x="883" y="100"/>
                  </a:lnTo>
                  <a:lnTo>
                    <a:pt x="913" y="122"/>
                  </a:lnTo>
                  <a:lnTo>
                    <a:pt x="942" y="142"/>
                  </a:lnTo>
                  <a:lnTo>
                    <a:pt x="1002" y="179"/>
                  </a:lnTo>
                  <a:lnTo>
                    <a:pt x="1002" y="179"/>
                  </a:lnTo>
                  <a:lnTo>
                    <a:pt x="1020" y="190"/>
                  </a:lnTo>
                  <a:lnTo>
                    <a:pt x="1020" y="190"/>
                  </a:lnTo>
                  <a:lnTo>
                    <a:pt x="1050" y="209"/>
                  </a:lnTo>
                  <a:lnTo>
                    <a:pt x="1066" y="218"/>
                  </a:lnTo>
                  <a:lnTo>
                    <a:pt x="1082" y="226"/>
                  </a:lnTo>
                  <a:lnTo>
                    <a:pt x="1097" y="232"/>
                  </a:lnTo>
                  <a:lnTo>
                    <a:pt x="1114" y="238"/>
                  </a:lnTo>
                  <a:lnTo>
                    <a:pt x="1131" y="240"/>
                  </a:lnTo>
                  <a:lnTo>
                    <a:pt x="1148" y="243"/>
                  </a:lnTo>
                  <a:lnTo>
                    <a:pt x="1148" y="243"/>
                  </a:lnTo>
                  <a:lnTo>
                    <a:pt x="1184" y="244"/>
                  </a:lnTo>
                  <a:lnTo>
                    <a:pt x="1218" y="247"/>
                  </a:lnTo>
                  <a:lnTo>
                    <a:pt x="1218" y="247"/>
                  </a:lnTo>
                  <a:lnTo>
                    <a:pt x="1252" y="248"/>
                  </a:lnTo>
                  <a:lnTo>
                    <a:pt x="1286" y="249"/>
                  </a:lnTo>
                  <a:lnTo>
                    <a:pt x="1286" y="249"/>
                  </a:lnTo>
                  <a:lnTo>
                    <a:pt x="1291" y="251"/>
                  </a:lnTo>
                  <a:lnTo>
                    <a:pt x="1296" y="252"/>
                  </a:lnTo>
                  <a:lnTo>
                    <a:pt x="1300" y="255"/>
                  </a:lnTo>
                  <a:lnTo>
                    <a:pt x="1303" y="257"/>
                  </a:lnTo>
                  <a:lnTo>
                    <a:pt x="1305" y="261"/>
                  </a:lnTo>
                  <a:lnTo>
                    <a:pt x="1307" y="265"/>
                  </a:lnTo>
                  <a:lnTo>
                    <a:pt x="1308" y="274"/>
                  </a:lnTo>
                  <a:lnTo>
                    <a:pt x="1308" y="274"/>
                  </a:lnTo>
                  <a:lnTo>
                    <a:pt x="1307" y="282"/>
                  </a:lnTo>
                  <a:lnTo>
                    <a:pt x="1303" y="289"/>
                  </a:lnTo>
                  <a:lnTo>
                    <a:pt x="1300" y="291"/>
                  </a:lnTo>
                  <a:lnTo>
                    <a:pt x="1296" y="294"/>
                  </a:lnTo>
                  <a:lnTo>
                    <a:pt x="1292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50" y="295"/>
                  </a:lnTo>
                  <a:lnTo>
                    <a:pt x="1250" y="295"/>
                  </a:lnTo>
                  <a:lnTo>
                    <a:pt x="1214" y="295"/>
                  </a:lnTo>
                  <a:lnTo>
                    <a:pt x="1177" y="294"/>
                  </a:lnTo>
                  <a:lnTo>
                    <a:pt x="1142" y="290"/>
                  </a:lnTo>
                  <a:lnTo>
                    <a:pt x="1125" y="287"/>
                  </a:lnTo>
                  <a:lnTo>
                    <a:pt x="1109" y="283"/>
                  </a:lnTo>
                  <a:lnTo>
                    <a:pt x="1109" y="283"/>
                  </a:lnTo>
                  <a:lnTo>
                    <a:pt x="1095" y="279"/>
                  </a:lnTo>
                  <a:lnTo>
                    <a:pt x="1082" y="274"/>
                  </a:lnTo>
                  <a:lnTo>
                    <a:pt x="1055" y="261"/>
                  </a:lnTo>
                  <a:lnTo>
                    <a:pt x="1029" y="248"/>
                  </a:lnTo>
                  <a:lnTo>
                    <a:pt x="1004" y="232"/>
                  </a:lnTo>
                  <a:lnTo>
                    <a:pt x="1004" y="232"/>
                  </a:lnTo>
                  <a:lnTo>
                    <a:pt x="962" y="209"/>
                  </a:lnTo>
                  <a:lnTo>
                    <a:pt x="962" y="209"/>
                  </a:lnTo>
                  <a:lnTo>
                    <a:pt x="940" y="196"/>
                  </a:lnTo>
                  <a:lnTo>
                    <a:pt x="918" y="181"/>
                  </a:lnTo>
                  <a:lnTo>
                    <a:pt x="876" y="151"/>
                  </a:lnTo>
                  <a:lnTo>
                    <a:pt x="876" y="151"/>
                  </a:lnTo>
                  <a:lnTo>
                    <a:pt x="847" y="130"/>
                  </a:lnTo>
                  <a:lnTo>
                    <a:pt x="817" y="109"/>
                  </a:lnTo>
                  <a:lnTo>
                    <a:pt x="817" y="109"/>
                  </a:lnTo>
                  <a:lnTo>
                    <a:pt x="806" y="100"/>
                  </a:lnTo>
                  <a:lnTo>
                    <a:pt x="794" y="91"/>
                  </a:lnTo>
                  <a:lnTo>
                    <a:pt x="785" y="79"/>
                  </a:lnTo>
                  <a:lnTo>
                    <a:pt x="777" y="68"/>
                  </a:lnTo>
                  <a:lnTo>
                    <a:pt x="773" y="61"/>
                  </a:lnTo>
                  <a:lnTo>
                    <a:pt x="768" y="65"/>
                  </a:lnTo>
                  <a:lnTo>
                    <a:pt x="768" y="65"/>
                  </a:lnTo>
                  <a:lnTo>
                    <a:pt x="720" y="103"/>
                  </a:lnTo>
                  <a:lnTo>
                    <a:pt x="673" y="139"/>
                  </a:lnTo>
                  <a:lnTo>
                    <a:pt x="673" y="139"/>
                  </a:lnTo>
                  <a:lnTo>
                    <a:pt x="605" y="192"/>
                  </a:lnTo>
                  <a:lnTo>
                    <a:pt x="605" y="192"/>
                  </a:lnTo>
                  <a:lnTo>
                    <a:pt x="586" y="206"/>
                  </a:lnTo>
                  <a:lnTo>
                    <a:pt x="566" y="218"/>
                  </a:lnTo>
                  <a:lnTo>
                    <a:pt x="547" y="230"/>
                  </a:lnTo>
                  <a:lnTo>
                    <a:pt x="526" y="239"/>
                  </a:lnTo>
                  <a:lnTo>
                    <a:pt x="505" y="247"/>
                  </a:lnTo>
                  <a:lnTo>
                    <a:pt x="484" y="255"/>
                  </a:lnTo>
                  <a:lnTo>
                    <a:pt x="442" y="268"/>
                  </a:lnTo>
                  <a:lnTo>
                    <a:pt x="442" y="268"/>
                  </a:lnTo>
                  <a:lnTo>
                    <a:pt x="371" y="287"/>
                  </a:lnTo>
                  <a:lnTo>
                    <a:pt x="333" y="296"/>
                  </a:lnTo>
                  <a:lnTo>
                    <a:pt x="295" y="304"/>
                  </a:lnTo>
                  <a:lnTo>
                    <a:pt x="256" y="312"/>
                  </a:lnTo>
                  <a:lnTo>
                    <a:pt x="216" y="317"/>
                  </a:lnTo>
                  <a:lnTo>
                    <a:pt x="175" y="320"/>
                  </a:lnTo>
                  <a:lnTo>
                    <a:pt x="134" y="321"/>
                  </a:lnTo>
                  <a:lnTo>
                    <a:pt x="134" y="3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chenying0907 919"/>
            <p:cNvSpPr>
              <a:spLocks/>
            </p:cNvSpPr>
            <p:nvPr/>
          </p:nvSpPr>
          <p:spPr bwMode="auto">
            <a:xfrm>
              <a:off x="3368676" y="3514726"/>
              <a:ext cx="252413" cy="92075"/>
            </a:xfrm>
            <a:custGeom>
              <a:avLst/>
              <a:gdLst/>
              <a:ahLst/>
              <a:cxnLst>
                <a:cxn ang="0">
                  <a:pos x="112" y="229"/>
                </a:cxn>
                <a:cxn ang="0">
                  <a:pos x="92" y="223"/>
                </a:cxn>
                <a:cxn ang="0">
                  <a:pos x="69" y="206"/>
                </a:cxn>
                <a:cxn ang="0">
                  <a:pos x="51" y="181"/>
                </a:cxn>
                <a:cxn ang="0">
                  <a:pos x="19" y="100"/>
                </a:cxn>
                <a:cxn ang="0">
                  <a:pos x="1" y="50"/>
                </a:cxn>
                <a:cxn ang="0">
                  <a:pos x="0" y="36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30" y="15"/>
                </a:cxn>
                <a:cxn ang="0">
                  <a:pos x="40" y="25"/>
                </a:cxn>
                <a:cxn ang="0">
                  <a:pos x="54" y="68"/>
                </a:cxn>
                <a:cxn ang="0">
                  <a:pos x="65" y="101"/>
                </a:cxn>
                <a:cxn ang="0">
                  <a:pos x="92" y="158"/>
                </a:cxn>
                <a:cxn ang="0">
                  <a:pos x="105" y="175"/>
                </a:cxn>
                <a:cxn ang="0">
                  <a:pos x="119" y="182"/>
                </a:cxn>
                <a:cxn ang="0">
                  <a:pos x="132" y="182"/>
                </a:cxn>
                <a:cxn ang="0">
                  <a:pos x="153" y="170"/>
                </a:cxn>
                <a:cxn ang="0">
                  <a:pos x="177" y="149"/>
                </a:cxn>
                <a:cxn ang="0">
                  <a:pos x="198" y="127"/>
                </a:cxn>
                <a:cxn ang="0">
                  <a:pos x="228" y="92"/>
                </a:cxn>
                <a:cxn ang="0">
                  <a:pos x="260" y="63"/>
                </a:cxn>
                <a:cxn ang="0">
                  <a:pos x="279" y="54"/>
                </a:cxn>
                <a:cxn ang="0">
                  <a:pos x="285" y="46"/>
                </a:cxn>
                <a:cxn ang="0">
                  <a:pos x="302" y="38"/>
                </a:cxn>
                <a:cxn ang="0">
                  <a:pos x="315" y="42"/>
                </a:cxn>
                <a:cxn ang="0">
                  <a:pos x="324" y="54"/>
                </a:cxn>
                <a:cxn ang="0">
                  <a:pos x="327" y="58"/>
                </a:cxn>
                <a:cxn ang="0">
                  <a:pos x="379" y="107"/>
                </a:cxn>
                <a:cxn ang="0">
                  <a:pos x="413" y="141"/>
                </a:cxn>
                <a:cxn ang="0">
                  <a:pos x="451" y="172"/>
                </a:cxn>
                <a:cxn ang="0">
                  <a:pos x="465" y="175"/>
                </a:cxn>
                <a:cxn ang="0">
                  <a:pos x="494" y="165"/>
                </a:cxn>
                <a:cxn ang="0">
                  <a:pos x="525" y="136"/>
                </a:cxn>
                <a:cxn ang="0">
                  <a:pos x="578" y="62"/>
                </a:cxn>
                <a:cxn ang="0">
                  <a:pos x="591" y="30"/>
                </a:cxn>
                <a:cxn ang="0">
                  <a:pos x="592" y="17"/>
                </a:cxn>
                <a:cxn ang="0">
                  <a:pos x="600" y="5"/>
                </a:cxn>
                <a:cxn ang="0">
                  <a:pos x="616" y="0"/>
                </a:cxn>
                <a:cxn ang="0">
                  <a:pos x="625" y="3"/>
                </a:cxn>
                <a:cxn ang="0">
                  <a:pos x="631" y="7"/>
                </a:cxn>
                <a:cxn ang="0">
                  <a:pos x="637" y="17"/>
                </a:cxn>
                <a:cxn ang="0">
                  <a:pos x="637" y="33"/>
                </a:cxn>
                <a:cxn ang="0">
                  <a:pos x="629" y="63"/>
                </a:cxn>
                <a:cxn ang="0">
                  <a:pos x="595" y="121"/>
                </a:cxn>
                <a:cxn ang="0">
                  <a:pos x="554" y="168"/>
                </a:cxn>
                <a:cxn ang="0">
                  <a:pos x="545" y="178"/>
                </a:cxn>
                <a:cxn ang="0">
                  <a:pos x="502" y="219"/>
                </a:cxn>
                <a:cxn ang="0">
                  <a:pos x="473" y="229"/>
                </a:cxn>
                <a:cxn ang="0">
                  <a:pos x="464" y="228"/>
                </a:cxn>
                <a:cxn ang="0">
                  <a:pos x="435" y="216"/>
                </a:cxn>
                <a:cxn ang="0">
                  <a:pos x="388" y="182"/>
                </a:cxn>
                <a:cxn ang="0">
                  <a:pos x="349" y="145"/>
                </a:cxn>
                <a:cxn ang="0">
                  <a:pos x="329" y="128"/>
                </a:cxn>
                <a:cxn ang="0">
                  <a:pos x="298" y="98"/>
                </a:cxn>
                <a:cxn ang="0">
                  <a:pos x="289" y="100"/>
                </a:cxn>
                <a:cxn ang="0">
                  <a:pos x="273" y="110"/>
                </a:cxn>
                <a:cxn ang="0">
                  <a:pos x="256" y="134"/>
                </a:cxn>
                <a:cxn ang="0">
                  <a:pos x="240" y="155"/>
                </a:cxn>
                <a:cxn ang="0">
                  <a:pos x="215" y="177"/>
                </a:cxn>
                <a:cxn ang="0">
                  <a:pos x="185" y="202"/>
                </a:cxn>
                <a:cxn ang="0">
                  <a:pos x="146" y="226"/>
                </a:cxn>
                <a:cxn ang="0">
                  <a:pos x="124" y="230"/>
                </a:cxn>
              </a:cxnLst>
              <a:rect l="0" t="0" r="r" b="b"/>
              <a:pathLst>
                <a:path w="637" h="230">
                  <a:moveTo>
                    <a:pt x="124" y="230"/>
                  </a:moveTo>
                  <a:lnTo>
                    <a:pt x="124" y="230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03" y="226"/>
                  </a:lnTo>
                  <a:lnTo>
                    <a:pt x="92" y="223"/>
                  </a:lnTo>
                  <a:lnTo>
                    <a:pt x="85" y="217"/>
                  </a:lnTo>
                  <a:lnTo>
                    <a:pt x="77" y="212"/>
                  </a:lnTo>
                  <a:lnTo>
                    <a:pt x="69" y="206"/>
                  </a:lnTo>
                  <a:lnTo>
                    <a:pt x="62" y="198"/>
                  </a:lnTo>
                  <a:lnTo>
                    <a:pt x="57" y="190"/>
                  </a:lnTo>
                  <a:lnTo>
                    <a:pt x="51" y="181"/>
                  </a:lnTo>
                  <a:lnTo>
                    <a:pt x="41" y="161"/>
                  </a:lnTo>
                  <a:lnTo>
                    <a:pt x="32" y="141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0" y="73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7" y="21"/>
                  </a:lnTo>
                  <a:lnTo>
                    <a:pt x="13" y="17"/>
                  </a:lnTo>
                  <a:lnTo>
                    <a:pt x="18" y="15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17"/>
                  </a:lnTo>
                  <a:lnTo>
                    <a:pt x="37" y="21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47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73" y="119"/>
                  </a:lnTo>
                  <a:lnTo>
                    <a:pt x="82" y="139"/>
                  </a:lnTo>
                  <a:lnTo>
                    <a:pt x="92" y="158"/>
                  </a:lnTo>
                  <a:lnTo>
                    <a:pt x="99" y="168"/>
                  </a:lnTo>
                  <a:lnTo>
                    <a:pt x="105" y="175"/>
                  </a:lnTo>
                  <a:lnTo>
                    <a:pt x="105" y="175"/>
                  </a:lnTo>
                  <a:lnTo>
                    <a:pt x="109" y="178"/>
                  </a:lnTo>
                  <a:lnTo>
                    <a:pt x="115" y="181"/>
                  </a:lnTo>
                  <a:lnTo>
                    <a:pt x="119" y="182"/>
                  </a:lnTo>
                  <a:lnTo>
                    <a:pt x="124" y="182"/>
                  </a:lnTo>
                  <a:lnTo>
                    <a:pt x="124" y="182"/>
                  </a:lnTo>
                  <a:lnTo>
                    <a:pt x="132" y="182"/>
                  </a:lnTo>
                  <a:lnTo>
                    <a:pt x="138" y="179"/>
                  </a:lnTo>
                  <a:lnTo>
                    <a:pt x="146" y="175"/>
                  </a:lnTo>
                  <a:lnTo>
                    <a:pt x="153" y="170"/>
                  </a:lnTo>
                  <a:lnTo>
                    <a:pt x="166" y="160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4" y="143"/>
                  </a:lnTo>
                  <a:lnTo>
                    <a:pt x="184" y="143"/>
                  </a:lnTo>
                  <a:lnTo>
                    <a:pt x="198" y="127"/>
                  </a:lnTo>
                  <a:lnTo>
                    <a:pt x="214" y="109"/>
                  </a:lnTo>
                  <a:lnTo>
                    <a:pt x="214" y="109"/>
                  </a:lnTo>
                  <a:lnTo>
                    <a:pt x="228" y="92"/>
                  </a:lnTo>
                  <a:lnTo>
                    <a:pt x="243" y="76"/>
                  </a:lnTo>
                  <a:lnTo>
                    <a:pt x="251" y="68"/>
                  </a:lnTo>
                  <a:lnTo>
                    <a:pt x="260" y="63"/>
                  </a:lnTo>
                  <a:lnTo>
                    <a:pt x="268" y="58"/>
                  </a:lnTo>
                  <a:lnTo>
                    <a:pt x="277" y="55"/>
                  </a:lnTo>
                  <a:lnTo>
                    <a:pt x="279" y="54"/>
                  </a:lnTo>
                  <a:lnTo>
                    <a:pt x="281" y="51"/>
                  </a:lnTo>
                  <a:lnTo>
                    <a:pt x="281" y="51"/>
                  </a:lnTo>
                  <a:lnTo>
                    <a:pt x="285" y="46"/>
                  </a:lnTo>
                  <a:lnTo>
                    <a:pt x="290" y="42"/>
                  </a:lnTo>
                  <a:lnTo>
                    <a:pt x="296" y="39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8" y="39"/>
                  </a:lnTo>
                  <a:lnTo>
                    <a:pt x="315" y="42"/>
                  </a:lnTo>
                  <a:lnTo>
                    <a:pt x="321" y="47"/>
                  </a:lnTo>
                  <a:lnTo>
                    <a:pt x="323" y="50"/>
                  </a:lnTo>
                  <a:lnTo>
                    <a:pt x="324" y="54"/>
                  </a:lnTo>
                  <a:lnTo>
                    <a:pt x="325" y="56"/>
                  </a:lnTo>
                  <a:lnTo>
                    <a:pt x="327" y="58"/>
                  </a:lnTo>
                  <a:lnTo>
                    <a:pt x="327" y="58"/>
                  </a:lnTo>
                  <a:lnTo>
                    <a:pt x="340" y="68"/>
                  </a:lnTo>
                  <a:lnTo>
                    <a:pt x="353" y="81"/>
                  </a:lnTo>
                  <a:lnTo>
                    <a:pt x="379" y="107"/>
                  </a:lnTo>
                  <a:lnTo>
                    <a:pt x="379" y="107"/>
                  </a:lnTo>
                  <a:lnTo>
                    <a:pt x="396" y="124"/>
                  </a:lnTo>
                  <a:lnTo>
                    <a:pt x="413" y="141"/>
                  </a:lnTo>
                  <a:lnTo>
                    <a:pt x="431" y="158"/>
                  </a:lnTo>
                  <a:lnTo>
                    <a:pt x="451" y="172"/>
                  </a:lnTo>
                  <a:lnTo>
                    <a:pt x="451" y="172"/>
                  </a:lnTo>
                  <a:lnTo>
                    <a:pt x="457" y="174"/>
                  </a:lnTo>
                  <a:lnTo>
                    <a:pt x="465" y="175"/>
                  </a:lnTo>
                  <a:lnTo>
                    <a:pt x="465" y="175"/>
                  </a:lnTo>
                  <a:lnTo>
                    <a:pt x="474" y="174"/>
                  </a:lnTo>
                  <a:lnTo>
                    <a:pt x="484" y="170"/>
                  </a:lnTo>
                  <a:lnTo>
                    <a:pt x="494" y="165"/>
                  </a:lnTo>
                  <a:lnTo>
                    <a:pt x="504" y="157"/>
                  </a:lnTo>
                  <a:lnTo>
                    <a:pt x="515" y="148"/>
                  </a:lnTo>
                  <a:lnTo>
                    <a:pt x="525" y="136"/>
                  </a:lnTo>
                  <a:lnTo>
                    <a:pt x="545" y="113"/>
                  </a:lnTo>
                  <a:lnTo>
                    <a:pt x="563" y="87"/>
                  </a:lnTo>
                  <a:lnTo>
                    <a:pt x="578" y="62"/>
                  </a:lnTo>
                  <a:lnTo>
                    <a:pt x="583" y="50"/>
                  </a:lnTo>
                  <a:lnTo>
                    <a:pt x="588" y="39"/>
                  </a:lnTo>
                  <a:lnTo>
                    <a:pt x="591" y="30"/>
                  </a:lnTo>
                  <a:lnTo>
                    <a:pt x="592" y="22"/>
                  </a:lnTo>
                  <a:lnTo>
                    <a:pt x="592" y="22"/>
                  </a:lnTo>
                  <a:lnTo>
                    <a:pt x="592" y="17"/>
                  </a:lnTo>
                  <a:lnTo>
                    <a:pt x="593" y="13"/>
                  </a:lnTo>
                  <a:lnTo>
                    <a:pt x="596" y="9"/>
                  </a:lnTo>
                  <a:lnTo>
                    <a:pt x="600" y="5"/>
                  </a:lnTo>
                  <a:lnTo>
                    <a:pt x="603" y="4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620" y="2"/>
                  </a:lnTo>
                  <a:lnTo>
                    <a:pt x="625" y="3"/>
                  </a:lnTo>
                  <a:lnTo>
                    <a:pt x="629" y="4"/>
                  </a:lnTo>
                  <a:lnTo>
                    <a:pt x="631" y="7"/>
                  </a:lnTo>
                  <a:lnTo>
                    <a:pt x="631" y="7"/>
                  </a:lnTo>
                  <a:lnTo>
                    <a:pt x="634" y="11"/>
                  </a:lnTo>
                  <a:lnTo>
                    <a:pt x="637" y="13"/>
                  </a:lnTo>
                  <a:lnTo>
                    <a:pt x="637" y="17"/>
                  </a:lnTo>
                  <a:lnTo>
                    <a:pt x="637" y="22"/>
                  </a:lnTo>
                  <a:lnTo>
                    <a:pt x="637" y="22"/>
                  </a:lnTo>
                  <a:lnTo>
                    <a:pt x="637" y="33"/>
                  </a:lnTo>
                  <a:lnTo>
                    <a:pt x="634" y="43"/>
                  </a:lnTo>
                  <a:lnTo>
                    <a:pt x="631" y="53"/>
                  </a:lnTo>
                  <a:lnTo>
                    <a:pt x="629" y="63"/>
                  </a:lnTo>
                  <a:lnTo>
                    <a:pt x="620" y="83"/>
                  </a:lnTo>
                  <a:lnTo>
                    <a:pt x="608" y="102"/>
                  </a:lnTo>
                  <a:lnTo>
                    <a:pt x="595" y="121"/>
                  </a:lnTo>
                  <a:lnTo>
                    <a:pt x="582" y="138"/>
                  </a:lnTo>
                  <a:lnTo>
                    <a:pt x="567" y="153"/>
                  </a:lnTo>
                  <a:lnTo>
                    <a:pt x="554" y="168"/>
                  </a:lnTo>
                  <a:lnTo>
                    <a:pt x="554" y="168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29" y="195"/>
                  </a:lnTo>
                  <a:lnTo>
                    <a:pt x="511" y="211"/>
                  </a:lnTo>
                  <a:lnTo>
                    <a:pt x="502" y="219"/>
                  </a:lnTo>
                  <a:lnTo>
                    <a:pt x="493" y="224"/>
                  </a:lnTo>
                  <a:lnTo>
                    <a:pt x="482" y="228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50" y="223"/>
                  </a:lnTo>
                  <a:lnTo>
                    <a:pt x="435" y="216"/>
                  </a:lnTo>
                  <a:lnTo>
                    <a:pt x="423" y="209"/>
                  </a:lnTo>
                  <a:lnTo>
                    <a:pt x="412" y="200"/>
                  </a:lnTo>
                  <a:lnTo>
                    <a:pt x="388" y="182"/>
                  </a:lnTo>
                  <a:lnTo>
                    <a:pt x="366" y="161"/>
                  </a:lnTo>
                  <a:lnTo>
                    <a:pt x="366" y="161"/>
                  </a:lnTo>
                  <a:lnTo>
                    <a:pt x="349" y="145"/>
                  </a:lnTo>
                  <a:lnTo>
                    <a:pt x="332" y="130"/>
                  </a:lnTo>
                  <a:lnTo>
                    <a:pt x="329" y="128"/>
                  </a:lnTo>
                  <a:lnTo>
                    <a:pt x="329" y="128"/>
                  </a:lnTo>
                  <a:lnTo>
                    <a:pt x="313" y="115"/>
                  </a:lnTo>
                  <a:lnTo>
                    <a:pt x="299" y="101"/>
                  </a:lnTo>
                  <a:lnTo>
                    <a:pt x="298" y="98"/>
                  </a:lnTo>
                  <a:lnTo>
                    <a:pt x="295" y="98"/>
                  </a:lnTo>
                  <a:lnTo>
                    <a:pt x="295" y="98"/>
                  </a:lnTo>
                  <a:lnTo>
                    <a:pt x="289" y="100"/>
                  </a:lnTo>
                  <a:lnTo>
                    <a:pt x="283" y="102"/>
                  </a:lnTo>
                  <a:lnTo>
                    <a:pt x="277" y="106"/>
                  </a:lnTo>
                  <a:lnTo>
                    <a:pt x="273" y="110"/>
                  </a:lnTo>
                  <a:lnTo>
                    <a:pt x="264" y="122"/>
                  </a:lnTo>
                  <a:lnTo>
                    <a:pt x="256" y="134"/>
                  </a:lnTo>
                  <a:lnTo>
                    <a:pt x="256" y="134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0" y="155"/>
                  </a:lnTo>
                  <a:lnTo>
                    <a:pt x="232" y="162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04" y="187"/>
                  </a:lnTo>
                  <a:lnTo>
                    <a:pt x="204" y="187"/>
                  </a:lnTo>
                  <a:lnTo>
                    <a:pt x="185" y="202"/>
                  </a:lnTo>
                  <a:lnTo>
                    <a:pt x="167" y="216"/>
                  </a:lnTo>
                  <a:lnTo>
                    <a:pt x="157" y="221"/>
                  </a:lnTo>
                  <a:lnTo>
                    <a:pt x="146" y="226"/>
                  </a:lnTo>
                  <a:lnTo>
                    <a:pt x="134" y="229"/>
                  </a:lnTo>
                  <a:lnTo>
                    <a:pt x="124" y="230"/>
                  </a:lnTo>
                  <a:lnTo>
                    <a:pt x="124" y="2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5" name="chenying0907 920"/>
            <p:cNvSpPr>
              <a:spLocks/>
            </p:cNvSpPr>
            <p:nvPr/>
          </p:nvSpPr>
          <p:spPr bwMode="auto">
            <a:xfrm>
              <a:off x="3444876" y="3551238"/>
              <a:ext cx="80963" cy="52388"/>
            </a:xfrm>
            <a:custGeom>
              <a:avLst/>
              <a:gdLst/>
              <a:ahLst/>
              <a:cxnLst>
                <a:cxn ang="0">
                  <a:pos x="204" y="100"/>
                </a:cxn>
                <a:cxn ang="0">
                  <a:pos x="197" y="63"/>
                </a:cxn>
                <a:cxn ang="0">
                  <a:pos x="188" y="26"/>
                </a:cxn>
                <a:cxn ang="0">
                  <a:pos x="187" y="21"/>
                </a:cxn>
                <a:cxn ang="0">
                  <a:pos x="182" y="14"/>
                </a:cxn>
                <a:cxn ang="0">
                  <a:pos x="174" y="10"/>
                </a:cxn>
                <a:cxn ang="0">
                  <a:pos x="162" y="10"/>
                </a:cxn>
                <a:cxn ang="0">
                  <a:pos x="150" y="17"/>
                </a:cxn>
                <a:cxn ang="0">
                  <a:pos x="145" y="23"/>
                </a:cxn>
                <a:cxn ang="0">
                  <a:pos x="144" y="32"/>
                </a:cxn>
                <a:cxn ang="0">
                  <a:pos x="144" y="38"/>
                </a:cxn>
                <a:cxn ang="0">
                  <a:pos x="157" y="86"/>
                </a:cxn>
                <a:cxn ang="0">
                  <a:pos x="142" y="87"/>
                </a:cxn>
                <a:cxn ang="0">
                  <a:pos x="101" y="85"/>
                </a:cxn>
                <a:cxn ang="0">
                  <a:pos x="77" y="85"/>
                </a:cxn>
                <a:cxn ang="0">
                  <a:pos x="53" y="85"/>
                </a:cxn>
                <a:cxn ang="0">
                  <a:pos x="48" y="83"/>
                </a:cxn>
                <a:cxn ang="0">
                  <a:pos x="50" y="74"/>
                </a:cxn>
                <a:cxn ang="0">
                  <a:pos x="57" y="52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3" y="14"/>
                </a:cxn>
                <a:cxn ang="0">
                  <a:pos x="53" y="4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3" y="8"/>
                </a:cxn>
                <a:cxn ang="0">
                  <a:pos x="21" y="17"/>
                </a:cxn>
                <a:cxn ang="0">
                  <a:pos x="17" y="32"/>
                </a:cxn>
                <a:cxn ang="0">
                  <a:pos x="5" y="70"/>
                </a:cxn>
                <a:cxn ang="0">
                  <a:pos x="0" y="98"/>
                </a:cxn>
                <a:cxn ang="0">
                  <a:pos x="2" y="112"/>
                </a:cxn>
                <a:cxn ang="0">
                  <a:pos x="12" y="123"/>
                </a:cxn>
                <a:cxn ang="0">
                  <a:pos x="30" y="129"/>
                </a:cxn>
                <a:cxn ang="0">
                  <a:pos x="42" y="129"/>
                </a:cxn>
                <a:cxn ang="0">
                  <a:pos x="102" y="129"/>
                </a:cxn>
                <a:cxn ang="0">
                  <a:pos x="161" y="131"/>
                </a:cxn>
                <a:cxn ang="0">
                  <a:pos x="174" y="129"/>
                </a:cxn>
                <a:cxn ang="0">
                  <a:pos x="187" y="125"/>
                </a:cxn>
                <a:cxn ang="0">
                  <a:pos x="195" y="121"/>
                </a:cxn>
                <a:cxn ang="0">
                  <a:pos x="191" y="121"/>
                </a:cxn>
                <a:cxn ang="0">
                  <a:pos x="193" y="120"/>
                </a:cxn>
                <a:cxn ang="0">
                  <a:pos x="196" y="117"/>
                </a:cxn>
                <a:cxn ang="0">
                  <a:pos x="203" y="110"/>
                </a:cxn>
                <a:cxn ang="0">
                  <a:pos x="204" y="100"/>
                </a:cxn>
              </a:cxnLst>
              <a:rect l="0" t="0" r="r" b="b"/>
              <a:pathLst>
                <a:path w="204" h="131">
                  <a:moveTo>
                    <a:pt x="204" y="100"/>
                  </a:moveTo>
                  <a:lnTo>
                    <a:pt x="204" y="100"/>
                  </a:lnTo>
                  <a:lnTo>
                    <a:pt x="201" y="82"/>
                  </a:lnTo>
                  <a:lnTo>
                    <a:pt x="197" y="63"/>
                  </a:lnTo>
                  <a:lnTo>
                    <a:pt x="192" y="44"/>
                  </a:lnTo>
                  <a:lnTo>
                    <a:pt x="188" y="26"/>
                  </a:lnTo>
                  <a:lnTo>
                    <a:pt x="188" y="26"/>
                  </a:lnTo>
                  <a:lnTo>
                    <a:pt x="187" y="21"/>
                  </a:lnTo>
                  <a:lnTo>
                    <a:pt x="184" y="17"/>
                  </a:lnTo>
                  <a:lnTo>
                    <a:pt x="182" y="14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9"/>
                  </a:lnTo>
                  <a:lnTo>
                    <a:pt x="162" y="10"/>
                  </a:lnTo>
                  <a:lnTo>
                    <a:pt x="154" y="14"/>
                  </a:lnTo>
                  <a:lnTo>
                    <a:pt x="150" y="17"/>
                  </a:lnTo>
                  <a:lnTo>
                    <a:pt x="148" y="19"/>
                  </a:lnTo>
                  <a:lnTo>
                    <a:pt x="145" y="23"/>
                  </a:lnTo>
                  <a:lnTo>
                    <a:pt x="144" y="27"/>
                  </a:lnTo>
                  <a:lnTo>
                    <a:pt x="144" y="32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50" y="61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42" y="87"/>
                  </a:lnTo>
                  <a:lnTo>
                    <a:pt x="128" y="86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77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53" y="63"/>
                  </a:lnTo>
                  <a:lnTo>
                    <a:pt x="57" y="52"/>
                  </a:lnTo>
                  <a:lnTo>
                    <a:pt x="61" y="40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64" y="23"/>
                  </a:lnTo>
                  <a:lnTo>
                    <a:pt x="64" y="18"/>
                  </a:lnTo>
                  <a:lnTo>
                    <a:pt x="63" y="14"/>
                  </a:lnTo>
                  <a:lnTo>
                    <a:pt x="60" y="10"/>
                  </a:lnTo>
                  <a:lnTo>
                    <a:pt x="53" y="4"/>
                  </a:lnTo>
                  <a:lnTo>
                    <a:pt x="46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3" y="8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7" y="32"/>
                  </a:lnTo>
                  <a:lnTo>
                    <a:pt x="10" y="51"/>
                  </a:lnTo>
                  <a:lnTo>
                    <a:pt x="5" y="70"/>
                  </a:lnTo>
                  <a:lnTo>
                    <a:pt x="1" y="89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2" y="112"/>
                  </a:lnTo>
                  <a:lnTo>
                    <a:pt x="6" y="119"/>
                  </a:lnTo>
                  <a:lnTo>
                    <a:pt x="12" y="123"/>
                  </a:lnTo>
                  <a:lnTo>
                    <a:pt x="19" y="127"/>
                  </a:lnTo>
                  <a:lnTo>
                    <a:pt x="30" y="129"/>
                  </a:lnTo>
                  <a:lnTo>
                    <a:pt x="42" y="129"/>
                  </a:lnTo>
                  <a:lnTo>
                    <a:pt x="42" y="129"/>
                  </a:lnTo>
                  <a:lnTo>
                    <a:pt x="72" y="128"/>
                  </a:lnTo>
                  <a:lnTo>
                    <a:pt x="102" y="129"/>
                  </a:lnTo>
                  <a:lnTo>
                    <a:pt x="132" y="131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74" y="129"/>
                  </a:lnTo>
                  <a:lnTo>
                    <a:pt x="180" y="128"/>
                  </a:lnTo>
                  <a:lnTo>
                    <a:pt x="187" y="125"/>
                  </a:lnTo>
                  <a:lnTo>
                    <a:pt x="187" y="125"/>
                  </a:lnTo>
                  <a:lnTo>
                    <a:pt x="195" y="121"/>
                  </a:lnTo>
                  <a:lnTo>
                    <a:pt x="196" y="120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3" y="120"/>
                  </a:lnTo>
                  <a:lnTo>
                    <a:pt x="196" y="117"/>
                  </a:lnTo>
                  <a:lnTo>
                    <a:pt x="196" y="117"/>
                  </a:lnTo>
                  <a:lnTo>
                    <a:pt x="200" y="114"/>
                  </a:lnTo>
                  <a:lnTo>
                    <a:pt x="203" y="110"/>
                  </a:lnTo>
                  <a:lnTo>
                    <a:pt x="204" y="104"/>
                  </a:lnTo>
                  <a:lnTo>
                    <a:pt x="204" y="100"/>
                  </a:lnTo>
                  <a:lnTo>
                    <a:pt x="204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6" name="chenying0907 921"/>
            <p:cNvSpPr>
              <a:spLocks/>
            </p:cNvSpPr>
            <p:nvPr/>
          </p:nvSpPr>
          <p:spPr bwMode="auto">
            <a:xfrm>
              <a:off x="3436938" y="3586163"/>
              <a:ext cx="96838" cy="152400"/>
            </a:xfrm>
            <a:custGeom>
              <a:avLst/>
              <a:gdLst/>
              <a:ahLst/>
              <a:cxnLst>
                <a:cxn ang="0">
                  <a:pos x="228" y="124"/>
                </a:cxn>
                <a:cxn ang="0">
                  <a:pos x="218" y="80"/>
                </a:cxn>
                <a:cxn ang="0">
                  <a:pos x="206" y="41"/>
                </a:cxn>
                <a:cxn ang="0">
                  <a:pos x="206" y="30"/>
                </a:cxn>
                <a:cxn ang="0">
                  <a:pos x="205" y="16"/>
                </a:cxn>
                <a:cxn ang="0">
                  <a:pos x="188" y="1"/>
                </a:cxn>
                <a:cxn ang="0">
                  <a:pos x="172" y="3"/>
                </a:cxn>
                <a:cxn ang="0">
                  <a:pos x="163" y="13"/>
                </a:cxn>
                <a:cxn ang="0">
                  <a:pos x="160" y="26"/>
                </a:cxn>
                <a:cxn ang="0">
                  <a:pos x="167" y="61"/>
                </a:cxn>
                <a:cxn ang="0">
                  <a:pos x="177" y="105"/>
                </a:cxn>
                <a:cxn ang="0">
                  <a:pos x="188" y="190"/>
                </a:cxn>
                <a:cxn ang="0">
                  <a:pos x="193" y="234"/>
                </a:cxn>
                <a:cxn ang="0">
                  <a:pos x="192" y="268"/>
                </a:cxn>
                <a:cxn ang="0">
                  <a:pos x="189" y="276"/>
                </a:cxn>
                <a:cxn ang="0">
                  <a:pos x="137" y="327"/>
                </a:cxn>
                <a:cxn ang="0">
                  <a:pos x="120" y="335"/>
                </a:cxn>
                <a:cxn ang="0">
                  <a:pos x="82" y="298"/>
                </a:cxn>
                <a:cxn ang="0">
                  <a:pos x="60" y="275"/>
                </a:cxn>
                <a:cxn ang="0">
                  <a:pos x="47" y="267"/>
                </a:cxn>
                <a:cxn ang="0">
                  <a:pos x="57" y="225"/>
                </a:cxn>
                <a:cxn ang="0">
                  <a:pos x="62" y="199"/>
                </a:cxn>
                <a:cxn ang="0">
                  <a:pos x="73" y="118"/>
                </a:cxn>
                <a:cxn ang="0">
                  <a:pos x="87" y="46"/>
                </a:cxn>
                <a:cxn ang="0">
                  <a:pos x="91" y="17"/>
                </a:cxn>
                <a:cxn ang="0">
                  <a:pos x="86" y="5"/>
                </a:cxn>
                <a:cxn ang="0">
                  <a:pos x="70" y="0"/>
                </a:cxn>
                <a:cxn ang="0">
                  <a:pos x="51" y="8"/>
                </a:cxn>
                <a:cxn ang="0">
                  <a:pos x="45" y="22"/>
                </a:cxn>
                <a:cxn ang="0">
                  <a:pos x="34" y="84"/>
                </a:cxn>
                <a:cxn ang="0">
                  <a:pos x="20" y="145"/>
                </a:cxn>
                <a:cxn ang="0">
                  <a:pos x="2" y="247"/>
                </a:cxn>
                <a:cxn ang="0">
                  <a:pos x="0" y="265"/>
                </a:cxn>
                <a:cxn ang="0">
                  <a:pos x="10" y="292"/>
                </a:cxn>
                <a:cxn ang="0">
                  <a:pos x="45" y="331"/>
                </a:cxn>
                <a:cxn ang="0">
                  <a:pos x="90" y="369"/>
                </a:cxn>
                <a:cxn ang="0">
                  <a:pos x="103" y="375"/>
                </a:cxn>
                <a:cxn ang="0">
                  <a:pos x="109" y="382"/>
                </a:cxn>
                <a:cxn ang="0">
                  <a:pos x="121" y="383"/>
                </a:cxn>
                <a:cxn ang="0">
                  <a:pos x="149" y="374"/>
                </a:cxn>
                <a:cxn ang="0">
                  <a:pos x="197" y="341"/>
                </a:cxn>
                <a:cxn ang="0">
                  <a:pos x="228" y="305"/>
                </a:cxn>
                <a:cxn ang="0">
                  <a:pos x="240" y="279"/>
                </a:cxn>
                <a:cxn ang="0">
                  <a:pos x="240" y="238"/>
                </a:cxn>
                <a:cxn ang="0">
                  <a:pos x="230" y="140"/>
                </a:cxn>
              </a:cxnLst>
              <a:rect l="0" t="0" r="r" b="b"/>
              <a:pathLst>
                <a:path w="242" h="383">
                  <a:moveTo>
                    <a:pt x="230" y="140"/>
                  </a:moveTo>
                  <a:lnTo>
                    <a:pt x="230" y="140"/>
                  </a:lnTo>
                  <a:lnTo>
                    <a:pt x="228" y="124"/>
                  </a:lnTo>
                  <a:lnTo>
                    <a:pt x="226" y="110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15" y="68"/>
                  </a:lnTo>
                  <a:lnTo>
                    <a:pt x="210" y="54"/>
                  </a:lnTo>
                  <a:lnTo>
                    <a:pt x="206" y="41"/>
                  </a:lnTo>
                  <a:lnTo>
                    <a:pt x="206" y="34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25"/>
                  </a:lnTo>
                  <a:lnTo>
                    <a:pt x="206" y="20"/>
                  </a:lnTo>
                  <a:lnTo>
                    <a:pt x="205" y="16"/>
                  </a:lnTo>
                  <a:lnTo>
                    <a:pt x="202" y="12"/>
                  </a:lnTo>
                  <a:lnTo>
                    <a:pt x="196" y="5"/>
                  </a:lnTo>
                  <a:lnTo>
                    <a:pt x="188" y="1"/>
                  </a:lnTo>
                  <a:lnTo>
                    <a:pt x="180" y="1"/>
                  </a:lnTo>
                  <a:lnTo>
                    <a:pt x="175" y="1"/>
                  </a:lnTo>
                  <a:lnTo>
                    <a:pt x="172" y="3"/>
                  </a:lnTo>
                  <a:lnTo>
                    <a:pt x="168" y="5"/>
                  </a:lnTo>
                  <a:lnTo>
                    <a:pt x="166" y="8"/>
                  </a:lnTo>
                  <a:lnTo>
                    <a:pt x="163" y="13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0" y="26"/>
                  </a:lnTo>
                  <a:lnTo>
                    <a:pt x="162" y="33"/>
                  </a:lnTo>
                  <a:lnTo>
                    <a:pt x="163" y="47"/>
                  </a:lnTo>
                  <a:lnTo>
                    <a:pt x="167" y="61"/>
                  </a:lnTo>
                  <a:lnTo>
                    <a:pt x="171" y="77"/>
                  </a:lnTo>
                  <a:lnTo>
                    <a:pt x="171" y="77"/>
                  </a:lnTo>
                  <a:lnTo>
                    <a:pt x="177" y="105"/>
                  </a:lnTo>
                  <a:lnTo>
                    <a:pt x="181" y="133"/>
                  </a:lnTo>
                  <a:lnTo>
                    <a:pt x="185" y="161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9" y="208"/>
                  </a:lnTo>
                  <a:lnTo>
                    <a:pt x="193" y="234"/>
                  </a:lnTo>
                  <a:lnTo>
                    <a:pt x="194" y="247"/>
                  </a:lnTo>
                  <a:lnTo>
                    <a:pt x="194" y="259"/>
                  </a:lnTo>
                  <a:lnTo>
                    <a:pt x="192" y="268"/>
                  </a:lnTo>
                  <a:lnTo>
                    <a:pt x="191" y="272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64" y="303"/>
                  </a:lnTo>
                  <a:lnTo>
                    <a:pt x="151" y="316"/>
                  </a:lnTo>
                  <a:lnTo>
                    <a:pt x="137" y="327"/>
                  </a:lnTo>
                  <a:lnTo>
                    <a:pt x="137" y="327"/>
                  </a:lnTo>
                  <a:lnTo>
                    <a:pt x="129" y="331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94" y="311"/>
                  </a:lnTo>
                  <a:lnTo>
                    <a:pt x="82" y="298"/>
                  </a:lnTo>
                  <a:lnTo>
                    <a:pt x="70" y="285"/>
                  </a:lnTo>
                  <a:lnTo>
                    <a:pt x="70" y="285"/>
                  </a:lnTo>
                  <a:lnTo>
                    <a:pt x="60" y="275"/>
                  </a:lnTo>
                  <a:lnTo>
                    <a:pt x="51" y="267"/>
                  </a:lnTo>
                  <a:lnTo>
                    <a:pt x="48" y="265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57" y="225"/>
                  </a:lnTo>
                  <a:lnTo>
                    <a:pt x="57" y="225"/>
                  </a:lnTo>
                  <a:lnTo>
                    <a:pt x="60" y="212"/>
                  </a:lnTo>
                  <a:lnTo>
                    <a:pt x="62" y="199"/>
                  </a:lnTo>
                  <a:lnTo>
                    <a:pt x="65" y="171"/>
                  </a:lnTo>
                  <a:lnTo>
                    <a:pt x="68" y="144"/>
                  </a:lnTo>
                  <a:lnTo>
                    <a:pt x="73" y="118"/>
                  </a:lnTo>
                  <a:lnTo>
                    <a:pt x="73" y="118"/>
                  </a:lnTo>
                  <a:lnTo>
                    <a:pt x="83" y="69"/>
                  </a:lnTo>
                  <a:lnTo>
                    <a:pt x="87" y="46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17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2" y="3"/>
                  </a:lnTo>
                  <a:lnTo>
                    <a:pt x="78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4" y="5"/>
                  </a:lnTo>
                  <a:lnTo>
                    <a:pt x="51" y="8"/>
                  </a:lnTo>
                  <a:lnTo>
                    <a:pt x="48" y="12"/>
                  </a:lnTo>
                  <a:lnTo>
                    <a:pt x="47" y="17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52"/>
                  </a:lnTo>
                  <a:lnTo>
                    <a:pt x="34" y="84"/>
                  </a:lnTo>
                  <a:lnTo>
                    <a:pt x="27" y="114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14" y="196"/>
                  </a:lnTo>
                  <a:lnTo>
                    <a:pt x="9" y="222"/>
                  </a:lnTo>
                  <a:lnTo>
                    <a:pt x="2" y="247"/>
                  </a:lnTo>
                  <a:lnTo>
                    <a:pt x="2" y="247"/>
                  </a:lnTo>
                  <a:lnTo>
                    <a:pt x="0" y="256"/>
                  </a:lnTo>
                  <a:lnTo>
                    <a:pt x="0" y="265"/>
                  </a:lnTo>
                  <a:lnTo>
                    <a:pt x="2" y="275"/>
                  </a:lnTo>
                  <a:lnTo>
                    <a:pt x="5" y="284"/>
                  </a:lnTo>
                  <a:lnTo>
                    <a:pt x="10" y="292"/>
                  </a:lnTo>
                  <a:lnTo>
                    <a:pt x="15" y="299"/>
                  </a:lnTo>
                  <a:lnTo>
                    <a:pt x="30" y="316"/>
                  </a:lnTo>
                  <a:lnTo>
                    <a:pt x="45" y="331"/>
                  </a:lnTo>
                  <a:lnTo>
                    <a:pt x="61" y="345"/>
                  </a:lnTo>
                  <a:lnTo>
                    <a:pt x="77" y="357"/>
                  </a:lnTo>
                  <a:lnTo>
                    <a:pt x="90" y="369"/>
                  </a:lnTo>
                  <a:lnTo>
                    <a:pt x="90" y="369"/>
                  </a:lnTo>
                  <a:lnTo>
                    <a:pt x="96" y="374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5" y="379"/>
                  </a:lnTo>
                  <a:lnTo>
                    <a:pt x="109" y="382"/>
                  </a:lnTo>
                  <a:lnTo>
                    <a:pt x="115" y="383"/>
                  </a:lnTo>
                  <a:lnTo>
                    <a:pt x="121" y="383"/>
                  </a:lnTo>
                  <a:lnTo>
                    <a:pt x="121" y="383"/>
                  </a:lnTo>
                  <a:lnTo>
                    <a:pt x="129" y="382"/>
                  </a:lnTo>
                  <a:lnTo>
                    <a:pt x="138" y="378"/>
                  </a:lnTo>
                  <a:lnTo>
                    <a:pt x="149" y="374"/>
                  </a:lnTo>
                  <a:lnTo>
                    <a:pt x="158" y="369"/>
                  </a:lnTo>
                  <a:lnTo>
                    <a:pt x="177" y="357"/>
                  </a:lnTo>
                  <a:lnTo>
                    <a:pt x="197" y="341"/>
                  </a:lnTo>
                  <a:lnTo>
                    <a:pt x="214" y="323"/>
                  </a:lnTo>
                  <a:lnTo>
                    <a:pt x="222" y="314"/>
                  </a:lnTo>
                  <a:lnTo>
                    <a:pt x="228" y="305"/>
                  </a:lnTo>
                  <a:lnTo>
                    <a:pt x="234" y="296"/>
                  </a:lnTo>
                  <a:lnTo>
                    <a:pt x="238" y="286"/>
                  </a:lnTo>
                  <a:lnTo>
                    <a:pt x="240" y="279"/>
                  </a:lnTo>
                  <a:lnTo>
                    <a:pt x="242" y="269"/>
                  </a:lnTo>
                  <a:lnTo>
                    <a:pt x="242" y="269"/>
                  </a:lnTo>
                  <a:lnTo>
                    <a:pt x="240" y="238"/>
                  </a:lnTo>
                  <a:lnTo>
                    <a:pt x="238" y="205"/>
                  </a:lnTo>
                  <a:lnTo>
                    <a:pt x="230" y="140"/>
                  </a:lnTo>
                  <a:lnTo>
                    <a:pt x="230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7" name="chenying0907 922"/>
            <p:cNvSpPr>
              <a:spLocks/>
            </p:cNvSpPr>
            <p:nvPr/>
          </p:nvSpPr>
          <p:spPr bwMode="auto">
            <a:xfrm>
              <a:off x="3230563" y="3502026"/>
              <a:ext cx="523875" cy="285750"/>
            </a:xfrm>
            <a:custGeom>
              <a:avLst/>
              <a:gdLst/>
              <a:ahLst/>
              <a:cxnLst>
                <a:cxn ang="0">
                  <a:pos x="1287" y="425"/>
                </a:cxn>
                <a:cxn ang="0">
                  <a:pos x="1255" y="322"/>
                </a:cxn>
                <a:cxn ang="0">
                  <a:pos x="1205" y="201"/>
                </a:cxn>
                <a:cxn ang="0">
                  <a:pos x="1140" y="98"/>
                </a:cxn>
                <a:cxn ang="0">
                  <a:pos x="1061" y="17"/>
                </a:cxn>
                <a:cxn ang="0">
                  <a:pos x="1028" y="0"/>
                </a:cxn>
                <a:cxn ang="0">
                  <a:pos x="1009" y="19"/>
                </a:cxn>
                <a:cxn ang="0">
                  <a:pos x="1015" y="40"/>
                </a:cxn>
                <a:cxn ang="0">
                  <a:pos x="1074" y="90"/>
                </a:cxn>
                <a:cxn ang="0">
                  <a:pos x="1143" y="189"/>
                </a:cxn>
                <a:cxn ang="0">
                  <a:pos x="1201" y="305"/>
                </a:cxn>
                <a:cxn ang="0">
                  <a:pos x="1223" y="384"/>
                </a:cxn>
                <a:cxn ang="0">
                  <a:pos x="1255" y="503"/>
                </a:cxn>
                <a:cxn ang="0">
                  <a:pos x="1269" y="594"/>
                </a:cxn>
                <a:cxn ang="0">
                  <a:pos x="1234" y="650"/>
                </a:cxn>
                <a:cxn ang="0">
                  <a:pos x="1126" y="660"/>
                </a:cxn>
                <a:cxn ang="0">
                  <a:pos x="935" y="667"/>
                </a:cxn>
                <a:cxn ang="0">
                  <a:pos x="665" y="675"/>
                </a:cxn>
                <a:cxn ang="0">
                  <a:pos x="659" y="675"/>
                </a:cxn>
                <a:cxn ang="0">
                  <a:pos x="585" y="675"/>
                </a:cxn>
                <a:cxn ang="0">
                  <a:pos x="382" y="667"/>
                </a:cxn>
                <a:cxn ang="0">
                  <a:pos x="191" y="660"/>
                </a:cxn>
                <a:cxn ang="0">
                  <a:pos x="47" y="647"/>
                </a:cxn>
                <a:cxn ang="0">
                  <a:pos x="51" y="575"/>
                </a:cxn>
                <a:cxn ang="0">
                  <a:pos x="64" y="482"/>
                </a:cxn>
                <a:cxn ang="0">
                  <a:pos x="100" y="365"/>
                </a:cxn>
                <a:cxn ang="0">
                  <a:pos x="126" y="285"/>
                </a:cxn>
                <a:cxn ang="0">
                  <a:pos x="186" y="169"/>
                </a:cxn>
                <a:cxn ang="0">
                  <a:pos x="261" y="73"/>
                </a:cxn>
                <a:cxn ang="0">
                  <a:pos x="306" y="36"/>
                </a:cxn>
                <a:cxn ang="0">
                  <a:pos x="305" y="12"/>
                </a:cxn>
                <a:cxn ang="0">
                  <a:pos x="284" y="0"/>
                </a:cxn>
                <a:cxn ang="0">
                  <a:pos x="240" y="31"/>
                </a:cxn>
                <a:cxn ang="0">
                  <a:pos x="165" y="116"/>
                </a:cxn>
                <a:cxn ang="0">
                  <a:pos x="100" y="225"/>
                </a:cxn>
                <a:cxn ang="0">
                  <a:pos x="63" y="322"/>
                </a:cxn>
                <a:cxn ang="0">
                  <a:pos x="25" y="446"/>
                </a:cxn>
                <a:cxn ang="0">
                  <a:pos x="12" y="533"/>
                </a:cxn>
                <a:cxn ang="0">
                  <a:pos x="2" y="651"/>
                </a:cxn>
                <a:cxn ang="0">
                  <a:pos x="12" y="681"/>
                </a:cxn>
                <a:cxn ang="0">
                  <a:pos x="26" y="692"/>
                </a:cxn>
                <a:cxn ang="0">
                  <a:pos x="105" y="697"/>
                </a:cxn>
                <a:cxn ang="0">
                  <a:pos x="268" y="706"/>
                </a:cxn>
                <a:cxn ang="0">
                  <a:pos x="402" y="714"/>
                </a:cxn>
                <a:cxn ang="0">
                  <a:pos x="659" y="720"/>
                </a:cxn>
                <a:cxn ang="0">
                  <a:pos x="879" y="716"/>
                </a:cxn>
                <a:cxn ang="0">
                  <a:pos x="1001" y="707"/>
                </a:cxn>
                <a:cxn ang="0">
                  <a:pos x="1179" y="701"/>
                </a:cxn>
                <a:cxn ang="0">
                  <a:pos x="1286" y="693"/>
                </a:cxn>
                <a:cxn ang="0">
                  <a:pos x="1302" y="685"/>
                </a:cxn>
                <a:cxn ang="0">
                  <a:pos x="1315" y="662"/>
                </a:cxn>
                <a:cxn ang="0">
                  <a:pos x="1314" y="580"/>
                </a:cxn>
              </a:cxnLst>
              <a:rect l="0" t="0" r="r" b="b"/>
              <a:pathLst>
                <a:path w="1317" h="720">
                  <a:moveTo>
                    <a:pt x="1300" y="489"/>
                  </a:moveTo>
                  <a:lnTo>
                    <a:pt x="1300" y="489"/>
                  </a:lnTo>
                  <a:lnTo>
                    <a:pt x="1298" y="467"/>
                  </a:lnTo>
                  <a:lnTo>
                    <a:pt x="1293" y="446"/>
                  </a:lnTo>
                  <a:lnTo>
                    <a:pt x="1287" y="425"/>
                  </a:lnTo>
                  <a:lnTo>
                    <a:pt x="1280" y="405"/>
                  </a:lnTo>
                  <a:lnTo>
                    <a:pt x="1265" y="363"/>
                  </a:lnTo>
                  <a:lnTo>
                    <a:pt x="1260" y="342"/>
                  </a:lnTo>
                  <a:lnTo>
                    <a:pt x="1255" y="322"/>
                  </a:lnTo>
                  <a:lnTo>
                    <a:pt x="1255" y="322"/>
                  </a:lnTo>
                  <a:lnTo>
                    <a:pt x="1248" y="299"/>
                  </a:lnTo>
                  <a:lnTo>
                    <a:pt x="1240" y="274"/>
                  </a:lnTo>
                  <a:lnTo>
                    <a:pt x="1230" y="250"/>
                  </a:lnTo>
                  <a:lnTo>
                    <a:pt x="1218" y="225"/>
                  </a:lnTo>
                  <a:lnTo>
                    <a:pt x="1205" y="201"/>
                  </a:lnTo>
                  <a:lnTo>
                    <a:pt x="1192" y="178"/>
                  </a:lnTo>
                  <a:lnTo>
                    <a:pt x="1166" y="136"/>
                  </a:lnTo>
                  <a:lnTo>
                    <a:pt x="1166" y="136"/>
                  </a:lnTo>
                  <a:lnTo>
                    <a:pt x="1153" y="116"/>
                  </a:lnTo>
                  <a:lnTo>
                    <a:pt x="1140" y="98"/>
                  </a:lnTo>
                  <a:lnTo>
                    <a:pt x="1125" y="81"/>
                  </a:lnTo>
                  <a:lnTo>
                    <a:pt x="1111" y="64"/>
                  </a:lnTo>
                  <a:lnTo>
                    <a:pt x="1095" y="47"/>
                  </a:lnTo>
                  <a:lnTo>
                    <a:pt x="1078" y="31"/>
                  </a:lnTo>
                  <a:lnTo>
                    <a:pt x="1061" y="17"/>
                  </a:lnTo>
                  <a:lnTo>
                    <a:pt x="1041" y="4"/>
                  </a:lnTo>
                  <a:lnTo>
                    <a:pt x="1041" y="4"/>
                  </a:lnTo>
                  <a:lnTo>
                    <a:pt x="1038" y="1"/>
                  </a:lnTo>
                  <a:lnTo>
                    <a:pt x="1034" y="0"/>
                  </a:lnTo>
                  <a:lnTo>
                    <a:pt x="1028" y="0"/>
                  </a:lnTo>
                  <a:lnTo>
                    <a:pt x="1024" y="1"/>
                  </a:lnTo>
                  <a:lnTo>
                    <a:pt x="1021" y="2"/>
                  </a:lnTo>
                  <a:lnTo>
                    <a:pt x="1018" y="5"/>
                  </a:lnTo>
                  <a:lnTo>
                    <a:pt x="1013" y="12"/>
                  </a:lnTo>
                  <a:lnTo>
                    <a:pt x="1009" y="19"/>
                  </a:lnTo>
                  <a:lnTo>
                    <a:pt x="1009" y="23"/>
                  </a:lnTo>
                  <a:lnTo>
                    <a:pt x="1009" y="27"/>
                  </a:lnTo>
                  <a:lnTo>
                    <a:pt x="1010" y="33"/>
                  </a:lnTo>
                  <a:lnTo>
                    <a:pt x="1011" y="36"/>
                  </a:lnTo>
                  <a:lnTo>
                    <a:pt x="1015" y="40"/>
                  </a:lnTo>
                  <a:lnTo>
                    <a:pt x="1019" y="43"/>
                  </a:lnTo>
                  <a:lnTo>
                    <a:pt x="1019" y="43"/>
                  </a:lnTo>
                  <a:lnTo>
                    <a:pt x="1039" y="57"/>
                  </a:lnTo>
                  <a:lnTo>
                    <a:pt x="1057" y="73"/>
                  </a:lnTo>
                  <a:lnTo>
                    <a:pt x="1074" y="90"/>
                  </a:lnTo>
                  <a:lnTo>
                    <a:pt x="1091" y="108"/>
                  </a:lnTo>
                  <a:lnTo>
                    <a:pt x="1106" y="128"/>
                  </a:lnTo>
                  <a:lnTo>
                    <a:pt x="1120" y="148"/>
                  </a:lnTo>
                  <a:lnTo>
                    <a:pt x="1132" y="169"/>
                  </a:lnTo>
                  <a:lnTo>
                    <a:pt x="1143" y="189"/>
                  </a:lnTo>
                  <a:lnTo>
                    <a:pt x="1143" y="189"/>
                  </a:lnTo>
                  <a:lnTo>
                    <a:pt x="1163" y="227"/>
                  </a:lnTo>
                  <a:lnTo>
                    <a:pt x="1183" y="265"/>
                  </a:lnTo>
                  <a:lnTo>
                    <a:pt x="1192" y="285"/>
                  </a:lnTo>
                  <a:lnTo>
                    <a:pt x="1201" y="305"/>
                  </a:lnTo>
                  <a:lnTo>
                    <a:pt x="1208" y="325"/>
                  </a:lnTo>
                  <a:lnTo>
                    <a:pt x="1213" y="345"/>
                  </a:lnTo>
                  <a:lnTo>
                    <a:pt x="1213" y="345"/>
                  </a:lnTo>
                  <a:lnTo>
                    <a:pt x="1218" y="365"/>
                  </a:lnTo>
                  <a:lnTo>
                    <a:pt x="1223" y="384"/>
                  </a:lnTo>
                  <a:lnTo>
                    <a:pt x="1238" y="424"/>
                  </a:lnTo>
                  <a:lnTo>
                    <a:pt x="1243" y="443"/>
                  </a:lnTo>
                  <a:lnTo>
                    <a:pt x="1249" y="463"/>
                  </a:lnTo>
                  <a:lnTo>
                    <a:pt x="1253" y="482"/>
                  </a:lnTo>
                  <a:lnTo>
                    <a:pt x="1255" y="503"/>
                  </a:lnTo>
                  <a:lnTo>
                    <a:pt x="1255" y="503"/>
                  </a:lnTo>
                  <a:lnTo>
                    <a:pt x="1256" y="520"/>
                  </a:lnTo>
                  <a:lnTo>
                    <a:pt x="1260" y="537"/>
                  </a:lnTo>
                  <a:lnTo>
                    <a:pt x="1266" y="575"/>
                  </a:lnTo>
                  <a:lnTo>
                    <a:pt x="1269" y="594"/>
                  </a:lnTo>
                  <a:lnTo>
                    <a:pt x="1272" y="612"/>
                  </a:lnTo>
                  <a:lnTo>
                    <a:pt x="1272" y="630"/>
                  </a:lnTo>
                  <a:lnTo>
                    <a:pt x="1270" y="647"/>
                  </a:lnTo>
                  <a:lnTo>
                    <a:pt x="1270" y="647"/>
                  </a:lnTo>
                  <a:lnTo>
                    <a:pt x="1234" y="650"/>
                  </a:lnTo>
                  <a:lnTo>
                    <a:pt x="1198" y="654"/>
                  </a:lnTo>
                  <a:lnTo>
                    <a:pt x="1162" y="658"/>
                  </a:lnTo>
                  <a:lnTo>
                    <a:pt x="1143" y="659"/>
                  </a:lnTo>
                  <a:lnTo>
                    <a:pt x="1126" y="660"/>
                  </a:lnTo>
                  <a:lnTo>
                    <a:pt x="1126" y="660"/>
                  </a:lnTo>
                  <a:lnTo>
                    <a:pt x="1078" y="660"/>
                  </a:lnTo>
                  <a:lnTo>
                    <a:pt x="1031" y="662"/>
                  </a:lnTo>
                  <a:lnTo>
                    <a:pt x="984" y="663"/>
                  </a:lnTo>
                  <a:lnTo>
                    <a:pt x="935" y="667"/>
                  </a:lnTo>
                  <a:lnTo>
                    <a:pt x="935" y="667"/>
                  </a:lnTo>
                  <a:lnTo>
                    <a:pt x="901" y="669"/>
                  </a:lnTo>
                  <a:lnTo>
                    <a:pt x="867" y="672"/>
                  </a:lnTo>
                  <a:lnTo>
                    <a:pt x="801" y="673"/>
                  </a:lnTo>
                  <a:lnTo>
                    <a:pt x="733" y="675"/>
                  </a:lnTo>
                  <a:lnTo>
                    <a:pt x="665" y="675"/>
                  </a:lnTo>
                  <a:lnTo>
                    <a:pt x="665" y="675"/>
                  </a:lnTo>
                  <a:lnTo>
                    <a:pt x="663" y="675"/>
                  </a:lnTo>
                  <a:lnTo>
                    <a:pt x="663" y="675"/>
                  </a:lnTo>
                  <a:lnTo>
                    <a:pt x="659" y="675"/>
                  </a:lnTo>
                  <a:lnTo>
                    <a:pt x="659" y="675"/>
                  </a:lnTo>
                  <a:lnTo>
                    <a:pt x="654" y="675"/>
                  </a:lnTo>
                  <a:lnTo>
                    <a:pt x="654" y="675"/>
                  </a:lnTo>
                  <a:lnTo>
                    <a:pt x="653" y="675"/>
                  </a:lnTo>
                  <a:lnTo>
                    <a:pt x="653" y="675"/>
                  </a:lnTo>
                  <a:lnTo>
                    <a:pt x="585" y="675"/>
                  </a:lnTo>
                  <a:lnTo>
                    <a:pt x="517" y="673"/>
                  </a:lnTo>
                  <a:lnTo>
                    <a:pt x="450" y="672"/>
                  </a:lnTo>
                  <a:lnTo>
                    <a:pt x="416" y="669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34" y="663"/>
                  </a:lnTo>
                  <a:lnTo>
                    <a:pt x="287" y="662"/>
                  </a:lnTo>
                  <a:lnTo>
                    <a:pt x="240" y="660"/>
                  </a:lnTo>
                  <a:lnTo>
                    <a:pt x="191" y="660"/>
                  </a:lnTo>
                  <a:lnTo>
                    <a:pt x="191" y="660"/>
                  </a:lnTo>
                  <a:lnTo>
                    <a:pt x="174" y="659"/>
                  </a:lnTo>
                  <a:lnTo>
                    <a:pt x="156" y="658"/>
                  </a:lnTo>
                  <a:lnTo>
                    <a:pt x="119" y="654"/>
                  </a:lnTo>
                  <a:lnTo>
                    <a:pt x="84" y="650"/>
                  </a:lnTo>
                  <a:lnTo>
                    <a:pt x="47" y="647"/>
                  </a:lnTo>
                  <a:lnTo>
                    <a:pt x="47" y="647"/>
                  </a:lnTo>
                  <a:lnTo>
                    <a:pt x="46" y="630"/>
                  </a:lnTo>
                  <a:lnTo>
                    <a:pt x="46" y="612"/>
                  </a:lnTo>
                  <a:lnTo>
                    <a:pt x="49" y="594"/>
                  </a:lnTo>
                  <a:lnTo>
                    <a:pt x="51" y="575"/>
                  </a:lnTo>
                  <a:lnTo>
                    <a:pt x="58" y="537"/>
                  </a:lnTo>
                  <a:lnTo>
                    <a:pt x="62" y="520"/>
                  </a:lnTo>
                  <a:lnTo>
                    <a:pt x="63" y="503"/>
                  </a:lnTo>
                  <a:lnTo>
                    <a:pt x="63" y="503"/>
                  </a:lnTo>
                  <a:lnTo>
                    <a:pt x="64" y="482"/>
                  </a:lnTo>
                  <a:lnTo>
                    <a:pt x="68" y="463"/>
                  </a:lnTo>
                  <a:lnTo>
                    <a:pt x="75" y="443"/>
                  </a:lnTo>
                  <a:lnTo>
                    <a:pt x="80" y="424"/>
                  </a:lnTo>
                  <a:lnTo>
                    <a:pt x="94" y="384"/>
                  </a:lnTo>
                  <a:lnTo>
                    <a:pt x="100" y="365"/>
                  </a:lnTo>
                  <a:lnTo>
                    <a:pt x="105" y="345"/>
                  </a:lnTo>
                  <a:lnTo>
                    <a:pt x="105" y="345"/>
                  </a:lnTo>
                  <a:lnTo>
                    <a:pt x="110" y="325"/>
                  </a:lnTo>
                  <a:lnTo>
                    <a:pt x="118" y="305"/>
                  </a:lnTo>
                  <a:lnTo>
                    <a:pt x="126" y="285"/>
                  </a:lnTo>
                  <a:lnTo>
                    <a:pt x="135" y="265"/>
                  </a:lnTo>
                  <a:lnTo>
                    <a:pt x="155" y="227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86" y="169"/>
                  </a:lnTo>
                  <a:lnTo>
                    <a:pt x="198" y="148"/>
                  </a:lnTo>
                  <a:lnTo>
                    <a:pt x="212" y="128"/>
                  </a:lnTo>
                  <a:lnTo>
                    <a:pt x="227" y="108"/>
                  </a:lnTo>
                  <a:lnTo>
                    <a:pt x="244" y="90"/>
                  </a:lnTo>
                  <a:lnTo>
                    <a:pt x="261" y="73"/>
                  </a:lnTo>
                  <a:lnTo>
                    <a:pt x="279" y="57"/>
                  </a:lnTo>
                  <a:lnTo>
                    <a:pt x="298" y="43"/>
                  </a:lnTo>
                  <a:lnTo>
                    <a:pt x="298" y="43"/>
                  </a:lnTo>
                  <a:lnTo>
                    <a:pt x="302" y="40"/>
                  </a:lnTo>
                  <a:lnTo>
                    <a:pt x="306" y="36"/>
                  </a:lnTo>
                  <a:lnTo>
                    <a:pt x="308" y="33"/>
                  </a:lnTo>
                  <a:lnTo>
                    <a:pt x="309" y="27"/>
                  </a:lnTo>
                  <a:lnTo>
                    <a:pt x="309" y="23"/>
                  </a:lnTo>
                  <a:lnTo>
                    <a:pt x="309" y="19"/>
                  </a:lnTo>
                  <a:lnTo>
                    <a:pt x="305" y="12"/>
                  </a:lnTo>
                  <a:lnTo>
                    <a:pt x="300" y="5"/>
                  </a:lnTo>
                  <a:lnTo>
                    <a:pt x="297" y="2"/>
                  </a:lnTo>
                  <a:lnTo>
                    <a:pt x="293" y="1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0" y="1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57" y="17"/>
                  </a:lnTo>
                  <a:lnTo>
                    <a:pt x="240" y="31"/>
                  </a:lnTo>
                  <a:lnTo>
                    <a:pt x="223" y="47"/>
                  </a:lnTo>
                  <a:lnTo>
                    <a:pt x="207" y="64"/>
                  </a:lnTo>
                  <a:lnTo>
                    <a:pt x="192" y="81"/>
                  </a:lnTo>
                  <a:lnTo>
                    <a:pt x="178" y="98"/>
                  </a:lnTo>
                  <a:lnTo>
                    <a:pt x="165" y="116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26" y="178"/>
                  </a:lnTo>
                  <a:lnTo>
                    <a:pt x="113" y="201"/>
                  </a:lnTo>
                  <a:lnTo>
                    <a:pt x="100" y="225"/>
                  </a:lnTo>
                  <a:lnTo>
                    <a:pt x="88" y="250"/>
                  </a:lnTo>
                  <a:lnTo>
                    <a:pt x="77" y="274"/>
                  </a:lnTo>
                  <a:lnTo>
                    <a:pt x="70" y="299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42"/>
                  </a:lnTo>
                  <a:lnTo>
                    <a:pt x="53" y="363"/>
                  </a:lnTo>
                  <a:lnTo>
                    <a:pt x="38" y="405"/>
                  </a:lnTo>
                  <a:lnTo>
                    <a:pt x="30" y="425"/>
                  </a:lnTo>
                  <a:lnTo>
                    <a:pt x="25" y="446"/>
                  </a:lnTo>
                  <a:lnTo>
                    <a:pt x="20" y="467"/>
                  </a:lnTo>
                  <a:lnTo>
                    <a:pt x="17" y="489"/>
                  </a:lnTo>
                  <a:lnTo>
                    <a:pt x="17" y="489"/>
                  </a:lnTo>
                  <a:lnTo>
                    <a:pt x="16" y="510"/>
                  </a:lnTo>
                  <a:lnTo>
                    <a:pt x="12" y="533"/>
                  </a:lnTo>
                  <a:lnTo>
                    <a:pt x="4" y="580"/>
                  </a:lnTo>
                  <a:lnTo>
                    <a:pt x="0" y="605"/>
                  </a:lnTo>
                  <a:lnTo>
                    <a:pt x="0" y="629"/>
                  </a:lnTo>
                  <a:lnTo>
                    <a:pt x="0" y="641"/>
                  </a:lnTo>
                  <a:lnTo>
                    <a:pt x="2" y="651"/>
                  </a:lnTo>
                  <a:lnTo>
                    <a:pt x="3" y="662"/>
                  </a:lnTo>
                  <a:lnTo>
                    <a:pt x="7" y="672"/>
                  </a:lnTo>
                  <a:lnTo>
                    <a:pt x="7" y="672"/>
                  </a:lnTo>
                  <a:lnTo>
                    <a:pt x="9" y="677"/>
                  </a:lnTo>
                  <a:lnTo>
                    <a:pt x="12" y="681"/>
                  </a:lnTo>
                  <a:lnTo>
                    <a:pt x="16" y="685"/>
                  </a:lnTo>
                  <a:lnTo>
                    <a:pt x="20" y="686"/>
                  </a:lnTo>
                  <a:lnTo>
                    <a:pt x="20" y="686"/>
                  </a:lnTo>
                  <a:lnTo>
                    <a:pt x="24" y="689"/>
                  </a:lnTo>
                  <a:lnTo>
                    <a:pt x="26" y="692"/>
                  </a:lnTo>
                  <a:lnTo>
                    <a:pt x="32" y="693"/>
                  </a:lnTo>
                  <a:lnTo>
                    <a:pt x="36" y="693"/>
                  </a:lnTo>
                  <a:lnTo>
                    <a:pt x="36" y="693"/>
                  </a:lnTo>
                  <a:lnTo>
                    <a:pt x="70" y="694"/>
                  </a:lnTo>
                  <a:lnTo>
                    <a:pt x="105" y="697"/>
                  </a:lnTo>
                  <a:lnTo>
                    <a:pt x="139" y="701"/>
                  </a:lnTo>
                  <a:lnTo>
                    <a:pt x="173" y="705"/>
                  </a:lnTo>
                  <a:lnTo>
                    <a:pt x="173" y="705"/>
                  </a:lnTo>
                  <a:lnTo>
                    <a:pt x="221" y="706"/>
                  </a:lnTo>
                  <a:lnTo>
                    <a:pt x="268" y="706"/>
                  </a:lnTo>
                  <a:lnTo>
                    <a:pt x="317" y="707"/>
                  </a:lnTo>
                  <a:lnTo>
                    <a:pt x="340" y="709"/>
                  </a:lnTo>
                  <a:lnTo>
                    <a:pt x="364" y="711"/>
                  </a:lnTo>
                  <a:lnTo>
                    <a:pt x="364" y="711"/>
                  </a:lnTo>
                  <a:lnTo>
                    <a:pt x="402" y="714"/>
                  </a:lnTo>
                  <a:lnTo>
                    <a:pt x="438" y="716"/>
                  </a:lnTo>
                  <a:lnTo>
                    <a:pt x="475" y="719"/>
                  </a:lnTo>
                  <a:lnTo>
                    <a:pt x="512" y="719"/>
                  </a:lnTo>
                  <a:lnTo>
                    <a:pt x="585" y="720"/>
                  </a:lnTo>
                  <a:lnTo>
                    <a:pt x="659" y="720"/>
                  </a:lnTo>
                  <a:lnTo>
                    <a:pt x="659" y="720"/>
                  </a:lnTo>
                  <a:lnTo>
                    <a:pt x="733" y="720"/>
                  </a:lnTo>
                  <a:lnTo>
                    <a:pt x="806" y="719"/>
                  </a:lnTo>
                  <a:lnTo>
                    <a:pt x="843" y="719"/>
                  </a:lnTo>
                  <a:lnTo>
                    <a:pt x="879" y="716"/>
                  </a:lnTo>
                  <a:lnTo>
                    <a:pt x="916" y="714"/>
                  </a:lnTo>
                  <a:lnTo>
                    <a:pt x="954" y="711"/>
                  </a:lnTo>
                  <a:lnTo>
                    <a:pt x="954" y="711"/>
                  </a:lnTo>
                  <a:lnTo>
                    <a:pt x="977" y="709"/>
                  </a:lnTo>
                  <a:lnTo>
                    <a:pt x="1001" y="707"/>
                  </a:lnTo>
                  <a:lnTo>
                    <a:pt x="1049" y="706"/>
                  </a:lnTo>
                  <a:lnTo>
                    <a:pt x="1098" y="706"/>
                  </a:lnTo>
                  <a:lnTo>
                    <a:pt x="1145" y="705"/>
                  </a:lnTo>
                  <a:lnTo>
                    <a:pt x="1145" y="705"/>
                  </a:lnTo>
                  <a:lnTo>
                    <a:pt x="1179" y="701"/>
                  </a:lnTo>
                  <a:lnTo>
                    <a:pt x="1213" y="697"/>
                  </a:lnTo>
                  <a:lnTo>
                    <a:pt x="1248" y="694"/>
                  </a:lnTo>
                  <a:lnTo>
                    <a:pt x="1282" y="693"/>
                  </a:lnTo>
                  <a:lnTo>
                    <a:pt x="1282" y="693"/>
                  </a:lnTo>
                  <a:lnTo>
                    <a:pt x="1286" y="693"/>
                  </a:lnTo>
                  <a:lnTo>
                    <a:pt x="1291" y="692"/>
                  </a:lnTo>
                  <a:lnTo>
                    <a:pt x="1294" y="689"/>
                  </a:lnTo>
                  <a:lnTo>
                    <a:pt x="1298" y="686"/>
                  </a:lnTo>
                  <a:lnTo>
                    <a:pt x="1298" y="686"/>
                  </a:lnTo>
                  <a:lnTo>
                    <a:pt x="1302" y="685"/>
                  </a:lnTo>
                  <a:lnTo>
                    <a:pt x="1306" y="681"/>
                  </a:lnTo>
                  <a:lnTo>
                    <a:pt x="1308" y="677"/>
                  </a:lnTo>
                  <a:lnTo>
                    <a:pt x="1311" y="672"/>
                  </a:lnTo>
                  <a:lnTo>
                    <a:pt x="1311" y="672"/>
                  </a:lnTo>
                  <a:lnTo>
                    <a:pt x="1315" y="662"/>
                  </a:lnTo>
                  <a:lnTo>
                    <a:pt x="1316" y="651"/>
                  </a:lnTo>
                  <a:lnTo>
                    <a:pt x="1317" y="641"/>
                  </a:lnTo>
                  <a:lnTo>
                    <a:pt x="1317" y="629"/>
                  </a:lnTo>
                  <a:lnTo>
                    <a:pt x="1317" y="605"/>
                  </a:lnTo>
                  <a:lnTo>
                    <a:pt x="1314" y="580"/>
                  </a:lnTo>
                  <a:lnTo>
                    <a:pt x="1306" y="533"/>
                  </a:lnTo>
                  <a:lnTo>
                    <a:pt x="1302" y="510"/>
                  </a:lnTo>
                  <a:lnTo>
                    <a:pt x="1300" y="489"/>
                  </a:lnTo>
                  <a:lnTo>
                    <a:pt x="1300" y="48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chenying0907 923"/>
            <p:cNvSpPr>
              <a:spLocks noEditPoints="1"/>
            </p:cNvSpPr>
            <p:nvPr/>
          </p:nvSpPr>
          <p:spPr bwMode="auto">
            <a:xfrm>
              <a:off x="3565526" y="3633788"/>
              <a:ext cx="120650" cy="47625"/>
            </a:xfrm>
            <a:custGeom>
              <a:avLst/>
              <a:gdLst/>
              <a:ahLst/>
              <a:cxnLst>
                <a:cxn ang="0">
                  <a:pos x="300" y="30"/>
                </a:cxn>
                <a:cxn ang="0">
                  <a:pos x="298" y="21"/>
                </a:cxn>
                <a:cxn ang="0">
                  <a:pos x="294" y="14"/>
                </a:cxn>
                <a:cxn ang="0">
                  <a:pos x="280" y="8"/>
                </a:cxn>
                <a:cxn ang="0">
                  <a:pos x="274" y="8"/>
                </a:cxn>
                <a:cxn ang="0">
                  <a:pos x="214" y="3"/>
                </a:cxn>
                <a:cxn ang="0">
                  <a:pos x="94" y="0"/>
                </a:cxn>
                <a:cxn ang="0">
                  <a:pos x="34" y="0"/>
                </a:cxn>
                <a:cxn ang="0">
                  <a:pos x="27" y="1"/>
                </a:cxn>
                <a:cxn ang="0">
                  <a:pos x="18" y="1"/>
                </a:cxn>
                <a:cxn ang="0">
                  <a:pos x="9" y="5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1" y="41"/>
                </a:cxn>
                <a:cxn ang="0">
                  <a:pos x="7" y="76"/>
                </a:cxn>
                <a:cxn ang="0">
                  <a:pos x="14" y="92"/>
                </a:cxn>
                <a:cxn ang="0">
                  <a:pos x="18" y="95"/>
                </a:cxn>
                <a:cxn ang="0">
                  <a:pos x="28" y="103"/>
                </a:cxn>
                <a:cxn ang="0">
                  <a:pos x="48" y="109"/>
                </a:cxn>
                <a:cxn ang="0">
                  <a:pos x="95" y="112"/>
                </a:cxn>
                <a:cxn ang="0">
                  <a:pos x="121" y="114"/>
                </a:cxn>
                <a:cxn ang="0">
                  <a:pos x="201" y="119"/>
                </a:cxn>
                <a:cxn ang="0">
                  <a:pos x="242" y="116"/>
                </a:cxn>
                <a:cxn ang="0">
                  <a:pos x="280" y="109"/>
                </a:cxn>
                <a:cxn ang="0">
                  <a:pos x="285" y="107"/>
                </a:cxn>
                <a:cxn ang="0">
                  <a:pos x="294" y="101"/>
                </a:cxn>
                <a:cxn ang="0">
                  <a:pos x="300" y="86"/>
                </a:cxn>
                <a:cxn ang="0">
                  <a:pos x="303" y="63"/>
                </a:cxn>
                <a:cxn ang="0">
                  <a:pos x="300" y="30"/>
                </a:cxn>
                <a:cxn ang="0">
                  <a:pos x="121" y="68"/>
                </a:cxn>
                <a:cxn ang="0">
                  <a:pos x="87" y="64"/>
                </a:cxn>
                <a:cxn ang="0">
                  <a:pos x="53" y="60"/>
                </a:cxn>
                <a:cxn ang="0">
                  <a:pos x="49" y="56"/>
                </a:cxn>
                <a:cxn ang="0">
                  <a:pos x="47" y="46"/>
                </a:cxn>
                <a:cxn ang="0">
                  <a:pos x="205" y="48"/>
                </a:cxn>
                <a:cxn ang="0">
                  <a:pos x="257" y="52"/>
                </a:cxn>
                <a:cxn ang="0">
                  <a:pos x="257" y="67"/>
                </a:cxn>
                <a:cxn ang="0">
                  <a:pos x="223" y="69"/>
                </a:cxn>
                <a:cxn ang="0">
                  <a:pos x="155" y="71"/>
                </a:cxn>
                <a:cxn ang="0">
                  <a:pos x="121" y="68"/>
                </a:cxn>
              </a:cxnLst>
              <a:rect l="0" t="0" r="r" b="b"/>
              <a:pathLst>
                <a:path w="303" h="119">
                  <a:moveTo>
                    <a:pt x="300" y="30"/>
                  </a:moveTo>
                  <a:lnTo>
                    <a:pt x="300" y="30"/>
                  </a:lnTo>
                  <a:lnTo>
                    <a:pt x="300" y="25"/>
                  </a:lnTo>
                  <a:lnTo>
                    <a:pt x="298" y="21"/>
                  </a:lnTo>
                  <a:lnTo>
                    <a:pt x="297" y="18"/>
                  </a:lnTo>
                  <a:lnTo>
                    <a:pt x="294" y="14"/>
                  </a:lnTo>
                  <a:lnTo>
                    <a:pt x="287" y="10"/>
                  </a:lnTo>
                  <a:lnTo>
                    <a:pt x="280" y="8"/>
                  </a:lnTo>
                  <a:lnTo>
                    <a:pt x="280" y="8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14" y="3"/>
                  </a:lnTo>
                  <a:lnTo>
                    <a:pt x="154" y="1"/>
                  </a:lnTo>
                  <a:lnTo>
                    <a:pt x="9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3"/>
                  </a:lnTo>
                  <a:lnTo>
                    <a:pt x="9" y="5"/>
                  </a:lnTo>
                  <a:lnTo>
                    <a:pt x="5" y="8"/>
                  </a:lnTo>
                  <a:lnTo>
                    <a:pt x="2" y="12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41"/>
                  </a:lnTo>
                  <a:lnTo>
                    <a:pt x="2" y="58"/>
                  </a:lnTo>
                  <a:lnTo>
                    <a:pt x="7" y="76"/>
                  </a:lnTo>
                  <a:lnTo>
                    <a:pt x="10" y="84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3" y="99"/>
                  </a:lnTo>
                  <a:lnTo>
                    <a:pt x="28" y="103"/>
                  </a:lnTo>
                  <a:lnTo>
                    <a:pt x="34" y="106"/>
                  </a:lnTo>
                  <a:lnTo>
                    <a:pt x="48" y="109"/>
                  </a:lnTo>
                  <a:lnTo>
                    <a:pt x="64" y="111"/>
                  </a:lnTo>
                  <a:lnTo>
                    <a:pt x="95" y="112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61" y="116"/>
                  </a:lnTo>
                  <a:lnTo>
                    <a:pt x="201" y="119"/>
                  </a:lnTo>
                  <a:lnTo>
                    <a:pt x="221" y="118"/>
                  </a:lnTo>
                  <a:lnTo>
                    <a:pt x="242" y="116"/>
                  </a:lnTo>
                  <a:lnTo>
                    <a:pt x="261" y="114"/>
                  </a:lnTo>
                  <a:lnTo>
                    <a:pt x="280" y="109"/>
                  </a:lnTo>
                  <a:lnTo>
                    <a:pt x="280" y="109"/>
                  </a:lnTo>
                  <a:lnTo>
                    <a:pt x="285" y="107"/>
                  </a:lnTo>
                  <a:lnTo>
                    <a:pt x="290" y="105"/>
                  </a:lnTo>
                  <a:lnTo>
                    <a:pt x="294" y="101"/>
                  </a:lnTo>
                  <a:lnTo>
                    <a:pt x="297" y="97"/>
                  </a:lnTo>
                  <a:lnTo>
                    <a:pt x="300" y="86"/>
                  </a:lnTo>
                  <a:lnTo>
                    <a:pt x="302" y="75"/>
                  </a:lnTo>
                  <a:lnTo>
                    <a:pt x="303" y="63"/>
                  </a:lnTo>
                  <a:lnTo>
                    <a:pt x="302" y="51"/>
                  </a:lnTo>
                  <a:lnTo>
                    <a:pt x="300" y="30"/>
                  </a:lnTo>
                  <a:lnTo>
                    <a:pt x="300" y="30"/>
                  </a:lnTo>
                  <a:close/>
                  <a:moveTo>
                    <a:pt x="121" y="68"/>
                  </a:moveTo>
                  <a:lnTo>
                    <a:pt x="121" y="68"/>
                  </a:lnTo>
                  <a:lnTo>
                    <a:pt x="87" y="64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1" y="59"/>
                  </a:lnTo>
                  <a:lnTo>
                    <a:pt x="49" y="56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153" y="47"/>
                  </a:lnTo>
                  <a:lnTo>
                    <a:pt x="205" y="48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9"/>
                  </a:lnTo>
                  <a:lnTo>
                    <a:pt x="257" y="67"/>
                  </a:lnTo>
                  <a:lnTo>
                    <a:pt x="257" y="67"/>
                  </a:lnTo>
                  <a:lnTo>
                    <a:pt x="223" y="69"/>
                  </a:lnTo>
                  <a:lnTo>
                    <a:pt x="189" y="71"/>
                  </a:lnTo>
                  <a:lnTo>
                    <a:pt x="155" y="71"/>
                  </a:lnTo>
                  <a:lnTo>
                    <a:pt x="121" y="68"/>
                  </a:lnTo>
                  <a:lnTo>
                    <a:pt x="121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" name="PA_chenying0907 58"/>
          <p:cNvGrpSpPr/>
          <p:nvPr>
            <p:custDataLst>
              <p:tags r:id="rId2"/>
            </p:custDataLst>
          </p:nvPr>
        </p:nvGrpSpPr>
        <p:grpSpPr>
          <a:xfrm>
            <a:off x="1562157" y="1369700"/>
            <a:ext cx="1065845" cy="1031076"/>
            <a:chOff x="2033588" y="3044825"/>
            <a:chExt cx="771525" cy="746126"/>
          </a:xfrm>
          <a:solidFill>
            <a:schemeClr val="accent2"/>
          </a:solidFill>
        </p:grpSpPr>
        <p:sp>
          <p:nvSpPr>
            <p:cNvPr id="60" name="chenying0907 717"/>
            <p:cNvSpPr>
              <a:spLocks/>
            </p:cNvSpPr>
            <p:nvPr/>
          </p:nvSpPr>
          <p:spPr bwMode="auto">
            <a:xfrm>
              <a:off x="2122488" y="3668713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29" y="14"/>
                </a:cxn>
                <a:cxn ang="0">
                  <a:pos x="15" y="27"/>
                </a:cxn>
                <a:cxn ang="0">
                  <a:pos x="15" y="27"/>
                </a:cxn>
                <a:cxn ang="0">
                  <a:pos x="13" y="31"/>
                </a:cxn>
                <a:cxn ang="0">
                  <a:pos x="12" y="37"/>
                </a:cxn>
                <a:cxn ang="0">
                  <a:pos x="9" y="46"/>
                </a:cxn>
                <a:cxn ang="0">
                  <a:pos x="6" y="56"/>
                </a:cxn>
                <a:cxn ang="0">
                  <a:pos x="4" y="6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2" y="73"/>
                </a:cxn>
                <a:cxn ang="0">
                  <a:pos x="5" y="74"/>
                </a:cxn>
                <a:cxn ang="0">
                  <a:pos x="12" y="74"/>
                </a:cxn>
                <a:cxn ang="0">
                  <a:pos x="12" y="74"/>
                </a:cxn>
                <a:cxn ang="0">
                  <a:pos x="14" y="73"/>
                </a:cxn>
                <a:cxn ang="0">
                  <a:pos x="17" y="71"/>
                </a:cxn>
                <a:cxn ang="0">
                  <a:pos x="17" y="67"/>
                </a:cxn>
                <a:cxn ang="0">
                  <a:pos x="14" y="64"/>
                </a:cxn>
                <a:cxn ang="0">
                  <a:pos x="14" y="64"/>
                </a:cxn>
                <a:cxn ang="0">
                  <a:pos x="18" y="54"/>
                </a:cxn>
                <a:cxn ang="0">
                  <a:pos x="21" y="42"/>
                </a:cxn>
                <a:cxn ang="0">
                  <a:pos x="21" y="42"/>
                </a:cxn>
                <a:cxn ang="0">
                  <a:pos x="23" y="38"/>
                </a:cxn>
                <a:cxn ang="0">
                  <a:pos x="26" y="33"/>
                </a:cxn>
                <a:cxn ang="0">
                  <a:pos x="34" y="25"/>
                </a:cxn>
                <a:cxn ang="0">
                  <a:pos x="49" y="10"/>
                </a:cxn>
                <a:cxn ang="0">
                  <a:pos x="49" y="10"/>
                </a:cxn>
                <a:cxn ang="0">
                  <a:pos x="51" y="8"/>
                </a:cxn>
                <a:cxn ang="0">
                  <a:pos x="51" y="5"/>
                </a:cxn>
                <a:cxn ang="0">
                  <a:pos x="49" y="1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1" h="74">
                  <a:moveTo>
                    <a:pt x="42" y="1"/>
                  </a:moveTo>
                  <a:lnTo>
                    <a:pt x="42" y="1"/>
                  </a:lnTo>
                  <a:lnTo>
                    <a:pt x="29" y="14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3" y="31"/>
                  </a:lnTo>
                  <a:lnTo>
                    <a:pt x="12" y="37"/>
                  </a:lnTo>
                  <a:lnTo>
                    <a:pt x="9" y="46"/>
                  </a:lnTo>
                  <a:lnTo>
                    <a:pt x="6" y="56"/>
                  </a:lnTo>
                  <a:lnTo>
                    <a:pt x="4" y="6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2" y="73"/>
                  </a:lnTo>
                  <a:lnTo>
                    <a:pt x="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4" y="73"/>
                  </a:lnTo>
                  <a:lnTo>
                    <a:pt x="17" y="71"/>
                  </a:lnTo>
                  <a:lnTo>
                    <a:pt x="17" y="67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8" y="54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23" y="38"/>
                  </a:lnTo>
                  <a:lnTo>
                    <a:pt x="26" y="33"/>
                  </a:lnTo>
                  <a:lnTo>
                    <a:pt x="34" y="25"/>
                  </a:lnTo>
                  <a:lnTo>
                    <a:pt x="49" y="10"/>
                  </a:lnTo>
                  <a:lnTo>
                    <a:pt x="49" y="10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49" y="1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1" name="chenying0907 718"/>
            <p:cNvSpPr>
              <a:spLocks/>
            </p:cNvSpPr>
            <p:nvPr/>
          </p:nvSpPr>
          <p:spPr bwMode="auto">
            <a:xfrm>
              <a:off x="2143126" y="3673475"/>
              <a:ext cx="23813" cy="254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0" y="0"/>
                </a:cxn>
                <a:cxn ang="0">
                  <a:pos x="34" y="10"/>
                </a:cxn>
                <a:cxn ang="0">
                  <a:pos x="24" y="17"/>
                </a:cxn>
                <a:cxn ang="0">
                  <a:pos x="15" y="25"/>
                </a:cxn>
                <a:cxn ang="0">
                  <a:pos x="7" y="32"/>
                </a:cxn>
                <a:cxn ang="0">
                  <a:pos x="2" y="42"/>
                </a:cxn>
                <a:cxn ang="0">
                  <a:pos x="0" y="45"/>
                </a:cxn>
                <a:cxn ang="0">
                  <a:pos x="0" y="51"/>
                </a:cxn>
                <a:cxn ang="0">
                  <a:pos x="0" y="55"/>
                </a:cxn>
                <a:cxn ang="0">
                  <a:pos x="3" y="60"/>
                </a:cxn>
                <a:cxn ang="0">
                  <a:pos x="3" y="60"/>
                </a:cxn>
                <a:cxn ang="0">
                  <a:pos x="4" y="61"/>
                </a:cxn>
                <a:cxn ang="0">
                  <a:pos x="6" y="62"/>
                </a:cxn>
                <a:cxn ang="0">
                  <a:pos x="11" y="61"/>
                </a:cxn>
                <a:cxn ang="0">
                  <a:pos x="14" y="59"/>
                </a:cxn>
                <a:cxn ang="0">
                  <a:pos x="14" y="56"/>
                </a:cxn>
                <a:cxn ang="0">
                  <a:pos x="12" y="53"/>
                </a:cxn>
                <a:cxn ang="0">
                  <a:pos x="12" y="53"/>
                </a:cxn>
                <a:cxn ang="0">
                  <a:pos x="11" y="51"/>
                </a:cxn>
                <a:cxn ang="0">
                  <a:pos x="12" y="47"/>
                </a:cxn>
                <a:cxn ang="0">
                  <a:pos x="14" y="43"/>
                </a:cxn>
                <a:cxn ang="0">
                  <a:pos x="17" y="39"/>
                </a:cxn>
                <a:cxn ang="0">
                  <a:pos x="24" y="32"/>
                </a:cxn>
                <a:cxn ang="0">
                  <a:pos x="29" y="27"/>
                </a:cxn>
                <a:cxn ang="0">
                  <a:pos x="29" y="27"/>
                </a:cxn>
                <a:cxn ang="0">
                  <a:pos x="42" y="18"/>
                </a:cxn>
                <a:cxn ang="0">
                  <a:pos x="57" y="10"/>
                </a:cxn>
                <a:cxn ang="0">
                  <a:pos x="57" y="10"/>
                </a:cxn>
                <a:cxn ang="0">
                  <a:pos x="58" y="9"/>
                </a:cxn>
                <a:cxn ang="0">
                  <a:pos x="59" y="6"/>
                </a:cxn>
                <a:cxn ang="0">
                  <a:pos x="58" y="2"/>
                </a:cxn>
                <a:cxn ang="0">
                  <a:pos x="55" y="0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50" y="0"/>
                </a:cxn>
              </a:cxnLst>
              <a:rect l="0" t="0" r="r" b="b"/>
              <a:pathLst>
                <a:path w="59" h="62">
                  <a:moveTo>
                    <a:pt x="50" y="0"/>
                  </a:moveTo>
                  <a:lnTo>
                    <a:pt x="50" y="0"/>
                  </a:lnTo>
                  <a:lnTo>
                    <a:pt x="34" y="10"/>
                  </a:lnTo>
                  <a:lnTo>
                    <a:pt x="24" y="17"/>
                  </a:lnTo>
                  <a:lnTo>
                    <a:pt x="15" y="25"/>
                  </a:lnTo>
                  <a:lnTo>
                    <a:pt x="7" y="32"/>
                  </a:lnTo>
                  <a:lnTo>
                    <a:pt x="2" y="42"/>
                  </a:lnTo>
                  <a:lnTo>
                    <a:pt x="0" y="45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4" y="61"/>
                  </a:lnTo>
                  <a:lnTo>
                    <a:pt x="6" y="62"/>
                  </a:lnTo>
                  <a:lnTo>
                    <a:pt x="11" y="61"/>
                  </a:lnTo>
                  <a:lnTo>
                    <a:pt x="14" y="59"/>
                  </a:lnTo>
                  <a:lnTo>
                    <a:pt x="14" y="56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1" y="51"/>
                  </a:lnTo>
                  <a:lnTo>
                    <a:pt x="12" y="47"/>
                  </a:lnTo>
                  <a:lnTo>
                    <a:pt x="14" y="43"/>
                  </a:lnTo>
                  <a:lnTo>
                    <a:pt x="17" y="39"/>
                  </a:lnTo>
                  <a:lnTo>
                    <a:pt x="24" y="32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42" y="18"/>
                  </a:lnTo>
                  <a:lnTo>
                    <a:pt x="57" y="10"/>
                  </a:lnTo>
                  <a:lnTo>
                    <a:pt x="57" y="10"/>
                  </a:lnTo>
                  <a:lnTo>
                    <a:pt x="58" y="9"/>
                  </a:lnTo>
                  <a:lnTo>
                    <a:pt x="59" y="6"/>
                  </a:lnTo>
                  <a:lnTo>
                    <a:pt x="58" y="2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2" name="chenying0907 719"/>
            <p:cNvSpPr>
              <a:spLocks/>
            </p:cNvSpPr>
            <p:nvPr/>
          </p:nvSpPr>
          <p:spPr bwMode="auto">
            <a:xfrm>
              <a:off x="2165351" y="3676650"/>
              <a:ext cx="20638" cy="23813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4" y="1"/>
                </a:cxn>
                <a:cxn ang="0">
                  <a:pos x="30" y="13"/>
                </a:cxn>
                <a:cxn ang="0">
                  <a:pos x="22" y="21"/>
                </a:cxn>
                <a:cxn ang="0">
                  <a:pos x="13" y="29"/>
                </a:cxn>
                <a:cxn ang="0">
                  <a:pos x="6" y="37"/>
                </a:cxn>
                <a:cxn ang="0">
                  <a:pos x="1" y="46"/>
                </a:cxn>
                <a:cxn ang="0">
                  <a:pos x="0" y="50"/>
                </a:cxn>
                <a:cxn ang="0">
                  <a:pos x="0" y="54"/>
                </a:cxn>
                <a:cxn ang="0">
                  <a:pos x="1" y="57"/>
                </a:cxn>
                <a:cxn ang="0">
                  <a:pos x="4" y="61"/>
                </a:cxn>
                <a:cxn ang="0">
                  <a:pos x="4" y="61"/>
                </a:cxn>
                <a:cxn ang="0">
                  <a:pos x="5" y="63"/>
                </a:cxn>
                <a:cxn ang="0">
                  <a:pos x="8" y="63"/>
                </a:cxn>
                <a:cxn ang="0">
                  <a:pos x="10" y="63"/>
                </a:cxn>
                <a:cxn ang="0">
                  <a:pos x="11" y="61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1" y="54"/>
                </a:cxn>
                <a:cxn ang="0">
                  <a:pos x="11" y="54"/>
                </a:cxn>
                <a:cxn ang="0">
                  <a:pos x="11" y="52"/>
                </a:cxn>
                <a:cxn ang="0">
                  <a:pos x="11" y="50"/>
                </a:cxn>
                <a:cxn ang="0">
                  <a:pos x="14" y="44"/>
                </a:cxn>
                <a:cxn ang="0">
                  <a:pos x="21" y="38"/>
                </a:cxn>
                <a:cxn ang="0">
                  <a:pos x="27" y="31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53" y="8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48" y="0"/>
                </a:cxn>
                <a:cxn ang="0">
                  <a:pos x="45" y="0"/>
                </a:cxn>
                <a:cxn ang="0">
                  <a:pos x="44" y="1"/>
                </a:cxn>
                <a:cxn ang="0">
                  <a:pos x="44" y="1"/>
                </a:cxn>
              </a:cxnLst>
              <a:rect l="0" t="0" r="r" b="b"/>
              <a:pathLst>
                <a:path w="53" h="63">
                  <a:moveTo>
                    <a:pt x="44" y="1"/>
                  </a:moveTo>
                  <a:lnTo>
                    <a:pt x="44" y="1"/>
                  </a:lnTo>
                  <a:lnTo>
                    <a:pt x="30" y="13"/>
                  </a:lnTo>
                  <a:lnTo>
                    <a:pt x="22" y="21"/>
                  </a:lnTo>
                  <a:lnTo>
                    <a:pt x="13" y="29"/>
                  </a:lnTo>
                  <a:lnTo>
                    <a:pt x="6" y="37"/>
                  </a:lnTo>
                  <a:lnTo>
                    <a:pt x="1" y="46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1" y="57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5" y="63"/>
                  </a:lnTo>
                  <a:lnTo>
                    <a:pt x="8" y="63"/>
                  </a:lnTo>
                  <a:lnTo>
                    <a:pt x="10" y="63"/>
                  </a:lnTo>
                  <a:lnTo>
                    <a:pt x="11" y="61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1" y="52"/>
                  </a:lnTo>
                  <a:lnTo>
                    <a:pt x="11" y="50"/>
                  </a:lnTo>
                  <a:lnTo>
                    <a:pt x="14" y="44"/>
                  </a:lnTo>
                  <a:lnTo>
                    <a:pt x="21" y="38"/>
                  </a:lnTo>
                  <a:lnTo>
                    <a:pt x="27" y="31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3" y="8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3" name="chenying0907 720"/>
            <p:cNvSpPr>
              <a:spLocks/>
            </p:cNvSpPr>
            <p:nvPr/>
          </p:nvSpPr>
          <p:spPr bwMode="auto">
            <a:xfrm>
              <a:off x="2176463" y="3671888"/>
              <a:ext cx="34925" cy="33338"/>
            </a:xfrm>
            <a:custGeom>
              <a:avLst/>
              <a:gdLst/>
              <a:ahLst/>
              <a:cxnLst>
                <a:cxn ang="0">
                  <a:pos x="77" y="3"/>
                </a:cxn>
                <a:cxn ang="0">
                  <a:pos x="77" y="3"/>
                </a:cxn>
                <a:cxn ang="0">
                  <a:pos x="65" y="13"/>
                </a:cxn>
                <a:cxn ang="0">
                  <a:pos x="53" y="22"/>
                </a:cxn>
                <a:cxn ang="0">
                  <a:pos x="31" y="42"/>
                </a:cxn>
                <a:cxn ang="0">
                  <a:pos x="31" y="42"/>
                </a:cxn>
                <a:cxn ang="0">
                  <a:pos x="22" y="50"/>
                </a:cxn>
                <a:cxn ang="0">
                  <a:pos x="14" y="59"/>
                </a:cxn>
                <a:cxn ang="0">
                  <a:pos x="6" y="68"/>
                </a:cxn>
                <a:cxn ang="0">
                  <a:pos x="1" y="79"/>
                </a:cxn>
                <a:cxn ang="0">
                  <a:pos x="1" y="79"/>
                </a:cxn>
                <a:cxn ang="0">
                  <a:pos x="0" y="81"/>
                </a:cxn>
                <a:cxn ang="0">
                  <a:pos x="1" y="84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9" y="85"/>
                </a:cxn>
                <a:cxn ang="0">
                  <a:pos x="10" y="84"/>
                </a:cxn>
                <a:cxn ang="0">
                  <a:pos x="12" y="83"/>
                </a:cxn>
                <a:cxn ang="0">
                  <a:pos x="12" y="83"/>
                </a:cxn>
                <a:cxn ang="0">
                  <a:pos x="14" y="76"/>
                </a:cxn>
                <a:cxn ang="0">
                  <a:pos x="18" y="71"/>
                </a:cxn>
                <a:cxn ang="0">
                  <a:pos x="27" y="60"/>
                </a:cxn>
                <a:cxn ang="0">
                  <a:pos x="38" y="50"/>
                </a:cxn>
                <a:cxn ang="0">
                  <a:pos x="48" y="42"/>
                </a:cxn>
                <a:cxn ang="0">
                  <a:pos x="48" y="42"/>
                </a:cxn>
                <a:cxn ang="0">
                  <a:pos x="57" y="35"/>
                </a:cxn>
                <a:cxn ang="0">
                  <a:pos x="67" y="28"/>
                </a:cxn>
                <a:cxn ang="0">
                  <a:pos x="85" y="11"/>
                </a:cxn>
                <a:cxn ang="0">
                  <a:pos x="85" y="11"/>
                </a:cxn>
                <a:cxn ang="0">
                  <a:pos x="86" y="8"/>
                </a:cxn>
                <a:cxn ang="0">
                  <a:pos x="86" y="7"/>
                </a:cxn>
                <a:cxn ang="0">
                  <a:pos x="85" y="3"/>
                </a:cxn>
                <a:cxn ang="0">
                  <a:pos x="81" y="0"/>
                </a:cxn>
                <a:cxn ang="0">
                  <a:pos x="78" y="1"/>
                </a:cxn>
                <a:cxn ang="0">
                  <a:pos x="77" y="3"/>
                </a:cxn>
                <a:cxn ang="0">
                  <a:pos x="77" y="3"/>
                </a:cxn>
              </a:cxnLst>
              <a:rect l="0" t="0" r="r" b="b"/>
              <a:pathLst>
                <a:path w="86" h="85">
                  <a:moveTo>
                    <a:pt x="77" y="3"/>
                  </a:moveTo>
                  <a:lnTo>
                    <a:pt x="77" y="3"/>
                  </a:lnTo>
                  <a:lnTo>
                    <a:pt x="65" y="13"/>
                  </a:lnTo>
                  <a:lnTo>
                    <a:pt x="53" y="22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22" y="50"/>
                  </a:lnTo>
                  <a:lnTo>
                    <a:pt x="14" y="59"/>
                  </a:lnTo>
                  <a:lnTo>
                    <a:pt x="6" y="68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0" y="81"/>
                  </a:lnTo>
                  <a:lnTo>
                    <a:pt x="1" y="84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9" y="85"/>
                  </a:lnTo>
                  <a:lnTo>
                    <a:pt x="10" y="84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4" y="76"/>
                  </a:lnTo>
                  <a:lnTo>
                    <a:pt x="18" y="71"/>
                  </a:lnTo>
                  <a:lnTo>
                    <a:pt x="27" y="60"/>
                  </a:lnTo>
                  <a:lnTo>
                    <a:pt x="38" y="50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57" y="35"/>
                  </a:lnTo>
                  <a:lnTo>
                    <a:pt x="67" y="28"/>
                  </a:lnTo>
                  <a:lnTo>
                    <a:pt x="85" y="11"/>
                  </a:lnTo>
                  <a:lnTo>
                    <a:pt x="85" y="11"/>
                  </a:lnTo>
                  <a:lnTo>
                    <a:pt x="86" y="8"/>
                  </a:lnTo>
                  <a:lnTo>
                    <a:pt x="86" y="7"/>
                  </a:lnTo>
                  <a:lnTo>
                    <a:pt x="85" y="3"/>
                  </a:lnTo>
                  <a:lnTo>
                    <a:pt x="81" y="0"/>
                  </a:lnTo>
                  <a:lnTo>
                    <a:pt x="78" y="1"/>
                  </a:lnTo>
                  <a:lnTo>
                    <a:pt x="77" y="3"/>
                  </a:lnTo>
                  <a:lnTo>
                    <a:pt x="7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4" name="chenying0907 721"/>
            <p:cNvSpPr>
              <a:spLocks/>
            </p:cNvSpPr>
            <p:nvPr/>
          </p:nvSpPr>
          <p:spPr bwMode="auto">
            <a:xfrm>
              <a:off x="2200276" y="3676650"/>
              <a:ext cx="26988" cy="26988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59" y="1"/>
                </a:cxn>
                <a:cxn ang="0">
                  <a:pos x="51" y="9"/>
                </a:cxn>
                <a:cxn ang="0">
                  <a:pos x="42" y="16"/>
                </a:cxn>
                <a:cxn ang="0">
                  <a:pos x="25" y="27"/>
                </a:cxn>
                <a:cxn ang="0">
                  <a:pos x="17" y="34"/>
                </a:cxn>
                <a:cxn ang="0">
                  <a:pos x="11" y="42"/>
                </a:cxn>
                <a:cxn ang="0">
                  <a:pos x="4" y="51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4" y="68"/>
                </a:cxn>
                <a:cxn ang="0">
                  <a:pos x="7" y="69"/>
                </a:cxn>
                <a:cxn ang="0">
                  <a:pos x="12" y="69"/>
                </a:cxn>
                <a:cxn ang="0">
                  <a:pos x="12" y="69"/>
                </a:cxn>
                <a:cxn ang="0">
                  <a:pos x="15" y="68"/>
                </a:cxn>
                <a:cxn ang="0">
                  <a:pos x="16" y="67"/>
                </a:cxn>
                <a:cxn ang="0">
                  <a:pos x="17" y="64"/>
                </a:cxn>
                <a:cxn ang="0">
                  <a:pos x="17" y="60"/>
                </a:cxn>
                <a:cxn ang="0">
                  <a:pos x="15" y="57"/>
                </a:cxn>
                <a:cxn ang="0">
                  <a:pos x="15" y="57"/>
                </a:cxn>
                <a:cxn ang="0">
                  <a:pos x="19" y="50"/>
                </a:cxn>
                <a:cxn ang="0">
                  <a:pos x="24" y="43"/>
                </a:cxn>
                <a:cxn ang="0">
                  <a:pos x="30" y="37"/>
                </a:cxn>
                <a:cxn ang="0">
                  <a:pos x="38" y="31"/>
                </a:cxn>
                <a:cxn ang="0">
                  <a:pos x="54" y="21"/>
                </a:cxn>
                <a:cxn ang="0">
                  <a:pos x="61" y="16"/>
                </a:cxn>
                <a:cxn ang="0">
                  <a:pos x="67" y="10"/>
                </a:cxn>
                <a:cxn ang="0">
                  <a:pos x="67" y="10"/>
                </a:cxn>
                <a:cxn ang="0">
                  <a:pos x="68" y="8"/>
                </a:cxn>
                <a:cxn ang="0">
                  <a:pos x="70" y="5"/>
                </a:cxn>
                <a:cxn ang="0">
                  <a:pos x="67" y="3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70" h="69">
                  <a:moveTo>
                    <a:pt x="59" y="1"/>
                  </a:moveTo>
                  <a:lnTo>
                    <a:pt x="59" y="1"/>
                  </a:lnTo>
                  <a:lnTo>
                    <a:pt x="51" y="9"/>
                  </a:lnTo>
                  <a:lnTo>
                    <a:pt x="42" y="16"/>
                  </a:lnTo>
                  <a:lnTo>
                    <a:pt x="25" y="27"/>
                  </a:lnTo>
                  <a:lnTo>
                    <a:pt x="17" y="34"/>
                  </a:lnTo>
                  <a:lnTo>
                    <a:pt x="11" y="42"/>
                  </a:lnTo>
                  <a:lnTo>
                    <a:pt x="4" y="5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4" y="68"/>
                  </a:lnTo>
                  <a:lnTo>
                    <a:pt x="7" y="69"/>
                  </a:lnTo>
                  <a:lnTo>
                    <a:pt x="12" y="69"/>
                  </a:lnTo>
                  <a:lnTo>
                    <a:pt x="12" y="69"/>
                  </a:lnTo>
                  <a:lnTo>
                    <a:pt x="15" y="68"/>
                  </a:lnTo>
                  <a:lnTo>
                    <a:pt x="16" y="67"/>
                  </a:lnTo>
                  <a:lnTo>
                    <a:pt x="17" y="64"/>
                  </a:lnTo>
                  <a:lnTo>
                    <a:pt x="17" y="60"/>
                  </a:lnTo>
                  <a:lnTo>
                    <a:pt x="15" y="57"/>
                  </a:lnTo>
                  <a:lnTo>
                    <a:pt x="15" y="57"/>
                  </a:lnTo>
                  <a:lnTo>
                    <a:pt x="19" y="50"/>
                  </a:lnTo>
                  <a:lnTo>
                    <a:pt x="24" y="43"/>
                  </a:lnTo>
                  <a:lnTo>
                    <a:pt x="30" y="37"/>
                  </a:lnTo>
                  <a:lnTo>
                    <a:pt x="38" y="31"/>
                  </a:lnTo>
                  <a:lnTo>
                    <a:pt x="54" y="21"/>
                  </a:lnTo>
                  <a:lnTo>
                    <a:pt x="61" y="16"/>
                  </a:lnTo>
                  <a:lnTo>
                    <a:pt x="67" y="10"/>
                  </a:lnTo>
                  <a:lnTo>
                    <a:pt x="67" y="10"/>
                  </a:lnTo>
                  <a:lnTo>
                    <a:pt x="68" y="8"/>
                  </a:lnTo>
                  <a:lnTo>
                    <a:pt x="70" y="5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5" name="chenying0907 722"/>
            <p:cNvSpPr>
              <a:spLocks/>
            </p:cNvSpPr>
            <p:nvPr/>
          </p:nvSpPr>
          <p:spPr bwMode="auto">
            <a:xfrm>
              <a:off x="2222501" y="3676650"/>
              <a:ext cx="25400" cy="31750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43" y="13"/>
                </a:cxn>
                <a:cxn ang="0">
                  <a:pos x="35" y="23"/>
                </a:cxn>
                <a:cxn ang="0">
                  <a:pos x="26" y="34"/>
                </a:cxn>
                <a:cxn ang="0">
                  <a:pos x="16" y="44"/>
                </a:cxn>
                <a:cxn ang="0">
                  <a:pos x="16" y="44"/>
                </a:cxn>
                <a:cxn ang="0">
                  <a:pos x="9" y="51"/>
                </a:cxn>
                <a:cxn ang="0">
                  <a:pos x="4" y="57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7"/>
                </a:cxn>
                <a:cxn ang="0">
                  <a:pos x="1" y="78"/>
                </a:cxn>
                <a:cxn ang="0">
                  <a:pos x="5" y="80"/>
                </a:cxn>
                <a:cxn ang="0">
                  <a:pos x="9" y="78"/>
                </a:cxn>
                <a:cxn ang="0">
                  <a:pos x="10" y="77"/>
                </a:cxn>
                <a:cxn ang="0">
                  <a:pos x="12" y="74"/>
                </a:cxn>
                <a:cxn ang="0">
                  <a:pos x="12" y="74"/>
                </a:cxn>
                <a:cxn ang="0">
                  <a:pos x="12" y="69"/>
                </a:cxn>
                <a:cxn ang="0">
                  <a:pos x="13" y="65"/>
                </a:cxn>
                <a:cxn ang="0">
                  <a:pos x="18" y="57"/>
                </a:cxn>
                <a:cxn ang="0">
                  <a:pos x="25" y="51"/>
                </a:cxn>
                <a:cxn ang="0">
                  <a:pos x="33" y="44"/>
                </a:cxn>
                <a:cxn ang="0">
                  <a:pos x="33" y="44"/>
                </a:cxn>
                <a:cxn ang="0">
                  <a:pos x="40" y="37"/>
                </a:cxn>
                <a:cxn ang="0">
                  <a:pos x="47" y="27"/>
                </a:cxn>
                <a:cxn ang="0">
                  <a:pos x="54" y="18"/>
                </a:cxn>
                <a:cxn ang="0">
                  <a:pos x="61" y="10"/>
                </a:cxn>
                <a:cxn ang="0">
                  <a:pos x="61" y="10"/>
                </a:cxn>
                <a:cxn ang="0">
                  <a:pos x="63" y="8"/>
                </a:cxn>
                <a:cxn ang="0">
                  <a:pos x="63" y="5"/>
                </a:cxn>
                <a:cxn ang="0">
                  <a:pos x="60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63" h="80">
                  <a:moveTo>
                    <a:pt x="52" y="1"/>
                  </a:moveTo>
                  <a:lnTo>
                    <a:pt x="52" y="1"/>
                  </a:lnTo>
                  <a:lnTo>
                    <a:pt x="43" y="13"/>
                  </a:lnTo>
                  <a:lnTo>
                    <a:pt x="35" y="23"/>
                  </a:lnTo>
                  <a:lnTo>
                    <a:pt x="26" y="3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9" y="51"/>
                  </a:lnTo>
                  <a:lnTo>
                    <a:pt x="4" y="57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7"/>
                  </a:lnTo>
                  <a:lnTo>
                    <a:pt x="1" y="78"/>
                  </a:lnTo>
                  <a:lnTo>
                    <a:pt x="5" y="80"/>
                  </a:lnTo>
                  <a:lnTo>
                    <a:pt x="9" y="78"/>
                  </a:lnTo>
                  <a:lnTo>
                    <a:pt x="10" y="77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69"/>
                  </a:lnTo>
                  <a:lnTo>
                    <a:pt x="13" y="65"/>
                  </a:lnTo>
                  <a:lnTo>
                    <a:pt x="18" y="57"/>
                  </a:lnTo>
                  <a:lnTo>
                    <a:pt x="25" y="51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40" y="37"/>
                  </a:lnTo>
                  <a:lnTo>
                    <a:pt x="47" y="27"/>
                  </a:lnTo>
                  <a:lnTo>
                    <a:pt x="54" y="18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3" y="8"/>
                  </a:lnTo>
                  <a:lnTo>
                    <a:pt x="63" y="5"/>
                  </a:lnTo>
                  <a:lnTo>
                    <a:pt x="60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6" name="chenying0907 723"/>
            <p:cNvSpPr>
              <a:spLocks/>
            </p:cNvSpPr>
            <p:nvPr/>
          </p:nvSpPr>
          <p:spPr bwMode="auto">
            <a:xfrm>
              <a:off x="2238376" y="3681413"/>
              <a:ext cx="26988" cy="33338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59" y="1"/>
                </a:cxn>
                <a:cxn ang="0">
                  <a:pos x="42" y="18"/>
                </a:cxn>
                <a:cxn ang="0">
                  <a:pos x="26" y="36"/>
                </a:cxn>
                <a:cxn ang="0">
                  <a:pos x="18" y="45"/>
                </a:cxn>
                <a:cxn ang="0">
                  <a:pos x="12" y="56"/>
                </a:cxn>
                <a:cxn ang="0">
                  <a:pos x="5" y="66"/>
                </a:cxn>
                <a:cxn ang="0">
                  <a:pos x="1" y="78"/>
                </a:cxn>
                <a:cxn ang="0">
                  <a:pos x="1" y="78"/>
                </a:cxn>
                <a:cxn ang="0">
                  <a:pos x="0" y="81"/>
                </a:cxn>
                <a:cxn ang="0">
                  <a:pos x="1" y="82"/>
                </a:cxn>
                <a:cxn ang="0">
                  <a:pos x="3" y="83"/>
                </a:cxn>
                <a:cxn ang="0">
                  <a:pos x="4" y="85"/>
                </a:cxn>
                <a:cxn ang="0">
                  <a:pos x="9" y="85"/>
                </a:cxn>
                <a:cxn ang="0">
                  <a:pos x="11" y="83"/>
                </a:cxn>
                <a:cxn ang="0">
                  <a:pos x="12" y="81"/>
                </a:cxn>
                <a:cxn ang="0">
                  <a:pos x="12" y="81"/>
                </a:cxn>
                <a:cxn ang="0">
                  <a:pos x="17" y="70"/>
                </a:cxn>
                <a:cxn ang="0">
                  <a:pos x="22" y="61"/>
                </a:cxn>
                <a:cxn ang="0">
                  <a:pos x="29" y="51"/>
                </a:cxn>
                <a:cxn ang="0">
                  <a:pos x="35" y="43"/>
                </a:cxn>
                <a:cxn ang="0">
                  <a:pos x="51" y="26"/>
                </a:cxn>
                <a:cxn ang="0">
                  <a:pos x="68" y="9"/>
                </a:cxn>
                <a:cxn ang="0">
                  <a:pos x="68" y="9"/>
                </a:cxn>
                <a:cxn ang="0">
                  <a:pos x="69" y="8"/>
                </a:cxn>
                <a:cxn ang="0">
                  <a:pos x="69" y="5"/>
                </a:cxn>
                <a:cxn ang="0">
                  <a:pos x="67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69" h="85">
                  <a:moveTo>
                    <a:pt x="59" y="1"/>
                  </a:moveTo>
                  <a:lnTo>
                    <a:pt x="59" y="1"/>
                  </a:lnTo>
                  <a:lnTo>
                    <a:pt x="42" y="18"/>
                  </a:lnTo>
                  <a:lnTo>
                    <a:pt x="26" y="36"/>
                  </a:lnTo>
                  <a:lnTo>
                    <a:pt x="18" y="45"/>
                  </a:lnTo>
                  <a:lnTo>
                    <a:pt x="12" y="56"/>
                  </a:lnTo>
                  <a:lnTo>
                    <a:pt x="5" y="66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0" y="81"/>
                  </a:lnTo>
                  <a:lnTo>
                    <a:pt x="1" y="82"/>
                  </a:lnTo>
                  <a:lnTo>
                    <a:pt x="3" y="83"/>
                  </a:lnTo>
                  <a:lnTo>
                    <a:pt x="4" y="85"/>
                  </a:lnTo>
                  <a:lnTo>
                    <a:pt x="9" y="85"/>
                  </a:lnTo>
                  <a:lnTo>
                    <a:pt x="11" y="83"/>
                  </a:lnTo>
                  <a:lnTo>
                    <a:pt x="12" y="81"/>
                  </a:lnTo>
                  <a:lnTo>
                    <a:pt x="12" y="81"/>
                  </a:lnTo>
                  <a:lnTo>
                    <a:pt x="17" y="70"/>
                  </a:lnTo>
                  <a:lnTo>
                    <a:pt x="22" y="61"/>
                  </a:lnTo>
                  <a:lnTo>
                    <a:pt x="29" y="51"/>
                  </a:lnTo>
                  <a:lnTo>
                    <a:pt x="35" y="43"/>
                  </a:lnTo>
                  <a:lnTo>
                    <a:pt x="51" y="26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9" y="8"/>
                  </a:lnTo>
                  <a:lnTo>
                    <a:pt x="69" y="5"/>
                  </a:lnTo>
                  <a:lnTo>
                    <a:pt x="67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7" name="chenying0907 724"/>
            <p:cNvSpPr>
              <a:spLocks/>
            </p:cNvSpPr>
            <p:nvPr/>
          </p:nvSpPr>
          <p:spPr bwMode="auto">
            <a:xfrm>
              <a:off x="2268538" y="3681413"/>
              <a:ext cx="28575" cy="33338"/>
            </a:xfrm>
            <a:custGeom>
              <a:avLst/>
              <a:gdLst/>
              <a:ahLst/>
              <a:cxnLst>
                <a:cxn ang="0">
                  <a:pos x="64" y="1"/>
                </a:cxn>
                <a:cxn ang="0">
                  <a:pos x="64" y="1"/>
                </a:cxn>
                <a:cxn ang="0">
                  <a:pos x="45" y="18"/>
                </a:cxn>
                <a:cxn ang="0">
                  <a:pos x="27" y="35"/>
                </a:cxn>
                <a:cxn ang="0">
                  <a:pos x="18" y="45"/>
                </a:cxn>
                <a:cxn ang="0">
                  <a:pos x="10" y="55"/>
                </a:cxn>
                <a:cxn ang="0">
                  <a:pos x="4" y="66"/>
                </a:cxn>
                <a:cxn ang="0">
                  <a:pos x="0" y="78"/>
                </a:cxn>
                <a:cxn ang="0">
                  <a:pos x="0" y="78"/>
                </a:cxn>
                <a:cxn ang="0">
                  <a:pos x="0" y="81"/>
                </a:cxn>
                <a:cxn ang="0">
                  <a:pos x="1" y="82"/>
                </a:cxn>
                <a:cxn ang="0">
                  <a:pos x="5" y="85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1" y="81"/>
                </a:cxn>
                <a:cxn ang="0">
                  <a:pos x="11" y="81"/>
                </a:cxn>
                <a:cxn ang="0">
                  <a:pos x="15" y="70"/>
                </a:cxn>
                <a:cxn ang="0">
                  <a:pos x="21" y="60"/>
                </a:cxn>
                <a:cxn ang="0">
                  <a:pos x="28" y="51"/>
                </a:cxn>
                <a:cxn ang="0">
                  <a:pos x="36" y="42"/>
                </a:cxn>
                <a:cxn ang="0">
                  <a:pos x="55" y="25"/>
                </a:cxn>
                <a:cxn ang="0">
                  <a:pos x="73" y="9"/>
                </a:cxn>
                <a:cxn ang="0">
                  <a:pos x="73" y="9"/>
                </a:cxn>
                <a:cxn ang="0">
                  <a:pos x="74" y="8"/>
                </a:cxn>
                <a:cxn ang="0">
                  <a:pos x="74" y="5"/>
                </a:cxn>
                <a:cxn ang="0">
                  <a:pos x="73" y="1"/>
                </a:cxn>
                <a:cxn ang="0">
                  <a:pos x="69" y="0"/>
                </a:cxn>
                <a:cxn ang="0">
                  <a:pos x="66" y="0"/>
                </a:cxn>
                <a:cxn ang="0">
                  <a:pos x="64" y="1"/>
                </a:cxn>
                <a:cxn ang="0">
                  <a:pos x="64" y="1"/>
                </a:cxn>
              </a:cxnLst>
              <a:rect l="0" t="0" r="r" b="b"/>
              <a:pathLst>
                <a:path w="74" h="85">
                  <a:moveTo>
                    <a:pt x="64" y="1"/>
                  </a:moveTo>
                  <a:lnTo>
                    <a:pt x="64" y="1"/>
                  </a:lnTo>
                  <a:lnTo>
                    <a:pt x="45" y="18"/>
                  </a:lnTo>
                  <a:lnTo>
                    <a:pt x="27" y="35"/>
                  </a:lnTo>
                  <a:lnTo>
                    <a:pt x="18" y="45"/>
                  </a:lnTo>
                  <a:lnTo>
                    <a:pt x="10" y="55"/>
                  </a:lnTo>
                  <a:lnTo>
                    <a:pt x="4" y="6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1" y="82"/>
                  </a:lnTo>
                  <a:lnTo>
                    <a:pt x="5" y="85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15" y="70"/>
                  </a:lnTo>
                  <a:lnTo>
                    <a:pt x="21" y="60"/>
                  </a:lnTo>
                  <a:lnTo>
                    <a:pt x="28" y="51"/>
                  </a:lnTo>
                  <a:lnTo>
                    <a:pt x="36" y="42"/>
                  </a:lnTo>
                  <a:lnTo>
                    <a:pt x="55" y="25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4" y="8"/>
                  </a:lnTo>
                  <a:lnTo>
                    <a:pt x="74" y="5"/>
                  </a:lnTo>
                  <a:lnTo>
                    <a:pt x="73" y="1"/>
                  </a:lnTo>
                  <a:lnTo>
                    <a:pt x="69" y="0"/>
                  </a:lnTo>
                  <a:lnTo>
                    <a:pt x="66" y="0"/>
                  </a:ln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chenying0907 725"/>
            <p:cNvSpPr>
              <a:spLocks/>
            </p:cNvSpPr>
            <p:nvPr/>
          </p:nvSpPr>
          <p:spPr bwMode="auto">
            <a:xfrm>
              <a:off x="2306638" y="3678238"/>
              <a:ext cx="33338" cy="3175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64" y="6"/>
                </a:cxn>
                <a:cxn ang="0">
                  <a:pos x="52" y="12"/>
                </a:cxn>
                <a:cxn ang="0">
                  <a:pos x="42" y="20"/>
                </a:cxn>
                <a:cxn ang="0">
                  <a:pos x="31" y="29"/>
                </a:cxn>
                <a:cxn ang="0">
                  <a:pos x="22" y="38"/>
                </a:cxn>
                <a:cxn ang="0">
                  <a:pos x="13" y="49"/>
                </a:cxn>
                <a:cxn ang="0">
                  <a:pos x="6" y="59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2" y="79"/>
                </a:cxn>
                <a:cxn ang="0">
                  <a:pos x="5" y="80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16" y="66"/>
                </a:cxn>
                <a:cxn ang="0">
                  <a:pos x="22" y="55"/>
                </a:cxn>
                <a:cxn ang="0">
                  <a:pos x="30" y="46"/>
                </a:cxn>
                <a:cxn ang="0">
                  <a:pos x="39" y="37"/>
                </a:cxn>
                <a:cxn ang="0">
                  <a:pos x="50" y="29"/>
                </a:cxn>
                <a:cxn ang="0">
                  <a:pos x="60" y="21"/>
                </a:cxn>
                <a:cxn ang="0">
                  <a:pos x="70" y="16"/>
                </a:cxn>
                <a:cxn ang="0">
                  <a:pos x="82" y="11"/>
                </a:cxn>
                <a:cxn ang="0">
                  <a:pos x="82" y="11"/>
                </a:cxn>
                <a:cxn ang="0">
                  <a:pos x="84" y="10"/>
                </a:cxn>
                <a:cxn ang="0">
                  <a:pos x="85" y="7"/>
                </a:cxn>
                <a:cxn ang="0">
                  <a:pos x="85" y="6"/>
                </a:cxn>
                <a:cxn ang="0">
                  <a:pos x="84" y="3"/>
                </a:cxn>
                <a:cxn ang="0">
                  <a:pos x="81" y="0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5" h="80">
                  <a:moveTo>
                    <a:pt x="76" y="0"/>
                  </a:moveTo>
                  <a:lnTo>
                    <a:pt x="76" y="0"/>
                  </a:lnTo>
                  <a:lnTo>
                    <a:pt x="64" y="6"/>
                  </a:lnTo>
                  <a:lnTo>
                    <a:pt x="52" y="12"/>
                  </a:lnTo>
                  <a:lnTo>
                    <a:pt x="42" y="20"/>
                  </a:lnTo>
                  <a:lnTo>
                    <a:pt x="31" y="29"/>
                  </a:lnTo>
                  <a:lnTo>
                    <a:pt x="22" y="38"/>
                  </a:lnTo>
                  <a:lnTo>
                    <a:pt x="13" y="49"/>
                  </a:lnTo>
                  <a:lnTo>
                    <a:pt x="6" y="5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2" y="79"/>
                  </a:lnTo>
                  <a:lnTo>
                    <a:pt x="5" y="80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16" y="66"/>
                  </a:lnTo>
                  <a:lnTo>
                    <a:pt x="22" y="55"/>
                  </a:lnTo>
                  <a:lnTo>
                    <a:pt x="30" y="46"/>
                  </a:lnTo>
                  <a:lnTo>
                    <a:pt x="39" y="37"/>
                  </a:lnTo>
                  <a:lnTo>
                    <a:pt x="50" y="29"/>
                  </a:lnTo>
                  <a:lnTo>
                    <a:pt x="60" y="21"/>
                  </a:lnTo>
                  <a:lnTo>
                    <a:pt x="70" y="16"/>
                  </a:lnTo>
                  <a:lnTo>
                    <a:pt x="82" y="11"/>
                  </a:lnTo>
                  <a:lnTo>
                    <a:pt x="82" y="11"/>
                  </a:lnTo>
                  <a:lnTo>
                    <a:pt x="84" y="10"/>
                  </a:lnTo>
                  <a:lnTo>
                    <a:pt x="85" y="7"/>
                  </a:lnTo>
                  <a:lnTo>
                    <a:pt x="85" y="6"/>
                  </a:lnTo>
                  <a:lnTo>
                    <a:pt x="84" y="3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9" name="chenying0907 726"/>
            <p:cNvSpPr>
              <a:spLocks/>
            </p:cNvSpPr>
            <p:nvPr/>
          </p:nvSpPr>
          <p:spPr bwMode="auto">
            <a:xfrm>
              <a:off x="2336801" y="3681413"/>
              <a:ext cx="23813" cy="28575"/>
            </a:xfrm>
            <a:custGeom>
              <a:avLst/>
              <a:gdLst/>
              <a:ahLst/>
              <a:cxnLst>
                <a:cxn ang="0">
                  <a:pos x="54" y="1"/>
                </a:cxn>
                <a:cxn ang="0">
                  <a:pos x="54" y="1"/>
                </a:cxn>
                <a:cxn ang="0">
                  <a:pos x="35" y="22"/>
                </a:cxn>
                <a:cxn ang="0">
                  <a:pos x="25" y="31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12" y="43"/>
                </a:cxn>
                <a:cxn ang="0">
                  <a:pos x="11" y="45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3" y="73"/>
                </a:cxn>
                <a:cxn ang="0">
                  <a:pos x="7" y="73"/>
                </a:cxn>
                <a:cxn ang="0">
                  <a:pos x="9" y="73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7" y="60"/>
                </a:cxn>
                <a:cxn ang="0">
                  <a:pos x="20" y="55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33" y="39"/>
                </a:cxn>
                <a:cxn ang="0">
                  <a:pos x="42" y="30"/>
                </a:cxn>
                <a:cxn ang="0">
                  <a:pos x="62" y="9"/>
                </a:cxn>
                <a:cxn ang="0">
                  <a:pos x="62" y="9"/>
                </a:cxn>
                <a:cxn ang="0">
                  <a:pos x="63" y="8"/>
                </a:cxn>
                <a:cxn ang="0">
                  <a:pos x="63" y="5"/>
                </a:cxn>
                <a:cxn ang="0">
                  <a:pos x="62" y="1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4" y="1"/>
                </a:cxn>
                <a:cxn ang="0">
                  <a:pos x="54" y="1"/>
                </a:cxn>
              </a:cxnLst>
              <a:rect l="0" t="0" r="r" b="b"/>
              <a:pathLst>
                <a:path w="63" h="73">
                  <a:moveTo>
                    <a:pt x="54" y="1"/>
                  </a:moveTo>
                  <a:lnTo>
                    <a:pt x="54" y="1"/>
                  </a:lnTo>
                  <a:lnTo>
                    <a:pt x="35" y="22"/>
                  </a:lnTo>
                  <a:lnTo>
                    <a:pt x="25" y="31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2" y="43"/>
                  </a:lnTo>
                  <a:lnTo>
                    <a:pt x="11" y="45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3" y="73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7" y="60"/>
                  </a:lnTo>
                  <a:lnTo>
                    <a:pt x="20" y="55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33" y="39"/>
                  </a:lnTo>
                  <a:lnTo>
                    <a:pt x="42" y="30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8"/>
                  </a:lnTo>
                  <a:lnTo>
                    <a:pt x="63" y="5"/>
                  </a:lnTo>
                  <a:lnTo>
                    <a:pt x="62" y="1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4" y="1"/>
                  </a:lnTo>
                  <a:lnTo>
                    <a:pt x="5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0" name="chenying0907 727"/>
            <p:cNvSpPr>
              <a:spLocks/>
            </p:cNvSpPr>
            <p:nvPr/>
          </p:nvSpPr>
          <p:spPr bwMode="auto">
            <a:xfrm>
              <a:off x="2366963" y="3676650"/>
              <a:ext cx="41275" cy="33338"/>
            </a:xfrm>
            <a:custGeom>
              <a:avLst/>
              <a:gdLst/>
              <a:ahLst/>
              <a:cxnLst>
                <a:cxn ang="0">
                  <a:pos x="94" y="1"/>
                </a:cxn>
                <a:cxn ang="0">
                  <a:pos x="94" y="1"/>
                </a:cxn>
                <a:cxn ang="0">
                  <a:pos x="82" y="8"/>
                </a:cxn>
                <a:cxn ang="0">
                  <a:pos x="69" y="13"/>
                </a:cxn>
                <a:cxn ang="0">
                  <a:pos x="56" y="20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34" y="39"/>
                </a:cxn>
                <a:cxn ang="0">
                  <a:pos x="23" y="51"/>
                </a:cxn>
                <a:cxn ang="0">
                  <a:pos x="13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0" y="80"/>
                </a:cxn>
                <a:cxn ang="0">
                  <a:pos x="2" y="84"/>
                </a:cxn>
                <a:cxn ang="0">
                  <a:pos x="5" y="86"/>
                </a:cxn>
                <a:cxn ang="0">
                  <a:pos x="8" y="85"/>
                </a:cxn>
                <a:cxn ang="0">
                  <a:pos x="10" y="84"/>
                </a:cxn>
                <a:cxn ang="0">
                  <a:pos x="10" y="84"/>
                </a:cxn>
                <a:cxn ang="0">
                  <a:pos x="29" y="64"/>
                </a:cxn>
                <a:cxn ang="0">
                  <a:pos x="46" y="43"/>
                </a:cxn>
                <a:cxn ang="0">
                  <a:pos x="46" y="43"/>
                </a:cxn>
                <a:cxn ang="0">
                  <a:pos x="51" y="38"/>
                </a:cxn>
                <a:cxn ang="0">
                  <a:pos x="57" y="33"/>
                </a:cxn>
                <a:cxn ang="0">
                  <a:pos x="72" y="25"/>
                </a:cxn>
                <a:cxn ang="0">
                  <a:pos x="86" y="18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9"/>
                </a:cxn>
                <a:cxn ang="0">
                  <a:pos x="103" y="6"/>
                </a:cxn>
                <a:cxn ang="0">
                  <a:pos x="102" y="3"/>
                </a:cxn>
                <a:cxn ang="0">
                  <a:pos x="99" y="0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4" y="1"/>
                </a:cxn>
              </a:cxnLst>
              <a:rect l="0" t="0" r="r" b="b"/>
              <a:pathLst>
                <a:path w="103" h="86">
                  <a:moveTo>
                    <a:pt x="94" y="1"/>
                  </a:moveTo>
                  <a:lnTo>
                    <a:pt x="94" y="1"/>
                  </a:lnTo>
                  <a:lnTo>
                    <a:pt x="82" y="8"/>
                  </a:lnTo>
                  <a:lnTo>
                    <a:pt x="69" y="13"/>
                  </a:lnTo>
                  <a:lnTo>
                    <a:pt x="56" y="20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34" y="39"/>
                  </a:lnTo>
                  <a:lnTo>
                    <a:pt x="23" y="51"/>
                  </a:lnTo>
                  <a:lnTo>
                    <a:pt x="13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2" y="84"/>
                  </a:lnTo>
                  <a:lnTo>
                    <a:pt x="5" y="86"/>
                  </a:lnTo>
                  <a:lnTo>
                    <a:pt x="8" y="85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29" y="64"/>
                  </a:lnTo>
                  <a:lnTo>
                    <a:pt x="46" y="43"/>
                  </a:lnTo>
                  <a:lnTo>
                    <a:pt x="46" y="43"/>
                  </a:lnTo>
                  <a:lnTo>
                    <a:pt x="51" y="38"/>
                  </a:lnTo>
                  <a:lnTo>
                    <a:pt x="57" y="33"/>
                  </a:lnTo>
                  <a:lnTo>
                    <a:pt x="72" y="25"/>
                  </a:lnTo>
                  <a:lnTo>
                    <a:pt x="86" y="18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9"/>
                  </a:lnTo>
                  <a:lnTo>
                    <a:pt x="103" y="6"/>
                  </a:lnTo>
                  <a:lnTo>
                    <a:pt x="102" y="3"/>
                  </a:lnTo>
                  <a:lnTo>
                    <a:pt x="99" y="0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chenying0907 728"/>
            <p:cNvSpPr>
              <a:spLocks/>
            </p:cNvSpPr>
            <p:nvPr/>
          </p:nvSpPr>
          <p:spPr bwMode="auto">
            <a:xfrm>
              <a:off x="2403476" y="3678238"/>
              <a:ext cx="36513" cy="30163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83" y="0"/>
                </a:cxn>
                <a:cxn ang="0">
                  <a:pos x="68" y="10"/>
                </a:cxn>
                <a:cxn ang="0">
                  <a:pos x="53" y="19"/>
                </a:cxn>
                <a:cxn ang="0">
                  <a:pos x="24" y="38"/>
                </a:cxn>
                <a:cxn ang="0">
                  <a:pos x="24" y="38"/>
                </a:cxn>
                <a:cxn ang="0">
                  <a:pos x="16" y="44"/>
                </a:cxn>
                <a:cxn ang="0">
                  <a:pos x="8" y="50"/>
                </a:cxn>
                <a:cxn ang="0">
                  <a:pos x="3" y="58"/>
                </a:cxn>
                <a:cxn ang="0">
                  <a:pos x="2" y="63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4"/>
                </a:cxn>
                <a:cxn ang="0">
                  <a:pos x="6" y="74"/>
                </a:cxn>
                <a:cxn ang="0">
                  <a:pos x="10" y="72"/>
                </a:cxn>
                <a:cxn ang="0">
                  <a:pos x="11" y="71"/>
                </a:cxn>
                <a:cxn ang="0">
                  <a:pos x="12" y="68"/>
                </a:cxn>
                <a:cxn ang="0">
                  <a:pos x="12" y="68"/>
                </a:cxn>
                <a:cxn ang="0">
                  <a:pos x="14" y="63"/>
                </a:cxn>
                <a:cxn ang="0">
                  <a:pos x="16" y="58"/>
                </a:cxn>
                <a:cxn ang="0">
                  <a:pos x="20" y="54"/>
                </a:cxn>
                <a:cxn ang="0">
                  <a:pos x="25" y="50"/>
                </a:cxn>
                <a:cxn ang="0">
                  <a:pos x="37" y="42"/>
                </a:cxn>
                <a:cxn ang="0">
                  <a:pos x="46" y="37"/>
                </a:cxn>
                <a:cxn ang="0">
                  <a:pos x="46" y="37"/>
                </a:cxn>
                <a:cxn ang="0">
                  <a:pos x="67" y="23"/>
                </a:cxn>
                <a:cxn ang="0">
                  <a:pos x="89" y="11"/>
                </a:cxn>
                <a:cxn ang="0">
                  <a:pos x="89" y="11"/>
                </a:cxn>
                <a:cxn ang="0">
                  <a:pos x="91" y="10"/>
                </a:cxn>
                <a:cxn ang="0">
                  <a:pos x="92" y="7"/>
                </a:cxn>
                <a:cxn ang="0">
                  <a:pos x="91" y="3"/>
                </a:cxn>
                <a:cxn ang="0">
                  <a:pos x="88" y="0"/>
                </a:cxn>
                <a:cxn ang="0">
                  <a:pos x="85" y="0"/>
                </a:cxn>
                <a:cxn ang="0">
                  <a:pos x="83" y="0"/>
                </a:cxn>
                <a:cxn ang="0">
                  <a:pos x="83" y="0"/>
                </a:cxn>
              </a:cxnLst>
              <a:rect l="0" t="0" r="r" b="b"/>
              <a:pathLst>
                <a:path w="92" h="74">
                  <a:moveTo>
                    <a:pt x="83" y="0"/>
                  </a:moveTo>
                  <a:lnTo>
                    <a:pt x="83" y="0"/>
                  </a:lnTo>
                  <a:lnTo>
                    <a:pt x="68" y="10"/>
                  </a:lnTo>
                  <a:lnTo>
                    <a:pt x="53" y="1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16" y="44"/>
                  </a:lnTo>
                  <a:lnTo>
                    <a:pt x="8" y="50"/>
                  </a:lnTo>
                  <a:lnTo>
                    <a:pt x="3" y="58"/>
                  </a:lnTo>
                  <a:lnTo>
                    <a:pt x="2" y="6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4"/>
                  </a:lnTo>
                  <a:lnTo>
                    <a:pt x="6" y="74"/>
                  </a:lnTo>
                  <a:lnTo>
                    <a:pt x="10" y="72"/>
                  </a:lnTo>
                  <a:lnTo>
                    <a:pt x="11" y="71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4" y="63"/>
                  </a:lnTo>
                  <a:lnTo>
                    <a:pt x="16" y="58"/>
                  </a:lnTo>
                  <a:lnTo>
                    <a:pt x="20" y="54"/>
                  </a:lnTo>
                  <a:lnTo>
                    <a:pt x="25" y="50"/>
                  </a:lnTo>
                  <a:lnTo>
                    <a:pt x="37" y="42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67" y="23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1" y="10"/>
                  </a:lnTo>
                  <a:lnTo>
                    <a:pt x="92" y="7"/>
                  </a:lnTo>
                  <a:lnTo>
                    <a:pt x="91" y="3"/>
                  </a:lnTo>
                  <a:lnTo>
                    <a:pt x="88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2" name="chenying0907 729"/>
            <p:cNvSpPr>
              <a:spLocks/>
            </p:cNvSpPr>
            <p:nvPr/>
          </p:nvSpPr>
          <p:spPr bwMode="auto">
            <a:xfrm>
              <a:off x="2427288" y="3678238"/>
              <a:ext cx="33338" cy="34925"/>
            </a:xfrm>
            <a:custGeom>
              <a:avLst/>
              <a:gdLst/>
              <a:ahLst/>
              <a:cxnLst>
                <a:cxn ang="0">
                  <a:pos x="75" y="4"/>
                </a:cxn>
                <a:cxn ang="0">
                  <a:pos x="75" y="4"/>
                </a:cxn>
                <a:cxn ang="0">
                  <a:pos x="71" y="10"/>
                </a:cxn>
                <a:cxn ang="0">
                  <a:pos x="67" y="15"/>
                </a:cxn>
                <a:cxn ang="0">
                  <a:pos x="58" y="24"/>
                </a:cxn>
                <a:cxn ang="0">
                  <a:pos x="47" y="32"/>
                </a:cxn>
                <a:cxn ang="0">
                  <a:pos x="38" y="40"/>
                </a:cxn>
                <a:cxn ang="0">
                  <a:pos x="38" y="40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0" y="80"/>
                </a:cxn>
                <a:cxn ang="0">
                  <a:pos x="1" y="84"/>
                </a:cxn>
                <a:cxn ang="0">
                  <a:pos x="5" y="85"/>
                </a:cxn>
                <a:cxn ang="0">
                  <a:pos x="8" y="85"/>
                </a:cxn>
                <a:cxn ang="0">
                  <a:pos x="9" y="84"/>
                </a:cxn>
                <a:cxn ang="0">
                  <a:pos x="9" y="84"/>
                </a:cxn>
                <a:cxn ang="0">
                  <a:pos x="30" y="62"/>
                </a:cxn>
                <a:cxn ang="0">
                  <a:pos x="52" y="41"/>
                </a:cxn>
                <a:cxn ang="0">
                  <a:pos x="52" y="41"/>
                </a:cxn>
                <a:cxn ang="0">
                  <a:pos x="61" y="33"/>
                </a:cxn>
                <a:cxn ang="0">
                  <a:pos x="71" y="27"/>
                </a:cxn>
                <a:cxn ang="0">
                  <a:pos x="78" y="17"/>
                </a:cxn>
                <a:cxn ang="0">
                  <a:pos x="82" y="14"/>
                </a:cxn>
                <a:cxn ang="0">
                  <a:pos x="85" y="7"/>
                </a:cxn>
                <a:cxn ang="0">
                  <a:pos x="85" y="7"/>
                </a:cxn>
                <a:cxn ang="0">
                  <a:pos x="85" y="4"/>
                </a:cxn>
                <a:cxn ang="0">
                  <a:pos x="85" y="3"/>
                </a:cxn>
                <a:cxn ang="0">
                  <a:pos x="84" y="2"/>
                </a:cxn>
                <a:cxn ang="0">
                  <a:pos x="81" y="0"/>
                </a:cxn>
                <a:cxn ang="0">
                  <a:pos x="77" y="0"/>
                </a:cxn>
                <a:cxn ang="0">
                  <a:pos x="76" y="2"/>
                </a:cxn>
                <a:cxn ang="0">
                  <a:pos x="75" y="4"/>
                </a:cxn>
                <a:cxn ang="0">
                  <a:pos x="75" y="4"/>
                </a:cxn>
              </a:cxnLst>
              <a:rect l="0" t="0" r="r" b="b"/>
              <a:pathLst>
                <a:path w="85" h="85">
                  <a:moveTo>
                    <a:pt x="75" y="4"/>
                  </a:moveTo>
                  <a:lnTo>
                    <a:pt x="75" y="4"/>
                  </a:lnTo>
                  <a:lnTo>
                    <a:pt x="71" y="10"/>
                  </a:lnTo>
                  <a:lnTo>
                    <a:pt x="67" y="15"/>
                  </a:lnTo>
                  <a:lnTo>
                    <a:pt x="58" y="24"/>
                  </a:lnTo>
                  <a:lnTo>
                    <a:pt x="47" y="32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5" y="85"/>
                  </a:lnTo>
                  <a:lnTo>
                    <a:pt x="8" y="85"/>
                  </a:lnTo>
                  <a:lnTo>
                    <a:pt x="9" y="84"/>
                  </a:lnTo>
                  <a:lnTo>
                    <a:pt x="9" y="84"/>
                  </a:lnTo>
                  <a:lnTo>
                    <a:pt x="30" y="62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61" y="33"/>
                  </a:lnTo>
                  <a:lnTo>
                    <a:pt x="71" y="27"/>
                  </a:lnTo>
                  <a:lnTo>
                    <a:pt x="78" y="17"/>
                  </a:lnTo>
                  <a:lnTo>
                    <a:pt x="82" y="14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4"/>
                  </a:lnTo>
                  <a:lnTo>
                    <a:pt x="85" y="3"/>
                  </a:lnTo>
                  <a:lnTo>
                    <a:pt x="84" y="2"/>
                  </a:lnTo>
                  <a:lnTo>
                    <a:pt x="81" y="0"/>
                  </a:lnTo>
                  <a:lnTo>
                    <a:pt x="77" y="0"/>
                  </a:lnTo>
                  <a:lnTo>
                    <a:pt x="76" y="2"/>
                  </a:lnTo>
                  <a:lnTo>
                    <a:pt x="75" y="4"/>
                  </a:lnTo>
                  <a:lnTo>
                    <a:pt x="7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3" name="chenying0907 730"/>
            <p:cNvSpPr>
              <a:spLocks/>
            </p:cNvSpPr>
            <p:nvPr/>
          </p:nvSpPr>
          <p:spPr bwMode="auto">
            <a:xfrm>
              <a:off x="2451101" y="3686175"/>
              <a:ext cx="23813" cy="26988"/>
            </a:xfrm>
            <a:custGeom>
              <a:avLst/>
              <a:gdLst/>
              <a:ahLst/>
              <a:cxnLst>
                <a:cxn ang="0">
                  <a:pos x="47" y="2"/>
                </a:cxn>
                <a:cxn ang="0">
                  <a:pos x="47" y="2"/>
                </a:cxn>
                <a:cxn ang="0">
                  <a:pos x="34" y="15"/>
                </a:cxn>
                <a:cxn ang="0">
                  <a:pos x="21" y="29"/>
                </a:cxn>
                <a:cxn ang="0">
                  <a:pos x="10" y="44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0" y="65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9" y="50"/>
                </a:cxn>
                <a:cxn ang="0">
                  <a:pos x="30" y="36"/>
                </a:cxn>
                <a:cxn ang="0">
                  <a:pos x="42" y="23"/>
                </a:cxn>
                <a:cxn ang="0">
                  <a:pos x="55" y="10"/>
                </a:cxn>
                <a:cxn ang="0">
                  <a:pos x="55" y="10"/>
                </a:cxn>
                <a:cxn ang="0">
                  <a:pos x="56" y="8"/>
                </a:cxn>
                <a:cxn ang="0">
                  <a:pos x="56" y="6"/>
                </a:cxn>
                <a:cxn ang="0">
                  <a:pos x="55" y="2"/>
                </a:cxn>
                <a:cxn ang="0">
                  <a:pos x="51" y="0"/>
                </a:cxn>
                <a:cxn ang="0">
                  <a:pos x="48" y="0"/>
                </a:cxn>
                <a:cxn ang="0">
                  <a:pos x="47" y="2"/>
                </a:cxn>
                <a:cxn ang="0">
                  <a:pos x="47" y="2"/>
                </a:cxn>
              </a:cxnLst>
              <a:rect l="0" t="0" r="r" b="b"/>
              <a:pathLst>
                <a:path w="56" h="68">
                  <a:moveTo>
                    <a:pt x="47" y="2"/>
                  </a:moveTo>
                  <a:lnTo>
                    <a:pt x="47" y="2"/>
                  </a:lnTo>
                  <a:lnTo>
                    <a:pt x="34" y="15"/>
                  </a:lnTo>
                  <a:lnTo>
                    <a:pt x="21" y="29"/>
                  </a:lnTo>
                  <a:lnTo>
                    <a:pt x="10" y="44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0" y="65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9" y="50"/>
                  </a:lnTo>
                  <a:lnTo>
                    <a:pt x="30" y="36"/>
                  </a:lnTo>
                  <a:lnTo>
                    <a:pt x="42" y="23"/>
                  </a:lnTo>
                  <a:lnTo>
                    <a:pt x="55" y="10"/>
                  </a:lnTo>
                  <a:lnTo>
                    <a:pt x="55" y="10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5" y="2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7" y="2"/>
                  </a:lnTo>
                  <a:lnTo>
                    <a:pt x="47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4" name="chenying0907 731"/>
            <p:cNvSpPr>
              <a:spLocks/>
            </p:cNvSpPr>
            <p:nvPr/>
          </p:nvSpPr>
          <p:spPr bwMode="auto">
            <a:xfrm>
              <a:off x="2605088" y="3395663"/>
              <a:ext cx="23813" cy="26988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50" y="2"/>
                </a:cxn>
                <a:cxn ang="0">
                  <a:pos x="44" y="4"/>
                </a:cxn>
                <a:cxn ang="0">
                  <a:pos x="41" y="8"/>
                </a:cxn>
                <a:cxn ang="0">
                  <a:pos x="38" y="14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33" y="25"/>
                </a:cxn>
                <a:cxn ang="0">
                  <a:pos x="31" y="29"/>
                </a:cxn>
                <a:cxn ang="0">
                  <a:pos x="30" y="32"/>
                </a:cxn>
                <a:cxn ang="0">
                  <a:pos x="30" y="32"/>
                </a:cxn>
                <a:cxn ang="0">
                  <a:pos x="21" y="37"/>
                </a:cxn>
                <a:cxn ang="0">
                  <a:pos x="21" y="37"/>
                </a:cxn>
                <a:cxn ang="0">
                  <a:pos x="13" y="42"/>
                </a:cxn>
                <a:cxn ang="0">
                  <a:pos x="5" y="48"/>
                </a:cxn>
                <a:cxn ang="0">
                  <a:pos x="3" y="51"/>
                </a:cxn>
                <a:cxn ang="0">
                  <a:pos x="1" y="55"/>
                </a:cxn>
                <a:cxn ang="0">
                  <a:pos x="0" y="61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3" y="67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10" y="67"/>
                </a:cxn>
                <a:cxn ang="0">
                  <a:pos x="12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3" y="57"/>
                </a:cxn>
                <a:cxn ang="0">
                  <a:pos x="20" y="50"/>
                </a:cxn>
                <a:cxn ang="0">
                  <a:pos x="34" y="42"/>
                </a:cxn>
                <a:cxn ang="0">
                  <a:pos x="34" y="42"/>
                </a:cxn>
                <a:cxn ang="0">
                  <a:pos x="38" y="40"/>
                </a:cxn>
                <a:cxn ang="0">
                  <a:pos x="41" y="36"/>
                </a:cxn>
                <a:cxn ang="0">
                  <a:pos x="44" y="27"/>
                </a:cxn>
                <a:cxn ang="0">
                  <a:pos x="48" y="17"/>
                </a:cxn>
                <a:cxn ang="0">
                  <a:pos x="51" y="14"/>
                </a:cxn>
                <a:cxn ang="0">
                  <a:pos x="55" y="11"/>
                </a:cxn>
                <a:cxn ang="0">
                  <a:pos x="55" y="11"/>
                </a:cxn>
                <a:cxn ang="0">
                  <a:pos x="56" y="10"/>
                </a:cxn>
                <a:cxn ang="0">
                  <a:pos x="58" y="7"/>
                </a:cxn>
                <a:cxn ang="0">
                  <a:pos x="56" y="3"/>
                </a:cxn>
                <a:cxn ang="0">
                  <a:pos x="54" y="0"/>
                </a:cxn>
                <a:cxn ang="0">
                  <a:pos x="51" y="0"/>
                </a:cxn>
                <a:cxn ang="0">
                  <a:pos x="50" y="2"/>
                </a:cxn>
                <a:cxn ang="0">
                  <a:pos x="50" y="2"/>
                </a:cxn>
              </a:cxnLst>
              <a:rect l="0" t="0" r="r" b="b"/>
              <a:pathLst>
                <a:path w="58" h="68">
                  <a:moveTo>
                    <a:pt x="50" y="2"/>
                  </a:moveTo>
                  <a:lnTo>
                    <a:pt x="50" y="2"/>
                  </a:lnTo>
                  <a:lnTo>
                    <a:pt x="44" y="4"/>
                  </a:lnTo>
                  <a:lnTo>
                    <a:pt x="41" y="8"/>
                  </a:lnTo>
                  <a:lnTo>
                    <a:pt x="38" y="14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3" y="25"/>
                  </a:lnTo>
                  <a:lnTo>
                    <a:pt x="31" y="29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13" y="42"/>
                  </a:lnTo>
                  <a:lnTo>
                    <a:pt x="5" y="48"/>
                  </a:lnTo>
                  <a:lnTo>
                    <a:pt x="3" y="51"/>
                  </a:lnTo>
                  <a:lnTo>
                    <a:pt x="1" y="55"/>
                  </a:lnTo>
                  <a:lnTo>
                    <a:pt x="0" y="61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3" y="67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10" y="67"/>
                  </a:lnTo>
                  <a:lnTo>
                    <a:pt x="12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20" y="50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8" y="40"/>
                  </a:lnTo>
                  <a:lnTo>
                    <a:pt x="41" y="36"/>
                  </a:lnTo>
                  <a:lnTo>
                    <a:pt x="44" y="27"/>
                  </a:lnTo>
                  <a:lnTo>
                    <a:pt x="48" y="17"/>
                  </a:lnTo>
                  <a:lnTo>
                    <a:pt x="51" y="14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6" y="10"/>
                  </a:lnTo>
                  <a:lnTo>
                    <a:pt x="58" y="7"/>
                  </a:lnTo>
                  <a:lnTo>
                    <a:pt x="56" y="3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chenying0907 732"/>
            <p:cNvSpPr>
              <a:spLocks/>
            </p:cNvSpPr>
            <p:nvPr/>
          </p:nvSpPr>
          <p:spPr bwMode="auto">
            <a:xfrm>
              <a:off x="2625726" y="3395663"/>
              <a:ext cx="25400" cy="28575"/>
            </a:xfrm>
            <a:custGeom>
              <a:avLst/>
              <a:gdLst/>
              <a:ahLst/>
              <a:cxnLst>
                <a:cxn ang="0">
                  <a:pos x="54" y="2"/>
                </a:cxn>
                <a:cxn ang="0">
                  <a:pos x="54" y="2"/>
                </a:cxn>
                <a:cxn ang="0">
                  <a:pos x="50" y="4"/>
                </a:cxn>
                <a:cxn ang="0">
                  <a:pos x="46" y="8"/>
                </a:cxn>
                <a:cxn ang="0">
                  <a:pos x="41" y="16"/>
                </a:cxn>
                <a:cxn ang="0">
                  <a:pos x="36" y="24"/>
                </a:cxn>
                <a:cxn ang="0">
                  <a:pos x="29" y="32"/>
                </a:cxn>
                <a:cxn ang="0">
                  <a:pos x="29" y="32"/>
                </a:cxn>
                <a:cxn ang="0">
                  <a:pos x="20" y="40"/>
                </a:cxn>
                <a:cxn ang="0">
                  <a:pos x="12" y="48"/>
                </a:cxn>
                <a:cxn ang="0">
                  <a:pos x="6" y="57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70"/>
                </a:cxn>
                <a:cxn ang="0">
                  <a:pos x="0" y="72"/>
                </a:cxn>
                <a:cxn ang="0">
                  <a:pos x="2" y="74"/>
                </a:cxn>
                <a:cxn ang="0">
                  <a:pos x="4" y="74"/>
                </a:cxn>
                <a:cxn ang="0">
                  <a:pos x="8" y="74"/>
                </a:cxn>
                <a:cxn ang="0">
                  <a:pos x="9" y="72"/>
                </a:cxn>
                <a:cxn ang="0">
                  <a:pos x="11" y="71"/>
                </a:cxn>
                <a:cxn ang="0">
                  <a:pos x="11" y="71"/>
                </a:cxn>
                <a:cxn ang="0">
                  <a:pos x="16" y="61"/>
                </a:cxn>
                <a:cxn ang="0">
                  <a:pos x="23" y="53"/>
                </a:cxn>
                <a:cxn ang="0">
                  <a:pos x="40" y="37"/>
                </a:cxn>
                <a:cxn ang="0">
                  <a:pos x="40" y="37"/>
                </a:cxn>
                <a:cxn ang="0">
                  <a:pos x="45" y="31"/>
                </a:cxn>
                <a:cxn ang="0">
                  <a:pos x="49" y="24"/>
                </a:cxn>
                <a:cxn ang="0">
                  <a:pos x="54" y="16"/>
                </a:cxn>
                <a:cxn ang="0">
                  <a:pos x="57" y="14"/>
                </a:cxn>
                <a:cxn ang="0">
                  <a:pos x="60" y="11"/>
                </a:cxn>
                <a:cxn ang="0">
                  <a:pos x="60" y="11"/>
                </a:cxn>
                <a:cxn ang="0">
                  <a:pos x="62" y="10"/>
                </a:cxn>
                <a:cxn ang="0">
                  <a:pos x="63" y="7"/>
                </a:cxn>
                <a:cxn ang="0">
                  <a:pos x="62" y="3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4" y="2"/>
                </a:cxn>
                <a:cxn ang="0">
                  <a:pos x="54" y="2"/>
                </a:cxn>
              </a:cxnLst>
              <a:rect l="0" t="0" r="r" b="b"/>
              <a:pathLst>
                <a:path w="63" h="74">
                  <a:moveTo>
                    <a:pt x="54" y="2"/>
                  </a:move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1" y="16"/>
                  </a:lnTo>
                  <a:lnTo>
                    <a:pt x="36" y="24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0" y="40"/>
                  </a:lnTo>
                  <a:lnTo>
                    <a:pt x="12" y="48"/>
                  </a:lnTo>
                  <a:lnTo>
                    <a:pt x="6" y="57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2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9" y="72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6" y="61"/>
                  </a:lnTo>
                  <a:lnTo>
                    <a:pt x="23" y="53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5" y="31"/>
                  </a:lnTo>
                  <a:lnTo>
                    <a:pt x="49" y="24"/>
                  </a:lnTo>
                  <a:lnTo>
                    <a:pt x="54" y="16"/>
                  </a:lnTo>
                  <a:lnTo>
                    <a:pt x="57" y="14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2" y="10"/>
                  </a:lnTo>
                  <a:lnTo>
                    <a:pt x="63" y="7"/>
                  </a:lnTo>
                  <a:lnTo>
                    <a:pt x="62" y="3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4" y="2"/>
                  </a:lnTo>
                  <a:lnTo>
                    <a:pt x="5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6" name="chenying0907 733"/>
            <p:cNvSpPr>
              <a:spLocks/>
            </p:cNvSpPr>
            <p:nvPr/>
          </p:nvSpPr>
          <p:spPr bwMode="auto">
            <a:xfrm>
              <a:off x="2641601" y="3400425"/>
              <a:ext cx="30163" cy="23813"/>
            </a:xfrm>
            <a:custGeom>
              <a:avLst/>
              <a:gdLst/>
              <a:ahLst/>
              <a:cxnLst>
                <a:cxn ang="0">
                  <a:pos x="64" y="2"/>
                </a:cxn>
                <a:cxn ang="0">
                  <a:pos x="64" y="2"/>
                </a:cxn>
                <a:cxn ang="0">
                  <a:pos x="48" y="15"/>
                </a:cxn>
                <a:cxn ang="0">
                  <a:pos x="34" y="28"/>
                </a:cxn>
                <a:cxn ang="0">
                  <a:pos x="1" y="53"/>
                </a:cxn>
                <a:cxn ang="0">
                  <a:pos x="1" y="53"/>
                </a:cxn>
                <a:cxn ang="0">
                  <a:pos x="0" y="55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5" y="63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62"/>
                </a:cxn>
                <a:cxn ang="0">
                  <a:pos x="14" y="60"/>
                </a:cxn>
                <a:cxn ang="0">
                  <a:pos x="16" y="58"/>
                </a:cxn>
                <a:cxn ang="0">
                  <a:pos x="16" y="55"/>
                </a:cxn>
                <a:cxn ang="0">
                  <a:pos x="16" y="55"/>
                </a:cxn>
                <a:cxn ang="0">
                  <a:pos x="44" y="34"/>
                </a:cxn>
                <a:cxn ang="0">
                  <a:pos x="59" y="22"/>
                </a:cxn>
                <a:cxn ang="0">
                  <a:pos x="72" y="9"/>
                </a:cxn>
                <a:cxn ang="0">
                  <a:pos x="72" y="9"/>
                </a:cxn>
                <a:cxn ang="0">
                  <a:pos x="73" y="8"/>
                </a:cxn>
                <a:cxn ang="0">
                  <a:pos x="73" y="5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5" y="0"/>
                </a:cxn>
                <a:cxn ang="0">
                  <a:pos x="64" y="2"/>
                </a:cxn>
                <a:cxn ang="0">
                  <a:pos x="64" y="2"/>
                </a:cxn>
              </a:cxnLst>
              <a:rect l="0" t="0" r="r" b="b"/>
              <a:pathLst>
                <a:path w="73" h="63">
                  <a:moveTo>
                    <a:pt x="64" y="2"/>
                  </a:moveTo>
                  <a:lnTo>
                    <a:pt x="64" y="2"/>
                  </a:lnTo>
                  <a:lnTo>
                    <a:pt x="48" y="15"/>
                  </a:lnTo>
                  <a:lnTo>
                    <a:pt x="34" y="28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5" y="63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62"/>
                  </a:lnTo>
                  <a:lnTo>
                    <a:pt x="14" y="60"/>
                  </a:lnTo>
                  <a:lnTo>
                    <a:pt x="16" y="58"/>
                  </a:lnTo>
                  <a:lnTo>
                    <a:pt x="16" y="55"/>
                  </a:lnTo>
                  <a:lnTo>
                    <a:pt x="16" y="55"/>
                  </a:lnTo>
                  <a:lnTo>
                    <a:pt x="44" y="34"/>
                  </a:lnTo>
                  <a:lnTo>
                    <a:pt x="59" y="22"/>
                  </a:lnTo>
                  <a:lnTo>
                    <a:pt x="72" y="9"/>
                  </a:lnTo>
                  <a:lnTo>
                    <a:pt x="72" y="9"/>
                  </a:lnTo>
                  <a:lnTo>
                    <a:pt x="73" y="8"/>
                  </a:lnTo>
                  <a:lnTo>
                    <a:pt x="73" y="5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2"/>
                  </a:lnTo>
                  <a:lnTo>
                    <a:pt x="6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7" name="chenying0907 734"/>
            <p:cNvSpPr>
              <a:spLocks/>
            </p:cNvSpPr>
            <p:nvPr/>
          </p:nvSpPr>
          <p:spPr bwMode="auto">
            <a:xfrm>
              <a:off x="2660651" y="3402013"/>
              <a:ext cx="28575" cy="22225"/>
            </a:xfrm>
            <a:custGeom>
              <a:avLst/>
              <a:gdLst/>
              <a:ahLst/>
              <a:cxnLst>
                <a:cxn ang="0">
                  <a:pos x="66" y="2"/>
                </a:cxn>
                <a:cxn ang="0">
                  <a:pos x="66" y="2"/>
                </a:cxn>
                <a:cxn ang="0">
                  <a:pos x="58" y="8"/>
                </a:cxn>
                <a:cxn ang="0">
                  <a:pos x="50" y="15"/>
                </a:cxn>
                <a:cxn ang="0">
                  <a:pos x="34" y="25"/>
                </a:cxn>
                <a:cxn ang="0">
                  <a:pos x="17" y="36"/>
                </a:cxn>
                <a:cxn ang="0">
                  <a:pos x="9" y="41"/>
                </a:cxn>
                <a:cxn ang="0">
                  <a:pos x="3" y="48"/>
                </a:cxn>
                <a:cxn ang="0">
                  <a:pos x="3" y="48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3" y="55"/>
                </a:cxn>
                <a:cxn ang="0">
                  <a:pos x="6" y="58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7" y="50"/>
                </a:cxn>
                <a:cxn ang="0">
                  <a:pos x="25" y="44"/>
                </a:cxn>
                <a:cxn ang="0">
                  <a:pos x="42" y="33"/>
                </a:cxn>
                <a:cxn ang="0">
                  <a:pos x="58" y="23"/>
                </a:cxn>
                <a:cxn ang="0">
                  <a:pos x="66" y="16"/>
                </a:cxn>
                <a:cxn ang="0">
                  <a:pos x="74" y="11"/>
                </a:cxn>
                <a:cxn ang="0">
                  <a:pos x="74" y="11"/>
                </a:cxn>
                <a:cxn ang="0">
                  <a:pos x="75" y="8"/>
                </a:cxn>
                <a:cxn ang="0">
                  <a:pos x="75" y="6"/>
                </a:cxn>
                <a:cxn ang="0">
                  <a:pos x="74" y="3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6" y="2"/>
                </a:cxn>
                <a:cxn ang="0">
                  <a:pos x="66" y="2"/>
                </a:cxn>
              </a:cxnLst>
              <a:rect l="0" t="0" r="r" b="b"/>
              <a:pathLst>
                <a:path w="75" h="58">
                  <a:moveTo>
                    <a:pt x="66" y="2"/>
                  </a:moveTo>
                  <a:lnTo>
                    <a:pt x="66" y="2"/>
                  </a:lnTo>
                  <a:lnTo>
                    <a:pt x="58" y="8"/>
                  </a:lnTo>
                  <a:lnTo>
                    <a:pt x="50" y="15"/>
                  </a:lnTo>
                  <a:lnTo>
                    <a:pt x="34" y="25"/>
                  </a:lnTo>
                  <a:lnTo>
                    <a:pt x="17" y="36"/>
                  </a:lnTo>
                  <a:lnTo>
                    <a:pt x="9" y="41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3" y="55"/>
                  </a:lnTo>
                  <a:lnTo>
                    <a:pt x="6" y="58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7" y="50"/>
                  </a:lnTo>
                  <a:lnTo>
                    <a:pt x="25" y="44"/>
                  </a:lnTo>
                  <a:lnTo>
                    <a:pt x="42" y="33"/>
                  </a:lnTo>
                  <a:lnTo>
                    <a:pt x="58" y="23"/>
                  </a:lnTo>
                  <a:lnTo>
                    <a:pt x="66" y="16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5" y="8"/>
                  </a:lnTo>
                  <a:lnTo>
                    <a:pt x="75" y="6"/>
                  </a:lnTo>
                  <a:lnTo>
                    <a:pt x="74" y="3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6" y="2"/>
                  </a:lnTo>
                  <a:lnTo>
                    <a:pt x="6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8" name="chenying0907 735"/>
            <p:cNvSpPr>
              <a:spLocks/>
            </p:cNvSpPr>
            <p:nvPr/>
          </p:nvSpPr>
          <p:spPr bwMode="auto">
            <a:xfrm>
              <a:off x="2682876" y="3405188"/>
              <a:ext cx="20638" cy="22225"/>
            </a:xfrm>
            <a:custGeom>
              <a:avLst/>
              <a:gdLst/>
              <a:ahLst/>
              <a:cxnLst>
                <a:cxn ang="0">
                  <a:pos x="40" y="4"/>
                </a:cxn>
                <a:cxn ang="0">
                  <a:pos x="40" y="4"/>
                </a:cxn>
                <a:cxn ang="0">
                  <a:pos x="36" y="10"/>
                </a:cxn>
                <a:cxn ang="0">
                  <a:pos x="33" y="17"/>
                </a:cxn>
                <a:cxn ang="0">
                  <a:pos x="26" y="22"/>
                </a:cxn>
                <a:cxn ang="0">
                  <a:pos x="21" y="26"/>
                </a:cxn>
                <a:cxn ang="0">
                  <a:pos x="9" y="37"/>
                </a:cxn>
                <a:cxn ang="0">
                  <a:pos x="4" y="42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1" y="55"/>
                </a:cxn>
                <a:cxn ang="0">
                  <a:pos x="4" y="56"/>
                </a:cxn>
                <a:cxn ang="0">
                  <a:pos x="8" y="55"/>
                </a:cxn>
                <a:cxn ang="0">
                  <a:pos x="9" y="54"/>
                </a:cxn>
                <a:cxn ang="0">
                  <a:pos x="10" y="52"/>
                </a:cxn>
                <a:cxn ang="0">
                  <a:pos x="10" y="52"/>
                </a:cxn>
                <a:cxn ang="0">
                  <a:pos x="14" y="46"/>
                </a:cxn>
                <a:cxn ang="0">
                  <a:pos x="19" y="41"/>
                </a:cxn>
                <a:cxn ang="0">
                  <a:pos x="33" y="33"/>
                </a:cxn>
                <a:cxn ang="0">
                  <a:pos x="33" y="33"/>
                </a:cxn>
                <a:cxn ang="0">
                  <a:pos x="38" y="26"/>
                </a:cxn>
                <a:cxn ang="0">
                  <a:pos x="43" y="21"/>
                </a:cxn>
                <a:cxn ang="0">
                  <a:pos x="48" y="14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4"/>
                </a:cxn>
                <a:cxn ang="0">
                  <a:pos x="51" y="3"/>
                </a:cxn>
                <a:cxn ang="0">
                  <a:pos x="47" y="0"/>
                </a:cxn>
                <a:cxn ang="0">
                  <a:pos x="43" y="0"/>
                </a:cxn>
                <a:cxn ang="0">
                  <a:pos x="40" y="1"/>
                </a:cxn>
                <a:cxn ang="0">
                  <a:pos x="40" y="4"/>
                </a:cxn>
                <a:cxn ang="0">
                  <a:pos x="40" y="4"/>
                </a:cxn>
              </a:cxnLst>
              <a:rect l="0" t="0" r="r" b="b"/>
              <a:pathLst>
                <a:path w="51" h="56">
                  <a:moveTo>
                    <a:pt x="40" y="4"/>
                  </a:moveTo>
                  <a:lnTo>
                    <a:pt x="40" y="4"/>
                  </a:lnTo>
                  <a:lnTo>
                    <a:pt x="36" y="10"/>
                  </a:lnTo>
                  <a:lnTo>
                    <a:pt x="33" y="17"/>
                  </a:lnTo>
                  <a:lnTo>
                    <a:pt x="26" y="22"/>
                  </a:lnTo>
                  <a:lnTo>
                    <a:pt x="21" y="26"/>
                  </a:lnTo>
                  <a:lnTo>
                    <a:pt x="9" y="37"/>
                  </a:lnTo>
                  <a:lnTo>
                    <a:pt x="4" y="4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1" y="55"/>
                  </a:lnTo>
                  <a:lnTo>
                    <a:pt x="4" y="56"/>
                  </a:lnTo>
                  <a:lnTo>
                    <a:pt x="8" y="55"/>
                  </a:lnTo>
                  <a:lnTo>
                    <a:pt x="9" y="54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46"/>
                  </a:lnTo>
                  <a:lnTo>
                    <a:pt x="19" y="4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8" y="26"/>
                  </a:lnTo>
                  <a:lnTo>
                    <a:pt x="43" y="21"/>
                  </a:lnTo>
                  <a:lnTo>
                    <a:pt x="48" y="14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4"/>
                  </a:lnTo>
                  <a:lnTo>
                    <a:pt x="51" y="3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40" y="4"/>
                  </a:lnTo>
                  <a:lnTo>
                    <a:pt x="4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9" name="chenying0907 736"/>
            <p:cNvSpPr>
              <a:spLocks/>
            </p:cNvSpPr>
            <p:nvPr/>
          </p:nvSpPr>
          <p:spPr bwMode="auto">
            <a:xfrm>
              <a:off x="2700338" y="3406775"/>
              <a:ext cx="25400" cy="25400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0"/>
                </a:cxn>
                <a:cxn ang="0">
                  <a:pos x="45" y="5"/>
                </a:cxn>
                <a:cxn ang="0">
                  <a:pos x="39" y="12"/>
                </a:cxn>
                <a:cxn ang="0">
                  <a:pos x="28" y="26"/>
                </a:cxn>
                <a:cxn ang="0">
                  <a:pos x="17" y="41"/>
                </a:cxn>
                <a:cxn ang="0">
                  <a:pos x="10" y="47"/>
                </a:cxn>
                <a:cxn ang="0">
                  <a:pos x="2" y="53"/>
                </a:cxn>
                <a:cxn ang="0">
                  <a:pos x="2" y="53"/>
                </a:cxn>
                <a:cxn ang="0">
                  <a:pos x="1" y="54"/>
                </a:cxn>
                <a:cxn ang="0">
                  <a:pos x="0" y="55"/>
                </a:cxn>
                <a:cxn ang="0">
                  <a:pos x="0" y="59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2"/>
                </a:cxn>
                <a:cxn ang="0">
                  <a:pos x="7" y="62"/>
                </a:cxn>
                <a:cxn ang="0">
                  <a:pos x="15" y="56"/>
                </a:cxn>
                <a:cxn ang="0">
                  <a:pos x="22" y="50"/>
                </a:cxn>
                <a:cxn ang="0">
                  <a:pos x="34" y="37"/>
                </a:cxn>
                <a:cxn ang="0">
                  <a:pos x="45" y="22"/>
                </a:cxn>
                <a:cxn ang="0">
                  <a:pos x="52" y="16"/>
                </a:cxn>
                <a:cxn ang="0">
                  <a:pos x="60" y="11"/>
                </a:cxn>
                <a:cxn ang="0">
                  <a:pos x="60" y="11"/>
                </a:cxn>
                <a:cxn ang="0">
                  <a:pos x="61" y="9"/>
                </a:cxn>
                <a:cxn ang="0">
                  <a:pos x="62" y="7"/>
                </a:cxn>
                <a:cxn ang="0">
                  <a:pos x="61" y="3"/>
                </a:cxn>
                <a:cxn ang="0">
                  <a:pos x="59" y="0"/>
                </a:cxn>
                <a:cxn ang="0">
                  <a:pos x="56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62" h="63">
                  <a:moveTo>
                    <a:pt x="53" y="0"/>
                  </a:moveTo>
                  <a:lnTo>
                    <a:pt x="53" y="0"/>
                  </a:lnTo>
                  <a:lnTo>
                    <a:pt x="45" y="5"/>
                  </a:lnTo>
                  <a:lnTo>
                    <a:pt x="39" y="12"/>
                  </a:lnTo>
                  <a:lnTo>
                    <a:pt x="28" y="26"/>
                  </a:lnTo>
                  <a:lnTo>
                    <a:pt x="17" y="41"/>
                  </a:lnTo>
                  <a:lnTo>
                    <a:pt x="10" y="47"/>
                  </a:lnTo>
                  <a:lnTo>
                    <a:pt x="2" y="53"/>
                  </a:lnTo>
                  <a:lnTo>
                    <a:pt x="2" y="53"/>
                  </a:lnTo>
                  <a:lnTo>
                    <a:pt x="1" y="54"/>
                  </a:lnTo>
                  <a:lnTo>
                    <a:pt x="0" y="55"/>
                  </a:lnTo>
                  <a:lnTo>
                    <a:pt x="0" y="59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15" y="56"/>
                  </a:lnTo>
                  <a:lnTo>
                    <a:pt x="22" y="50"/>
                  </a:lnTo>
                  <a:lnTo>
                    <a:pt x="34" y="37"/>
                  </a:lnTo>
                  <a:lnTo>
                    <a:pt x="45" y="22"/>
                  </a:lnTo>
                  <a:lnTo>
                    <a:pt x="52" y="16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1" y="9"/>
                  </a:lnTo>
                  <a:lnTo>
                    <a:pt x="62" y="7"/>
                  </a:lnTo>
                  <a:lnTo>
                    <a:pt x="61" y="3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0" name="chenying0907 737"/>
            <p:cNvSpPr>
              <a:spLocks/>
            </p:cNvSpPr>
            <p:nvPr/>
          </p:nvSpPr>
          <p:spPr bwMode="auto">
            <a:xfrm>
              <a:off x="2089151" y="3714750"/>
              <a:ext cx="15875" cy="26988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9" y="4"/>
                </a:cxn>
                <a:cxn ang="0">
                  <a:pos x="24" y="18"/>
                </a:cxn>
                <a:cxn ang="0">
                  <a:pos x="17" y="33"/>
                </a:cxn>
                <a:cxn ang="0">
                  <a:pos x="10" y="46"/>
                </a:cxn>
                <a:cxn ang="0">
                  <a:pos x="2" y="59"/>
                </a:cxn>
                <a:cxn ang="0">
                  <a:pos x="2" y="59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3" y="67"/>
                </a:cxn>
                <a:cxn ang="0">
                  <a:pos x="8" y="68"/>
                </a:cxn>
                <a:cxn ang="0">
                  <a:pos x="10" y="67"/>
                </a:cxn>
                <a:cxn ang="0">
                  <a:pos x="11" y="65"/>
                </a:cxn>
                <a:cxn ang="0">
                  <a:pos x="11" y="65"/>
                </a:cxn>
                <a:cxn ang="0">
                  <a:pos x="20" y="51"/>
                </a:cxn>
                <a:cxn ang="0">
                  <a:pos x="28" y="37"/>
                </a:cxn>
                <a:cxn ang="0">
                  <a:pos x="34" y="22"/>
                </a:cxn>
                <a:cxn ang="0">
                  <a:pos x="41" y="7"/>
                </a:cxn>
                <a:cxn ang="0">
                  <a:pos x="41" y="7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29" y="4"/>
                </a:cxn>
                <a:cxn ang="0">
                  <a:pos x="29" y="4"/>
                </a:cxn>
              </a:cxnLst>
              <a:rect l="0" t="0" r="r" b="b"/>
              <a:pathLst>
                <a:path w="41" h="68">
                  <a:moveTo>
                    <a:pt x="29" y="4"/>
                  </a:moveTo>
                  <a:lnTo>
                    <a:pt x="29" y="4"/>
                  </a:lnTo>
                  <a:lnTo>
                    <a:pt x="24" y="18"/>
                  </a:lnTo>
                  <a:lnTo>
                    <a:pt x="17" y="33"/>
                  </a:lnTo>
                  <a:lnTo>
                    <a:pt x="10" y="46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3" y="67"/>
                  </a:lnTo>
                  <a:lnTo>
                    <a:pt x="8" y="68"/>
                  </a:lnTo>
                  <a:lnTo>
                    <a:pt x="10" y="67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20" y="51"/>
                  </a:lnTo>
                  <a:lnTo>
                    <a:pt x="28" y="37"/>
                  </a:lnTo>
                  <a:lnTo>
                    <a:pt x="34" y="22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29" y="4"/>
                  </a:lnTo>
                  <a:lnTo>
                    <a:pt x="2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1" name="chenying0907 738"/>
            <p:cNvSpPr>
              <a:spLocks/>
            </p:cNvSpPr>
            <p:nvPr/>
          </p:nvSpPr>
          <p:spPr bwMode="auto">
            <a:xfrm>
              <a:off x="2122488" y="3719513"/>
              <a:ext cx="23813" cy="36513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6" y="2"/>
                </a:cxn>
                <a:cxn ang="0">
                  <a:pos x="40" y="14"/>
                </a:cxn>
                <a:cxn ang="0">
                  <a:pos x="32" y="25"/>
                </a:cxn>
                <a:cxn ang="0">
                  <a:pos x="25" y="34"/>
                </a:cxn>
                <a:cxn ang="0">
                  <a:pos x="15" y="43"/>
                </a:cxn>
                <a:cxn ang="0">
                  <a:pos x="15" y="43"/>
                </a:cxn>
                <a:cxn ang="0">
                  <a:pos x="9" y="52"/>
                </a:cxn>
                <a:cxn ang="0">
                  <a:pos x="4" y="63"/>
                </a:cxn>
                <a:cxn ang="0">
                  <a:pos x="1" y="73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1" y="89"/>
                </a:cxn>
                <a:cxn ang="0">
                  <a:pos x="2" y="90"/>
                </a:cxn>
                <a:cxn ang="0">
                  <a:pos x="5" y="90"/>
                </a:cxn>
                <a:cxn ang="0">
                  <a:pos x="9" y="89"/>
                </a:cxn>
                <a:cxn ang="0">
                  <a:pos x="10" y="86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3" y="73"/>
                </a:cxn>
                <a:cxn ang="0">
                  <a:pos x="18" y="63"/>
                </a:cxn>
                <a:cxn ang="0">
                  <a:pos x="23" y="53"/>
                </a:cxn>
                <a:cxn ang="0">
                  <a:pos x="30" y="44"/>
                </a:cxn>
                <a:cxn ang="0">
                  <a:pos x="46" y="26"/>
                </a:cxn>
                <a:cxn ang="0">
                  <a:pos x="51" y="17"/>
                </a:cxn>
                <a:cxn ang="0">
                  <a:pos x="56" y="6"/>
                </a:cxn>
                <a:cxn ang="0">
                  <a:pos x="56" y="6"/>
                </a:cxn>
                <a:cxn ang="0">
                  <a:pos x="57" y="4"/>
                </a:cxn>
                <a:cxn ang="0">
                  <a:pos x="56" y="1"/>
                </a:cxn>
                <a:cxn ang="0">
                  <a:pos x="55" y="0"/>
                </a:cxn>
                <a:cxn ang="0">
                  <a:pos x="53" y="0"/>
                </a:cxn>
                <a:cxn ang="0">
                  <a:pos x="48" y="0"/>
                </a:cxn>
                <a:cxn ang="0">
                  <a:pos x="47" y="1"/>
                </a:cxn>
                <a:cxn ang="0">
                  <a:pos x="46" y="2"/>
                </a:cxn>
                <a:cxn ang="0">
                  <a:pos x="46" y="2"/>
                </a:cxn>
              </a:cxnLst>
              <a:rect l="0" t="0" r="r" b="b"/>
              <a:pathLst>
                <a:path w="57" h="90">
                  <a:moveTo>
                    <a:pt x="46" y="2"/>
                  </a:moveTo>
                  <a:lnTo>
                    <a:pt x="46" y="2"/>
                  </a:lnTo>
                  <a:lnTo>
                    <a:pt x="40" y="14"/>
                  </a:lnTo>
                  <a:lnTo>
                    <a:pt x="32" y="25"/>
                  </a:lnTo>
                  <a:lnTo>
                    <a:pt x="25" y="34"/>
                  </a:lnTo>
                  <a:lnTo>
                    <a:pt x="15" y="43"/>
                  </a:lnTo>
                  <a:lnTo>
                    <a:pt x="15" y="43"/>
                  </a:lnTo>
                  <a:lnTo>
                    <a:pt x="9" y="52"/>
                  </a:lnTo>
                  <a:lnTo>
                    <a:pt x="4" y="63"/>
                  </a:lnTo>
                  <a:lnTo>
                    <a:pt x="1" y="73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1" y="89"/>
                  </a:lnTo>
                  <a:lnTo>
                    <a:pt x="2" y="90"/>
                  </a:lnTo>
                  <a:lnTo>
                    <a:pt x="5" y="90"/>
                  </a:lnTo>
                  <a:lnTo>
                    <a:pt x="9" y="89"/>
                  </a:lnTo>
                  <a:lnTo>
                    <a:pt x="10" y="86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73"/>
                  </a:lnTo>
                  <a:lnTo>
                    <a:pt x="18" y="63"/>
                  </a:lnTo>
                  <a:lnTo>
                    <a:pt x="23" y="53"/>
                  </a:lnTo>
                  <a:lnTo>
                    <a:pt x="30" y="44"/>
                  </a:lnTo>
                  <a:lnTo>
                    <a:pt x="46" y="26"/>
                  </a:lnTo>
                  <a:lnTo>
                    <a:pt x="51" y="17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7" y="4"/>
                  </a:lnTo>
                  <a:lnTo>
                    <a:pt x="56" y="1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48" y="0"/>
                  </a:lnTo>
                  <a:lnTo>
                    <a:pt x="47" y="1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2" name="chenying0907 739"/>
            <p:cNvSpPr>
              <a:spLocks/>
            </p:cNvSpPr>
            <p:nvPr/>
          </p:nvSpPr>
          <p:spPr bwMode="auto">
            <a:xfrm>
              <a:off x="2163763" y="3733800"/>
              <a:ext cx="17463" cy="34925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32" y="9"/>
                </a:cxn>
                <a:cxn ang="0">
                  <a:pos x="29" y="13"/>
                </a:cxn>
                <a:cxn ang="0">
                  <a:pos x="22" y="19"/>
                </a:cxn>
                <a:cxn ang="0">
                  <a:pos x="22" y="19"/>
                </a:cxn>
                <a:cxn ang="0">
                  <a:pos x="17" y="26"/>
                </a:cxn>
                <a:cxn ang="0">
                  <a:pos x="13" y="34"/>
                </a:cxn>
                <a:cxn ang="0">
                  <a:pos x="13" y="34"/>
                </a:cxn>
                <a:cxn ang="0">
                  <a:pos x="5" y="59"/>
                </a:cxn>
                <a:cxn ang="0">
                  <a:pos x="2" y="72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1" y="87"/>
                </a:cxn>
                <a:cxn ang="0">
                  <a:pos x="1" y="89"/>
                </a:cxn>
                <a:cxn ang="0">
                  <a:pos x="4" y="90"/>
                </a:cxn>
                <a:cxn ang="0">
                  <a:pos x="5" y="90"/>
                </a:cxn>
                <a:cxn ang="0">
                  <a:pos x="9" y="89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3" y="72"/>
                </a:cxn>
                <a:cxn ang="0">
                  <a:pos x="17" y="59"/>
                </a:cxn>
                <a:cxn ang="0">
                  <a:pos x="21" y="46"/>
                </a:cxn>
                <a:cxn ang="0">
                  <a:pos x="26" y="34"/>
                </a:cxn>
                <a:cxn ang="0">
                  <a:pos x="26" y="34"/>
                </a:cxn>
                <a:cxn ang="0">
                  <a:pos x="29" y="30"/>
                </a:cxn>
                <a:cxn ang="0">
                  <a:pos x="31" y="26"/>
                </a:cxn>
                <a:cxn ang="0">
                  <a:pos x="38" y="19"/>
                </a:cxn>
                <a:cxn ang="0">
                  <a:pos x="43" y="13"/>
                </a:cxn>
                <a:cxn ang="0">
                  <a:pos x="44" y="9"/>
                </a:cxn>
                <a:cxn ang="0">
                  <a:pos x="46" y="5"/>
                </a:cxn>
                <a:cxn ang="0">
                  <a:pos x="46" y="5"/>
                </a:cxn>
                <a:cxn ang="0">
                  <a:pos x="46" y="2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5"/>
                </a:cxn>
                <a:cxn ang="0">
                  <a:pos x="35" y="5"/>
                </a:cxn>
              </a:cxnLst>
              <a:rect l="0" t="0" r="r" b="b"/>
              <a:pathLst>
                <a:path w="46" h="90">
                  <a:moveTo>
                    <a:pt x="35" y="5"/>
                  </a:moveTo>
                  <a:lnTo>
                    <a:pt x="35" y="5"/>
                  </a:lnTo>
                  <a:lnTo>
                    <a:pt x="32" y="9"/>
                  </a:lnTo>
                  <a:lnTo>
                    <a:pt x="29" y="13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17" y="26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5" y="59"/>
                  </a:lnTo>
                  <a:lnTo>
                    <a:pt x="2" y="72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" y="87"/>
                  </a:lnTo>
                  <a:lnTo>
                    <a:pt x="1" y="89"/>
                  </a:lnTo>
                  <a:lnTo>
                    <a:pt x="4" y="90"/>
                  </a:lnTo>
                  <a:lnTo>
                    <a:pt x="5" y="90"/>
                  </a:lnTo>
                  <a:lnTo>
                    <a:pt x="9" y="89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72"/>
                  </a:lnTo>
                  <a:lnTo>
                    <a:pt x="17" y="59"/>
                  </a:lnTo>
                  <a:lnTo>
                    <a:pt x="21" y="4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9" y="30"/>
                  </a:lnTo>
                  <a:lnTo>
                    <a:pt x="31" y="26"/>
                  </a:lnTo>
                  <a:lnTo>
                    <a:pt x="38" y="19"/>
                  </a:lnTo>
                  <a:lnTo>
                    <a:pt x="43" y="13"/>
                  </a:lnTo>
                  <a:lnTo>
                    <a:pt x="44" y="9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2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5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3" name="chenying0907 740"/>
            <p:cNvSpPr>
              <a:spLocks/>
            </p:cNvSpPr>
            <p:nvPr/>
          </p:nvSpPr>
          <p:spPr bwMode="auto">
            <a:xfrm>
              <a:off x="2205038" y="3741738"/>
              <a:ext cx="22225" cy="31750"/>
            </a:xfrm>
            <a:custGeom>
              <a:avLst/>
              <a:gdLst/>
              <a:ahLst/>
              <a:cxnLst>
                <a:cxn ang="0">
                  <a:pos x="46" y="3"/>
                </a:cxn>
                <a:cxn ang="0">
                  <a:pos x="46" y="3"/>
                </a:cxn>
                <a:cxn ang="0">
                  <a:pos x="41" y="9"/>
                </a:cxn>
                <a:cxn ang="0">
                  <a:pos x="34" y="14"/>
                </a:cxn>
                <a:cxn ang="0">
                  <a:pos x="28" y="20"/>
                </a:cxn>
                <a:cxn ang="0">
                  <a:pos x="25" y="24"/>
                </a:cxn>
                <a:cxn ang="0">
                  <a:pos x="24" y="26"/>
                </a:cxn>
                <a:cxn ang="0">
                  <a:pos x="24" y="26"/>
                </a:cxn>
                <a:cxn ang="0">
                  <a:pos x="20" y="38"/>
                </a:cxn>
                <a:cxn ang="0">
                  <a:pos x="15" y="50"/>
                </a:cxn>
                <a:cxn ang="0">
                  <a:pos x="9" y="60"/>
                </a:cxn>
                <a:cxn ang="0">
                  <a:pos x="1" y="69"/>
                </a:cxn>
                <a:cxn ang="0">
                  <a:pos x="1" y="69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5" y="80"/>
                </a:cxn>
                <a:cxn ang="0">
                  <a:pos x="8" y="80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16" y="69"/>
                </a:cxn>
                <a:cxn ang="0">
                  <a:pos x="21" y="61"/>
                </a:cxn>
                <a:cxn ang="0">
                  <a:pos x="26" y="52"/>
                </a:cxn>
                <a:cxn ang="0">
                  <a:pos x="30" y="43"/>
                </a:cxn>
                <a:cxn ang="0">
                  <a:pos x="30" y="43"/>
                </a:cxn>
                <a:cxn ang="0">
                  <a:pos x="33" y="37"/>
                </a:cxn>
                <a:cxn ang="0">
                  <a:pos x="35" y="31"/>
                </a:cxn>
                <a:cxn ang="0">
                  <a:pos x="39" y="26"/>
                </a:cxn>
                <a:cxn ang="0">
                  <a:pos x="45" y="22"/>
                </a:cxn>
                <a:cxn ang="0">
                  <a:pos x="45" y="22"/>
                </a:cxn>
                <a:cxn ang="0">
                  <a:pos x="51" y="16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7"/>
                </a:cxn>
                <a:cxn ang="0">
                  <a:pos x="56" y="4"/>
                </a:cxn>
                <a:cxn ang="0">
                  <a:pos x="54" y="0"/>
                </a:cxn>
                <a:cxn ang="0">
                  <a:pos x="50" y="0"/>
                </a:cxn>
                <a:cxn ang="0">
                  <a:pos x="49" y="1"/>
                </a:cxn>
                <a:cxn ang="0">
                  <a:pos x="46" y="3"/>
                </a:cxn>
                <a:cxn ang="0">
                  <a:pos x="46" y="3"/>
                </a:cxn>
              </a:cxnLst>
              <a:rect l="0" t="0" r="r" b="b"/>
              <a:pathLst>
                <a:path w="58" h="80">
                  <a:moveTo>
                    <a:pt x="46" y="3"/>
                  </a:moveTo>
                  <a:lnTo>
                    <a:pt x="46" y="3"/>
                  </a:lnTo>
                  <a:lnTo>
                    <a:pt x="41" y="9"/>
                  </a:lnTo>
                  <a:lnTo>
                    <a:pt x="34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0" y="38"/>
                  </a:lnTo>
                  <a:lnTo>
                    <a:pt x="15" y="50"/>
                  </a:lnTo>
                  <a:lnTo>
                    <a:pt x="9" y="60"/>
                  </a:lnTo>
                  <a:lnTo>
                    <a:pt x="1" y="69"/>
                  </a:lnTo>
                  <a:lnTo>
                    <a:pt x="1" y="69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5" y="80"/>
                  </a:lnTo>
                  <a:lnTo>
                    <a:pt x="8" y="80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16" y="69"/>
                  </a:lnTo>
                  <a:lnTo>
                    <a:pt x="21" y="61"/>
                  </a:lnTo>
                  <a:lnTo>
                    <a:pt x="26" y="52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3" y="37"/>
                  </a:lnTo>
                  <a:lnTo>
                    <a:pt x="35" y="31"/>
                  </a:lnTo>
                  <a:lnTo>
                    <a:pt x="39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51" y="16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7"/>
                  </a:lnTo>
                  <a:lnTo>
                    <a:pt x="56" y="4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9" y="1"/>
                  </a:lnTo>
                  <a:lnTo>
                    <a:pt x="46" y="3"/>
                  </a:lnTo>
                  <a:lnTo>
                    <a:pt x="4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4" name="chenying0907 741"/>
            <p:cNvSpPr>
              <a:spLocks/>
            </p:cNvSpPr>
            <p:nvPr/>
          </p:nvSpPr>
          <p:spPr bwMode="auto">
            <a:xfrm>
              <a:off x="2247901" y="3740150"/>
              <a:ext cx="17463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8" y="10"/>
                </a:cxn>
                <a:cxn ang="0">
                  <a:pos x="23" y="19"/>
                </a:cxn>
                <a:cxn ang="0">
                  <a:pos x="13" y="36"/>
                </a:cxn>
                <a:cxn ang="0">
                  <a:pos x="5" y="54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8" y="80"/>
                </a:cxn>
                <a:cxn ang="0">
                  <a:pos x="10" y="79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17" y="59"/>
                </a:cxn>
                <a:cxn ang="0">
                  <a:pos x="23" y="41"/>
                </a:cxn>
                <a:cxn ang="0">
                  <a:pos x="32" y="25"/>
                </a:cxn>
                <a:cxn ang="0">
                  <a:pos x="38" y="17"/>
                </a:cxn>
                <a:cxn ang="0">
                  <a:pos x="44" y="11"/>
                </a:cxn>
                <a:cxn ang="0">
                  <a:pos x="44" y="11"/>
                </a:cxn>
                <a:cxn ang="0">
                  <a:pos x="45" y="8"/>
                </a:cxn>
                <a:cxn ang="0">
                  <a:pos x="45" y="7"/>
                </a:cxn>
                <a:cxn ang="0">
                  <a:pos x="43" y="3"/>
                </a:cxn>
                <a:cxn ang="0">
                  <a:pos x="39" y="0"/>
                </a:cxn>
                <a:cxn ang="0">
                  <a:pos x="38" y="2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5" h="80">
                  <a:moveTo>
                    <a:pt x="35" y="3"/>
                  </a:moveTo>
                  <a:lnTo>
                    <a:pt x="35" y="3"/>
                  </a:lnTo>
                  <a:lnTo>
                    <a:pt x="28" y="10"/>
                  </a:lnTo>
                  <a:lnTo>
                    <a:pt x="23" y="19"/>
                  </a:lnTo>
                  <a:lnTo>
                    <a:pt x="13" y="36"/>
                  </a:lnTo>
                  <a:lnTo>
                    <a:pt x="5" y="5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7" y="59"/>
                  </a:lnTo>
                  <a:lnTo>
                    <a:pt x="23" y="41"/>
                  </a:lnTo>
                  <a:lnTo>
                    <a:pt x="32" y="25"/>
                  </a:lnTo>
                  <a:lnTo>
                    <a:pt x="38" y="17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5" y="8"/>
                  </a:lnTo>
                  <a:lnTo>
                    <a:pt x="45" y="7"/>
                  </a:lnTo>
                  <a:lnTo>
                    <a:pt x="43" y="3"/>
                  </a:lnTo>
                  <a:lnTo>
                    <a:pt x="39" y="0"/>
                  </a:lnTo>
                  <a:lnTo>
                    <a:pt x="38" y="2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5" name="chenying0907 742"/>
            <p:cNvSpPr>
              <a:spLocks/>
            </p:cNvSpPr>
            <p:nvPr/>
          </p:nvSpPr>
          <p:spPr bwMode="auto">
            <a:xfrm>
              <a:off x="2289176" y="3736975"/>
              <a:ext cx="15875" cy="31750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7" y="4"/>
                </a:cxn>
                <a:cxn ang="0">
                  <a:pos x="22" y="22"/>
                </a:cxn>
                <a:cxn ang="0">
                  <a:pos x="16" y="38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3" y="80"/>
                </a:cxn>
                <a:cxn ang="0">
                  <a:pos x="7" y="80"/>
                </a:cxn>
                <a:cxn ang="0">
                  <a:pos x="8" y="79"/>
                </a:cxn>
                <a:cxn ang="0">
                  <a:pos x="10" y="77"/>
                </a:cxn>
                <a:cxn ang="0">
                  <a:pos x="10" y="77"/>
                </a:cxn>
                <a:cxn ang="0">
                  <a:pos x="26" y="43"/>
                </a:cxn>
                <a:cxn ang="0">
                  <a:pos x="33" y="25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39" y="5"/>
                </a:cxn>
                <a:cxn ang="0">
                  <a:pos x="38" y="3"/>
                </a:cxn>
                <a:cxn ang="0">
                  <a:pos x="35" y="0"/>
                </a:cxn>
                <a:cxn ang="0">
                  <a:pos x="31" y="2"/>
                </a:cxn>
                <a:cxn ang="0">
                  <a:pos x="29" y="3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39" h="80">
                  <a:moveTo>
                    <a:pt x="27" y="4"/>
                  </a:moveTo>
                  <a:lnTo>
                    <a:pt x="27" y="4"/>
                  </a:lnTo>
                  <a:lnTo>
                    <a:pt x="22" y="22"/>
                  </a:lnTo>
                  <a:lnTo>
                    <a:pt x="16" y="38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3" y="80"/>
                  </a:lnTo>
                  <a:lnTo>
                    <a:pt x="7" y="80"/>
                  </a:lnTo>
                  <a:lnTo>
                    <a:pt x="8" y="79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26" y="43"/>
                  </a:lnTo>
                  <a:lnTo>
                    <a:pt x="33" y="2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5"/>
                  </a:lnTo>
                  <a:lnTo>
                    <a:pt x="38" y="3"/>
                  </a:lnTo>
                  <a:lnTo>
                    <a:pt x="35" y="0"/>
                  </a:lnTo>
                  <a:lnTo>
                    <a:pt x="31" y="2"/>
                  </a:lnTo>
                  <a:lnTo>
                    <a:pt x="29" y="3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6" name="chenying0907 743"/>
            <p:cNvSpPr>
              <a:spLocks/>
            </p:cNvSpPr>
            <p:nvPr/>
          </p:nvSpPr>
          <p:spPr bwMode="auto">
            <a:xfrm>
              <a:off x="2327276" y="3744913"/>
              <a:ext cx="20638" cy="31750"/>
            </a:xfrm>
            <a:custGeom>
              <a:avLst/>
              <a:gdLst/>
              <a:ahLst/>
              <a:cxnLst>
                <a:cxn ang="0">
                  <a:pos x="42" y="2"/>
                </a:cxn>
                <a:cxn ang="0">
                  <a:pos x="42" y="2"/>
                </a:cxn>
                <a:cxn ang="0">
                  <a:pos x="36" y="7"/>
                </a:cxn>
                <a:cxn ang="0">
                  <a:pos x="33" y="12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23" y="30"/>
                </a:cxn>
                <a:cxn ang="0">
                  <a:pos x="21" y="34"/>
                </a:cxn>
                <a:cxn ang="0">
                  <a:pos x="18" y="38"/>
                </a:cxn>
                <a:cxn ang="0">
                  <a:pos x="14" y="42"/>
                </a:cxn>
                <a:cxn ang="0">
                  <a:pos x="14" y="4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2" y="80"/>
                </a:cxn>
                <a:cxn ang="0">
                  <a:pos x="6" y="80"/>
                </a:cxn>
                <a:cxn ang="0">
                  <a:pos x="9" y="80"/>
                </a:cxn>
                <a:cxn ang="0">
                  <a:pos x="10" y="77"/>
                </a:cxn>
                <a:cxn ang="0">
                  <a:pos x="10" y="77"/>
                </a:cxn>
                <a:cxn ang="0">
                  <a:pos x="19" y="58"/>
                </a:cxn>
                <a:cxn ang="0">
                  <a:pos x="25" y="49"/>
                </a:cxn>
                <a:cxn ang="0">
                  <a:pos x="31" y="39"/>
                </a:cxn>
                <a:cxn ang="0">
                  <a:pos x="31" y="39"/>
                </a:cxn>
                <a:cxn ang="0">
                  <a:pos x="35" y="33"/>
                </a:cxn>
                <a:cxn ang="0">
                  <a:pos x="39" y="25"/>
                </a:cxn>
                <a:cxn ang="0">
                  <a:pos x="43" y="17"/>
                </a:cxn>
                <a:cxn ang="0">
                  <a:pos x="44" y="13"/>
                </a:cxn>
                <a:cxn ang="0">
                  <a:pos x="48" y="11"/>
                </a:cxn>
                <a:cxn ang="0">
                  <a:pos x="48" y="11"/>
                </a:cxn>
                <a:cxn ang="0">
                  <a:pos x="50" y="9"/>
                </a:cxn>
                <a:cxn ang="0">
                  <a:pos x="51" y="7"/>
                </a:cxn>
                <a:cxn ang="0">
                  <a:pos x="50" y="3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2"/>
                </a:cxn>
                <a:cxn ang="0">
                  <a:pos x="42" y="2"/>
                </a:cxn>
              </a:cxnLst>
              <a:rect l="0" t="0" r="r" b="b"/>
              <a:pathLst>
                <a:path w="51" h="80">
                  <a:moveTo>
                    <a:pt x="42" y="2"/>
                  </a:moveTo>
                  <a:lnTo>
                    <a:pt x="42" y="2"/>
                  </a:lnTo>
                  <a:lnTo>
                    <a:pt x="36" y="7"/>
                  </a:lnTo>
                  <a:lnTo>
                    <a:pt x="33" y="1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1" y="34"/>
                  </a:lnTo>
                  <a:lnTo>
                    <a:pt x="18" y="3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2" y="80"/>
                  </a:lnTo>
                  <a:lnTo>
                    <a:pt x="6" y="80"/>
                  </a:lnTo>
                  <a:lnTo>
                    <a:pt x="9" y="80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19" y="58"/>
                  </a:lnTo>
                  <a:lnTo>
                    <a:pt x="25" y="4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5" y="33"/>
                  </a:lnTo>
                  <a:lnTo>
                    <a:pt x="39" y="25"/>
                  </a:lnTo>
                  <a:lnTo>
                    <a:pt x="43" y="17"/>
                  </a:lnTo>
                  <a:lnTo>
                    <a:pt x="44" y="13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0" y="9"/>
                  </a:lnTo>
                  <a:lnTo>
                    <a:pt x="51" y="7"/>
                  </a:lnTo>
                  <a:lnTo>
                    <a:pt x="50" y="3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7" name="chenying0907 744"/>
            <p:cNvSpPr>
              <a:spLocks/>
            </p:cNvSpPr>
            <p:nvPr/>
          </p:nvSpPr>
          <p:spPr bwMode="auto">
            <a:xfrm>
              <a:off x="2365376" y="3740150"/>
              <a:ext cx="25400" cy="33338"/>
            </a:xfrm>
            <a:custGeom>
              <a:avLst/>
              <a:gdLst/>
              <a:ahLst/>
              <a:cxnLst>
                <a:cxn ang="0">
                  <a:pos x="52" y="3"/>
                </a:cxn>
                <a:cxn ang="0">
                  <a:pos x="52" y="3"/>
                </a:cxn>
                <a:cxn ang="0">
                  <a:pos x="38" y="21"/>
                </a:cxn>
                <a:cxn ang="0">
                  <a:pos x="23" y="40"/>
                </a:cxn>
                <a:cxn ang="0">
                  <a:pos x="23" y="40"/>
                </a:cxn>
                <a:cxn ang="0">
                  <a:pos x="19" y="50"/>
                </a:cxn>
                <a:cxn ang="0">
                  <a:pos x="15" y="59"/>
                </a:cxn>
                <a:cxn ang="0">
                  <a:pos x="10" y="68"/>
                </a:cxn>
                <a:cxn ang="0">
                  <a:pos x="6" y="72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1" y="78"/>
                </a:cxn>
                <a:cxn ang="0">
                  <a:pos x="0" y="80"/>
                </a:cxn>
                <a:cxn ang="0">
                  <a:pos x="1" y="84"/>
                </a:cxn>
                <a:cxn ang="0">
                  <a:pos x="4" y="87"/>
                </a:cxn>
                <a:cxn ang="0">
                  <a:pos x="6" y="87"/>
                </a:cxn>
                <a:cxn ang="0">
                  <a:pos x="7" y="85"/>
                </a:cxn>
                <a:cxn ang="0">
                  <a:pos x="7" y="85"/>
                </a:cxn>
                <a:cxn ang="0">
                  <a:pos x="15" y="80"/>
                </a:cxn>
                <a:cxn ang="0">
                  <a:pos x="21" y="74"/>
                </a:cxn>
                <a:cxn ang="0">
                  <a:pos x="24" y="66"/>
                </a:cxn>
                <a:cxn ang="0">
                  <a:pos x="27" y="58"/>
                </a:cxn>
                <a:cxn ang="0">
                  <a:pos x="27" y="58"/>
                </a:cxn>
                <a:cxn ang="0">
                  <a:pos x="30" y="51"/>
                </a:cxn>
                <a:cxn ang="0">
                  <a:pos x="32" y="45"/>
                </a:cxn>
                <a:cxn ang="0">
                  <a:pos x="41" y="33"/>
                </a:cxn>
                <a:cxn ang="0">
                  <a:pos x="51" y="21"/>
                </a:cxn>
                <a:cxn ang="0">
                  <a:pos x="61" y="11"/>
                </a:cxn>
                <a:cxn ang="0">
                  <a:pos x="61" y="11"/>
                </a:cxn>
                <a:cxn ang="0">
                  <a:pos x="62" y="8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2" y="3"/>
                </a:cxn>
                <a:cxn ang="0">
                  <a:pos x="52" y="3"/>
                </a:cxn>
              </a:cxnLst>
              <a:rect l="0" t="0" r="r" b="b"/>
              <a:pathLst>
                <a:path w="62" h="87">
                  <a:moveTo>
                    <a:pt x="52" y="3"/>
                  </a:moveTo>
                  <a:lnTo>
                    <a:pt x="52" y="3"/>
                  </a:lnTo>
                  <a:lnTo>
                    <a:pt x="38" y="21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19" y="50"/>
                  </a:lnTo>
                  <a:lnTo>
                    <a:pt x="15" y="59"/>
                  </a:lnTo>
                  <a:lnTo>
                    <a:pt x="10" y="68"/>
                  </a:lnTo>
                  <a:lnTo>
                    <a:pt x="6" y="7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1" y="78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4" y="87"/>
                  </a:lnTo>
                  <a:lnTo>
                    <a:pt x="6" y="87"/>
                  </a:lnTo>
                  <a:lnTo>
                    <a:pt x="7" y="85"/>
                  </a:lnTo>
                  <a:lnTo>
                    <a:pt x="7" y="85"/>
                  </a:lnTo>
                  <a:lnTo>
                    <a:pt x="15" y="80"/>
                  </a:lnTo>
                  <a:lnTo>
                    <a:pt x="21" y="74"/>
                  </a:lnTo>
                  <a:lnTo>
                    <a:pt x="24" y="66"/>
                  </a:lnTo>
                  <a:lnTo>
                    <a:pt x="27" y="58"/>
                  </a:lnTo>
                  <a:lnTo>
                    <a:pt x="27" y="58"/>
                  </a:lnTo>
                  <a:lnTo>
                    <a:pt x="30" y="51"/>
                  </a:lnTo>
                  <a:lnTo>
                    <a:pt x="32" y="45"/>
                  </a:lnTo>
                  <a:lnTo>
                    <a:pt x="41" y="33"/>
                  </a:lnTo>
                  <a:lnTo>
                    <a:pt x="51" y="2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2" y="8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2" y="3"/>
                  </a:lnTo>
                  <a:lnTo>
                    <a:pt x="5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8" name="chenying0907 745"/>
            <p:cNvSpPr>
              <a:spLocks/>
            </p:cNvSpPr>
            <p:nvPr/>
          </p:nvSpPr>
          <p:spPr bwMode="auto">
            <a:xfrm>
              <a:off x="2408238" y="3744913"/>
              <a:ext cx="26988" cy="33338"/>
            </a:xfrm>
            <a:custGeom>
              <a:avLst/>
              <a:gdLst/>
              <a:ahLst/>
              <a:cxnLst>
                <a:cxn ang="0">
                  <a:pos x="58" y="3"/>
                </a:cxn>
                <a:cxn ang="0">
                  <a:pos x="58" y="3"/>
                </a:cxn>
                <a:cxn ang="0">
                  <a:pos x="50" y="12"/>
                </a:cxn>
                <a:cxn ang="0">
                  <a:pos x="42" y="21"/>
                </a:cxn>
                <a:cxn ang="0">
                  <a:pos x="42" y="21"/>
                </a:cxn>
                <a:cxn ang="0">
                  <a:pos x="32" y="29"/>
                </a:cxn>
                <a:cxn ang="0">
                  <a:pos x="28" y="33"/>
                </a:cxn>
                <a:cxn ang="0">
                  <a:pos x="24" y="37"/>
                </a:cxn>
                <a:cxn ang="0">
                  <a:pos x="24" y="37"/>
                </a:cxn>
                <a:cxn ang="0">
                  <a:pos x="11" y="58"/>
                </a:cxn>
                <a:cxn ang="0">
                  <a:pos x="5" y="68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8" y="85"/>
                </a:cxn>
                <a:cxn ang="0">
                  <a:pos x="9" y="84"/>
                </a:cxn>
                <a:cxn ang="0">
                  <a:pos x="11" y="81"/>
                </a:cxn>
                <a:cxn ang="0">
                  <a:pos x="11" y="81"/>
                </a:cxn>
                <a:cxn ang="0">
                  <a:pos x="16" y="71"/>
                </a:cxn>
                <a:cxn ang="0">
                  <a:pos x="21" y="60"/>
                </a:cxn>
                <a:cxn ang="0">
                  <a:pos x="28" y="50"/>
                </a:cxn>
                <a:cxn ang="0">
                  <a:pos x="36" y="41"/>
                </a:cxn>
                <a:cxn ang="0">
                  <a:pos x="36" y="41"/>
                </a:cxn>
                <a:cxn ang="0">
                  <a:pos x="53" y="26"/>
                </a:cxn>
                <a:cxn ang="0">
                  <a:pos x="60" y="19"/>
                </a:cxn>
                <a:cxn ang="0">
                  <a:pos x="68" y="9"/>
                </a:cxn>
                <a:cxn ang="0">
                  <a:pos x="68" y="9"/>
                </a:cxn>
                <a:cxn ang="0">
                  <a:pos x="68" y="7"/>
                </a:cxn>
                <a:cxn ang="0">
                  <a:pos x="68" y="4"/>
                </a:cxn>
                <a:cxn ang="0">
                  <a:pos x="66" y="2"/>
                </a:cxn>
                <a:cxn ang="0">
                  <a:pos x="62" y="0"/>
                </a:cxn>
                <a:cxn ang="0">
                  <a:pos x="59" y="2"/>
                </a:cxn>
                <a:cxn ang="0">
                  <a:pos x="58" y="3"/>
                </a:cxn>
                <a:cxn ang="0">
                  <a:pos x="58" y="3"/>
                </a:cxn>
              </a:cxnLst>
              <a:rect l="0" t="0" r="r" b="b"/>
              <a:pathLst>
                <a:path w="68" h="85">
                  <a:moveTo>
                    <a:pt x="58" y="3"/>
                  </a:moveTo>
                  <a:lnTo>
                    <a:pt x="58" y="3"/>
                  </a:lnTo>
                  <a:lnTo>
                    <a:pt x="50" y="12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32" y="29"/>
                  </a:lnTo>
                  <a:lnTo>
                    <a:pt x="28" y="33"/>
                  </a:lnTo>
                  <a:lnTo>
                    <a:pt x="24" y="37"/>
                  </a:lnTo>
                  <a:lnTo>
                    <a:pt x="24" y="37"/>
                  </a:lnTo>
                  <a:lnTo>
                    <a:pt x="11" y="58"/>
                  </a:lnTo>
                  <a:lnTo>
                    <a:pt x="5" y="68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8" y="85"/>
                  </a:lnTo>
                  <a:lnTo>
                    <a:pt x="9" y="84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16" y="71"/>
                  </a:lnTo>
                  <a:lnTo>
                    <a:pt x="21" y="60"/>
                  </a:lnTo>
                  <a:lnTo>
                    <a:pt x="28" y="50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53" y="26"/>
                  </a:lnTo>
                  <a:lnTo>
                    <a:pt x="60" y="1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7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59" y="2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9" name="chenying0907 746"/>
            <p:cNvSpPr>
              <a:spLocks/>
            </p:cNvSpPr>
            <p:nvPr/>
          </p:nvSpPr>
          <p:spPr bwMode="auto">
            <a:xfrm>
              <a:off x="2449513" y="3744913"/>
              <a:ext cx="15875" cy="28575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9" y="4"/>
                </a:cxn>
                <a:cxn ang="0">
                  <a:pos x="26" y="13"/>
                </a:cxn>
                <a:cxn ang="0">
                  <a:pos x="24" y="21"/>
                </a:cxn>
                <a:cxn ang="0">
                  <a:pos x="15" y="36"/>
                </a:cxn>
                <a:cxn ang="0">
                  <a:pos x="7" y="51"/>
                </a:cxn>
                <a:cxn ang="0">
                  <a:pos x="4" y="59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70"/>
                </a:cxn>
                <a:cxn ang="0">
                  <a:pos x="2" y="72"/>
                </a:cxn>
                <a:cxn ang="0">
                  <a:pos x="5" y="75"/>
                </a:cxn>
                <a:cxn ang="0">
                  <a:pos x="9" y="73"/>
                </a:cxn>
                <a:cxn ang="0">
                  <a:pos x="11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62"/>
                </a:cxn>
                <a:cxn ang="0">
                  <a:pos x="19" y="54"/>
                </a:cxn>
                <a:cxn ang="0">
                  <a:pos x="26" y="39"/>
                </a:cxn>
                <a:cxn ang="0">
                  <a:pos x="34" y="24"/>
                </a:cxn>
                <a:cxn ang="0">
                  <a:pos x="38" y="16"/>
                </a:cxn>
                <a:cxn ang="0">
                  <a:pos x="41" y="8"/>
                </a:cxn>
                <a:cxn ang="0">
                  <a:pos x="41" y="8"/>
                </a:cxn>
                <a:cxn ang="0">
                  <a:pos x="41" y="5"/>
                </a:cxn>
                <a:cxn ang="0">
                  <a:pos x="39" y="3"/>
                </a:cxn>
                <a:cxn ang="0">
                  <a:pos x="37" y="0"/>
                </a:cxn>
                <a:cxn ang="0">
                  <a:pos x="32" y="2"/>
                </a:cxn>
                <a:cxn ang="0">
                  <a:pos x="30" y="3"/>
                </a:cxn>
                <a:cxn ang="0">
                  <a:pos x="29" y="4"/>
                </a:cxn>
                <a:cxn ang="0">
                  <a:pos x="29" y="4"/>
                </a:cxn>
              </a:cxnLst>
              <a:rect l="0" t="0" r="r" b="b"/>
              <a:pathLst>
                <a:path w="41" h="75">
                  <a:moveTo>
                    <a:pt x="29" y="4"/>
                  </a:moveTo>
                  <a:lnTo>
                    <a:pt x="29" y="4"/>
                  </a:lnTo>
                  <a:lnTo>
                    <a:pt x="26" y="13"/>
                  </a:lnTo>
                  <a:lnTo>
                    <a:pt x="24" y="21"/>
                  </a:lnTo>
                  <a:lnTo>
                    <a:pt x="15" y="36"/>
                  </a:lnTo>
                  <a:lnTo>
                    <a:pt x="7" y="51"/>
                  </a:lnTo>
                  <a:lnTo>
                    <a:pt x="4" y="59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2" y="72"/>
                  </a:lnTo>
                  <a:lnTo>
                    <a:pt x="5" y="75"/>
                  </a:lnTo>
                  <a:lnTo>
                    <a:pt x="9" y="73"/>
                  </a:lnTo>
                  <a:lnTo>
                    <a:pt x="11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62"/>
                  </a:lnTo>
                  <a:lnTo>
                    <a:pt x="19" y="54"/>
                  </a:lnTo>
                  <a:lnTo>
                    <a:pt x="26" y="39"/>
                  </a:lnTo>
                  <a:lnTo>
                    <a:pt x="34" y="24"/>
                  </a:lnTo>
                  <a:lnTo>
                    <a:pt x="38" y="16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3"/>
                  </a:lnTo>
                  <a:lnTo>
                    <a:pt x="37" y="0"/>
                  </a:lnTo>
                  <a:lnTo>
                    <a:pt x="32" y="2"/>
                  </a:lnTo>
                  <a:lnTo>
                    <a:pt x="30" y="3"/>
                  </a:lnTo>
                  <a:lnTo>
                    <a:pt x="29" y="4"/>
                  </a:lnTo>
                  <a:lnTo>
                    <a:pt x="2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0" name="chenying0907 747"/>
            <p:cNvSpPr>
              <a:spLocks/>
            </p:cNvSpPr>
            <p:nvPr/>
          </p:nvSpPr>
          <p:spPr bwMode="auto">
            <a:xfrm>
              <a:off x="2503488" y="3744913"/>
              <a:ext cx="23813" cy="33338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47" y="3"/>
                </a:cxn>
                <a:cxn ang="0">
                  <a:pos x="35" y="21"/>
                </a:cxn>
                <a:cxn ang="0">
                  <a:pos x="23" y="38"/>
                </a:cxn>
                <a:cxn ang="0">
                  <a:pos x="23" y="38"/>
                </a:cxn>
                <a:cxn ang="0">
                  <a:pos x="11" y="58"/>
                </a:cxn>
                <a:cxn ang="0">
                  <a:pos x="1" y="77"/>
                </a:cxn>
                <a:cxn ang="0">
                  <a:pos x="1" y="77"/>
                </a:cxn>
                <a:cxn ang="0">
                  <a:pos x="0" y="80"/>
                </a:cxn>
                <a:cxn ang="0">
                  <a:pos x="0" y="81"/>
                </a:cxn>
                <a:cxn ang="0">
                  <a:pos x="2" y="85"/>
                </a:cxn>
                <a:cxn ang="0">
                  <a:pos x="6" y="85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3"/>
                </a:cxn>
                <a:cxn ang="0">
                  <a:pos x="22" y="62"/>
                </a:cxn>
                <a:cxn ang="0">
                  <a:pos x="28" y="51"/>
                </a:cxn>
                <a:cxn ang="0">
                  <a:pos x="35" y="42"/>
                </a:cxn>
                <a:cxn ang="0">
                  <a:pos x="35" y="42"/>
                </a:cxn>
                <a:cxn ang="0">
                  <a:pos x="47" y="26"/>
                </a:cxn>
                <a:cxn ang="0">
                  <a:pos x="56" y="9"/>
                </a:cxn>
                <a:cxn ang="0">
                  <a:pos x="56" y="9"/>
                </a:cxn>
                <a:cxn ang="0">
                  <a:pos x="57" y="7"/>
                </a:cxn>
                <a:cxn ang="0">
                  <a:pos x="56" y="4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8" y="2"/>
                </a:cxn>
                <a:cxn ang="0">
                  <a:pos x="47" y="3"/>
                </a:cxn>
                <a:cxn ang="0">
                  <a:pos x="47" y="3"/>
                </a:cxn>
              </a:cxnLst>
              <a:rect l="0" t="0" r="r" b="b"/>
              <a:pathLst>
                <a:path w="57" h="85">
                  <a:moveTo>
                    <a:pt x="47" y="3"/>
                  </a:moveTo>
                  <a:lnTo>
                    <a:pt x="47" y="3"/>
                  </a:lnTo>
                  <a:lnTo>
                    <a:pt x="35" y="21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11" y="58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2" y="85"/>
                  </a:lnTo>
                  <a:lnTo>
                    <a:pt x="6" y="85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22" y="62"/>
                  </a:lnTo>
                  <a:lnTo>
                    <a:pt x="28" y="51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47" y="26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7" y="7"/>
                  </a:lnTo>
                  <a:lnTo>
                    <a:pt x="56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8" y="2"/>
                  </a:lnTo>
                  <a:lnTo>
                    <a:pt x="47" y="3"/>
                  </a:lnTo>
                  <a:lnTo>
                    <a:pt x="4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1" name="chenying0907 748"/>
            <p:cNvSpPr>
              <a:spLocks/>
            </p:cNvSpPr>
            <p:nvPr/>
          </p:nvSpPr>
          <p:spPr bwMode="auto">
            <a:xfrm>
              <a:off x="2540001" y="3740150"/>
              <a:ext cx="17463" cy="31750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4" y="5"/>
                </a:cxn>
                <a:cxn ang="0">
                  <a:pos x="33" y="14"/>
                </a:cxn>
                <a:cxn ang="0">
                  <a:pos x="32" y="23"/>
                </a:cxn>
                <a:cxn ang="0">
                  <a:pos x="28" y="31"/>
                </a:cxn>
                <a:cxn ang="0">
                  <a:pos x="24" y="40"/>
                </a:cxn>
                <a:cxn ang="0">
                  <a:pos x="13" y="55"/>
                </a:cxn>
                <a:cxn ang="0">
                  <a:pos x="1" y="69"/>
                </a:cxn>
                <a:cxn ang="0">
                  <a:pos x="1" y="69"/>
                </a:cxn>
                <a:cxn ang="0">
                  <a:pos x="0" y="72"/>
                </a:cxn>
                <a:cxn ang="0">
                  <a:pos x="0" y="73"/>
                </a:cxn>
                <a:cxn ang="0">
                  <a:pos x="1" y="77"/>
                </a:cxn>
                <a:cxn ang="0">
                  <a:pos x="5" y="80"/>
                </a:cxn>
                <a:cxn ang="0">
                  <a:pos x="8" y="78"/>
                </a:cxn>
                <a:cxn ang="0">
                  <a:pos x="9" y="77"/>
                </a:cxn>
                <a:cxn ang="0">
                  <a:pos x="9" y="77"/>
                </a:cxn>
                <a:cxn ang="0">
                  <a:pos x="24" y="61"/>
                </a:cxn>
                <a:cxn ang="0">
                  <a:pos x="29" y="53"/>
                </a:cxn>
                <a:cxn ang="0">
                  <a:pos x="34" y="44"/>
                </a:cxn>
                <a:cxn ang="0">
                  <a:pos x="39" y="35"/>
                </a:cxn>
                <a:cxn ang="0">
                  <a:pos x="42" y="25"/>
                </a:cxn>
                <a:cxn ang="0">
                  <a:pos x="45" y="15"/>
                </a:cxn>
                <a:cxn ang="0">
                  <a:pos x="46" y="5"/>
                </a:cxn>
                <a:cxn ang="0">
                  <a:pos x="46" y="5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1" y="0"/>
                </a:cxn>
                <a:cxn ang="0">
                  <a:pos x="37" y="1"/>
                </a:cxn>
                <a:cxn ang="0">
                  <a:pos x="35" y="2"/>
                </a:cxn>
                <a:cxn ang="0">
                  <a:pos x="34" y="5"/>
                </a:cxn>
                <a:cxn ang="0">
                  <a:pos x="34" y="5"/>
                </a:cxn>
              </a:cxnLst>
              <a:rect l="0" t="0" r="r" b="b"/>
              <a:pathLst>
                <a:path w="46" h="80">
                  <a:moveTo>
                    <a:pt x="34" y="5"/>
                  </a:moveTo>
                  <a:lnTo>
                    <a:pt x="34" y="5"/>
                  </a:lnTo>
                  <a:lnTo>
                    <a:pt x="33" y="14"/>
                  </a:lnTo>
                  <a:lnTo>
                    <a:pt x="32" y="23"/>
                  </a:lnTo>
                  <a:lnTo>
                    <a:pt x="28" y="31"/>
                  </a:lnTo>
                  <a:lnTo>
                    <a:pt x="24" y="40"/>
                  </a:lnTo>
                  <a:lnTo>
                    <a:pt x="13" y="55"/>
                  </a:lnTo>
                  <a:lnTo>
                    <a:pt x="1" y="69"/>
                  </a:lnTo>
                  <a:lnTo>
                    <a:pt x="1" y="69"/>
                  </a:lnTo>
                  <a:lnTo>
                    <a:pt x="0" y="72"/>
                  </a:lnTo>
                  <a:lnTo>
                    <a:pt x="0" y="73"/>
                  </a:lnTo>
                  <a:lnTo>
                    <a:pt x="1" y="77"/>
                  </a:lnTo>
                  <a:lnTo>
                    <a:pt x="5" y="80"/>
                  </a:lnTo>
                  <a:lnTo>
                    <a:pt x="8" y="78"/>
                  </a:lnTo>
                  <a:lnTo>
                    <a:pt x="9" y="77"/>
                  </a:lnTo>
                  <a:lnTo>
                    <a:pt x="9" y="77"/>
                  </a:lnTo>
                  <a:lnTo>
                    <a:pt x="24" y="61"/>
                  </a:lnTo>
                  <a:lnTo>
                    <a:pt x="29" y="53"/>
                  </a:lnTo>
                  <a:lnTo>
                    <a:pt x="34" y="44"/>
                  </a:lnTo>
                  <a:lnTo>
                    <a:pt x="39" y="35"/>
                  </a:lnTo>
                  <a:lnTo>
                    <a:pt x="42" y="25"/>
                  </a:lnTo>
                  <a:lnTo>
                    <a:pt x="45" y="1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1" y="0"/>
                  </a:lnTo>
                  <a:lnTo>
                    <a:pt x="37" y="1"/>
                  </a:lnTo>
                  <a:lnTo>
                    <a:pt x="35" y="2"/>
                  </a:lnTo>
                  <a:lnTo>
                    <a:pt x="34" y="5"/>
                  </a:lnTo>
                  <a:lnTo>
                    <a:pt x="3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2" name="chenying0907 749"/>
            <p:cNvSpPr>
              <a:spLocks/>
            </p:cNvSpPr>
            <p:nvPr/>
          </p:nvSpPr>
          <p:spPr bwMode="auto">
            <a:xfrm>
              <a:off x="2581276" y="3740150"/>
              <a:ext cx="15875" cy="31750"/>
            </a:xfrm>
            <a:custGeom>
              <a:avLst/>
              <a:gdLst/>
              <a:ahLst/>
              <a:cxnLst>
                <a:cxn ang="0">
                  <a:pos x="29" y="6"/>
                </a:cxn>
                <a:cxn ang="0">
                  <a:pos x="29" y="6"/>
                </a:cxn>
                <a:cxn ang="0">
                  <a:pos x="28" y="10"/>
                </a:cxn>
                <a:cxn ang="0">
                  <a:pos x="26" y="12"/>
                </a:cxn>
                <a:cxn ang="0">
                  <a:pos x="21" y="20"/>
                </a:cxn>
                <a:cxn ang="0">
                  <a:pos x="21" y="20"/>
                </a:cxn>
                <a:cxn ang="0">
                  <a:pos x="17" y="28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9" y="45"/>
                </a:cxn>
                <a:cxn ang="0">
                  <a:pos x="5" y="55"/>
                </a:cxn>
                <a:cxn ang="0">
                  <a:pos x="3" y="65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3" y="79"/>
                </a:cxn>
                <a:cxn ang="0">
                  <a:pos x="7" y="80"/>
                </a:cxn>
                <a:cxn ang="0">
                  <a:pos x="11" y="79"/>
                </a:cxn>
                <a:cxn ang="0">
                  <a:pos x="12" y="78"/>
                </a:cxn>
                <a:cxn ang="0">
                  <a:pos x="12" y="75"/>
                </a:cxn>
                <a:cxn ang="0">
                  <a:pos x="12" y="75"/>
                </a:cxn>
                <a:cxn ang="0">
                  <a:pos x="15" y="63"/>
                </a:cxn>
                <a:cxn ang="0">
                  <a:pos x="18" y="53"/>
                </a:cxn>
                <a:cxn ang="0">
                  <a:pos x="29" y="32"/>
                </a:cxn>
                <a:cxn ang="0">
                  <a:pos x="29" y="32"/>
                </a:cxn>
                <a:cxn ang="0">
                  <a:pos x="35" y="20"/>
                </a:cxn>
                <a:cxn ang="0">
                  <a:pos x="38" y="15"/>
                </a:cxn>
                <a:cxn ang="0">
                  <a:pos x="41" y="8"/>
                </a:cxn>
                <a:cxn ang="0">
                  <a:pos x="41" y="8"/>
                </a:cxn>
                <a:cxn ang="0">
                  <a:pos x="41" y="6"/>
                </a:cxn>
                <a:cxn ang="0">
                  <a:pos x="39" y="3"/>
                </a:cxn>
                <a:cxn ang="0">
                  <a:pos x="35" y="2"/>
                </a:cxn>
                <a:cxn ang="0">
                  <a:pos x="34" y="0"/>
                </a:cxn>
                <a:cxn ang="0">
                  <a:pos x="32" y="2"/>
                </a:cxn>
                <a:cxn ang="0">
                  <a:pos x="30" y="3"/>
                </a:cxn>
                <a:cxn ang="0">
                  <a:pos x="29" y="6"/>
                </a:cxn>
                <a:cxn ang="0">
                  <a:pos x="29" y="6"/>
                </a:cxn>
              </a:cxnLst>
              <a:rect l="0" t="0" r="r" b="b"/>
              <a:pathLst>
                <a:path w="41" h="80">
                  <a:moveTo>
                    <a:pt x="29" y="6"/>
                  </a:moveTo>
                  <a:lnTo>
                    <a:pt x="29" y="6"/>
                  </a:lnTo>
                  <a:lnTo>
                    <a:pt x="28" y="10"/>
                  </a:lnTo>
                  <a:lnTo>
                    <a:pt x="26" y="1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7" y="28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9" y="45"/>
                  </a:lnTo>
                  <a:lnTo>
                    <a:pt x="5" y="55"/>
                  </a:lnTo>
                  <a:lnTo>
                    <a:pt x="3" y="65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3" y="79"/>
                  </a:lnTo>
                  <a:lnTo>
                    <a:pt x="7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15" y="63"/>
                  </a:lnTo>
                  <a:lnTo>
                    <a:pt x="18" y="53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35" y="20"/>
                  </a:lnTo>
                  <a:lnTo>
                    <a:pt x="38" y="15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6"/>
                  </a:lnTo>
                  <a:lnTo>
                    <a:pt x="39" y="3"/>
                  </a:lnTo>
                  <a:lnTo>
                    <a:pt x="35" y="2"/>
                  </a:lnTo>
                  <a:lnTo>
                    <a:pt x="34" y="0"/>
                  </a:lnTo>
                  <a:lnTo>
                    <a:pt x="32" y="2"/>
                  </a:lnTo>
                  <a:lnTo>
                    <a:pt x="30" y="3"/>
                  </a:lnTo>
                  <a:lnTo>
                    <a:pt x="29" y="6"/>
                  </a:lnTo>
                  <a:lnTo>
                    <a:pt x="2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chenying0907 750"/>
            <p:cNvSpPr>
              <a:spLocks/>
            </p:cNvSpPr>
            <p:nvPr/>
          </p:nvSpPr>
          <p:spPr bwMode="auto">
            <a:xfrm>
              <a:off x="2609851" y="3741738"/>
              <a:ext cx="23813" cy="34925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47" y="1"/>
                </a:cxn>
                <a:cxn ang="0">
                  <a:pos x="40" y="12"/>
                </a:cxn>
                <a:cxn ang="0">
                  <a:pos x="34" y="24"/>
                </a:cxn>
                <a:cxn ang="0">
                  <a:pos x="29" y="34"/>
                </a:cxn>
                <a:cxn ang="0">
                  <a:pos x="21" y="46"/>
                </a:cxn>
                <a:cxn ang="0">
                  <a:pos x="21" y="46"/>
                </a:cxn>
                <a:cxn ang="0">
                  <a:pos x="10" y="60"/>
                </a:cxn>
                <a:cxn ang="0">
                  <a:pos x="1" y="77"/>
                </a:cxn>
                <a:cxn ang="0">
                  <a:pos x="1" y="77"/>
                </a:cxn>
                <a:cxn ang="0">
                  <a:pos x="0" y="78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8" y="85"/>
                </a:cxn>
                <a:cxn ang="0">
                  <a:pos x="9" y="84"/>
                </a:cxn>
                <a:cxn ang="0">
                  <a:pos x="10" y="82"/>
                </a:cxn>
                <a:cxn ang="0">
                  <a:pos x="10" y="82"/>
                </a:cxn>
                <a:cxn ang="0">
                  <a:pos x="29" y="55"/>
                </a:cxn>
                <a:cxn ang="0">
                  <a:pos x="29" y="55"/>
                </a:cxn>
                <a:cxn ang="0">
                  <a:pos x="35" y="44"/>
                </a:cxn>
                <a:cxn ang="0">
                  <a:pos x="40" y="31"/>
                </a:cxn>
                <a:cxn ang="0">
                  <a:pos x="47" y="20"/>
                </a:cxn>
                <a:cxn ang="0">
                  <a:pos x="56" y="9"/>
                </a:cxn>
                <a:cxn ang="0">
                  <a:pos x="56" y="9"/>
                </a:cxn>
                <a:cxn ang="0">
                  <a:pos x="57" y="8"/>
                </a:cxn>
                <a:cxn ang="0">
                  <a:pos x="57" y="5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9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7" h="85">
                  <a:moveTo>
                    <a:pt x="47" y="1"/>
                  </a:moveTo>
                  <a:lnTo>
                    <a:pt x="47" y="1"/>
                  </a:lnTo>
                  <a:lnTo>
                    <a:pt x="40" y="12"/>
                  </a:lnTo>
                  <a:lnTo>
                    <a:pt x="34" y="24"/>
                  </a:lnTo>
                  <a:lnTo>
                    <a:pt x="29" y="34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10" y="60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2" y="84"/>
                  </a:lnTo>
                  <a:lnTo>
                    <a:pt x="8" y="85"/>
                  </a:lnTo>
                  <a:lnTo>
                    <a:pt x="9" y="84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35" y="44"/>
                  </a:lnTo>
                  <a:lnTo>
                    <a:pt x="40" y="31"/>
                  </a:lnTo>
                  <a:lnTo>
                    <a:pt x="47" y="20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7" y="8"/>
                  </a:lnTo>
                  <a:lnTo>
                    <a:pt x="57" y="5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chenying0907 751"/>
            <p:cNvSpPr>
              <a:spLocks/>
            </p:cNvSpPr>
            <p:nvPr/>
          </p:nvSpPr>
          <p:spPr bwMode="auto">
            <a:xfrm>
              <a:off x="2652713" y="3736975"/>
              <a:ext cx="15875" cy="34925"/>
            </a:xfrm>
            <a:custGeom>
              <a:avLst/>
              <a:gdLst/>
              <a:ahLst/>
              <a:cxnLst>
                <a:cxn ang="0">
                  <a:pos x="29" y="5"/>
                </a:cxn>
                <a:cxn ang="0">
                  <a:pos x="29" y="5"/>
                </a:cxn>
                <a:cxn ang="0">
                  <a:pos x="28" y="19"/>
                </a:cxn>
                <a:cxn ang="0">
                  <a:pos x="24" y="29"/>
                </a:cxn>
                <a:cxn ang="0">
                  <a:pos x="20" y="41"/>
                </a:cxn>
                <a:cxn ang="0">
                  <a:pos x="15" y="51"/>
                </a:cxn>
                <a:cxn ang="0">
                  <a:pos x="15" y="51"/>
                </a:cxn>
                <a:cxn ang="0">
                  <a:pos x="9" y="59"/>
                </a:cxn>
                <a:cxn ang="0">
                  <a:pos x="4" y="66"/>
                </a:cxn>
                <a:cxn ang="0">
                  <a:pos x="4" y="66"/>
                </a:cxn>
                <a:cxn ang="0">
                  <a:pos x="2" y="72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0" y="83"/>
                </a:cxn>
                <a:cxn ang="0">
                  <a:pos x="2" y="84"/>
                </a:cxn>
                <a:cxn ang="0">
                  <a:pos x="4" y="85"/>
                </a:cxn>
                <a:cxn ang="0">
                  <a:pos x="6" y="85"/>
                </a:cxn>
                <a:cxn ang="0">
                  <a:pos x="9" y="84"/>
                </a:cxn>
                <a:cxn ang="0">
                  <a:pos x="11" y="83"/>
                </a:cxn>
                <a:cxn ang="0">
                  <a:pos x="12" y="80"/>
                </a:cxn>
                <a:cxn ang="0">
                  <a:pos x="12" y="80"/>
                </a:cxn>
                <a:cxn ang="0">
                  <a:pos x="13" y="73"/>
                </a:cxn>
                <a:cxn ang="0">
                  <a:pos x="16" y="70"/>
                </a:cxn>
                <a:cxn ang="0">
                  <a:pos x="20" y="66"/>
                </a:cxn>
                <a:cxn ang="0">
                  <a:pos x="23" y="60"/>
                </a:cxn>
                <a:cxn ang="0">
                  <a:pos x="23" y="60"/>
                </a:cxn>
                <a:cxn ang="0">
                  <a:pos x="30" y="43"/>
                </a:cxn>
                <a:cxn ang="0">
                  <a:pos x="30" y="43"/>
                </a:cxn>
                <a:cxn ang="0">
                  <a:pos x="37" y="25"/>
                </a:cxn>
                <a:cxn ang="0">
                  <a:pos x="40" y="16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4"/>
                </a:cxn>
                <a:cxn ang="0">
                  <a:pos x="38" y="2"/>
                </a:cxn>
                <a:cxn ang="0">
                  <a:pos x="36" y="0"/>
                </a:cxn>
                <a:cxn ang="0">
                  <a:pos x="30" y="2"/>
                </a:cxn>
                <a:cxn ang="0">
                  <a:pos x="29" y="4"/>
                </a:cxn>
                <a:cxn ang="0">
                  <a:pos x="29" y="5"/>
                </a:cxn>
                <a:cxn ang="0">
                  <a:pos x="29" y="5"/>
                </a:cxn>
              </a:cxnLst>
              <a:rect l="0" t="0" r="r" b="b"/>
              <a:pathLst>
                <a:path w="41" h="85">
                  <a:moveTo>
                    <a:pt x="29" y="5"/>
                  </a:moveTo>
                  <a:lnTo>
                    <a:pt x="29" y="5"/>
                  </a:lnTo>
                  <a:lnTo>
                    <a:pt x="28" y="19"/>
                  </a:lnTo>
                  <a:lnTo>
                    <a:pt x="24" y="29"/>
                  </a:lnTo>
                  <a:lnTo>
                    <a:pt x="20" y="4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9" y="59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3"/>
                  </a:lnTo>
                  <a:lnTo>
                    <a:pt x="2" y="84"/>
                  </a:lnTo>
                  <a:lnTo>
                    <a:pt x="4" y="85"/>
                  </a:lnTo>
                  <a:lnTo>
                    <a:pt x="6" y="85"/>
                  </a:lnTo>
                  <a:lnTo>
                    <a:pt x="9" y="84"/>
                  </a:lnTo>
                  <a:lnTo>
                    <a:pt x="11" y="83"/>
                  </a:lnTo>
                  <a:lnTo>
                    <a:pt x="12" y="80"/>
                  </a:lnTo>
                  <a:lnTo>
                    <a:pt x="12" y="80"/>
                  </a:lnTo>
                  <a:lnTo>
                    <a:pt x="13" y="73"/>
                  </a:lnTo>
                  <a:lnTo>
                    <a:pt x="16" y="70"/>
                  </a:lnTo>
                  <a:lnTo>
                    <a:pt x="20" y="66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7" y="25"/>
                  </a:lnTo>
                  <a:lnTo>
                    <a:pt x="40" y="16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4"/>
                  </a:lnTo>
                  <a:lnTo>
                    <a:pt x="38" y="2"/>
                  </a:lnTo>
                  <a:lnTo>
                    <a:pt x="36" y="0"/>
                  </a:lnTo>
                  <a:lnTo>
                    <a:pt x="30" y="2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29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5" name="chenying0907 752"/>
            <p:cNvSpPr>
              <a:spLocks/>
            </p:cNvSpPr>
            <p:nvPr/>
          </p:nvSpPr>
          <p:spPr bwMode="auto">
            <a:xfrm>
              <a:off x="2692401" y="3741738"/>
              <a:ext cx="11113" cy="3175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6" y="22"/>
                </a:cxn>
                <a:cxn ang="0">
                  <a:pos x="12" y="39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4" y="80"/>
                </a:cxn>
                <a:cxn ang="0">
                  <a:pos x="9" y="78"/>
                </a:cxn>
                <a:cxn ang="0">
                  <a:pos x="11" y="77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24" y="41"/>
                </a:cxn>
                <a:cxn ang="0">
                  <a:pos x="28" y="24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29" y="3"/>
                </a:cxn>
                <a:cxn ang="0">
                  <a:pos x="28" y="1"/>
                </a:cxn>
                <a:cxn ang="0">
                  <a:pos x="24" y="0"/>
                </a:cxn>
                <a:cxn ang="0">
                  <a:pos x="20" y="1"/>
                </a:cxn>
                <a:cxn ang="0">
                  <a:pos x="18" y="3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29" h="80">
                  <a:moveTo>
                    <a:pt x="17" y="5"/>
                  </a:moveTo>
                  <a:lnTo>
                    <a:pt x="17" y="5"/>
                  </a:lnTo>
                  <a:lnTo>
                    <a:pt x="16" y="22"/>
                  </a:lnTo>
                  <a:lnTo>
                    <a:pt x="12" y="39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1" y="77"/>
                  </a:lnTo>
                  <a:lnTo>
                    <a:pt x="4" y="80"/>
                  </a:lnTo>
                  <a:lnTo>
                    <a:pt x="9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24" y="41"/>
                  </a:lnTo>
                  <a:lnTo>
                    <a:pt x="28" y="24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29" y="3"/>
                  </a:lnTo>
                  <a:lnTo>
                    <a:pt x="28" y="1"/>
                  </a:lnTo>
                  <a:lnTo>
                    <a:pt x="24" y="0"/>
                  </a:lnTo>
                  <a:lnTo>
                    <a:pt x="20" y="1"/>
                  </a:lnTo>
                  <a:lnTo>
                    <a:pt x="18" y="3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6" name="chenying0907 753"/>
            <p:cNvSpPr>
              <a:spLocks/>
            </p:cNvSpPr>
            <p:nvPr/>
          </p:nvSpPr>
          <p:spPr bwMode="auto">
            <a:xfrm>
              <a:off x="2730501" y="3740150"/>
              <a:ext cx="15875" cy="33338"/>
            </a:xfrm>
            <a:custGeom>
              <a:avLst/>
              <a:gdLst/>
              <a:ahLst/>
              <a:cxnLst>
                <a:cxn ang="0">
                  <a:pos x="28" y="5"/>
                </a:cxn>
                <a:cxn ang="0">
                  <a:pos x="28" y="5"/>
                </a:cxn>
                <a:cxn ang="0">
                  <a:pos x="28" y="14"/>
                </a:cxn>
                <a:cxn ang="0">
                  <a:pos x="25" y="23"/>
                </a:cxn>
                <a:cxn ang="0">
                  <a:pos x="22" y="32"/>
                </a:cxn>
                <a:cxn ang="0">
                  <a:pos x="19" y="42"/>
                </a:cxn>
                <a:cxn ang="0">
                  <a:pos x="9" y="59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8"/>
                </a:cxn>
                <a:cxn ang="0">
                  <a:pos x="0" y="81"/>
                </a:cxn>
                <a:cxn ang="0">
                  <a:pos x="3" y="83"/>
                </a:cxn>
                <a:cxn ang="0">
                  <a:pos x="7" y="85"/>
                </a:cxn>
                <a:cxn ang="0">
                  <a:pos x="9" y="83"/>
                </a:cxn>
                <a:cxn ang="0">
                  <a:pos x="11" y="82"/>
                </a:cxn>
                <a:cxn ang="0">
                  <a:pos x="11" y="82"/>
                </a:cxn>
                <a:cxn ang="0">
                  <a:pos x="20" y="64"/>
                </a:cxn>
                <a:cxn ang="0">
                  <a:pos x="29" y="44"/>
                </a:cxn>
                <a:cxn ang="0">
                  <a:pos x="33" y="35"/>
                </a:cxn>
                <a:cxn ang="0">
                  <a:pos x="37" y="26"/>
                </a:cxn>
                <a:cxn ang="0">
                  <a:pos x="38" y="15"/>
                </a:cxn>
                <a:cxn ang="0">
                  <a:pos x="39" y="5"/>
                </a:cxn>
                <a:cxn ang="0">
                  <a:pos x="39" y="5"/>
                </a:cxn>
                <a:cxn ang="0">
                  <a:pos x="39" y="2"/>
                </a:cxn>
                <a:cxn ang="0">
                  <a:pos x="38" y="1"/>
                </a:cxn>
                <a:cxn ang="0">
                  <a:pos x="34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8" y="5"/>
                </a:cxn>
                <a:cxn ang="0">
                  <a:pos x="28" y="5"/>
                </a:cxn>
              </a:cxnLst>
              <a:rect l="0" t="0" r="r" b="b"/>
              <a:pathLst>
                <a:path w="39" h="85">
                  <a:moveTo>
                    <a:pt x="28" y="5"/>
                  </a:moveTo>
                  <a:lnTo>
                    <a:pt x="28" y="5"/>
                  </a:lnTo>
                  <a:lnTo>
                    <a:pt x="28" y="14"/>
                  </a:lnTo>
                  <a:lnTo>
                    <a:pt x="25" y="23"/>
                  </a:lnTo>
                  <a:lnTo>
                    <a:pt x="22" y="32"/>
                  </a:lnTo>
                  <a:lnTo>
                    <a:pt x="19" y="42"/>
                  </a:lnTo>
                  <a:lnTo>
                    <a:pt x="9" y="59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3" y="83"/>
                  </a:lnTo>
                  <a:lnTo>
                    <a:pt x="7" y="85"/>
                  </a:lnTo>
                  <a:lnTo>
                    <a:pt x="9" y="83"/>
                  </a:lnTo>
                  <a:lnTo>
                    <a:pt x="11" y="82"/>
                  </a:lnTo>
                  <a:lnTo>
                    <a:pt x="11" y="82"/>
                  </a:lnTo>
                  <a:lnTo>
                    <a:pt x="20" y="64"/>
                  </a:lnTo>
                  <a:lnTo>
                    <a:pt x="29" y="44"/>
                  </a:lnTo>
                  <a:lnTo>
                    <a:pt x="33" y="35"/>
                  </a:lnTo>
                  <a:lnTo>
                    <a:pt x="37" y="26"/>
                  </a:lnTo>
                  <a:lnTo>
                    <a:pt x="38" y="15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38" y="1"/>
                  </a:lnTo>
                  <a:lnTo>
                    <a:pt x="34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8" y="5"/>
                  </a:lnTo>
                  <a:lnTo>
                    <a:pt x="2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chenying0907 754"/>
            <p:cNvSpPr>
              <a:spLocks/>
            </p:cNvSpPr>
            <p:nvPr/>
          </p:nvSpPr>
          <p:spPr bwMode="auto">
            <a:xfrm>
              <a:off x="2205038" y="3208338"/>
              <a:ext cx="87313" cy="84138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29"/>
                </a:cxn>
                <a:cxn ang="0">
                  <a:pos x="154" y="55"/>
                </a:cxn>
                <a:cxn ang="0">
                  <a:pos x="126" y="81"/>
                </a:cxn>
                <a:cxn ang="0">
                  <a:pos x="113" y="95"/>
                </a:cxn>
                <a:cxn ang="0">
                  <a:pos x="98" y="110"/>
                </a:cxn>
                <a:cxn ang="0">
                  <a:pos x="98" y="110"/>
                </a:cxn>
                <a:cxn ang="0">
                  <a:pos x="86" y="122"/>
                </a:cxn>
                <a:cxn ang="0">
                  <a:pos x="73" y="133"/>
                </a:cxn>
                <a:cxn ang="0">
                  <a:pos x="47" y="157"/>
                </a:cxn>
                <a:cxn ang="0">
                  <a:pos x="34" y="167"/>
                </a:cxn>
                <a:cxn ang="0">
                  <a:pos x="21" y="180"/>
                </a:cxn>
                <a:cxn ang="0">
                  <a:pos x="11" y="194"/>
                </a:cxn>
                <a:cxn ang="0">
                  <a:pos x="1" y="208"/>
                </a:cxn>
                <a:cxn ang="0">
                  <a:pos x="1" y="208"/>
                </a:cxn>
                <a:cxn ang="0">
                  <a:pos x="0" y="211"/>
                </a:cxn>
                <a:cxn ang="0">
                  <a:pos x="0" y="212"/>
                </a:cxn>
                <a:cxn ang="0">
                  <a:pos x="3" y="216"/>
                </a:cxn>
                <a:cxn ang="0">
                  <a:pos x="7" y="216"/>
                </a:cxn>
                <a:cxn ang="0">
                  <a:pos x="9" y="216"/>
                </a:cxn>
                <a:cxn ang="0">
                  <a:pos x="11" y="213"/>
                </a:cxn>
                <a:cxn ang="0">
                  <a:pos x="11" y="213"/>
                </a:cxn>
                <a:cxn ang="0">
                  <a:pos x="20" y="200"/>
                </a:cxn>
                <a:cxn ang="0">
                  <a:pos x="30" y="187"/>
                </a:cxn>
                <a:cxn ang="0">
                  <a:pos x="42" y="174"/>
                </a:cxn>
                <a:cxn ang="0">
                  <a:pos x="54" y="162"/>
                </a:cxn>
                <a:cxn ang="0">
                  <a:pos x="81" y="139"/>
                </a:cxn>
                <a:cxn ang="0">
                  <a:pos x="107" y="118"/>
                </a:cxn>
                <a:cxn ang="0">
                  <a:pos x="107" y="118"/>
                </a:cxn>
                <a:cxn ang="0">
                  <a:pos x="120" y="106"/>
                </a:cxn>
                <a:cxn ang="0">
                  <a:pos x="132" y="93"/>
                </a:cxn>
                <a:cxn ang="0">
                  <a:pos x="145" y="80"/>
                </a:cxn>
                <a:cxn ang="0">
                  <a:pos x="158" y="67"/>
                </a:cxn>
                <a:cxn ang="0">
                  <a:pos x="158" y="67"/>
                </a:cxn>
                <a:cxn ang="0">
                  <a:pos x="190" y="38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2" y="8"/>
                </a:cxn>
                <a:cxn ang="0">
                  <a:pos x="222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2" h="216">
                  <a:moveTo>
                    <a:pt x="213" y="1"/>
                  </a:moveTo>
                  <a:lnTo>
                    <a:pt x="213" y="1"/>
                  </a:lnTo>
                  <a:lnTo>
                    <a:pt x="185" y="29"/>
                  </a:lnTo>
                  <a:lnTo>
                    <a:pt x="154" y="55"/>
                  </a:lnTo>
                  <a:lnTo>
                    <a:pt x="126" y="81"/>
                  </a:lnTo>
                  <a:lnTo>
                    <a:pt x="113" y="95"/>
                  </a:lnTo>
                  <a:lnTo>
                    <a:pt x="98" y="110"/>
                  </a:lnTo>
                  <a:lnTo>
                    <a:pt x="98" y="110"/>
                  </a:lnTo>
                  <a:lnTo>
                    <a:pt x="86" y="122"/>
                  </a:lnTo>
                  <a:lnTo>
                    <a:pt x="73" y="133"/>
                  </a:lnTo>
                  <a:lnTo>
                    <a:pt x="47" y="157"/>
                  </a:lnTo>
                  <a:lnTo>
                    <a:pt x="34" y="167"/>
                  </a:lnTo>
                  <a:lnTo>
                    <a:pt x="21" y="180"/>
                  </a:lnTo>
                  <a:lnTo>
                    <a:pt x="11" y="194"/>
                  </a:lnTo>
                  <a:lnTo>
                    <a:pt x="1" y="208"/>
                  </a:lnTo>
                  <a:lnTo>
                    <a:pt x="1" y="208"/>
                  </a:lnTo>
                  <a:lnTo>
                    <a:pt x="0" y="211"/>
                  </a:lnTo>
                  <a:lnTo>
                    <a:pt x="0" y="212"/>
                  </a:lnTo>
                  <a:lnTo>
                    <a:pt x="3" y="216"/>
                  </a:lnTo>
                  <a:lnTo>
                    <a:pt x="7" y="216"/>
                  </a:lnTo>
                  <a:lnTo>
                    <a:pt x="9" y="216"/>
                  </a:lnTo>
                  <a:lnTo>
                    <a:pt x="11" y="213"/>
                  </a:lnTo>
                  <a:lnTo>
                    <a:pt x="11" y="213"/>
                  </a:lnTo>
                  <a:lnTo>
                    <a:pt x="20" y="200"/>
                  </a:lnTo>
                  <a:lnTo>
                    <a:pt x="30" y="187"/>
                  </a:lnTo>
                  <a:lnTo>
                    <a:pt x="42" y="174"/>
                  </a:lnTo>
                  <a:lnTo>
                    <a:pt x="54" y="162"/>
                  </a:lnTo>
                  <a:lnTo>
                    <a:pt x="81" y="139"/>
                  </a:lnTo>
                  <a:lnTo>
                    <a:pt x="107" y="118"/>
                  </a:lnTo>
                  <a:lnTo>
                    <a:pt x="107" y="118"/>
                  </a:lnTo>
                  <a:lnTo>
                    <a:pt x="120" y="106"/>
                  </a:lnTo>
                  <a:lnTo>
                    <a:pt x="132" y="93"/>
                  </a:lnTo>
                  <a:lnTo>
                    <a:pt x="145" y="80"/>
                  </a:lnTo>
                  <a:lnTo>
                    <a:pt x="158" y="67"/>
                  </a:lnTo>
                  <a:lnTo>
                    <a:pt x="158" y="67"/>
                  </a:lnTo>
                  <a:lnTo>
                    <a:pt x="190" y="38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2" y="8"/>
                  </a:lnTo>
                  <a:lnTo>
                    <a:pt x="222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chenying0907 755"/>
            <p:cNvSpPr>
              <a:spLocks/>
            </p:cNvSpPr>
            <p:nvPr/>
          </p:nvSpPr>
          <p:spPr bwMode="auto">
            <a:xfrm>
              <a:off x="2201863" y="3219450"/>
              <a:ext cx="152400" cy="155575"/>
            </a:xfrm>
            <a:custGeom>
              <a:avLst/>
              <a:gdLst/>
              <a:ahLst/>
              <a:cxnLst>
                <a:cxn ang="0">
                  <a:pos x="373" y="0"/>
                </a:cxn>
                <a:cxn ang="0">
                  <a:pos x="348" y="17"/>
                </a:cxn>
                <a:cxn ang="0">
                  <a:pos x="324" y="39"/>
                </a:cxn>
                <a:cxn ang="0">
                  <a:pos x="282" y="86"/>
                </a:cxn>
                <a:cxn ang="0">
                  <a:pos x="230" y="142"/>
                </a:cxn>
                <a:cxn ang="0">
                  <a:pos x="175" y="195"/>
                </a:cxn>
                <a:cxn ang="0">
                  <a:pos x="119" y="244"/>
                </a:cxn>
                <a:cxn ang="0">
                  <a:pos x="80" y="282"/>
                </a:cxn>
                <a:cxn ang="0">
                  <a:pos x="67" y="297"/>
                </a:cxn>
                <a:cxn ang="0">
                  <a:pos x="18" y="356"/>
                </a:cxn>
                <a:cxn ang="0">
                  <a:pos x="1" y="378"/>
                </a:cxn>
                <a:cxn ang="0">
                  <a:pos x="0" y="387"/>
                </a:cxn>
                <a:cxn ang="0">
                  <a:pos x="0" y="390"/>
                </a:cxn>
                <a:cxn ang="0">
                  <a:pos x="5" y="393"/>
                </a:cxn>
                <a:cxn ang="0">
                  <a:pos x="10" y="390"/>
                </a:cxn>
                <a:cxn ang="0">
                  <a:pos x="10" y="387"/>
                </a:cxn>
                <a:cxn ang="0">
                  <a:pos x="14" y="375"/>
                </a:cxn>
                <a:cxn ang="0">
                  <a:pos x="37" y="350"/>
                </a:cxn>
                <a:cxn ang="0">
                  <a:pos x="44" y="341"/>
                </a:cxn>
                <a:cxn ang="0">
                  <a:pos x="69" y="311"/>
                </a:cxn>
                <a:cxn ang="0">
                  <a:pos x="95" y="282"/>
                </a:cxn>
                <a:cxn ang="0">
                  <a:pos x="144" y="235"/>
                </a:cxn>
                <a:cxn ang="0">
                  <a:pos x="196" y="192"/>
                </a:cxn>
                <a:cxn ang="0">
                  <a:pos x="208" y="183"/>
                </a:cxn>
                <a:cxn ang="0">
                  <a:pos x="242" y="149"/>
                </a:cxn>
                <a:cxn ang="0">
                  <a:pos x="284" y="102"/>
                </a:cxn>
                <a:cxn ang="0">
                  <a:pos x="327" y="51"/>
                </a:cxn>
                <a:cxn ang="0">
                  <a:pos x="352" y="27"/>
                </a:cxn>
                <a:cxn ang="0">
                  <a:pos x="379" y="10"/>
                </a:cxn>
                <a:cxn ang="0">
                  <a:pos x="381" y="9"/>
                </a:cxn>
                <a:cxn ang="0">
                  <a:pos x="382" y="5"/>
                </a:cxn>
                <a:cxn ang="0">
                  <a:pos x="378" y="0"/>
                </a:cxn>
                <a:cxn ang="0">
                  <a:pos x="373" y="0"/>
                </a:cxn>
              </a:cxnLst>
              <a:rect l="0" t="0" r="r" b="b"/>
              <a:pathLst>
                <a:path w="382" h="393">
                  <a:moveTo>
                    <a:pt x="373" y="0"/>
                  </a:moveTo>
                  <a:lnTo>
                    <a:pt x="373" y="0"/>
                  </a:lnTo>
                  <a:lnTo>
                    <a:pt x="360" y="8"/>
                  </a:lnTo>
                  <a:lnTo>
                    <a:pt x="348" y="17"/>
                  </a:lnTo>
                  <a:lnTo>
                    <a:pt x="335" y="27"/>
                  </a:lnTo>
                  <a:lnTo>
                    <a:pt x="324" y="39"/>
                  </a:lnTo>
                  <a:lnTo>
                    <a:pt x="303" y="63"/>
                  </a:lnTo>
                  <a:lnTo>
                    <a:pt x="282" y="86"/>
                  </a:lnTo>
                  <a:lnTo>
                    <a:pt x="282" y="86"/>
                  </a:lnTo>
                  <a:lnTo>
                    <a:pt x="230" y="142"/>
                  </a:lnTo>
                  <a:lnTo>
                    <a:pt x="203" y="168"/>
                  </a:lnTo>
                  <a:lnTo>
                    <a:pt x="175" y="195"/>
                  </a:lnTo>
                  <a:lnTo>
                    <a:pt x="175" y="195"/>
                  </a:lnTo>
                  <a:lnTo>
                    <a:pt x="119" y="244"/>
                  </a:lnTo>
                  <a:lnTo>
                    <a:pt x="93" y="269"/>
                  </a:lnTo>
                  <a:lnTo>
                    <a:pt x="80" y="282"/>
                  </a:lnTo>
                  <a:lnTo>
                    <a:pt x="67" y="297"/>
                  </a:lnTo>
                  <a:lnTo>
                    <a:pt x="67" y="297"/>
                  </a:lnTo>
                  <a:lnTo>
                    <a:pt x="18" y="356"/>
                  </a:lnTo>
                  <a:lnTo>
                    <a:pt x="18" y="356"/>
                  </a:lnTo>
                  <a:lnTo>
                    <a:pt x="5" y="370"/>
                  </a:lnTo>
                  <a:lnTo>
                    <a:pt x="1" y="378"/>
                  </a:lnTo>
                  <a:lnTo>
                    <a:pt x="0" y="383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90"/>
                  </a:lnTo>
                  <a:lnTo>
                    <a:pt x="1" y="392"/>
                  </a:lnTo>
                  <a:lnTo>
                    <a:pt x="5" y="393"/>
                  </a:lnTo>
                  <a:lnTo>
                    <a:pt x="9" y="392"/>
                  </a:lnTo>
                  <a:lnTo>
                    <a:pt x="10" y="390"/>
                  </a:lnTo>
                  <a:lnTo>
                    <a:pt x="10" y="387"/>
                  </a:lnTo>
                  <a:lnTo>
                    <a:pt x="10" y="387"/>
                  </a:lnTo>
                  <a:lnTo>
                    <a:pt x="12" y="382"/>
                  </a:lnTo>
                  <a:lnTo>
                    <a:pt x="14" y="375"/>
                  </a:lnTo>
                  <a:lnTo>
                    <a:pt x="25" y="363"/>
                  </a:lnTo>
                  <a:lnTo>
                    <a:pt x="37" y="350"/>
                  </a:lnTo>
                  <a:lnTo>
                    <a:pt x="44" y="341"/>
                  </a:lnTo>
                  <a:lnTo>
                    <a:pt x="44" y="341"/>
                  </a:lnTo>
                  <a:lnTo>
                    <a:pt x="56" y="325"/>
                  </a:lnTo>
                  <a:lnTo>
                    <a:pt x="69" y="311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119" y="259"/>
                  </a:lnTo>
                  <a:lnTo>
                    <a:pt x="144" y="235"/>
                  </a:lnTo>
                  <a:lnTo>
                    <a:pt x="170" y="213"/>
                  </a:lnTo>
                  <a:lnTo>
                    <a:pt x="196" y="192"/>
                  </a:lnTo>
                  <a:lnTo>
                    <a:pt x="196" y="192"/>
                  </a:lnTo>
                  <a:lnTo>
                    <a:pt x="208" y="183"/>
                  </a:lnTo>
                  <a:lnTo>
                    <a:pt x="220" y="172"/>
                  </a:lnTo>
                  <a:lnTo>
                    <a:pt x="242" y="149"/>
                  </a:lnTo>
                  <a:lnTo>
                    <a:pt x="284" y="102"/>
                  </a:lnTo>
                  <a:lnTo>
                    <a:pt x="284" y="102"/>
                  </a:lnTo>
                  <a:lnTo>
                    <a:pt x="305" y="77"/>
                  </a:lnTo>
                  <a:lnTo>
                    <a:pt x="327" y="51"/>
                  </a:lnTo>
                  <a:lnTo>
                    <a:pt x="340" y="39"/>
                  </a:lnTo>
                  <a:lnTo>
                    <a:pt x="352" y="27"/>
                  </a:lnTo>
                  <a:lnTo>
                    <a:pt x="365" y="18"/>
                  </a:lnTo>
                  <a:lnTo>
                    <a:pt x="379" y="10"/>
                  </a:lnTo>
                  <a:lnTo>
                    <a:pt x="379" y="10"/>
                  </a:lnTo>
                  <a:lnTo>
                    <a:pt x="381" y="9"/>
                  </a:lnTo>
                  <a:lnTo>
                    <a:pt x="382" y="6"/>
                  </a:lnTo>
                  <a:lnTo>
                    <a:pt x="382" y="5"/>
                  </a:lnTo>
                  <a:lnTo>
                    <a:pt x="381" y="2"/>
                  </a:lnTo>
                  <a:lnTo>
                    <a:pt x="378" y="0"/>
                  </a:lnTo>
                  <a:lnTo>
                    <a:pt x="375" y="0"/>
                  </a:lnTo>
                  <a:lnTo>
                    <a:pt x="373" y="0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chenying0907 756"/>
            <p:cNvSpPr>
              <a:spLocks/>
            </p:cNvSpPr>
            <p:nvPr/>
          </p:nvSpPr>
          <p:spPr bwMode="auto">
            <a:xfrm>
              <a:off x="2279651" y="3287713"/>
              <a:ext cx="139700" cy="149225"/>
            </a:xfrm>
            <a:custGeom>
              <a:avLst/>
              <a:gdLst/>
              <a:ahLst/>
              <a:cxnLst>
                <a:cxn ang="0">
                  <a:pos x="343" y="4"/>
                </a:cxn>
                <a:cxn ang="0">
                  <a:pos x="338" y="13"/>
                </a:cxn>
                <a:cxn ang="0">
                  <a:pos x="312" y="45"/>
                </a:cxn>
                <a:cxn ang="0">
                  <a:pos x="288" y="71"/>
                </a:cxn>
                <a:cxn ang="0">
                  <a:pos x="263" y="97"/>
                </a:cxn>
                <a:cxn ang="0">
                  <a:pos x="161" y="195"/>
                </a:cxn>
                <a:cxn ang="0">
                  <a:pos x="117" y="241"/>
                </a:cxn>
                <a:cxn ang="0">
                  <a:pos x="74" y="288"/>
                </a:cxn>
                <a:cxn ang="0">
                  <a:pos x="65" y="297"/>
                </a:cxn>
                <a:cxn ang="0">
                  <a:pos x="46" y="315"/>
                </a:cxn>
                <a:cxn ang="0">
                  <a:pos x="38" y="326"/>
                </a:cxn>
                <a:cxn ang="0">
                  <a:pos x="24" y="349"/>
                </a:cxn>
                <a:cxn ang="0">
                  <a:pos x="16" y="360"/>
                </a:cxn>
                <a:cxn ang="0">
                  <a:pos x="4" y="365"/>
                </a:cxn>
                <a:cxn ang="0">
                  <a:pos x="3" y="366"/>
                </a:cxn>
                <a:cxn ang="0">
                  <a:pos x="0" y="372"/>
                </a:cxn>
                <a:cxn ang="0">
                  <a:pos x="4" y="375"/>
                </a:cxn>
                <a:cxn ang="0">
                  <a:pos x="12" y="377"/>
                </a:cxn>
                <a:cxn ang="0">
                  <a:pos x="15" y="375"/>
                </a:cxn>
                <a:cxn ang="0">
                  <a:pos x="17" y="373"/>
                </a:cxn>
                <a:cxn ang="0">
                  <a:pos x="28" y="362"/>
                </a:cxn>
                <a:cxn ang="0">
                  <a:pos x="45" y="339"/>
                </a:cxn>
                <a:cxn ang="0">
                  <a:pos x="63" y="315"/>
                </a:cxn>
                <a:cxn ang="0">
                  <a:pos x="89" y="288"/>
                </a:cxn>
                <a:cxn ang="0">
                  <a:pos x="142" y="230"/>
                </a:cxn>
                <a:cxn ang="0">
                  <a:pos x="171" y="203"/>
                </a:cxn>
                <a:cxn ang="0">
                  <a:pos x="198" y="178"/>
                </a:cxn>
                <a:cxn ang="0">
                  <a:pos x="278" y="97"/>
                </a:cxn>
                <a:cxn ang="0">
                  <a:pos x="304" y="72"/>
                </a:cxn>
                <a:cxn ang="0">
                  <a:pos x="328" y="45"/>
                </a:cxn>
                <a:cxn ang="0">
                  <a:pos x="335" y="35"/>
                </a:cxn>
                <a:cxn ang="0">
                  <a:pos x="350" y="17"/>
                </a:cxn>
                <a:cxn ang="0">
                  <a:pos x="354" y="7"/>
                </a:cxn>
                <a:cxn ang="0">
                  <a:pos x="354" y="4"/>
                </a:cxn>
                <a:cxn ang="0">
                  <a:pos x="350" y="0"/>
                </a:cxn>
                <a:cxn ang="0">
                  <a:pos x="345" y="1"/>
                </a:cxn>
                <a:cxn ang="0">
                  <a:pos x="343" y="4"/>
                </a:cxn>
              </a:cxnLst>
              <a:rect l="0" t="0" r="r" b="b"/>
              <a:pathLst>
                <a:path w="354" h="377">
                  <a:moveTo>
                    <a:pt x="343" y="4"/>
                  </a:moveTo>
                  <a:lnTo>
                    <a:pt x="343" y="4"/>
                  </a:lnTo>
                  <a:lnTo>
                    <a:pt x="342" y="8"/>
                  </a:lnTo>
                  <a:lnTo>
                    <a:pt x="338" y="13"/>
                  </a:lnTo>
                  <a:lnTo>
                    <a:pt x="329" y="25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288" y="71"/>
                  </a:lnTo>
                  <a:lnTo>
                    <a:pt x="263" y="97"/>
                  </a:lnTo>
                  <a:lnTo>
                    <a:pt x="263" y="97"/>
                  </a:lnTo>
                  <a:lnTo>
                    <a:pt x="212" y="147"/>
                  </a:lnTo>
                  <a:lnTo>
                    <a:pt x="161" y="195"/>
                  </a:lnTo>
                  <a:lnTo>
                    <a:pt x="161" y="195"/>
                  </a:lnTo>
                  <a:lnTo>
                    <a:pt x="117" y="241"/>
                  </a:lnTo>
                  <a:lnTo>
                    <a:pt x="96" y="263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65" y="297"/>
                  </a:lnTo>
                  <a:lnTo>
                    <a:pt x="55" y="306"/>
                  </a:lnTo>
                  <a:lnTo>
                    <a:pt x="46" y="315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2" y="336"/>
                  </a:lnTo>
                  <a:lnTo>
                    <a:pt x="24" y="349"/>
                  </a:lnTo>
                  <a:lnTo>
                    <a:pt x="20" y="355"/>
                  </a:lnTo>
                  <a:lnTo>
                    <a:pt x="16" y="360"/>
                  </a:lnTo>
                  <a:lnTo>
                    <a:pt x="11" y="362"/>
                  </a:lnTo>
                  <a:lnTo>
                    <a:pt x="4" y="365"/>
                  </a:lnTo>
                  <a:lnTo>
                    <a:pt x="4" y="365"/>
                  </a:lnTo>
                  <a:lnTo>
                    <a:pt x="3" y="366"/>
                  </a:lnTo>
                  <a:lnTo>
                    <a:pt x="2" y="368"/>
                  </a:lnTo>
                  <a:lnTo>
                    <a:pt x="0" y="372"/>
                  </a:lnTo>
                  <a:lnTo>
                    <a:pt x="2" y="374"/>
                  </a:lnTo>
                  <a:lnTo>
                    <a:pt x="4" y="375"/>
                  </a:lnTo>
                  <a:lnTo>
                    <a:pt x="6" y="377"/>
                  </a:lnTo>
                  <a:lnTo>
                    <a:pt x="12" y="377"/>
                  </a:lnTo>
                  <a:lnTo>
                    <a:pt x="12" y="377"/>
                  </a:lnTo>
                  <a:lnTo>
                    <a:pt x="15" y="375"/>
                  </a:lnTo>
                  <a:lnTo>
                    <a:pt x="17" y="373"/>
                  </a:lnTo>
                  <a:lnTo>
                    <a:pt x="17" y="373"/>
                  </a:lnTo>
                  <a:lnTo>
                    <a:pt x="23" y="368"/>
                  </a:lnTo>
                  <a:lnTo>
                    <a:pt x="28" y="362"/>
                  </a:lnTo>
                  <a:lnTo>
                    <a:pt x="28" y="362"/>
                  </a:lnTo>
                  <a:lnTo>
                    <a:pt x="45" y="339"/>
                  </a:lnTo>
                  <a:lnTo>
                    <a:pt x="53" y="327"/>
                  </a:lnTo>
                  <a:lnTo>
                    <a:pt x="63" y="315"/>
                  </a:lnTo>
                  <a:lnTo>
                    <a:pt x="63" y="315"/>
                  </a:lnTo>
                  <a:lnTo>
                    <a:pt x="89" y="288"/>
                  </a:lnTo>
                  <a:lnTo>
                    <a:pt x="116" y="258"/>
                  </a:lnTo>
                  <a:lnTo>
                    <a:pt x="142" y="230"/>
                  </a:lnTo>
                  <a:lnTo>
                    <a:pt x="155" y="216"/>
                  </a:lnTo>
                  <a:lnTo>
                    <a:pt x="171" y="203"/>
                  </a:lnTo>
                  <a:lnTo>
                    <a:pt x="171" y="203"/>
                  </a:lnTo>
                  <a:lnTo>
                    <a:pt x="198" y="178"/>
                  </a:lnTo>
                  <a:lnTo>
                    <a:pt x="225" y="152"/>
                  </a:lnTo>
                  <a:lnTo>
                    <a:pt x="278" y="97"/>
                  </a:lnTo>
                  <a:lnTo>
                    <a:pt x="278" y="97"/>
                  </a:lnTo>
                  <a:lnTo>
                    <a:pt x="304" y="72"/>
                  </a:lnTo>
                  <a:lnTo>
                    <a:pt x="316" y="59"/>
                  </a:lnTo>
                  <a:lnTo>
                    <a:pt x="328" y="45"/>
                  </a:lnTo>
                  <a:lnTo>
                    <a:pt x="328" y="45"/>
                  </a:lnTo>
                  <a:lnTo>
                    <a:pt x="335" y="35"/>
                  </a:lnTo>
                  <a:lnTo>
                    <a:pt x="343" y="26"/>
                  </a:lnTo>
                  <a:lnTo>
                    <a:pt x="350" y="17"/>
                  </a:lnTo>
                  <a:lnTo>
                    <a:pt x="352" y="12"/>
                  </a:lnTo>
                  <a:lnTo>
                    <a:pt x="354" y="7"/>
                  </a:lnTo>
                  <a:lnTo>
                    <a:pt x="354" y="7"/>
                  </a:lnTo>
                  <a:lnTo>
                    <a:pt x="354" y="4"/>
                  </a:lnTo>
                  <a:lnTo>
                    <a:pt x="354" y="3"/>
                  </a:lnTo>
                  <a:lnTo>
                    <a:pt x="350" y="0"/>
                  </a:lnTo>
                  <a:lnTo>
                    <a:pt x="346" y="0"/>
                  </a:lnTo>
                  <a:lnTo>
                    <a:pt x="345" y="1"/>
                  </a:lnTo>
                  <a:lnTo>
                    <a:pt x="343" y="4"/>
                  </a:lnTo>
                  <a:lnTo>
                    <a:pt x="34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0" name="chenying0907 757"/>
            <p:cNvSpPr>
              <a:spLocks/>
            </p:cNvSpPr>
            <p:nvPr/>
          </p:nvSpPr>
          <p:spPr bwMode="auto">
            <a:xfrm>
              <a:off x="2127251" y="3116263"/>
              <a:ext cx="30163" cy="3492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61" y="1"/>
                </a:cxn>
                <a:cxn ang="0">
                  <a:pos x="57" y="4"/>
                </a:cxn>
                <a:cxn ang="0">
                  <a:pos x="51" y="9"/>
                </a:cxn>
                <a:cxn ang="0">
                  <a:pos x="45" y="17"/>
                </a:cxn>
                <a:cxn ang="0">
                  <a:pos x="40" y="25"/>
                </a:cxn>
                <a:cxn ang="0">
                  <a:pos x="40" y="25"/>
                </a:cxn>
                <a:cxn ang="0">
                  <a:pos x="31" y="38"/>
                </a:cxn>
                <a:cxn ang="0">
                  <a:pos x="20" y="51"/>
                </a:cxn>
                <a:cxn ang="0">
                  <a:pos x="11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9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5" y="86"/>
                </a:cxn>
                <a:cxn ang="0">
                  <a:pos x="5" y="86"/>
                </a:cxn>
                <a:cxn ang="0">
                  <a:pos x="9" y="85"/>
                </a:cxn>
                <a:cxn ang="0">
                  <a:pos x="13" y="83"/>
                </a:cxn>
                <a:cxn ang="0">
                  <a:pos x="14" y="80"/>
                </a:cxn>
                <a:cxn ang="0">
                  <a:pos x="15" y="76"/>
                </a:cxn>
                <a:cxn ang="0">
                  <a:pos x="15" y="76"/>
                </a:cxn>
                <a:cxn ang="0">
                  <a:pos x="30" y="60"/>
                </a:cxn>
                <a:cxn ang="0">
                  <a:pos x="41" y="43"/>
                </a:cxn>
                <a:cxn ang="0">
                  <a:pos x="41" y="43"/>
                </a:cxn>
                <a:cxn ang="0">
                  <a:pos x="53" y="25"/>
                </a:cxn>
                <a:cxn ang="0">
                  <a:pos x="61" y="16"/>
                </a:cxn>
                <a:cxn ang="0">
                  <a:pos x="65" y="13"/>
                </a:cxn>
                <a:cxn ang="0">
                  <a:pos x="69" y="12"/>
                </a:cxn>
                <a:cxn ang="0">
                  <a:pos x="69" y="12"/>
                </a:cxn>
                <a:cxn ang="0">
                  <a:pos x="71" y="11"/>
                </a:cxn>
                <a:cxn ang="0">
                  <a:pos x="73" y="9"/>
                </a:cxn>
                <a:cxn ang="0">
                  <a:pos x="73" y="8"/>
                </a:cxn>
                <a:cxn ang="0">
                  <a:pos x="73" y="5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73" h="86">
                  <a:moveTo>
                    <a:pt x="66" y="0"/>
                  </a:moveTo>
                  <a:lnTo>
                    <a:pt x="66" y="0"/>
                  </a:lnTo>
                  <a:lnTo>
                    <a:pt x="61" y="1"/>
                  </a:lnTo>
                  <a:lnTo>
                    <a:pt x="57" y="4"/>
                  </a:lnTo>
                  <a:lnTo>
                    <a:pt x="51" y="9"/>
                  </a:lnTo>
                  <a:lnTo>
                    <a:pt x="45" y="17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31" y="38"/>
                  </a:lnTo>
                  <a:lnTo>
                    <a:pt x="20" y="51"/>
                  </a:lnTo>
                  <a:lnTo>
                    <a:pt x="11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9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9" y="85"/>
                  </a:lnTo>
                  <a:lnTo>
                    <a:pt x="13" y="83"/>
                  </a:lnTo>
                  <a:lnTo>
                    <a:pt x="14" y="80"/>
                  </a:lnTo>
                  <a:lnTo>
                    <a:pt x="15" y="76"/>
                  </a:lnTo>
                  <a:lnTo>
                    <a:pt x="15" y="76"/>
                  </a:lnTo>
                  <a:lnTo>
                    <a:pt x="30" y="60"/>
                  </a:lnTo>
                  <a:lnTo>
                    <a:pt x="41" y="43"/>
                  </a:lnTo>
                  <a:lnTo>
                    <a:pt x="41" y="43"/>
                  </a:lnTo>
                  <a:lnTo>
                    <a:pt x="53" y="25"/>
                  </a:lnTo>
                  <a:lnTo>
                    <a:pt x="61" y="16"/>
                  </a:lnTo>
                  <a:lnTo>
                    <a:pt x="65" y="13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71" y="11"/>
                  </a:lnTo>
                  <a:lnTo>
                    <a:pt x="73" y="9"/>
                  </a:lnTo>
                  <a:lnTo>
                    <a:pt x="73" y="8"/>
                  </a:lnTo>
                  <a:lnTo>
                    <a:pt x="73" y="5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chenying0907 758"/>
            <p:cNvSpPr>
              <a:spLocks/>
            </p:cNvSpPr>
            <p:nvPr/>
          </p:nvSpPr>
          <p:spPr bwMode="auto">
            <a:xfrm>
              <a:off x="2201863" y="3116263"/>
              <a:ext cx="23813" cy="25400"/>
            </a:xfrm>
            <a:custGeom>
              <a:avLst/>
              <a:gdLst/>
              <a:ahLst/>
              <a:cxnLst>
                <a:cxn ang="0">
                  <a:pos x="49" y="1"/>
                </a:cxn>
                <a:cxn ang="0">
                  <a:pos x="49" y="1"/>
                </a:cxn>
                <a:cxn ang="0">
                  <a:pos x="34" y="12"/>
                </a:cxn>
                <a:cxn ang="0">
                  <a:pos x="21" y="25"/>
                </a:cxn>
                <a:cxn ang="0">
                  <a:pos x="14" y="32"/>
                </a:cxn>
                <a:cxn ang="0">
                  <a:pos x="9" y="39"/>
                </a:cxn>
                <a:cxn ang="0">
                  <a:pos x="5" y="47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2" y="62"/>
                </a:cxn>
                <a:cxn ang="0">
                  <a:pos x="4" y="63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1" y="59"/>
                </a:cxn>
                <a:cxn ang="0">
                  <a:pos x="11" y="59"/>
                </a:cxn>
                <a:cxn ang="0">
                  <a:pos x="15" y="51"/>
                </a:cxn>
                <a:cxn ang="0">
                  <a:pos x="19" y="45"/>
                </a:cxn>
                <a:cxn ang="0">
                  <a:pos x="30" y="32"/>
                </a:cxn>
                <a:cxn ang="0">
                  <a:pos x="41" y="21"/>
                </a:cxn>
                <a:cxn ang="0">
                  <a:pos x="55" y="11"/>
                </a:cxn>
                <a:cxn ang="0">
                  <a:pos x="55" y="11"/>
                </a:cxn>
                <a:cxn ang="0">
                  <a:pos x="56" y="9"/>
                </a:cxn>
                <a:cxn ang="0">
                  <a:pos x="57" y="7"/>
                </a:cxn>
                <a:cxn ang="0">
                  <a:pos x="56" y="3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1" y="0"/>
                </a:cxn>
                <a:cxn ang="0">
                  <a:pos x="49" y="1"/>
                </a:cxn>
                <a:cxn ang="0">
                  <a:pos x="49" y="1"/>
                </a:cxn>
              </a:cxnLst>
              <a:rect l="0" t="0" r="r" b="b"/>
              <a:pathLst>
                <a:path w="57" h="63">
                  <a:moveTo>
                    <a:pt x="49" y="1"/>
                  </a:moveTo>
                  <a:lnTo>
                    <a:pt x="49" y="1"/>
                  </a:lnTo>
                  <a:lnTo>
                    <a:pt x="34" y="12"/>
                  </a:lnTo>
                  <a:lnTo>
                    <a:pt x="21" y="25"/>
                  </a:lnTo>
                  <a:lnTo>
                    <a:pt x="14" y="32"/>
                  </a:lnTo>
                  <a:lnTo>
                    <a:pt x="9" y="39"/>
                  </a:lnTo>
                  <a:lnTo>
                    <a:pt x="5" y="47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2" y="62"/>
                  </a:lnTo>
                  <a:lnTo>
                    <a:pt x="4" y="63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5" y="51"/>
                  </a:lnTo>
                  <a:lnTo>
                    <a:pt x="19" y="45"/>
                  </a:lnTo>
                  <a:lnTo>
                    <a:pt x="30" y="32"/>
                  </a:lnTo>
                  <a:lnTo>
                    <a:pt x="41" y="2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6" y="9"/>
                  </a:lnTo>
                  <a:lnTo>
                    <a:pt x="57" y="7"/>
                  </a:lnTo>
                  <a:lnTo>
                    <a:pt x="56" y="3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chenying0907 759"/>
            <p:cNvSpPr>
              <a:spLocks/>
            </p:cNvSpPr>
            <p:nvPr/>
          </p:nvSpPr>
          <p:spPr bwMode="auto">
            <a:xfrm>
              <a:off x="2263776" y="3103563"/>
              <a:ext cx="25400" cy="36513"/>
            </a:xfrm>
            <a:custGeom>
              <a:avLst/>
              <a:gdLst/>
              <a:ahLst/>
              <a:cxnLst>
                <a:cxn ang="0">
                  <a:pos x="51" y="3"/>
                </a:cxn>
                <a:cxn ang="0">
                  <a:pos x="51" y="3"/>
                </a:cxn>
                <a:cxn ang="0">
                  <a:pos x="36" y="22"/>
                </a:cxn>
                <a:cxn ang="0">
                  <a:pos x="21" y="41"/>
                </a:cxn>
                <a:cxn ang="0">
                  <a:pos x="13" y="51"/>
                </a:cxn>
                <a:cxn ang="0">
                  <a:pos x="8" y="60"/>
                </a:cxn>
                <a:cxn ang="0">
                  <a:pos x="3" y="7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9"/>
                </a:cxn>
                <a:cxn ang="0">
                  <a:pos x="4" y="92"/>
                </a:cxn>
                <a:cxn ang="0">
                  <a:pos x="8" y="90"/>
                </a:cxn>
                <a:cxn ang="0">
                  <a:pos x="9" y="89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13" y="76"/>
                </a:cxn>
                <a:cxn ang="0">
                  <a:pos x="19" y="64"/>
                </a:cxn>
                <a:cxn ang="0">
                  <a:pos x="25" y="55"/>
                </a:cxn>
                <a:cxn ang="0">
                  <a:pos x="32" y="45"/>
                </a:cxn>
                <a:cxn ang="0">
                  <a:pos x="46" y="26"/>
                </a:cxn>
                <a:cxn ang="0">
                  <a:pos x="62" y="9"/>
                </a:cxn>
                <a:cxn ang="0">
                  <a:pos x="62" y="9"/>
                </a:cxn>
                <a:cxn ang="0">
                  <a:pos x="63" y="7"/>
                </a:cxn>
                <a:cxn ang="0">
                  <a:pos x="63" y="4"/>
                </a:cxn>
                <a:cxn ang="0">
                  <a:pos x="62" y="3"/>
                </a:cxn>
                <a:cxn ang="0">
                  <a:pos x="60" y="1"/>
                </a:cxn>
                <a:cxn ang="0">
                  <a:pos x="55" y="0"/>
                </a:cxn>
                <a:cxn ang="0">
                  <a:pos x="54" y="1"/>
                </a:cxn>
                <a:cxn ang="0">
                  <a:pos x="51" y="3"/>
                </a:cxn>
                <a:cxn ang="0">
                  <a:pos x="51" y="3"/>
                </a:cxn>
              </a:cxnLst>
              <a:rect l="0" t="0" r="r" b="b"/>
              <a:pathLst>
                <a:path w="63" h="92">
                  <a:moveTo>
                    <a:pt x="51" y="3"/>
                  </a:moveTo>
                  <a:lnTo>
                    <a:pt x="51" y="3"/>
                  </a:lnTo>
                  <a:lnTo>
                    <a:pt x="36" y="22"/>
                  </a:lnTo>
                  <a:lnTo>
                    <a:pt x="21" y="41"/>
                  </a:lnTo>
                  <a:lnTo>
                    <a:pt x="13" y="51"/>
                  </a:lnTo>
                  <a:lnTo>
                    <a:pt x="8" y="60"/>
                  </a:lnTo>
                  <a:lnTo>
                    <a:pt x="3" y="7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2"/>
                  </a:lnTo>
                  <a:lnTo>
                    <a:pt x="8" y="90"/>
                  </a:lnTo>
                  <a:lnTo>
                    <a:pt x="9" y="89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76"/>
                  </a:lnTo>
                  <a:lnTo>
                    <a:pt x="19" y="64"/>
                  </a:lnTo>
                  <a:lnTo>
                    <a:pt x="25" y="55"/>
                  </a:lnTo>
                  <a:lnTo>
                    <a:pt x="32" y="45"/>
                  </a:lnTo>
                  <a:lnTo>
                    <a:pt x="46" y="26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7"/>
                  </a:lnTo>
                  <a:lnTo>
                    <a:pt x="63" y="4"/>
                  </a:lnTo>
                  <a:lnTo>
                    <a:pt x="62" y="3"/>
                  </a:lnTo>
                  <a:lnTo>
                    <a:pt x="60" y="1"/>
                  </a:lnTo>
                  <a:lnTo>
                    <a:pt x="55" y="0"/>
                  </a:lnTo>
                  <a:lnTo>
                    <a:pt x="54" y="1"/>
                  </a:lnTo>
                  <a:lnTo>
                    <a:pt x="51" y="3"/>
                  </a:lnTo>
                  <a:lnTo>
                    <a:pt x="51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chenying0907 760"/>
            <p:cNvSpPr>
              <a:spLocks/>
            </p:cNvSpPr>
            <p:nvPr/>
          </p:nvSpPr>
          <p:spPr bwMode="auto">
            <a:xfrm>
              <a:off x="2312988" y="3111500"/>
              <a:ext cx="20638" cy="31750"/>
            </a:xfrm>
            <a:custGeom>
              <a:avLst/>
              <a:gdLst/>
              <a:ahLst/>
              <a:cxnLst>
                <a:cxn ang="0">
                  <a:pos x="41" y="3"/>
                </a:cxn>
                <a:cxn ang="0">
                  <a:pos x="41" y="3"/>
                </a:cxn>
                <a:cxn ang="0">
                  <a:pos x="35" y="11"/>
                </a:cxn>
                <a:cxn ang="0">
                  <a:pos x="30" y="19"/>
                </a:cxn>
                <a:cxn ang="0">
                  <a:pos x="20" y="37"/>
                </a:cxn>
                <a:cxn ang="0">
                  <a:pos x="11" y="55"/>
                </a:cxn>
                <a:cxn ang="0">
                  <a:pos x="6" y="63"/>
                </a:cxn>
                <a:cxn ang="0">
                  <a:pos x="1" y="72"/>
                </a:cxn>
                <a:cxn ang="0">
                  <a:pos x="1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1" y="79"/>
                </a:cxn>
                <a:cxn ang="0">
                  <a:pos x="2" y="80"/>
                </a:cxn>
                <a:cxn ang="0">
                  <a:pos x="7" y="80"/>
                </a:cxn>
                <a:cxn ang="0">
                  <a:pos x="9" y="80"/>
                </a:cxn>
                <a:cxn ang="0">
                  <a:pos x="11" y="78"/>
                </a:cxn>
                <a:cxn ang="0">
                  <a:pos x="11" y="78"/>
                </a:cxn>
                <a:cxn ang="0">
                  <a:pos x="17" y="70"/>
                </a:cxn>
                <a:cxn ang="0">
                  <a:pos x="20" y="62"/>
                </a:cxn>
                <a:cxn ang="0">
                  <a:pos x="30" y="44"/>
                </a:cxn>
                <a:cxn ang="0">
                  <a:pos x="39" y="27"/>
                </a:cxn>
                <a:cxn ang="0">
                  <a:pos x="44" y="19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51" y="8"/>
                </a:cxn>
                <a:cxn ang="0">
                  <a:pos x="52" y="7"/>
                </a:cxn>
                <a:cxn ang="0">
                  <a:pos x="49" y="3"/>
                </a:cxn>
                <a:cxn ang="0">
                  <a:pos x="45" y="0"/>
                </a:cxn>
                <a:cxn ang="0">
                  <a:pos x="44" y="2"/>
                </a:cxn>
                <a:cxn ang="0">
                  <a:pos x="41" y="3"/>
                </a:cxn>
                <a:cxn ang="0">
                  <a:pos x="41" y="3"/>
                </a:cxn>
              </a:cxnLst>
              <a:rect l="0" t="0" r="r" b="b"/>
              <a:pathLst>
                <a:path w="52" h="80">
                  <a:moveTo>
                    <a:pt x="41" y="3"/>
                  </a:moveTo>
                  <a:lnTo>
                    <a:pt x="41" y="3"/>
                  </a:lnTo>
                  <a:lnTo>
                    <a:pt x="35" y="11"/>
                  </a:lnTo>
                  <a:lnTo>
                    <a:pt x="30" y="19"/>
                  </a:lnTo>
                  <a:lnTo>
                    <a:pt x="20" y="37"/>
                  </a:lnTo>
                  <a:lnTo>
                    <a:pt x="11" y="55"/>
                  </a:lnTo>
                  <a:lnTo>
                    <a:pt x="6" y="63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1" y="79"/>
                  </a:lnTo>
                  <a:lnTo>
                    <a:pt x="2" y="80"/>
                  </a:lnTo>
                  <a:lnTo>
                    <a:pt x="7" y="80"/>
                  </a:lnTo>
                  <a:lnTo>
                    <a:pt x="9" y="80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7" y="70"/>
                  </a:lnTo>
                  <a:lnTo>
                    <a:pt x="20" y="62"/>
                  </a:lnTo>
                  <a:lnTo>
                    <a:pt x="30" y="44"/>
                  </a:lnTo>
                  <a:lnTo>
                    <a:pt x="39" y="27"/>
                  </a:lnTo>
                  <a:lnTo>
                    <a:pt x="44" y="19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51" y="8"/>
                  </a:lnTo>
                  <a:lnTo>
                    <a:pt x="52" y="7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4" y="2"/>
                  </a:lnTo>
                  <a:lnTo>
                    <a:pt x="41" y="3"/>
                  </a:lnTo>
                  <a:lnTo>
                    <a:pt x="41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4" name="chenying0907 761"/>
            <p:cNvSpPr>
              <a:spLocks/>
            </p:cNvSpPr>
            <p:nvPr/>
          </p:nvSpPr>
          <p:spPr bwMode="auto">
            <a:xfrm>
              <a:off x="2360613" y="3116263"/>
              <a:ext cx="25400" cy="30163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39" y="17"/>
                </a:cxn>
                <a:cxn ang="0">
                  <a:pos x="25" y="32"/>
                </a:cxn>
                <a:cxn ang="0">
                  <a:pos x="12" y="49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4" y="73"/>
                </a:cxn>
                <a:cxn ang="0">
                  <a:pos x="8" y="75"/>
                </a:cxn>
                <a:cxn ang="0">
                  <a:pos x="9" y="73"/>
                </a:cxn>
                <a:cxn ang="0">
                  <a:pos x="10" y="72"/>
                </a:cxn>
                <a:cxn ang="0">
                  <a:pos x="10" y="72"/>
                </a:cxn>
                <a:cxn ang="0">
                  <a:pos x="21" y="55"/>
                </a:cxn>
                <a:cxn ang="0">
                  <a:pos x="34" y="39"/>
                </a:cxn>
                <a:cxn ang="0">
                  <a:pos x="47" y="24"/>
                </a:cxn>
                <a:cxn ang="0">
                  <a:pos x="61" y="11"/>
                </a:cxn>
                <a:cxn ang="0">
                  <a:pos x="61" y="11"/>
                </a:cxn>
                <a:cxn ang="0">
                  <a:pos x="63" y="8"/>
                </a:cxn>
                <a:cxn ang="0">
                  <a:pos x="63" y="5"/>
                </a:cxn>
                <a:cxn ang="0">
                  <a:pos x="61" y="3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3" h="75">
                  <a:moveTo>
                    <a:pt x="53" y="1"/>
                  </a:moveTo>
                  <a:lnTo>
                    <a:pt x="53" y="1"/>
                  </a:lnTo>
                  <a:lnTo>
                    <a:pt x="39" y="17"/>
                  </a:lnTo>
                  <a:lnTo>
                    <a:pt x="25" y="32"/>
                  </a:lnTo>
                  <a:lnTo>
                    <a:pt x="12" y="4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4" y="73"/>
                  </a:lnTo>
                  <a:lnTo>
                    <a:pt x="8" y="75"/>
                  </a:lnTo>
                  <a:lnTo>
                    <a:pt x="9" y="73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21" y="55"/>
                  </a:lnTo>
                  <a:lnTo>
                    <a:pt x="34" y="39"/>
                  </a:lnTo>
                  <a:lnTo>
                    <a:pt x="47" y="24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3" y="8"/>
                  </a:lnTo>
                  <a:lnTo>
                    <a:pt x="63" y="5"/>
                  </a:lnTo>
                  <a:lnTo>
                    <a:pt x="61" y="3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5" name="chenying0907 762"/>
            <p:cNvSpPr>
              <a:spLocks/>
            </p:cNvSpPr>
            <p:nvPr/>
          </p:nvSpPr>
          <p:spPr bwMode="auto">
            <a:xfrm>
              <a:off x="2403476" y="3119438"/>
              <a:ext cx="23813" cy="31750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36" y="19"/>
                </a:cxn>
                <a:cxn ang="0">
                  <a:pos x="24" y="36"/>
                </a:cxn>
                <a:cxn ang="0">
                  <a:pos x="12" y="52"/>
                </a:cxn>
                <a:cxn ang="0">
                  <a:pos x="2" y="70"/>
                </a:cxn>
                <a:cxn ang="0">
                  <a:pos x="2" y="70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4" y="78"/>
                </a:cxn>
                <a:cxn ang="0">
                  <a:pos x="8" y="79"/>
                </a:cxn>
                <a:cxn ang="0">
                  <a:pos x="10" y="78"/>
                </a:cxn>
                <a:cxn ang="0">
                  <a:pos x="11" y="76"/>
                </a:cxn>
                <a:cxn ang="0">
                  <a:pos x="11" y="76"/>
                </a:cxn>
                <a:cxn ang="0">
                  <a:pos x="21" y="59"/>
                </a:cxn>
                <a:cxn ang="0">
                  <a:pos x="33" y="42"/>
                </a:cxn>
                <a:cxn ang="0">
                  <a:pos x="46" y="25"/>
                </a:cxn>
                <a:cxn ang="0">
                  <a:pos x="57" y="8"/>
                </a:cxn>
                <a:cxn ang="0">
                  <a:pos x="57" y="8"/>
                </a:cxn>
                <a:cxn ang="0">
                  <a:pos x="58" y="5"/>
                </a:cxn>
                <a:cxn ang="0">
                  <a:pos x="57" y="4"/>
                </a:cxn>
                <a:cxn ang="0">
                  <a:pos x="54" y="0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79">
                  <a:moveTo>
                    <a:pt x="48" y="2"/>
                  </a:moveTo>
                  <a:lnTo>
                    <a:pt x="48" y="2"/>
                  </a:lnTo>
                  <a:lnTo>
                    <a:pt x="36" y="19"/>
                  </a:lnTo>
                  <a:lnTo>
                    <a:pt x="24" y="36"/>
                  </a:lnTo>
                  <a:lnTo>
                    <a:pt x="12" y="5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4" y="78"/>
                  </a:lnTo>
                  <a:lnTo>
                    <a:pt x="8" y="79"/>
                  </a:lnTo>
                  <a:lnTo>
                    <a:pt x="10" y="78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21" y="59"/>
                  </a:lnTo>
                  <a:lnTo>
                    <a:pt x="33" y="42"/>
                  </a:lnTo>
                  <a:lnTo>
                    <a:pt x="46" y="25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58" y="5"/>
                  </a:lnTo>
                  <a:lnTo>
                    <a:pt x="57" y="4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6" name="chenying0907 763"/>
            <p:cNvSpPr>
              <a:spLocks/>
            </p:cNvSpPr>
            <p:nvPr/>
          </p:nvSpPr>
          <p:spPr bwMode="auto">
            <a:xfrm>
              <a:off x="2444751" y="3127375"/>
              <a:ext cx="17463" cy="25400"/>
            </a:xfrm>
            <a:custGeom>
              <a:avLst/>
              <a:gdLst/>
              <a:ahLst/>
              <a:cxnLst>
                <a:cxn ang="0">
                  <a:pos x="35" y="1"/>
                </a:cxn>
                <a:cxn ang="0">
                  <a:pos x="35" y="1"/>
                </a:cxn>
                <a:cxn ang="0">
                  <a:pos x="25" y="13"/>
                </a:cxn>
                <a:cxn ang="0">
                  <a:pos x="15" y="26"/>
                </a:cxn>
                <a:cxn ang="0">
                  <a:pos x="8" y="40"/>
                </a:cxn>
                <a:cxn ang="0">
                  <a:pos x="0" y="54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0" y="59"/>
                </a:cxn>
                <a:cxn ang="0">
                  <a:pos x="2" y="61"/>
                </a:cxn>
                <a:cxn ang="0">
                  <a:pos x="6" y="63"/>
                </a:cxn>
                <a:cxn ang="0">
                  <a:pos x="9" y="61"/>
                </a:cxn>
                <a:cxn ang="0">
                  <a:pos x="10" y="60"/>
                </a:cxn>
                <a:cxn ang="0">
                  <a:pos x="10" y="60"/>
                </a:cxn>
                <a:cxn ang="0">
                  <a:pos x="17" y="47"/>
                </a:cxn>
                <a:cxn ang="0">
                  <a:pos x="25" y="34"/>
                </a:cxn>
                <a:cxn ang="0">
                  <a:pos x="34" y="21"/>
                </a:cxn>
                <a:cxn ang="0">
                  <a:pos x="43" y="9"/>
                </a:cxn>
                <a:cxn ang="0">
                  <a:pos x="43" y="9"/>
                </a:cxn>
                <a:cxn ang="0">
                  <a:pos x="44" y="8"/>
                </a:cxn>
                <a:cxn ang="0">
                  <a:pos x="44" y="5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5" y="1"/>
                </a:cxn>
                <a:cxn ang="0">
                  <a:pos x="35" y="1"/>
                </a:cxn>
              </a:cxnLst>
              <a:rect l="0" t="0" r="r" b="b"/>
              <a:pathLst>
                <a:path w="44" h="63">
                  <a:moveTo>
                    <a:pt x="35" y="1"/>
                  </a:moveTo>
                  <a:lnTo>
                    <a:pt x="35" y="1"/>
                  </a:lnTo>
                  <a:lnTo>
                    <a:pt x="25" y="13"/>
                  </a:lnTo>
                  <a:lnTo>
                    <a:pt x="15" y="26"/>
                  </a:lnTo>
                  <a:lnTo>
                    <a:pt x="8" y="40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2" y="61"/>
                  </a:lnTo>
                  <a:lnTo>
                    <a:pt x="6" y="63"/>
                  </a:lnTo>
                  <a:lnTo>
                    <a:pt x="9" y="61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7" y="47"/>
                  </a:lnTo>
                  <a:lnTo>
                    <a:pt x="25" y="34"/>
                  </a:lnTo>
                  <a:lnTo>
                    <a:pt x="34" y="21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5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5" y="1"/>
                  </a:lnTo>
                  <a:lnTo>
                    <a:pt x="3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7" name="chenying0907 764"/>
            <p:cNvSpPr>
              <a:spLocks/>
            </p:cNvSpPr>
            <p:nvPr/>
          </p:nvSpPr>
          <p:spPr bwMode="auto">
            <a:xfrm>
              <a:off x="2492376" y="3130550"/>
              <a:ext cx="17463" cy="23813"/>
            </a:xfrm>
            <a:custGeom>
              <a:avLst/>
              <a:gdLst/>
              <a:ahLst/>
              <a:cxnLst>
                <a:cxn ang="0">
                  <a:pos x="34" y="7"/>
                </a:cxn>
                <a:cxn ang="0">
                  <a:pos x="34" y="7"/>
                </a:cxn>
                <a:cxn ang="0">
                  <a:pos x="34" y="9"/>
                </a:cxn>
                <a:cxn ang="0">
                  <a:pos x="31" y="12"/>
                </a:cxn>
                <a:cxn ang="0">
                  <a:pos x="26" y="17"/>
                </a:cxn>
                <a:cxn ang="0">
                  <a:pos x="26" y="17"/>
                </a:cxn>
                <a:cxn ang="0">
                  <a:pos x="21" y="22"/>
                </a:cxn>
                <a:cxn ang="0">
                  <a:pos x="17" y="28"/>
                </a:cxn>
                <a:cxn ang="0">
                  <a:pos x="17" y="28"/>
                </a:cxn>
                <a:cxn ang="0">
                  <a:pos x="13" y="34"/>
                </a:cxn>
                <a:cxn ang="0">
                  <a:pos x="9" y="41"/>
                </a:cxn>
                <a:cxn ang="0">
                  <a:pos x="6" y="47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2" y="62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8" y="63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14" y="55"/>
                </a:cxn>
                <a:cxn ang="0">
                  <a:pos x="18" y="47"/>
                </a:cxn>
                <a:cxn ang="0">
                  <a:pos x="22" y="39"/>
                </a:cxn>
                <a:cxn ang="0">
                  <a:pos x="27" y="33"/>
                </a:cxn>
                <a:cxn ang="0">
                  <a:pos x="27" y="33"/>
                </a:cxn>
                <a:cxn ang="0">
                  <a:pos x="33" y="26"/>
                </a:cxn>
                <a:cxn ang="0">
                  <a:pos x="39" y="20"/>
                </a:cxn>
                <a:cxn ang="0">
                  <a:pos x="39" y="20"/>
                </a:cxn>
                <a:cxn ang="0">
                  <a:pos x="42" y="17"/>
                </a:cxn>
                <a:cxn ang="0">
                  <a:pos x="44" y="15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0" y="0"/>
                </a:cxn>
                <a:cxn ang="0">
                  <a:pos x="36" y="3"/>
                </a:cxn>
                <a:cxn ang="0">
                  <a:pos x="35" y="4"/>
                </a:cxn>
                <a:cxn ang="0">
                  <a:pos x="34" y="7"/>
                </a:cxn>
                <a:cxn ang="0">
                  <a:pos x="34" y="7"/>
                </a:cxn>
              </a:cxnLst>
              <a:rect l="0" t="0" r="r" b="b"/>
              <a:pathLst>
                <a:path w="46" h="63">
                  <a:moveTo>
                    <a:pt x="34" y="7"/>
                  </a:moveTo>
                  <a:lnTo>
                    <a:pt x="34" y="7"/>
                  </a:lnTo>
                  <a:lnTo>
                    <a:pt x="34" y="9"/>
                  </a:lnTo>
                  <a:lnTo>
                    <a:pt x="31" y="12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1" y="22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3" y="34"/>
                  </a:lnTo>
                  <a:lnTo>
                    <a:pt x="9" y="41"/>
                  </a:lnTo>
                  <a:lnTo>
                    <a:pt x="6" y="47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2" y="62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4" y="55"/>
                  </a:lnTo>
                  <a:lnTo>
                    <a:pt x="18" y="47"/>
                  </a:lnTo>
                  <a:lnTo>
                    <a:pt x="22" y="39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33" y="26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42" y="17"/>
                  </a:lnTo>
                  <a:lnTo>
                    <a:pt x="44" y="15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0" y="0"/>
                  </a:lnTo>
                  <a:lnTo>
                    <a:pt x="36" y="3"/>
                  </a:lnTo>
                  <a:lnTo>
                    <a:pt x="35" y="4"/>
                  </a:lnTo>
                  <a:lnTo>
                    <a:pt x="34" y="7"/>
                  </a:lnTo>
                  <a:lnTo>
                    <a:pt x="34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8" name="chenying0907 765"/>
            <p:cNvSpPr>
              <a:spLocks noEditPoints="1"/>
            </p:cNvSpPr>
            <p:nvPr/>
          </p:nvSpPr>
          <p:spPr bwMode="auto">
            <a:xfrm>
              <a:off x="2100263" y="3162300"/>
              <a:ext cx="431800" cy="323850"/>
            </a:xfrm>
            <a:custGeom>
              <a:avLst/>
              <a:gdLst/>
              <a:ahLst/>
              <a:cxnLst>
                <a:cxn ang="0">
                  <a:pos x="1080" y="117"/>
                </a:cxn>
                <a:cxn ang="0">
                  <a:pos x="1070" y="72"/>
                </a:cxn>
                <a:cxn ang="0">
                  <a:pos x="1044" y="36"/>
                </a:cxn>
                <a:cxn ang="0">
                  <a:pos x="1010" y="20"/>
                </a:cxn>
                <a:cxn ang="0">
                  <a:pos x="927" y="12"/>
                </a:cxn>
                <a:cxn ang="0">
                  <a:pos x="675" y="7"/>
                </a:cxn>
                <a:cxn ang="0">
                  <a:pos x="459" y="5"/>
                </a:cxn>
                <a:cxn ang="0">
                  <a:pos x="241" y="0"/>
                </a:cxn>
                <a:cxn ang="0">
                  <a:pos x="110" y="4"/>
                </a:cxn>
                <a:cxn ang="0">
                  <a:pos x="59" y="15"/>
                </a:cxn>
                <a:cxn ang="0">
                  <a:pos x="25" y="38"/>
                </a:cxn>
                <a:cxn ang="0">
                  <a:pos x="5" y="75"/>
                </a:cxn>
                <a:cxn ang="0">
                  <a:pos x="0" y="127"/>
                </a:cxn>
                <a:cxn ang="0">
                  <a:pos x="0" y="658"/>
                </a:cxn>
                <a:cxn ang="0">
                  <a:pos x="0" y="671"/>
                </a:cxn>
                <a:cxn ang="0">
                  <a:pos x="5" y="723"/>
                </a:cxn>
                <a:cxn ang="0">
                  <a:pos x="25" y="760"/>
                </a:cxn>
                <a:cxn ang="0">
                  <a:pos x="59" y="784"/>
                </a:cxn>
                <a:cxn ang="0">
                  <a:pos x="110" y="795"/>
                </a:cxn>
                <a:cxn ang="0">
                  <a:pos x="306" y="806"/>
                </a:cxn>
                <a:cxn ang="0">
                  <a:pos x="592" y="814"/>
                </a:cxn>
                <a:cxn ang="0">
                  <a:pos x="930" y="814"/>
                </a:cxn>
                <a:cxn ang="0">
                  <a:pos x="1011" y="806"/>
                </a:cxn>
                <a:cxn ang="0">
                  <a:pos x="1045" y="790"/>
                </a:cxn>
                <a:cxn ang="0">
                  <a:pos x="1073" y="754"/>
                </a:cxn>
                <a:cxn ang="0">
                  <a:pos x="1082" y="709"/>
                </a:cxn>
                <a:cxn ang="0">
                  <a:pos x="1082" y="688"/>
                </a:cxn>
                <a:cxn ang="0">
                  <a:pos x="1079" y="670"/>
                </a:cxn>
                <a:cxn ang="0">
                  <a:pos x="1084" y="589"/>
                </a:cxn>
                <a:cxn ang="0">
                  <a:pos x="1087" y="501"/>
                </a:cxn>
                <a:cxn ang="0">
                  <a:pos x="1084" y="285"/>
                </a:cxn>
                <a:cxn ang="0">
                  <a:pos x="1023" y="751"/>
                </a:cxn>
                <a:cxn ang="0">
                  <a:pos x="970" y="765"/>
                </a:cxn>
                <a:cxn ang="0">
                  <a:pos x="859" y="771"/>
                </a:cxn>
                <a:cxn ang="0">
                  <a:pos x="590" y="769"/>
                </a:cxn>
                <a:cxn ang="0">
                  <a:pos x="364" y="757"/>
                </a:cxn>
                <a:cxn ang="0">
                  <a:pos x="209" y="751"/>
                </a:cxn>
                <a:cxn ang="0">
                  <a:pos x="93" y="747"/>
                </a:cxn>
                <a:cxn ang="0">
                  <a:pos x="57" y="729"/>
                </a:cxn>
                <a:cxn ang="0">
                  <a:pos x="46" y="687"/>
                </a:cxn>
                <a:cxn ang="0">
                  <a:pos x="44" y="665"/>
                </a:cxn>
                <a:cxn ang="0">
                  <a:pos x="46" y="128"/>
                </a:cxn>
                <a:cxn ang="0">
                  <a:pos x="46" y="113"/>
                </a:cxn>
                <a:cxn ang="0">
                  <a:pos x="57" y="70"/>
                </a:cxn>
                <a:cxn ang="0">
                  <a:pos x="93" y="53"/>
                </a:cxn>
                <a:cxn ang="0">
                  <a:pos x="209" y="47"/>
                </a:cxn>
                <a:cxn ang="0">
                  <a:pos x="435" y="51"/>
                </a:cxn>
                <a:cxn ang="0">
                  <a:pos x="540" y="49"/>
                </a:cxn>
                <a:cxn ang="0">
                  <a:pos x="827" y="55"/>
                </a:cxn>
                <a:cxn ang="0">
                  <a:pos x="951" y="60"/>
                </a:cxn>
                <a:cxn ang="0">
                  <a:pos x="1004" y="70"/>
                </a:cxn>
                <a:cxn ang="0">
                  <a:pos x="1029" y="84"/>
                </a:cxn>
                <a:cxn ang="0">
                  <a:pos x="1036" y="126"/>
                </a:cxn>
                <a:cxn ang="0">
                  <a:pos x="1036" y="202"/>
                </a:cxn>
                <a:cxn ang="0">
                  <a:pos x="1044" y="489"/>
                </a:cxn>
                <a:cxn ang="0">
                  <a:pos x="1039" y="578"/>
                </a:cxn>
                <a:cxn ang="0">
                  <a:pos x="1035" y="672"/>
                </a:cxn>
                <a:cxn ang="0">
                  <a:pos x="1036" y="712"/>
                </a:cxn>
                <a:cxn ang="0">
                  <a:pos x="1028" y="747"/>
                </a:cxn>
              </a:cxnLst>
              <a:rect l="0" t="0" r="r" b="b"/>
              <a:pathLst>
                <a:path w="1088" h="815">
                  <a:moveTo>
                    <a:pt x="1080" y="128"/>
                  </a:moveTo>
                  <a:lnTo>
                    <a:pt x="1080" y="128"/>
                  </a:lnTo>
                  <a:lnTo>
                    <a:pt x="1082" y="123"/>
                  </a:lnTo>
                  <a:lnTo>
                    <a:pt x="1080" y="117"/>
                  </a:lnTo>
                  <a:lnTo>
                    <a:pt x="1080" y="117"/>
                  </a:lnTo>
                  <a:lnTo>
                    <a:pt x="1076" y="104"/>
                  </a:lnTo>
                  <a:lnTo>
                    <a:pt x="1074" y="93"/>
                  </a:lnTo>
                  <a:lnTo>
                    <a:pt x="1070" y="72"/>
                  </a:lnTo>
                  <a:lnTo>
                    <a:pt x="1067" y="63"/>
                  </a:lnTo>
                  <a:lnTo>
                    <a:pt x="1062" y="54"/>
                  </a:lnTo>
                  <a:lnTo>
                    <a:pt x="1054" y="45"/>
                  </a:lnTo>
                  <a:lnTo>
                    <a:pt x="1044" y="36"/>
                  </a:lnTo>
                  <a:lnTo>
                    <a:pt x="1044" y="36"/>
                  </a:lnTo>
                  <a:lnTo>
                    <a:pt x="1036" y="32"/>
                  </a:lnTo>
                  <a:lnTo>
                    <a:pt x="1028" y="26"/>
                  </a:lnTo>
                  <a:lnTo>
                    <a:pt x="1010" y="20"/>
                  </a:lnTo>
                  <a:lnTo>
                    <a:pt x="990" y="16"/>
                  </a:lnTo>
                  <a:lnTo>
                    <a:pt x="969" y="13"/>
                  </a:lnTo>
                  <a:lnTo>
                    <a:pt x="948" y="13"/>
                  </a:lnTo>
                  <a:lnTo>
                    <a:pt x="927" y="12"/>
                  </a:lnTo>
                  <a:lnTo>
                    <a:pt x="891" y="13"/>
                  </a:lnTo>
                  <a:lnTo>
                    <a:pt x="891" y="13"/>
                  </a:lnTo>
                  <a:lnTo>
                    <a:pt x="793" y="11"/>
                  </a:lnTo>
                  <a:lnTo>
                    <a:pt x="675" y="7"/>
                  </a:lnTo>
                  <a:lnTo>
                    <a:pt x="556" y="4"/>
                  </a:lnTo>
                  <a:lnTo>
                    <a:pt x="503" y="4"/>
                  </a:lnTo>
                  <a:lnTo>
                    <a:pt x="459" y="5"/>
                  </a:lnTo>
                  <a:lnTo>
                    <a:pt x="459" y="5"/>
                  </a:lnTo>
                  <a:lnTo>
                    <a:pt x="416" y="5"/>
                  </a:lnTo>
                  <a:lnTo>
                    <a:pt x="371" y="5"/>
                  </a:lnTo>
                  <a:lnTo>
                    <a:pt x="284" y="2"/>
                  </a:lnTo>
                  <a:lnTo>
                    <a:pt x="241" y="0"/>
                  </a:lnTo>
                  <a:lnTo>
                    <a:pt x="197" y="0"/>
                  </a:lnTo>
                  <a:lnTo>
                    <a:pt x="153" y="0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95" y="5"/>
                  </a:lnTo>
                  <a:lnTo>
                    <a:pt x="82" y="8"/>
                  </a:lnTo>
                  <a:lnTo>
                    <a:pt x="69" y="11"/>
                  </a:lnTo>
                  <a:lnTo>
                    <a:pt x="59" y="15"/>
                  </a:lnTo>
                  <a:lnTo>
                    <a:pt x="48" y="20"/>
                  </a:lnTo>
                  <a:lnTo>
                    <a:pt x="39" y="25"/>
                  </a:lnTo>
                  <a:lnTo>
                    <a:pt x="31" y="32"/>
                  </a:lnTo>
                  <a:lnTo>
                    <a:pt x="25" y="38"/>
                  </a:lnTo>
                  <a:lnTo>
                    <a:pt x="18" y="46"/>
                  </a:lnTo>
                  <a:lnTo>
                    <a:pt x="13" y="55"/>
                  </a:lnTo>
                  <a:lnTo>
                    <a:pt x="9" y="64"/>
                  </a:lnTo>
                  <a:lnTo>
                    <a:pt x="5" y="75"/>
                  </a:lnTo>
                  <a:lnTo>
                    <a:pt x="3" y="87"/>
                  </a:lnTo>
                  <a:lnTo>
                    <a:pt x="1" y="100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31"/>
                  </a:lnTo>
                  <a:lnTo>
                    <a:pt x="0" y="658"/>
                  </a:lnTo>
                  <a:lnTo>
                    <a:pt x="0" y="658"/>
                  </a:lnTo>
                  <a:lnTo>
                    <a:pt x="0" y="665"/>
                  </a:lnTo>
                  <a:lnTo>
                    <a:pt x="0" y="665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1" y="699"/>
                  </a:lnTo>
                  <a:lnTo>
                    <a:pt x="3" y="712"/>
                  </a:lnTo>
                  <a:lnTo>
                    <a:pt x="5" y="723"/>
                  </a:lnTo>
                  <a:lnTo>
                    <a:pt x="9" y="734"/>
                  </a:lnTo>
                  <a:lnTo>
                    <a:pt x="13" y="743"/>
                  </a:lnTo>
                  <a:lnTo>
                    <a:pt x="18" y="752"/>
                  </a:lnTo>
                  <a:lnTo>
                    <a:pt x="25" y="760"/>
                  </a:lnTo>
                  <a:lnTo>
                    <a:pt x="31" y="767"/>
                  </a:lnTo>
                  <a:lnTo>
                    <a:pt x="39" y="773"/>
                  </a:lnTo>
                  <a:lnTo>
                    <a:pt x="48" y="778"/>
                  </a:lnTo>
                  <a:lnTo>
                    <a:pt x="59" y="784"/>
                  </a:lnTo>
                  <a:lnTo>
                    <a:pt x="69" y="788"/>
                  </a:lnTo>
                  <a:lnTo>
                    <a:pt x="82" y="790"/>
                  </a:lnTo>
                  <a:lnTo>
                    <a:pt x="95" y="793"/>
                  </a:lnTo>
                  <a:lnTo>
                    <a:pt x="110" y="795"/>
                  </a:lnTo>
                  <a:lnTo>
                    <a:pt x="110" y="795"/>
                  </a:lnTo>
                  <a:lnTo>
                    <a:pt x="156" y="798"/>
                  </a:lnTo>
                  <a:lnTo>
                    <a:pt x="204" y="802"/>
                  </a:lnTo>
                  <a:lnTo>
                    <a:pt x="306" y="806"/>
                  </a:lnTo>
                  <a:lnTo>
                    <a:pt x="408" y="808"/>
                  </a:lnTo>
                  <a:lnTo>
                    <a:pt x="502" y="812"/>
                  </a:lnTo>
                  <a:lnTo>
                    <a:pt x="502" y="812"/>
                  </a:lnTo>
                  <a:lnTo>
                    <a:pt x="592" y="814"/>
                  </a:lnTo>
                  <a:lnTo>
                    <a:pt x="697" y="815"/>
                  </a:lnTo>
                  <a:lnTo>
                    <a:pt x="893" y="814"/>
                  </a:lnTo>
                  <a:lnTo>
                    <a:pt x="893" y="814"/>
                  </a:lnTo>
                  <a:lnTo>
                    <a:pt x="930" y="814"/>
                  </a:lnTo>
                  <a:lnTo>
                    <a:pt x="951" y="814"/>
                  </a:lnTo>
                  <a:lnTo>
                    <a:pt x="972" y="812"/>
                  </a:lnTo>
                  <a:lnTo>
                    <a:pt x="991" y="810"/>
                  </a:lnTo>
                  <a:lnTo>
                    <a:pt x="1011" y="806"/>
                  </a:lnTo>
                  <a:lnTo>
                    <a:pt x="1029" y="799"/>
                  </a:lnTo>
                  <a:lnTo>
                    <a:pt x="1037" y="795"/>
                  </a:lnTo>
                  <a:lnTo>
                    <a:pt x="1045" y="790"/>
                  </a:lnTo>
                  <a:lnTo>
                    <a:pt x="1045" y="790"/>
                  </a:lnTo>
                  <a:lnTo>
                    <a:pt x="1057" y="781"/>
                  </a:lnTo>
                  <a:lnTo>
                    <a:pt x="1065" y="772"/>
                  </a:lnTo>
                  <a:lnTo>
                    <a:pt x="1069" y="763"/>
                  </a:lnTo>
                  <a:lnTo>
                    <a:pt x="1073" y="754"/>
                  </a:lnTo>
                  <a:lnTo>
                    <a:pt x="1076" y="734"/>
                  </a:lnTo>
                  <a:lnTo>
                    <a:pt x="1079" y="722"/>
                  </a:lnTo>
                  <a:lnTo>
                    <a:pt x="1082" y="709"/>
                  </a:lnTo>
                  <a:lnTo>
                    <a:pt x="1082" y="709"/>
                  </a:lnTo>
                  <a:lnTo>
                    <a:pt x="1083" y="701"/>
                  </a:lnTo>
                  <a:lnTo>
                    <a:pt x="1082" y="695"/>
                  </a:lnTo>
                  <a:lnTo>
                    <a:pt x="1082" y="695"/>
                  </a:lnTo>
                  <a:lnTo>
                    <a:pt x="1082" y="688"/>
                  </a:lnTo>
                  <a:lnTo>
                    <a:pt x="1080" y="683"/>
                  </a:lnTo>
                  <a:lnTo>
                    <a:pt x="1080" y="683"/>
                  </a:lnTo>
                  <a:lnTo>
                    <a:pt x="1079" y="678"/>
                  </a:lnTo>
                  <a:lnTo>
                    <a:pt x="1079" y="670"/>
                  </a:lnTo>
                  <a:lnTo>
                    <a:pt x="1080" y="650"/>
                  </a:lnTo>
                  <a:lnTo>
                    <a:pt x="1084" y="616"/>
                  </a:lnTo>
                  <a:lnTo>
                    <a:pt x="1084" y="616"/>
                  </a:lnTo>
                  <a:lnTo>
                    <a:pt x="1084" y="589"/>
                  </a:lnTo>
                  <a:lnTo>
                    <a:pt x="1084" y="561"/>
                  </a:lnTo>
                  <a:lnTo>
                    <a:pt x="1084" y="561"/>
                  </a:lnTo>
                  <a:lnTo>
                    <a:pt x="1086" y="531"/>
                  </a:lnTo>
                  <a:lnTo>
                    <a:pt x="1087" y="501"/>
                  </a:lnTo>
                  <a:lnTo>
                    <a:pt x="1088" y="472"/>
                  </a:lnTo>
                  <a:lnTo>
                    <a:pt x="1088" y="442"/>
                  </a:lnTo>
                  <a:lnTo>
                    <a:pt x="1088" y="442"/>
                  </a:lnTo>
                  <a:lnTo>
                    <a:pt x="1084" y="285"/>
                  </a:lnTo>
                  <a:lnTo>
                    <a:pt x="1082" y="198"/>
                  </a:lnTo>
                  <a:lnTo>
                    <a:pt x="1080" y="128"/>
                  </a:lnTo>
                  <a:lnTo>
                    <a:pt x="1080" y="128"/>
                  </a:lnTo>
                  <a:close/>
                  <a:moveTo>
                    <a:pt x="1023" y="751"/>
                  </a:moveTo>
                  <a:lnTo>
                    <a:pt x="1023" y="751"/>
                  </a:lnTo>
                  <a:lnTo>
                    <a:pt x="1006" y="757"/>
                  </a:lnTo>
                  <a:lnTo>
                    <a:pt x="989" y="761"/>
                  </a:lnTo>
                  <a:lnTo>
                    <a:pt x="970" y="765"/>
                  </a:lnTo>
                  <a:lnTo>
                    <a:pt x="953" y="767"/>
                  </a:lnTo>
                  <a:lnTo>
                    <a:pt x="953" y="767"/>
                  </a:lnTo>
                  <a:lnTo>
                    <a:pt x="891" y="769"/>
                  </a:lnTo>
                  <a:lnTo>
                    <a:pt x="859" y="771"/>
                  </a:lnTo>
                  <a:lnTo>
                    <a:pt x="828" y="772"/>
                  </a:lnTo>
                  <a:lnTo>
                    <a:pt x="828" y="772"/>
                  </a:lnTo>
                  <a:lnTo>
                    <a:pt x="674" y="771"/>
                  </a:lnTo>
                  <a:lnTo>
                    <a:pt x="590" y="769"/>
                  </a:lnTo>
                  <a:lnTo>
                    <a:pt x="519" y="767"/>
                  </a:lnTo>
                  <a:lnTo>
                    <a:pt x="519" y="767"/>
                  </a:lnTo>
                  <a:lnTo>
                    <a:pt x="446" y="763"/>
                  </a:lnTo>
                  <a:lnTo>
                    <a:pt x="364" y="757"/>
                  </a:lnTo>
                  <a:lnTo>
                    <a:pt x="282" y="754"/>
                  </a:lnTo>
                  <a:lnTo>
                    <a:pt x="244" y="752"/>
                  </a:lnTo>
                  <a:lnTo>
                    <a:pt x="209" y="751"/>
                  </a:lnTo>
                  <a:lnTo>
                    <a:pt x="209" y="751"/>
                  </a:lnTo>
                  <a:lnTo>
                    <a:pt x="150" y="752"/>
                  </a:lnTo>
                  <a:lnTo>
                    <a:pt x="122" y="751"/>
                  </a:lnTo>
                  <a:lnTo>
                    <a:pt x="107" y="750"/>
                  </a:lnTo>
                  <a:lnTo>
                    <a:pt x="93" y="747"/>
                  </a:lnTo>
                  <a:lnTo>
                    <a:pt x="93" y="747"/>
                  </a:lnTo>
                  <a:lnTo>
                    <a:pt x="77" y="742"/>
                  </a:lnTo>
                  <a:lnTo>
                    <a:pt x="65" y="737"/>
                  </a:lnTo>
                  <a:lnTo>
                    <a:pt x="57" y="729"/>
                  </a:lnTo>
                  <a:lnTo>
                    <a:pt x="52" y="721"/>
                  </a:lnTo>
                  <a:lnTo>
                    <a:pt x="48" y="710"/>
                  </a:lnTo>
                  <a:lnTo>
                    <a:pt x="46" y="700"/>
                  </a:lnTo>
                  <a:lnTo>
                    <a:pt x="46" y="687"/>
                  </a:lnTo>
                  <a:lnTo>
                    <a:pt x="46" y="671"/>
                  </a:lnTo>
                  <a:lnTo>
                    <a:pt x="46" y="671"/>
                  </a:lnTo>
                  <a:lnTo>
                    <a:pt x="44" y="665"/>
                  </a:lnTo>
                  <a:lnTo>
                    <a:pt x="44" y="665"/>
                  </a:lnTo>
                  <a:lnTo>
                    <a:pt x="46" y="658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6" y="128"/>
                  </a:lnTo>
                  <a:lnTo>
                    <a:pt x="46" y="128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6" y="113"/>
                  </a:lnTo>
                  <a:lnTo>
                    <a:pt x="46" y="98"/>
                  </a:lnTo>
                  <a:lnTo>
                    <a:pt x="48" y="88"/>
                  </a:lnTo>
                  <a:lnTo>
                    <a:pt x="52" y="77"/>
                  </a:lnTo>
                  <a:lnTo>
                    <a:pt x="57" y="70"/>
                  </a:lnTo>
                  <a:lnTo>
                    <a:pt x="65" y="62"/>
                  </a:lnTo>
                  <a:lnTo>
                    <a:pt x="77" y="56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107" y="49"/>
                  </a:lnTo>
                  <a:lnTo>
                    <a:pt x="122" y="47"/>
                  </a:lnTo>
                  <a:lnTo>
                    <a:pt x="150" y="46"/>
                  </a:lnTo>
                  <a:lnTo>
                    <a:pt x="209" y="47"/>
                  </a:lnTo>
                  <a:lnTo>
                    <a:pt x="209" y="47"/>
                  </a:lnTo>
                  <a:lnTo>
                    <a:pt x="280" y="49"/>
                  </a:lnTo>
                  <a:lnTo>
                    <a:pt x="357" y="50"/>
                  </a:lnTo>
                  <a:lnTo>
                    <a:pt x="435" y="51"/>
                  </a:lnTo>
                  <a:lnTo>
                    <a:pt x="472" y="51"/>
                  </a:lnTo>
                  <a:lnTo>
                    <a:pt x="506" y="50"/>
                  </a:lnTo>
                  <a:lnTo>
                    <a:pt x="506" y="50"/>
                  </a:lnTo>
                  <a:lnTo>
                    <a:pt x="540" y="49"/>
                  </a:lnTo>
                  <a:lnTo>
                    <a:pt x="578" y="49"/>
                  </a:lnTo>
                  <a:lnTo>
                    <a:pt x="666" y="51"/>
                  </a:lnTo>
                  <a:lnTo>
                    <a:pt x="753" y="54"/>
                  </a:lnTo>
                  <a:lnTo>
                    <a:pt x="827" y="55"/>
                  </a:lnTo>
                  <a:lnTo>
                    <a:pt x="827" y="55"/>
                  </a:lnTo>
                  <a:lnTo>
                    <a:pt x="857" y="55"/>
                  </a:lnTo>
                  <a:lnTo>
                    <a:pt x="888" y="56"/>
                  </a:lnTo>
                  <a:lnTo>
                    <a:pt x="951" y="60"/>
                  </a:lnTo>
                  <a:lnTo>
                    <a:pt x="951" y="60"/>
                  </a:lnTo>
                  <a:lnTo>
                    <a:pt x="968" y="62"/>
                  </a:lnTo>
                  <a:lnTo>
                    <a:pt x="986" y="64"/>
                  </a:lnTo>
                  <a:lnTo>
                    <a:pt x="1004" y="70"/>
                  </a:lnTo>
                  <a:lnTo>
                    <a:pt x="1020" y="75"/>
                  </a:lnTo>
                  <a:lnTo>
                    <a:pt x="1020" y="75"/>
                  </a:lnTo>
                  <a:lnTo>
                    <a:pt x="1025" y="79"/>
                  </a:lnTo>
                  <a:lnTo>
                    <a:pt x="1029" y="84"/>
                  </a:lnTo>
                  <a:lnTo>
                    <a:pt x="1031" y="90"/>
                  </a:lnTo>
                  <a:lnTo>
                    <a:pt x="1032" y="97"/>
                  </a:lnTo>
                  <a:lnTo>
                    <a:pt x="1033" y="113"/>
                  </a:lnTo>
                  <a:lnTo>
                    <a:pt x="1036" y="126"/>
                  </a:lnTo>
                  <a:lnTo>
                    <a:pt x="1036" y="126"/>
                  </a:lnTo>
                  <a:lnTo>
                    <a:pt x="1036" y="127"/>
                  </a:lnTo>
                  <a:lnTo>
                    <a:pt x="1036" y="127"/>
                  </a:lnTo>
                  <a:lnTo>
                    <a:pt x="1036" y="202"/>
                  </a:lnTo>
                  <a:lnTo>
                    <a:pt x="1039" y="293"/>
                  </a:lnTo>
                  <a:lnTo>
                    <a:pt x="1044" y="459"/>
                  </a:lnTo>
                  <a:lnTo>
                    <a:pt x="1044" y="459"/>
                  </a:lnTo>
                  <a:lnTo>
                    <a:pt x="1044" y="489"/>
                  </a:lnTo>
                  <a:lnTo>
                    <a:pt x="1041" y="518"/>
                  </a:lnTo>
                  <a:lnTo>
                    <a:pt x="1040" y="548"/>
                  </a:lnTo>
                  <a:lnTo>
                    <a:pt x="1039" y="578"/>
                  </a:lnTo>
                  <a:lnTo>
                    <a:pt x="1039" y="578"/>
                  </a:lnTo>
                  <a:lnTo>
                    <a:pt x="1037" y="607"/>
                  </a:lnTo>
                  <a:lnTo>
                    <a:pt x="1035" y="640"/>
                  </a:lnTo>
                  <a:lnTo>
                    <a:pt x="1035" y="655"/>
                  </a:lnTo>
                  <a:lnTo>
                    <a:pt x="1035" y="672"/>
                  </a:lnTo>
                  <a:lnTo>
                    <a:pt x="1035" y="687"/>
                  </a:lnTo>
                  <a:lnTo>
                    <a:pt x="1037" y="699"/>
                  </a:lnTo>
                  <a:lnTo>
                    <a:pt x="1037" y="699"/>
                  </a:lnTo>
                  <a:lnTo>
                    <a:pt x="1036" y="712"/>
                  </a:lnTo>
                  <a:lnTo>
                    <a:pt x="1035" y="727"/>
                  </a:lnTo>
                  <a:lnTo>
                    <a:pt x="1033" y="735"/>
                  </a:lnTo>
                  <a:lnTo>
                    <a:pt x="1031" y="742"/>
                  </a:lnTo>
                  <a:lnTo>
                    <a:pt x="1028" y="747"/>
                  </a:lnTo>
                  <a:lnTo>
                    <a:pt x="1023" y="751"/>
                  </a:lnTo>
                  <a:lnTo>
                    <a:pt x="1023" y="7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9" name="chenying0907 766"/>
            <p:cNvSpPr>
              <a:spLocks noEditPoints="1"/>
            </p:cNvSpPr>
            <p:nvPr/>
          </p:nvSpPr>
          <p:spPr bwMode="auto">
            <a:xfrm>
              <a:off x="2184401" y="3195638"/>
              <a:ext cx="254000" cy="252413"/>
            </a:xfrm>
            <a:custGeom>
              <a:avLst/>
              <a:gdLst/>
              <a:ahLst/>
              <a:cxnLst>
                <a:cxn ang="0">
                  <a:pos x="638" y="357"/>
                </a:cxn>
                <a:cxn ang="0">
                  <a:pos x="637" y="165"/>
                </a:cxn>
                <a:cxn ang="0">
                  <a:pos x="636" y="102"/>
                </a:cxn>
                <a:cxn ang="0">
                  <a:pos x="630" y="56"/>
                </a:cxn>
                <a:cxn ang="0">
                  <a:pos x="615" y="31"/>
                </a:cxn>
                <a:cxn ang="0">
                  <a:pos x="599" y="22"/>
                </a:cxn>
                <a:cxn ang="0">
                  <a:pos x="591" y="20"/>
                </a:cxn>
                <a:cxn ang="0">
                  <a:pos x="363" y="9"/>
                </a:cxn>
                <a:cxn ang="0">
                  <a:pos x="280" y="1"/>
                </a:cxn>
                <a:cxn ang="0">
                  <a:pos x="137" y="1"/>
                </a:cxn>
                <a:cxn ang="0">
                  <a:pos x="81" y="1"/>
                </a:cxn>
                <a:cxn ang="0">
                  <a:pos x="39" y="6"/>
                </a:cxn>
                <a:cxn ang="0">
                  <a:pos x="19" y="12"/>
                </a:cxn>
                <a:cxn ang="0">
                  <a:pos x="9" y="26"/>
                </a:cxn>
                <a:cxn ang="0">
                  <a:pos x="6" y="34"/>
                </a:cxn>
                <a:cxn ang="0">
                  <a:pos x="5" y="46"/>
                </a:cxn>
                <a:cxn ang="0">
                  <a:pos x="5" y="418"/>
                </a:cxn>
                <a:cxn ang="0">
                  <a:pos x="0" y="496"/>
                </a:cxn>
                <a:cxn ang="0">
                  <a:pos x="1" y="552"/>
                </a:cxn>
                <a:cxn ang="0">
                  <a:pos x="13" y="587"/>
                </a:cxn>
                <a:cxn ang="0">
                  <a:pos x="36" y="613"/>
                </a:cxn>
                <a:cxn ang="0">
                  <a:pos x="52" y="619"/>
                </a:cxn>
                <a:cxn ang="0">
                  <a:pos x="94" y="622"/>
                </a:cxn>
                <a:cxn ang="0">
                  <a:pos x="140" y="624"/>
                </a:cxn>
                <a:cxn ang="0">
                  <a:pos x="226" y="629"/>
                </a:cxn>
                <a:cxn ang="0">
                  <a:pos x="306" y="636"/>
                </a:cxn>
                <a:cxn ang="0">
                  <a:pos x="507" y="636"/>
                </a:cxn>
                <a:cxn ang="0">
                  <a:pos x="587" y="636"/>
                </a:cxn>
                <a:cxn ang="0">
                  <a:pos x="602" y="630"/>
                </a:cxn>
                <a:cxn ang="0">
                  <a:pos x="608" y="628"/>
                </a:cxn>
                <a:cxn ang="0">
                  <a:pos x="625" y="619"/>
                </a:cxn>
                <a:cxn ang="0">
                  <a:pos x="636" y="594"/>
                </a:cxn>
                <a:cxn ang="0">
                  <a:pos x="637" y="566"/>
                </a:cxn>
                <a:cxn ang="0">
                  <a:pos x="641" y="430"/>
                </a:cxn>
                <a:cxn ang="0">
                  <a:pos x="639" y="384"/>
                </a:cxn>
                <a:cxn ang="0">
                  <a:pos x="87" y="573"/>
                </a:cxn>
                <a:cxn ang="0">
                  <a:pos x="60" y="554"/>
                </a:cxn>
                <a:cxn ang="0">
                  <a:pos x="51" y="523"/>
                </a:cxn>
                <a:cxn ang="0">
                  <a:pos x="51" y="51"/>
                </a:cxn>
                <a:cxn ang="0">
                  <a:pos x="64" y="48"/>
                </a:cxn>
                <a:cxn ang="0">
                  <a:pos x="158" y="47"/>
                </a:cxn>
                <a:cxn ang="0">
                  <a:pos x="277" y="47"/>
                </a:cxn>
                <a:cxn ang="0">
                  <a:pos x="371" y="55"/>
                </a:cxn>
                <a:cxn ang="0">
                  <a:pos x="579" y="65"/>
                </a:cxn>
                <a:cxn ang="0">
                  <a:pos x="583" y="71"/>
                </a:cxn>
                <a:cxn ang="0">
                  <a:pos x="592" y="114"/>
                </a:cxn>
                <a:cxn ang="0">
                  <a:pos x="592" y="312"/>
                </a:cxn>
                <a:cxn ang="0">
                  <a:pos x="592" y="370"/>
                </a:cxn>
                <a:cxn ang="0">
                  <a:pos x="595" y="553"/>
                </a:cxn>
                <a:cxn ang="0">
                  <a:pos x="590" y="586"/>
                </a:cxn>
                <a:cxn ang="0">
                  <a:pos x="533" y="588"/>
                </a:cxn>
                <a:cxn ang="0">
                  <a:pos x="276" y="587"/>
                </a:cxn>
                <a:cxn ang="0">
                  <a:pos x="125" y="578"/>
                </a:cxn>
              </a:cxnLst>
              <a:rect l="0" t="0" r="r" b="b"/>
              <a:pathLst>
                <a:path w="641" h="636">
                  <a:moveTo>
                    <a:pt x="639" y="384"/>
                  </a:moveTo>
                  <a:lnTo>
                    <a:pt x="639" y="384"/>
                  </a:lnTo>
                  <a:lnTo>
                    <a:pt x="638" y="357"/>
                  </a:lnTo>
                  <a:lnTo>
                    <a:pt x="638" y="323"/>
                  </a:lnTo>
                  <a:lnTo>
                    <a:pt x="638" y="243"/>
                  </a:lnTo>
                  <a:lnTo>
                    <a:pt x="637" y="165"/>
                  </a:lnTo>
                  <a:lnTo>
                    <a:pt x="637" y="129"/>
                  </a:lnTo>
                  <a:lnTo>
                    <a:pt x="636" y="102"/>
                  </a:lnTo>
                  <a:lnTo>
                    <a:pt x="636" y="102"/>
                  </a:lnTo>
                  <a:lnTo>
                    <a:pt x="633" y="78"/>
                  </a:lnTo>
                  <a:lnTo>
                    <a:pt x="632" y="67"/>
                  </a:lnTo>
                  <a:lnTo>
                    <a:pt x="630" y="56"/>
                  </a:lnTo>
                  <a:lnTo>
                    <a:pt x="626" y="47"/>
                  </a:lnTo>
                  <a:lnTo>
                    <a:pt x="622" y="38"/>
                  </a:lnTo>
                  <a:lnTo>
                    <a:pt x="615" y="31"/>
                  </a:lnTo>
                  <a:lnTo>
                    <a:pt x="605" y="26"/>
                  </a:lnTo>
                  <a:lnTo>
                    <a:pt x="605" y="26"/>
                  </a:lnTo>
                  <a:lnTo>
                    <a:pt x="599" y="22"/>
                  </a:lnTo>
                  <a:lnTo>
                    <a:pt x="595" y="21"/>
                  </a:lnTo>
                  <a:lnTo>
                    <a:pt x="591" y="20"/>
                  </a:lnTo>
                  <a:lnTo>
                    <a:pt x="591" y="20"/>
                  </a:lnTo>
                  <a:lnTo>
                    <a:pt x="526" y="18"/>
                  </a:lnTo>
                  <a:lnTo>
                    <a:pt x="445" y="14"/>
                  </a:lnTo>
                  <a:lnTo>
                    <a:pt x="363" y="9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80" y="1"/>
                  </a:lnTo>
                  <a:lnTo>
                    <a:pt x="260" y="0"/>
                  </a:lnTo>
                  <a:lnTo>
                    <a:pt x="217" y="0"/>
                  </a:lnTo>
                  <a:lnTo>
                    <a:pt x="137" y="1"/>
                  </a:lnTo>
                  <a:lnTo>
                    <a:pt x="137" y="1"/>
                  </a:lnTo>
                  <a:lnTo>
                    <a:pt x="108" y="1"/>
                  </a:lnTo>
                  <a:lnTo>
                    <a:pt x="81" y="1"/>
                  </a:lnTo>
                  <a:lnTo>
                    <a:pt x="67" y="3"/>
                  </a:lnTo>
                  <a:lnTo>
                    <a:pt x="52" y="4"/>
                  </a:lnTo>
                  <a:lnTo>
                    <a:pt x="39" y="6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19" y="12"/>
                  </a:lnTo>
                  <a:lnTo>
                    <a:pt x="15" y="16"/>
                  </a:lnTo>
                  <a:lnTo>
                    <a:pt x="12" y="21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8" y="30"/>
                  </a:lnTo>
                  <a:lnTo>
                    <a:pt x="6" y="3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5" y="46"/>
                  </a:lnTo>
                  <a:lnTo>
                    <a:pt x="5" y="51"/>
                  </a:lnTo>
                  <a:lnTo>
                    <a:pt x="5" y="418"/>
                  </a:lnTo>
                  <a:lnTo>
                    <a:pt x="5" y="418"/>
                  </a:lnTo>
                  <a:lnTo>
                    <a:pt x="4" y="442"/>
                  </a:lnTo>
                  <a:lnTo>
                    <a:pt x="1" y="468"/>
                  </a:lnTo>
                  <a:lnTo>
                    <a:pt x="0" y="496"/>
                  </a:lnTo>
                  <a:lnTo>
                    <a:pt x="0" y="524"/>
                  </a:lnTo>
                  <a:lnTo>
                    <a:pt x="0" y="537"/>
                  </a:lnTo>
                  <a:lnTo>
                    <a:pt x="1" y="552"/>
                  </a:lnTo>
                  <a:lnTo>
                    <a:pt x="4" y="565"/>
                  </a:lnTo>
                  <a:lnTo>
                    <a:pt x="8" y="577"/>
                  </a:lnTo>
                  <a:lnTo>
                    <a:pt x="13" y="587"/>
                  </a:lnTo>
                  <a:lnTo>
                    <a:pt x="18" y="598"/>
                  </a:lnTo>
                  <a:lnTo>
                    <a:pt x="26" y="607"/>
                  </a:lnTo>
                  <a:lnTo>
                    <a:pt x="36" y="613"/>
                  </a:lnTo>
                  <a:lnTo>
                    <a:pt x="36" y="613"/>
                  </a:lnTo>
                  <a:lnTo>
                    <a:pt x="44" y="617"/>
                  </a:lnTo>
                  <a:lnTo>
                    <a:pt x="52" y="619"/>
                  </a:lnTo>
                  <a:lnTo>
                    <a:pt x="63" y="621"/>
                  </a:lnTo>
                  <a:lnTo>
                    <a:pt x="73" y="621"/>
                  </a:lnTo>
                  <a:lnTo>
                    <a:pt x="94" y="622"/>
                  </a:lnTo>
                  <a:lnTo>
                    <a:pt x="111" y="622"/>
                  </a:lnTo>
                  <a:lnTo>
                    <a:pt x="111" y="622"/>
                  </a:lnTo>
                  <a:lnTo>
                    <a:pt x="140" y="624"/>
                  </a:lnTo>
                  <a:lnTo>
                    <a:pt x="169" y="625"/>
                  </a:lnTo>
                  <a:lnTo>
                    <a:pt x="197" y="626"/>
                  </a:lnTo>
                  <a:lnTo>
                    <a:pt x="226" y="629"/>
                  </a:lnTo>
                  <a:lnTo>
                    <a:pt x="226" y="629"/>
                  </a:lnTo>
                  <a:lnTo>
                    <a:pt x="261" y="633"/>
                  </a:lnTo>
                  <a:lnTo>
                    <a:pt x="306" y="636"/>
                  </a:lnTo>
                  <a:lnTo>
                    <a:pt x="354" y="636"/>
                  </a:lnTo>
                  <a:lnTo>
                    <a:pt x="407" y="636"/>
                  </a:lnTo>
                  <a:lnTo>
                    <a:pt x="507" y="636"/>
                  </a:lnTo>
                  <a:lnTo>
                    <a:pt x="552" y="636"/>
                  </a:lnTo>
                  <a:lnTo>
                    <a:pt x="587" y="636"/>
                  </a:lnTo>
                  <a:lnTo>
                    <a:pt x="587" y="636"/>
                  </a:lnTo>
                  <a:lnTo>
                    <a:pt x="592" y="636"/>
                  </a:lnTo>
                  <a:lnTo>
                    <a:pt x="598" y="633"/>
                  </a:lnTo>
                  <a:lnTo>
                    <a:pt x="602" y="630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08" y="628"/>
                  </a:lnTo>
                  <a:lnTo>
                    <a:pt x="608" y="628"/>
                  </a:lnTo>
                  <a:lnTo>
                    <a:pt x="619" y="624"/>
                  </a:lnTo>
                  <a:lnTo>
                    <a:pt x="625" y="619"/>
                  </a:lnTo>
                  <a:lnTo>
                    <a:pt x="630" y="611"/>
                  </a:lnTo>
                  <a:lnTo>
                    <a:pt x="634" y="603"/>
                  </a:lnTo>
                  <a:lnTo>
                    <a:pt x="636" y="594"/>
                  </a:lnTo>
                  <a:lnTo>
                    <a:pt x="637" y="585"/>
                  </a:lnTo>
                  <a:lnTo>
                    <a:pt x="637" y="566"/>
                  </a:lnTo>
                  <a:lnTo>
                    <a:pt x="637" y="566"/>
                  </a:lnTo>
                  <a:lnTo>
                    <a:pt x="637" y="520"/>
                  </a:lnTo>
                  <a:lnTo>
                    <a:pt x="639" y="475"/>
                  </a:lnTo>
                  <a:lnTo>
                    <a:pt x="641" y="430"/>
                  </a:lnTo>
                  <a:lnTo>
                    <a:pt x="641" y="407"/>
                  </a:lnTo>
                  <a:lnTo>
                    <a:pt x="639" y="384"/>
                  </a:lnTo>
                  <a:lnTo>
                    <a:pt x="639" y="384"/>
                  </a:lnTo>
                  <a:close/>
                  <a:moveTo>
                    <a:pt x="102" y="575"/>
                  </a:moveTo>
                  <a:lnTo>
                    <a:pt x="102" y="575"/>
                  </a:lnTo>
                  <a:lnTo>
                    <a:pt x="87" y="573"/>
                  </a:lnTo>
                  <a:lnTo>
                    <a:pt x="76" y="568"/>
                  </a:lnTo>
                  <a:lnTo>
                    <a:pt x="67" y="562"/>
                  </a:lnTo>
                  <a:lnTo>
                    <a:pt x="60" y="554"/>
                  </a:lnTo>
                  <a:lnTo>
                    <a:pt x="55" y="545"/>
                  </a:lnTo>
                  <a:lnTo>
                    <a:pt x="52" y="535"/>
                  </a:lnTo>
                  <a:lnTo>
                    <a:pt x="51" y="523"/>
                  </a:lnTo>
                  <a:lnTo>
                    <a:pt x="51" y="509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64" y="48"/>
                  </a:lnTo>
                  <a:lnTo>
                    <a:pt x="77" y="47"/>
                  </a:lnTo>
                  <a:lnTo>
                    <a:pt x="104" y="46"/>
                  </a:lnTo>
                  <a:lnTo>
                    <a:pt x="158" y="47"/>
                  </a:lnTo>
                  <a:lnTo>
                    <a:pt x="158" y="47"/>
                  </a:lnTo>
                  <a:lnTo>
                    <a:pt x="235" y="46"/>
                  </a:lnTo>
                  <a:lnTo>
                    <a:pt x="277" y="47"/>
                  </a:lnTo>
                  <a:lnTo>
                    <a:pt x="312" y="50"/>
                  </a:lnTo>
                  <a:lnTo>
                    <a:pt x="312" y="50"/>
                  </a:lnTo>
                  <a:lnTo>
                    <a:pt x="371" y="55"/>
                  </a:lnTo>
                  <a:lnTo>
                    <a:pt x="446" y="60"/>
                  </a:lnTo>
                  <a:lnTo>
                    <a:pt x="520" y="64"/>
                  </a:lnTo>
                  <a:lnTo>
                    <a:pt x="579" y="65"/>
                  </a:lnTo>
                  <a:lnTo>
                    <a:pt x="579" y="65"/>
                  </a:lnTo>
                  <a:lnTo>
                    <a:pt x="582" y="68"/>
                  </a:lnTo>
                  <a:lnTo>
                    <a:pt x="583" y="71"/>
                  </a:lnTo>
                  <a:lnTo>
                    <a:pt x="587" y="81"/>
                  </a:lnTo>
                  <a:lnTo>
                    <a:pt x="590" y="95"/>
                  </a:lnTo>
                  <a:lnTo>
                    <a:pt x="592" y="114"/>
                  </a:lnTo>
                  <a:lnTo>
                    <a:pt x="594" y="159"/>
                  </a:lnTo>
                  <a:lnTo>
                    <a:pt x="595" y="212"/>
                  </a:lnTo>
                  <a:lnTo>
                    <a:pt x="592" y="312"/>
                  </a:lnTo>
                  <a:lnTo>
                    <a:pt x="592" y="349"/>
                  </a:lnTo>
                  <a:lnTo>
                    <a:pt x="592" y="370"/>
                  </a:lnTo>
                  <a:lnTo>
                    <a:pt x="592" y="370"/>
                  </a:lnTo>
                  <a:lnTo>
                    <a:pt x="594" y="413"/>
                  </a:lnTo>
                  <a:lnTo>
                    <a:pt x="594" y="485"/>
                  </a:lnTo>
                  <a:lnTo>
                    <a:pt x="595" y="553"/>
                  </a:lnTo>
                  <a:lnTo>
                    <a:pt x="596" y="583"/>
                  </a:lnTo>
                  <a:lnTo>
                    <a:pt x="596" y="583"/>
                  </a:lnTo>
                  <a:lnTo>
                    <a:pt x="590" y="586"/>
                  </a:lnTo>
                  <a:lnTo>
                    <a:pt x="585" y="590"/>
                  </a:lnTo>
                  <a:lnTo>
                    <a:pt x="585" y="590"/>
                  </a:lnTo>
                  <a:lnTo>
                    <a:pt x="533" y="588"/>
                  </a:lnTo>
                  <a:lnTo>
                    <a:pt x="475" y="588"/>
                  </a:lnTo>
                  <a:lnTo>
                    <a:pt x="343" y="588"/>
                  </a:lnTo>
                  <a:lnTo>
                    <a:pt x="276" y="587"/>
                  </a:lnTo>
                  <a:lnTo>
                    <a:pt x="212" y="585"/>
                  </a:lnTo>
                  <a:lnTo>
                    <a:pt x="153" y="581"/>
                  </a:lnTo>
                  <a:lnTo>
                    <a:pt x="125" y="578"/>
                  </a:lnTo>
                  <a:lnTo>
                    <a:pt x="102" y="575"/>
                  </a:lnTo>
                  <a:lnTo>
                    <a:pt x="102" y="5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0" name="chenying0907 767"/>
            <p:cNvSpPr>
              <a:spLocks/>
            </p:cNvSpPr>
            <p:nvPr/>
          </p:nvSpPr>
          <p:spPr bwMode="auto">
            <a:xfrm>
              <a:off x="2033588" y="3146425"/>
              <a:ext cx="30163" cy="538163"/>
            </a:xfrm>
            <a:custGeom>
              <a:avLst/>
              <a:gdLst/>
              <a:ahLst/>
              <a:cxnLst>
                <a:cxn ang="0">
                  <a:pos x="62" y="1072"/>
                </a:cxn>
                <a:cxn ang="0">
                  <a:pos x="62" y="1011"/>
                </a:cxn>
                <a:cxn ang="0">
                  <a:pos x="54" y="834"/>
                </a:cxn>
                <a:cxn ang="0">
                  <a:pos x="51" y="614"/>
                </a:cxn>
                <a:cxn ang="0">
                  <a:pos x="53" y="452"/>
                </a:cxn>
                <a:cxn ang="0">
                  <a:pos x="50" y="331"/>
                </a:cxn>
                <a:cxn ang="0">
                  <a:pos x="49" y="290"/>
                </a:cxn>
                <a:cxn ang="0">
                  <a:pos x="48" y="251"/>
                </a:cxn>
                <a:cxn ang="0">
                  <a:pos x="55" y="174"/>
                </a:cxn>
                <a:cxn ang="0">
                  <a:pos x="61" y="134"/>
                </a:cxn>
                <a:cxn ang="0">
                  <a:pos x="65" y="78"/>
                </a:cxn>
                <a:cxn ang="0">
                  <a:pos x="70" y="43"/>
                </a:cxn>
                <a:cxn ang="0">
                  <a:pos x="79" y="14"/>
                </a:cxn>
                <a:cxn ang="0">
                  <a:pos x="70" y="6"/>
                </a:cxn>
                <a:cxn ang="0">
                  <a:pos x="58" y="1"/>
                </a:cxn>
                <a:cxn ang="0">
                  <a:pos x="48" y="0"/>
                </a:cxn>
                <a:cxn ang="0">
                  <a:pos x="34" y="2"/>
                </a:cxn>
                <a:cxn ang="0">
                  <a:pos x="28" y="22"/>
                </a:cxn>
                <a:cxn ang="0">
                  <a:pos x="20" y="65"/>
                </a:cxn>
                <a:cxn ang="0">
                  <a:pos x="14" y="129"/>
                </a:cxn>
                <a:cxn ang="0">
                  <a:pos x="11" y="163"/>
                </a:cxn>
                <a:cxn ang="0">
                  <a:pos x="4" y="205"/>
                </a:cxn>
                <a:cxn ang="0">
                  <a:pos x="0" y="291"/>
                </a:cxn>
                <a:cxn ang="0">
                  <a:pos x="3" y="423"/>
                </a:cxn>
                <a:cxn ang="0">
                  <a:pos x="6" y="510"/>
                </a:cxn>
                <a:cxn ang="0">
                  <a:pos x="4" y="620"/>
                </a:cxn>
                <a:cxn ang="0">
                  <a:pos x="2" y="826"/>
                </a:cxn>
                <a:cxn ang="0">
                  <a:pos x="6" y="953"/>
                </a:cxn>
                <a:cxn ang="0">
                  <a:pos x="11" y="1003"/>
                </a:cxn>
                <a:cxn ang="0">
                  <a:pos x="14" y="1024"/>
                </a:cxn>
                <a:cxn ang="0">
                  <a:pos x="15" y="1088"/>
                </a:cxn>
                <a:cxn ang="0">
                  <a:pos x="12" y="1173"/>
                </a:cxn>
                <a:cxn ang="0">
                  <a:pos x="12" y="1192"/>
                </a:cxn>
                <a:cxn ang="0">
                  <a:pos x="20" y="1253"/>
                </a:cxn>
                <a:cxn ang="0">
                  <a:pos x="28" y="1313"/>
                </a:cxn>
                <a:cxn ang="0">
                  <a:pos x="28" y="1332"/>
                </a:cxn>
                <a:cxn ang="0">
                  <a:pos x="31" y="1341"/>
                </a:cxn>
                <a:cxn ang="0">
                  <a:pos x="36" y="1349"/>
                </a:cxn>
                <a:cxn ang="0">
                  <a:pos x="44" y="1353"/>
                </a:cxn>
                <a:cxn ang="0">
                  <a:pos x="59" y="1353"/>
                </a:cxn>
                <a:cxn ang="0">
                  <a:pos x="67" y="1349"/>
                </a:cxn>
                <a:cxn ang="0">
                  <a:pos x="72" y="1341"/>
                </a:cxn>
                <a:cxn ang="0">
                  <a:pos x="74" y="1332"/>
                </a:cxn>
                <a:cxn ang="0">
                  <a:pos x="74" y="1302"/>
                </a:cxn>
                <a:cxn ang="0">
                  <a:pos x="67" y="1242"/>
                </a:cxn>
                <a:cxn ang="0">
                  <a:pos x="62" y="1212"/>
                </a:cxn>
                <a:cxn ang="0">
                  <a:pos x="58" y="1178"/>
                </a:cxn>
                <a:cxn ang="0">
                  <a:pos x="58" y="1143"/>
                </a:cxn>
                <a:cxn ang="0">
                  <a:pos x="62" y="1072"/>
                </a:cxn>
              </a:cxnLst>
              <a:rect l="0" t="0" r="r" b="b"/>
              <a:pathLst>
                <a:path w="79" h="1355">
                  <a:moveTo>
                    <a:pt x="62" y="1072"/>
                  </a:moveTo>
                  <a:lnTo>
                    <a:pt x="62" y="1072"/>
                  </a:lnTo>
                  <a:lnTo>
                    <a:pt x="63" y="1047"/>
                  </a:lnTo>
                  <a:lnTo>
                    <a:pt x="62" y="1011"/>
                  </a:lnTo>
                  <a:lnTo>
                    <a:pt x="58" y="923"/>
                  </a:lnTo>
                  <a:lnTo>
                    <a:pt x="54" y="834"/>
                  </a:lnTo>
                  <a:lnTo>
                    <a:pt x="51" y="773"/>
                  </a:lnTo>
                  <a:lnTo>
                    <a:pt x="51" y="614"/>
                  </a:lnTo>
                  <a:lnTo>
                    <a:pt x="51" y="614"/>
                  </a:lnTo>
                  <a:lnTo>
                    <a:pt x="53" y="452"/>
                  </a:lnTo>
                  <a:lnTo>
                    <a:pt x="51" y="371"/>
                  </a:lnTo>
                  <a:lnTo>
                    <a:pt x="50" y="331"/>
                  </a:lnTo>
                  <a:lnTo>
                    <a:pt x="49" y="290"/>
                  </a:lnTo>
                  <a:lnTo>
                    <a:pt x="49" y="290"/>
                  </a:lnTo>
                  <a:lnTo>
                    <a:pt x="48" y="270"/>
                  </a:lnTo>
                  <a:lnTo>
                    <a:pt x="48" y="251"/>
                  </a:lnTo>
                  <a:lnTo>
                    <a:pt x="50" y="212"/>
                  </a:lnTo>
                  <a:lnTo>
                    <a:pt x="55" y="174"/>
                  </a:lnTo>
                  <a:lnTo>
                    <a:pt x="61" y="134"/>
                  </a:lnTo>
                  <a:lnTo>
                    <a:pt x="61" y="134"/>
                  </a:lnTo>
                  <a:lnTo>
                    <a:pt x="62" y="112"/>
                  </a:lnTo>
                  <a:lnTo>
                    <a:pt x="65" y="78"/>
                  </a:lnTo>
                  <a:lnTo>
                    <a:pt x="67" y="60"/>
                  </a:lnTo>
                  <a:lnTo>
                    <a:pt x="70" y="43"/>
                  </a:lnTo>
                  <a:lnTo>
                    <a:pt x="74" y="27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0" y="6"/>
                  </a:lnTo>
                  <a:lnTo>
                    <a:pt x="65" y="4"/>
                  </a:lnTo>
                  <a:lnTo>
                    <a:pt x="58" y="1"/>
                  </a:lnTo>
                  <a:lnTo>
                    <a:pt x="53" y="0"/>
                  </a:lnTo>
                  <a:lnTo>
                    <a:pt x="48" y="0"/>
                  </a:lnTo>
                  <a:lnTo>
                    <a:pt x="41" y="1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8" y="22"/>
                  </a:lnTo>
                  <a:lnTo>
                    <a:pt x="23" y="43"/>
                  </a:lnTo>
                  <a:lnTo>
                    <a:pt x="20" y="65"/>
                  </a:lnTo>
                  <a:lnTo>
                    <a:pt x="17" y="87"/>
                  </a:lnTo>
                  <a:lnTo>
                    <a:pt x="14" y="129"/>
                  </a:lnTo>
                  <a:lnTo>
                    <a:pt x="12" y="147"/>
                  </a:lnTo>
                  <a:lnTo>
                    <a:pt x="11" y="163"/>
                  </a:lnTo>
                  <a:lnTo>
                    <a:pt x="11" y="163"/>
                  </a:lnTo>
                  <a:lnTo>
                    <a:pt x="4" y="205"/>
                  </a:lnTo>
                  <a:lnTo>
                    <a:pt x="2" y="248"/>
                  </a:lnTo>
                  <a:lnTo>
                    <a:pt x="0" y="291"/>
                  </a:lnTo>
                  <a:lnTo>
                    <a:pt x="0" y="336"/>
                  </a:lnTo>
                  <a:lnTo>
                    <a:pt x="3" y="423"/>
                  </a:lnTo>
                  <a:lnTo>
                    <a:pt x="6" y="467"/>
                  </a:lnTo>
                  <a:lnTo>
                    <a:pt x="6" y="510"/>
                  </a:lnTo>
                  <a:lnTo>
                    <a:pt x="6" y="510"/>
                  </a:lnTo>
                  <a:lnTo>
                    <a:pt x="4" y="620"/>
                  </a:lnTo>
                  <a:lnTo>
                    <a:pt x="2" y="757"/>
                  </a:lnTo>
                  <a:lnTo>
                    <a:pt x="2" y="826"/>
                  </a:lnTo>
                  <a:lnTo>
                    <a:pt x="3" y="894"/>
                  </a:lnTo>
                  <a:lnTo>
                    <a:pt x="6" y="953"/>
                  </a:lnTo>
                  <a:lnTo>
                    <a:pt x="8" y="979"/>
                  </a:lnTo>
                  <a:lnTo>
                    <a:pt x="11" y="1003"/>
                  </a:lnTo>
                  <a:lnTo>
                    <a:pt x="11" y="1003"/>
                  </a:lnTo>
                  <a:lnTo>
                    <a:pt x="14" y="1024"/>
                  </a:lnTo>
                  <a:lnTo>
                    <a:pt x="14" y="1046"/>
                  </a:lnTo>
                  <a:lnTo>
                    <a:pt x="15" y="1088"/>
                  </a:lnTo>
                  <a:lnTo>
                    <a:pt x="14" y="1130"/>
                  </a:lnTo>
                  <a:lnTo>
                    <a:pt x="12" y="1173"/>
                  </a:lnTo>
                  <a:lnTo>
                    <a:pt x="12" y="1173"/>
                  </a:lnTo>
                  <a:lnTo>
                    <a:pt x="12" y="1192"/>
                  </a:lnTo>
                  <a:lnTo>
                    <a:pt x="15" y="1212"/>
                  </a:lnTo>
                  <a:lnTo>
                    <a:pt x="20" y="1253"/>
                  </a:lnTo>
                  <a:lnTo>
                    <a:pt x="25" y="1292"/>
                  </a:lnTo>
                  <a:lnTo>
                    <a:pt x="28" y="1313"/>
                  </a:lnTo>
                  <a:lnTo>
                    <a:pt x="28" y="1332"/>
                  </a:lnTo>
                  <a:lnTo>
                    <a:pt x="28" y="1332"/>
                  </a:lnTo>
                  <a:lnTo>
                    <a:pt x="29" y="1338"/>
                  </a:lnTo>
                  <a:lnTo>
                    <a:pt x="31" y="1341"/>
                  </a:lnTo>
                  <a:lnTo>
                    <a:pt x="33" y="1345"/>
                  </a:lnTo>
                  <a:lnTo>
                    <a:pt x="36" y="1349"/>
                  </a:lnTo>
                  <a:lnTo>
                    <a:pt x="40" y="1352"/>
                  </a:lnTo>
                  <a:lnTo>
                    <a:pt x="44" y="1353"/>
                  </a:lnTo>
                  <a:lnTo>
                    <a:pt x="51" y="1355"/>
                  </a:lnTo>
                  <a:lnTo>
                    <a:pt x="59" y="1353"/>
                  </a:lnTo>
                  <a:lnTo>
                    <a:pt x="63" y="1352"/>
                  </a:lnTo>
                  <a:lnTo>
                    <a:pt x="67" y="1349"/>
                  </a:lnTo>
                  <a:lnTo>
                    <a:pt x="70" y="1345"/>
                  </a:lnTo>
                  <a:lnTo>
                    <a:pt x="72" y="1341"/>
                  </a:lnTo>
                  <a:lnTo>
                    <a:pt x="74" y="1338"/>
                  </a:lnTo>
                  <a:lnTo>
                    <a:pt x="74" y="1332"/>
                  </a:lnTo>
                  <a:lnTo>
                    <a:pt x="74" y="1332"/>
                  </a:lnTo>
                  <a:lnTo>
                    <a:pt x="74" y="1302"/>
                  </a:lnTo>
                  <a:lnTo>
                    <a:pt x="71" y="1272"/>
                  </a:lnTo>
                  <a:lnTo>
                    <a:pt x="67" y="1242"/>
                  </a:lnTo>
                  <a:lnTo>
                    <a:pt x="62" y="1212"/>
                  </a:lnTo>
                  <a:lnTo>
                    <a:pt x="62" y="1212"/>
                  </a:lnTo>
                  <a:lnTo>
                    <a:pt x="59" y="1195"/>
                  </a:lnTo>
                  <a:lnTo>
                    <a:pt x="58" y="1178"/>
                  </a:lnTo>
                  <a:lnTo>
                    <a:pt x="57" y="1160"/>
                  </a:lnTo>
                  <a:lnTo>
                    <a:pt x="58" y="1143"/>
                  </a:lnTo>
                  <a:lnTo>
                    <a:pt x="61" y="1107"/>
                  </a:lnTo>
                  <a:lnTo>
                    <a:pt x="62" y="1072"/>
                  </a:lnTo>
                  <a:lnTo>
                    <a:pt x="62" y="10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1" name="chenying0907 768"/>
            <p:cNvSpPr>
              <a:spLocks/>
            </p:cNvSpPr>
            <p:nvPr/>
          </p:nvSpPr>
          <p:spPr bwMode="auto">
            <a:xfrm>
              <a:off x="2044701" y="3662363"/>
              <a:ext cx="758825" cy="128588"/>
            </a:xfrm>
            <a:custGeom>
              <a:avLst/>
              <a:gdLst/>
              <a:ahLst/>
              <a:cxnLst>
                <a:cxn ang="0">
                  <a:pos x="1912" y="41"/>
                </a:cxn>
                <a:cxn ang="0">
                  <a:pos x="1906" y="29"/>
                </a:cxn>
                <a:cxn ang="0">
                  <a:pos x="1890" y="24"/>
                </a:cxn>
                <a:cxn ang="0">
                  <a:pos x="1874" y="29"/>
                </a:cxn>
                <a:cxn ang="0">
                  <a:pos x="1868" y="41"/>
                </a:cxn>
                <a:cxn ang="0">
                  <a:pos x="1868" y="94"/>
                </a:cxn>
                <a:cxn ang="0">
                  <a:pos x="1867" y="143"/>
                </a:cxn>
                <a:cxn ang="0">
                  <a:pos x="1861" y="168"/>
                </a:cxn>
                <a:cxn ang="0">
                  <a:pos x="1840" y="202"/>
                </a:cxn>
                <a:cxn ang="0">
                  <a:pos x="1800" y="230"/>
                </a:cxn>
                <a:cxn ang="0">
                  <a:pos x="1771" y="245"/>
                </a:cxn>
                <a:cxn ang="0">
                  <a:pos x="1728" y="258"/>
                </a:cxn>
                <a:cxn ang="0">
                  <a:pos x="1668" y="263"/>
                </a:cxn>
                <a:cxn ang="0">
                  <a:pos x="1621" y="267"/>
                </a:cxn>
                <a:cxn ang="0">
                  <a:pos x="1575" y="274"/>
                </a:cxn>
                <a:cxn ang="0">
                  <a:pos x="1394" y="278"/>
                </a:cxn>
                <a:cxn ang="0">
                  <a:pos x="1214" y="274"/>
                </a:cxn>
                <a:cxn ang="0">
                  <a:pos x="961" y="279"/>
                </a:cxn>
                <a:cxn ang="0">
                  <a:pos x="902" y="278"/>
                </a:cxn>
                <a:cxn ang="0">
                  <a:pos x="757" y="263"/>
                </a:cxn>
                <a:cxn ang="0">
                  <a:pos x="659" y="261"/>
                </a:cxn>
                <a:cxn ang="0">
                  <a:pos x="422" y="251"/>
                </a:cxn>
                <a:cxn ang="0">
                  <a:pos x="398" y="250"/>
                </a:cxn>
                <a:cxn ang="0">
                  <a:pos x="333" y="241"/>
                </a:cxn>
                <a:cxn ang="0">
                  <a:pos x="289" y="238"/>
                </a:cxn>
                <a:cxn ang="0">
                  <a:pos x="194" y="225"/>
                </a:cxn>
                <a:cxn ang="0">
                  <a:pos x="146" y="211"/>
                </a:cxn>
                <a:cxn ang="0">
                  <a:pos x="106" y="185"/>
                </a:cxn>
                <a:cxn ang="0">
                  <a:pos x="81" y="162"/>
                </a:cxn>
                <a:cxn ang="0">
                  <a:pos x="63" y="140"/>
                </a:cxn>
                <a:cxn ang="0">
                  <a:pos x="50" y="97"/>
                </a:cxn>
                <a:cxn ang="0">
                  <a:pos x="46" y="23"/>
                </a:cxn>
                <a:cxn ang="0">
                  <a:pos x="44" y="13"/>
                </a:cxn>
                <a:cxn ang="0">
                  <a:pos x="35" y="4"/>
                </a:cxn>
                <a:cxn ang="0">
                  <a:pos x="14" y="2"/>
                </a:cxn>
                <a:cxn ang="0">
                  <a:pos x="5" y="9"/>
                </a:cxn>
                <a:cxn ang="0">
                  <a:pos x="0" y="23"/>
                </a:cxn>
                <a:cxn ang="0">
                  <a:pos x="3" y="80"/>
                </a:cxn>
                <a:cxn ang="0">
                  <a:pos x="17" y="143"/>
                </a:cxn>
                <a:cxn ang="0">
                  <a:pos x="35" y="177"/>
                </a:cxn>
                <a:cxn ang="0">
                  <a:pos x="63" y="208"/>
                </a:cxn>
                <a:cxn ang="0">
                  <a:pos x="85" y="228"/>
                </a:cxn>
                <a:cxn ang="0">
                  <a:pos x="123" y="250"/>
                </a:cxn>
                <a:cxn ang="0">
                  <a:pos x="209" y="278"/>
                </a:cxn>
                <a:cxn ang="0">
                  <a:pos x="297" y="285"/>
                </a:cxn>
                <a:cxn ang="0">
                  <a:pos x="366" y="289"/>
                </a:cxn>
                <a:cxn ang="0">
                  <a:pos x="538" y="308"/>
                </a:cxn>
                <a:cxn ang="0">
                  <a:pos x="613" y="309"/>
                </a:cxn>
                <a:cxn ang="0">
                  <a:pos x="871" y="322"/>
                </a:cxn>
                <a:cxn ang="0">
                  <a:pos x="961" y="325"/>
                </a:cxn>
                <a:cxn ang="0">
                  <a:pos x="1184" y="321"/>
                </a:cxn>
                <a:cxn ang="0">
                  <a:pos x="1537" y="319"/>
                </a:cxn>
                <a:cxn ang="0">
                  <a:pos x="1596" y="314"/>
                </a:cxn>
                <a:cxn ang="0">
                  <a:pos x="1652" y="309"/>
                </a:cxn>
                <a:cxn ang="0">
                  <a:pos x="1712" y="305"/>
                </a:cxn>
                <a:cxn ang="0">
                  <a:pos x="1792" y="283"/>
                </a:cxn>
                <a:cxn ang="0">
                  <a:pos x="1868" y="240"/>
                </a:cxn>
                <a:cxn ang="0">
                  <a:pos x="1886" y="221"/>
                </a:cxn>
                <a:cxn ang="0">
                  <a:pos x="1904" y="189"/>
                </a:cxn>
                <a:cxn ang="0">
                  <a:pos x="1912" y="149"/>
                </a:cxn>
                <a:cxn ang="0">
                  <a:pos x="1914" y="46"/>
                </a:cxn>
              </a:cxnLst>
              <a:rect l="0" t="0" r="r" b="b"/>
              <a:pathLst>
                <a:path w="1915" h="325">
                  <a:moveTo>
                    <a:pt x="1914" y="46"/>
                  </a:moveTo>
                  <a:lnTo>
                    <a:pt x="1914" y="46"/>
                  </a:lnTo>
                  <a:lnTo>
                    <a:pt x="1912" y="41"/>
                  </a:lnTo>
                  <a:lnTo>
                    <a:pt x="1911" y="36"/>
                  </a:lnTo>
                  <a:lnTo>
                    <a:pt x="1908" y="32"/>
                  </a:lnTo>
                  <a:lnTo>
                    <a:pt x="1906" y="29"/>
                  </a:lnTo>
                  <a:lnTo>
                    <a:pt x="1902" y="26"/>
                  </a:lnTo>
                  <a:lnTo>
                    <a:pt x="1898" y="25"/>
                  </a:lnTo>
                  <a:lnTo>
                    <a:pt x="1890" y="24"/>
                  </a:lnTo>
                  <a:lnTo>
                    <a:pt x="1882" y="25"/>
                  </a:lnTo>
                  <a:lnTo>
                    <a:pt x="1878" y="26"/>
                  </a:lnTo>
                  <a:lnTo>
                    <a:pt x="1874" y="29"/>
                  </a:lnTo>
                  <a:lnTo>
                    <a:pt x="1872" y="32"/>
                  </a:lnTo>
                  <a:lnTo>
                    <a:pt x="1869" y="36"/>
                  </a:lnTo>
                  <a:lnTo>
                    <a:pt x="1868" y="41"/>
                  </a:lnTo>
                  <a:lnTo>
                    <a:pt x="1868" y="46"/>
                  </a:lnTo>
                  <a:lnTo>
                    <a:pt x="1868" y="46"/>
                  </a:lnTo>
                  <a:lnTo>
                    <a:pt x="1868" y="94"/>
                  </a:lnTo>
                  <a:lnTo>
                    <a:pt x="1868" y="118"/>
                  </a:lnTo>
                  <a:lnTo>
                    <a:pt x="1867" y="143"/>
                  </a:lnTo>
                  <a:lnTo>
                    <a:pt x="1867" y="143"/>
                  </a:lnTo>
                  <a:lnTo>
                    <a:pt x="1867" y="152"/>
                  </a:lnTo>
                  <a:lnTo>
                    <a:pt x="1864" y="160"/>
                  </a:lnTo>
                  <a:lnTo>
                    <a:pt x="1861" y="168"/>
                  </a:lnTo>
                  <a:lnTo>
                    <a:pt x="1859" y="176"/>
                  </a:lnTo>
                  <a:lnTo>
                    <a:pt x="1850" y="190"/>
                  </a:lnTo>
                  <a:lnTo>
                    <a:pt x="1840" y="202"/>
                  </a:lnTo>
                  <a:lnTo>
                    <a:pt x="1827" y="212"/>
                  </a:lnTo>
                  <a:lnTo>
                    <a:pt x="1814" y="221"/>
                  </a:lnTo>
                  <a:lnTo>
                    <a:pt x="1800" y="230"/>
                  </a:lnTo>
                  <a:lnTo>
                    <a:pt x="1784" y="238"/>
                  </a:lnTo>
                  <a:lnTo>
                    <a:pt x="1784" y="238"/>
                  </a:lnTo>
                  <a:lnTo>
                    <a:pt x="1771" y="245"/>
                  </a:lnTo>
                  <a:lnTo>
                    <a:pt x="1757" y="251"/>
                  </a:lnTo>
                  <a:lnTo>
                    <a:pt x="1742" y="255"/>
                  </a:lnTo>
                  <a:lnTo>
                    <a:pt x="1728" y="258"/>
                  </a:lnTo>
                  <a:lnTo>
                    <a:pt x="1714" y="261"/>
                  </a:lnTo>
                  <a:lnTo>
                    <a:pt x="1698" y="262"/>
                  </a:lnTo>
                  <a:lnTo>
                    <a:pt x="1668" y="263"/>
                  </a:lnTo>
                  <a:lnTo>
                    <a:pt x="1668" y="263"/>
                  </a:lnTo>
                  <a:lnTo>
                    <a:pt x="1644" y="264"/>
                  </a:lnTo>
                  <a:lnTo>
                    <a:pt x="1621" y="267"/>
                  </a:lnTo>
                  <a:lnTo>
                    <a:pt x="1598" y="271"/>
                  </a:lnTo>
                  <a:lnTo>
                    <a:pt x="1575" y="274"/>
                  </a:lnTo>
                  <a:lnTo>
                    <a:pt x="1575" y="274"/>
                  </a:lnTo>
                  <a:lnTo>
                    <a:pt x="1538" y="276"/>
                  </a:lnTo>
                  <a:lnTo>
                    <a:pt x="1495" y="278"/>
                  </a:lnTo>
                  <a:lnTo>
                    <a:pt x="1394" y="278"/>
                  </a:lnTo>
                  <a:lnTo>
                    <a:pt x="1295" y="275"/>
                  </a:lnTo>
                  <a:lnTo>
                    <a:pt x="1214" y="274"/>
                  </a:lnTo>
                  <a:lnTo>
                    <a:pt x="1214" y="274"/>
                  </a:lnTo>
                  <a:lnTo>
                    <a:pt x="1151" y="275"/>
                  </a:lnTo>
                  <a:lnTo>
                    <a:pt x="1088" y="276"/>
                  </a:lnTo>
                  <a:lnTo>
                    <a:pt x="961" y="279"/>
                  </a:lnTo>
                  <a:lnTo>
                    <a:pt x="961" y="279"/>
                  </a:lnTo>
                  <a:lnTo>
                    <a:pt x="931" y="279"/>
                  </a:lnTo>
                  <a:lnTo>
                    <a:pt x="902" y="278"/>
                  </a:lnTo>
                  <a:lnTo>
                    <a:pt x="845" y="271"/>
                  </a:lnTo>
                  <a:lnTo>
                    <a:pt x="786" y="266"/>
                  </a:lnTo>
                  <a:lnTo>
                    <a:pt x="757" y="263"/>
                  </a:lnTo>
                  <a:lnTo>
                    <a:pt x="729" y="263"/>
                  </a:lnTo>
                  <a:lnTo>
                    <a:pt x="729" y="263"/>
                  </a:lnTo>
                  <a:lnTo>
                    <a:pt x="659" y="261"/>
                  </a:lnTo>
                  <a:lnTo>
                    <a:pt x="575" y="257"/>
                  </a:lnTo>
                  <a:lnTo>
                    <a:pt x="492" y="253"/>
                  </a:lnTo>
                  <a:lnTo>
                    <a:pt x="422" y="251"/>
                  </a:lnTo>
                  <a:lnTo>
                    <a:pt x="422" y="251"/>
                  </a:lnTo>
                  <a:lnTo>
                    <a:pt x="411" y="251"/>
                  </a:lnTo>
                  <a:lnTo>
                    <a:pt x="398" y="250"/>
                  </a:lnTo>
                  <a:lnTo>
                    <a:pt x="371" y="246"/>
                  </a:lnTo>
                  <a:lnTo>
                    <a:pt x="347" y="242"/>
                  </a:lnTo>
                  <a:lnTo>
                    <a:pt x="333" y="241"/>
                  </a:lnTo>
                  <a:lnTo>
                    <a:pt x="320" y="240"/>
                  </a:lnTo>
                  <a:lnTo>
                    <a:pt x="320" y="240"/>
                  </a:lnTo>
                  <a:lnTo>
                    <a:pt x="289" y="238"/>
                  </a:lnTo>
                  <a:lnTo>
                    <a:pt x="256" y="234"/>
                  </a:lnTo>
                  <a:lnTo>
                    <a:pt x="194" y="225"/>
                  </a:lnTo>
                  <a:lnTo>
                    <a:pt x="194" y="225"/>
                  </a:lnTo>
                  <a:lnTo>
                    <a:pt x="177" y="223"/>
                  </a:lnTo>
                  <a:lnTo>
                    <a:pt x="161" y="217"/>
                  </a:lnTo>
                  <a:lnTo>
                    <a:pt x="146" y="211"/>
                  </a:lnTo>
                  <a:lnTo>
                    <a:pt x="132" y="204"/>
                  </a:lnTo>
                  <a:lnTo>
                    <a:pt x="119" y="195"/>
                  </a:lnTo>
                  <a:lnTo>
                    <a:pt x="106" y="185"/>
                  </a:lnTo>
                  <a:lnTo>
                    <a:pt x="93" y="174"/>
                  </a:lnTo>
                  <a:lnTo>
                    <a:pt x="81" y="162"/>
                  </a:lnTo>
                  <a:lnTo>
                    <a:pt x="81" y="162"/>
                  </a:lnTo>
                  <a:lnTo>
                    <a:pt x="74" y="156"/>
                  </a:lnTo>
                  <a:lnTo>
                    <a:pt x="68" y="148"/>
                  </a:lnTo>
                  <a:lnTo>
                    <a:pt x="63" y="140"/>
                  </a:lnTo>
                  <a:lnTo>
                    <a:pt x="59" y="132"/>
                  </a:lnTo>
                  <a:lnTo>
                    <a:pt x="54" y="115"/>
                  </a:lnTo>
                  <a:lnTo>
                    <a:pt x="50" y="97"/>
                  </a:lnTo>
                  <a:lnTo>
                    <a:pt x="47" y="79"/>
                  </a:lnTo>
                  <a:lnTo>
                    <a:pt x="46" y="60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17"/>
                  </a:lnTo>
                  <a:lnTo>
                    <a:pt x="44" y="13"/>
                  </a:lnTo>
                  <a:lnTo>
                    <a:pt x="42" y="9"/>
                  </a:lnTo>
                  <a:lnTo>
                    <a:pt x="39" y="7"/>
                  </a:lnTo>
                  <a:lnTo>
                    <a:pt x="35" y="4"/>
                  </a:lnTo>
                  <a:lnTo>
                    <a:pt x="31" y="2"/>
                  </a:lnTo>
                  <a:lnTo>
                    <a:pt x="23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9"/>
                  </a:lnTo>
                  <a:lnTo>
                    <a:pt x="3" y="13"/>
                  </a:lnTo>
                  <a:lnTo>
                    <a:pt x="1" y="1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53"/>
                  </a:lnTo>
                  <a:lnTo>
                    <a:pt x="3" y="80"/>
                  </a:lnTo>
                  <a:lnTo>
                    <a:pt x="6" y="106"/>
                  </a:lnTo>
                  <a:lnTo>
                    <a:pt x="13" y="131"/>
                  </a:lnTo>
                  <a:lnTo>
                    <a:pt x="17" y="143"/>
                  </a:lnTo>
                  <a:lnTo>
                    <a:pt x="22" y="155"/>
                  </a:lnTo>
                  <a:lnTo>
                    <a:pt x="29" y="165"/>
                  </a:lnTo>
                  <a:lnTo>
                    <a:pt x="35" y="177"/>
                  </a:lnTo>
                  <a:lnTo>
                    <a:pt x="43" y="187"/>
                  </a:lnTo>
                  <a:lnTo>
                    <a:pt x="52" y="198"/>
                  </a:lnTo>
                  <a:lnTo>
                    <a:pt x="63" y="208"/>
                  </a:lnTo>
                  <a:lnTo>
                    <a:pt x="74" y="219"/>
                  </a:lnTo>
                  <a:lnTo>
                    <a:pt x="74" y="219"/>
                  </a:lnTo>
                  <a:lnTo>
                    <a:pt x="85" y="228"/>
                  </a:lnTo>
                  <a:lnTo>
                    <a:pt x="97" y="236"/>
                  </a:lnTo>
                  <a:lnTo>
                    <a:pt x="110" y="244"/>
                  </a:lnTo>
                  <a:lnTo>
                    <a:pt x="123" y="250"/>
                  </a:lnTo>
                  <a:lnTo>
                    <a:pt x="150" y="262"/>
                  </a:lnTo>
                  <a:lnTo>
                    <a:pt x="179" y="271"/>
                  </a:lnTo>
                  <a:lnTo>
                    <a:pt x="209" y="278"/>
                  </a:lnTo>
                  <a:lnTo>
                    <a:pt x="239" y="283"/>
                  </a:lnTo>
                  <a:lnTo>
                    <a:pt x="268" y="284"/>
                  </a:lnTo>
                  <a:lnTo>
                    <a:pt x="297" y="285"/>
                  </a:lnTo>
                  <a:lnTo>
                    <a:pt x="297" y="285"/>
                  </a:lnTo>
                  <a:lnTo>
                    <a:pt x="332" y="287"/>
                  </a:lnTo>
                  <a:lnTo>
                    <a:pt x="366" y="289"/>
                  </a:lnTo>
                  <a:lnTo>
                    <a:pt x="434" y="297"/>
                  </a:lnTo>
                  <a:lnTo>
                    <a:pt x="502" y="305"/>
                  </a:lnTo>
                  <a:lnTo>
                    <a:pt x="538" y="308"/>
                  </a:lnTo>
                  <a:lnTo>
                    <a:pt x="572" y="309"/>
                  </a:lnTo>
                  <a:lnTo>
                    <a:pt x="572" y="309"/>
                  </a:lnTo>
                  <a:lnTo>
                    <a:pt x="613" y="309"/>
                  </a:lnTo>
                  <a:lnTo>
                    <a:pt x="661" y="312"/>
                  </a:lnTo>
                  <a:lnTo>
                    <a:pt x="766" y="317"/>
                  </a:lnTo>
                  <a:lnTo>
                    <a:pt x="871" y="322"/>
                  </a:lnTo>
                  <a:lnTo>
                    <a:pt x="920" y="325"/>
                  </a:lnTo>
                  <a:lnTo>
                    <a:pt x="961" y="325"/>
                  </a:lnTo>
                  <a:lnTo>
                    <a:pt x="961" y="325"/>
                  </a:lnTo>
                  <a:lnTo>
                    <a:pt x="1036" y="323"/>
                  </a:lnTo>
                  <a:lnTo>
                    <a:pt x="1109" y="322"/>
                  </a:lnTo>
                  <a:lnTo>
                    <a:pt x="1184" y="321"/>
                  </a:lnTo>
                  <a:lnTo>
                    <a:pt x="1258" y="319"/>
                  </a:lnTo>
                  <a:lnTo>
                    <a:pt x="1537" y="319"/>
                  </a:lnTo>
                  <a:lnTo>
                    <a:pt x="1537" y="319"/>
                  </a:lnTo>
                  <a:lnTo>
                    <a:pt x="1553" y="319"/>
                  </a:lnTo>
                  <a:lnTo>
                    <a:pt x="1567" y="318"/>
                  </a:lnTo>
                  <a:lnTo>
                    <a:pt x="1596" y="314"/>
                  </a:lnTo>
                  <a:lnTo>
                    <a:pt x="1623" y="310"/>
                  </a:lnTo>
                  <a:lnTo>
                    <a:pt x="1638" y="309"/>
                  </a:lnTo>
                  <a:lnTo>
                    <a:pt x="1652" y="309"/>
                  </a:lnTo>
                  <a:lnTo>
                    <a:pt x="1652" y="309"/>
                  </a:lnTo>
                  <a:lnTo>
                    <a:pt x="1683" y="308"/>
                  </a:lnTo>
                  <a:lnTo>
                    <a:pt x="1712" y="305"/>
                  </a:lnTo>
                  <a:lnTo>
                    <a:pt x="1740" y="300"/>
                  </a:lnTo>
                  <a:lnTo>
                    <a:pt x="1766" y="292"/>
                  </a:lnTo>
                  <a:lnTo>
                    <a:pt x="1792" y="283"/>
                  </a:lnTo>
                  <a:lnTo>
                    <a:pt x="1817" y="271"/>
                  </a:lnTo>
                  <a:lnTo>
                    <a:pt x="1843" y="257"/>
                  </a:lnTo>
                  <a:lnTo>
                    <a:pt x="1868" y="240"/>
                  </a:lnTo>
                  <a:lnTo>
                    <a:pt x="1868" y="240"/>
                  </a:lnTo>
                  <a:lnTo>
                    <a:pt x="1878" y="230"/>
                  </a:lnTo>
                  <a:lnTo>
                    <a:pt x="1886" y="221"/>
                  </a:lnTo>
                  <a:lnTo>
                    <a:pt x="1894" y="211"/>
                  </a:lnTo>
                  <a:lnTo>
                    <a:pt x="1899" y="200"/>
                  </a:lnTo>
                  <a:lnTo>
                    <a:pt x="1904" y="189"/>
                  </a:lnTo>
                  <a:lnTo>
                    <a:pt x="1908" y="176"/>
                  </a:lnTo>
                  <a:lnTo>
                    <a:pt x="1911" y="162"/>
                  </a:lnTo>
                  <a:lnTo>
                    <a:pt x="1912" y="149"/>
                  </a:lnTo>
                  <a:lnTo>
                    <a:pt x="1915" y="123"/>
                  </a:lnTo>
                  <a:lnTo>
                    <a:pt x="1915" y="96"/>
                  </a:lnTo>
                  <a:lnTo>
                    <a:pt x="1914" y="46"/>
                  </a:lnTo>
                  <a:lnTo>
                    <a:pt x="1914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2" name="chenying0907 769"/>
            <p:cNvSpPr>
              <a:spLocks/>
            </p:cNvSpPr>
            <p:nvPr/>
          </p:nvSpPr>
          <p:spPr bwMode="auto">
            <a:xfrm>
              <a:off x="2560638" y="3128963"/>
              <a:ext cx="244475" cy="560388"/>
            </a:xfrm>
            <a:custGeom>
              <a:avLst/>
              <a:gdLst/>
              <a:ahLst/>
              <a:cxnLst>
                <a:cxn ang="0">
                  <a:pos x="615" y="557"/>
                </a:cxn>
                <a:cxn ang="0">
                  <a:pos x="612" y="359"/>
                </a:cxn>
                <a:cxn ang="0">
                  <a:pos x="609" y="293"/>
                </a:cxn>
                <a:cxn ang="0">
                  <a:pos x="603" y="247"/>
                </a:cxn>
                <a:cxn ang="0">
                  <a:pos x="599" y="200"/>
                </a:cxn>
                <a:cxn ang="0">
                  <a:pos x="599" y="190"/>
                </a:cxn>
                <a:cxn ang="0">
                  <a:pos x="592" y="164"/>
                </a:cxn>
                <a:cxn ang="0">
                  <a:pos x="578" y="128"/>
                </a:cxn>
                <a:cxn ang="0">
                  <a:pos x="567" y="110"/>
                </a:cxn>
                <a:cxn ang="0">
                  <a:pos x="541" y="80"/>
                </a:cxn>
                <a:cxn ang="0">
                  <a:pos x="509" y="56"/>
                </a:cxn>
                <a:cxn ang="0">
                  <a:pos x="473" y="37"/>
                </a:cxn>
                <a:cxn ang="0">
                  <a:pos x="454" y="29"/>
                </a:cxn>
                <a:cxn ang="0">
                  <a:pos x="403" y="13"/>
                </a:cxn>
                <a:cxn ang="0">
                  <a:pos x="352" y="4"/>
                </a:cxn>
                <a:cxn ang="0">
                  <a:pos x="298" y="0"/>
                </a:cxn>
                <a:cxn ang="0">
                  <a:pos x="244" y="0"/>
                </a:cxn>
                <a:cxn ang="0">
                  <a:pos x="131" y="4"/>
                </a:cxn>
                <a:cxn ang="0">
                  <a:pos x="14" y="7"/>
                </a:cxn>
                <a:cxn ang="0">
                  <a:pos x="5" y="11"/>
                </a:cxn>
                <a:cxn ang="0">
                  <a:pos x="1" y="17"/>
                </a:cxn>
                <a:cxn ang="0">
                  <a:pos x="1" y="28"/>
                </a:cxn>
                <a:cxn ang="0">
                  <a:pos x="6" y="39"/>
                </a:cxn>
                <a:cxn ang="0">
                  <a:pos x="10" y="47"/>
                </a:cxn>
                <a:cxn ang="0">
                  <a:pos x="15" y="54"/>
                </a:cxn>
                <a:cxn ang="0">
                  <a:pos x="200" y="47"/>
                </a:cxn>
                <a:cxn ang="0">
                  <a:pos x="302" y="46"/>
                </a:cxn>
                <a:cxn ang="0">
                  <a:pos x="365" y="51"/>
                </a:cxn>
                <a:cxn ang="0">
                  <a:pos x="383" y="54"/>
                </a:cxn>
                <a:cxn ang="0">
                  <a:pos x="429" y="67"/>
                </a:cxn>
                <a:cxn ang="0">
                  <a:pos x="471" y="87"/>
                </a:cxn>
                <a:cxn ang="0">
                  <a:pos x="509" y="114"/>
                </a:cxn>
                <a:cxn ang="0">
                  <a:pos x="526" y="131"/>
                </a:cxn>
                <a:cxn ang="0">
                  <a:pos x="539" y="151"/>
                </a:cxn>
                <a:cxn ang="0">
                  <a:pos x="545" y="165"/>
                </a:cxn>
                <a:cxn ang="0">
                  <a:pos x="550" y="192"/>
                </a:cxn>
                <a:cxn ang="0">
                  <a:pos x="552" y="233"/>
                </a:cxn>
                <a:cxn ang="0">
                  <a:pos x="556" y="260"/>
                </a:cxn>
                <a:cxn ang="0">
                  <a:pos x="561" y="288"/>
                </a:cxn>
                <a:cxn ang="0">
                  <a:pos x="565" y="342"/>
                </a:cxn>
                <a:cxn ang="0">
                  <a:pos x="565" y="369"/>
                </a:cxn>
                <a:cxn ang="0">
                  <a:pos x="567" y="484"/>
                </a:cxn>
                <a:cxn ang="0">
                  <a:pos x="570" y="599"/>
                </a:cxn>
                <a:cxn ang="0">
                  <a:pos x="569" y="663"/>
                </a:cxn>
                <a:cxn ang="0">
                  <a:pos x="565" y="790"/>
                </a:cxn>
                <a:cxn ang="0">
                  <a:pos x="565" y="1392"/>
                </a:cxn>
                <a:cxn ang="0">
                  <a:pos x="565" y="1397"/>
                </a:cxn>
                <a:cxn ang="0">
                  <a:pos x="569" y="1405"/>
                </a:cxn>
                <a:cxn ang="0">
                  <a:pos x="575" y="1410"/>
                </a:cxn>
                <a:cxn ang="0">
                  <a:pos x="587" y="1414"/>
                </a:cxn>
                <a:cxn ang="0">
                  <a:pos x="600" y="1410"/>
                </a:cxn>
                <a:cxn ang="0">
                  <a:pos x="605" y="1405"/>
                </a:cxn>
                <a:cxn ang="0">
                  <a:pos x="609" y="1397"/>
                </a:cxn>
                <a:cxn ang="0">
                  <a:pos x="611" y="814"/>
                </a:cxn>
                <a:cxn ang="0">
                  <a:pos x="611" y="750"/>
                </a:cxn>
                <a:cxn ang="0">
                  <a:pos x="615" y="621"/>
                </a:cxn>
                <a:cxn ang="0">
                  <a:pos x="615" y="557"/>
                </a:cxn>
              </a:cxnLst>
              <a:rect l="0" t="0" r="r" b="b"/>
              <a:pathLst>
                <a:path w="615" h="1414">
                  <a:moveTo>
                    <a:pt x="615" y="557"/>
                  </a:moveTo>
                  <a:lnTo>
                    <a:pt x="615" y="557"/>
                  </a:lnTo>
                  <a:lnTo>
                    <a:pt x="613" y="425"/>
                  </a:lnTo>
                  <a:lnTo>
                    <a:pt x="612" y="359"/>
                  </a:lnTo>
                  <a:lnTo>
                    <a:pt x="609" y="293"/>
                  </a:lnTo>
                  <a:lnTo>
                    <a:pt x="609" y="293"/>
                  </a:lnTo>
                  <a:lnTo>
                    <a:pt x="607" y="270"/>
                  </a:lnTo>
                  <a:lnTo>
                    <a:pt x="603" y="247"/>
                  </a:lnTo>
                  <a:lnTo>
                    <a:pt x="600" y="224"/>
                  </a:lnTo>
                  <a:lnTo>
                    <a:pt x="599" y="200"/>
                  </a:lnTo>
                  <a:lnTo>
                    <a:pt x="599" y="200"/>
                  </a:lnTo>
                  <a:lnTo>
                    <a:pt x="599" y="190"/>
                  </a:lnTo>
                  <a:lnTo>
                    <a:pt x="598" y="181"/>
                  </a:lnTo>
                  <a:lnTo>
                    <a:pt x="592" y="164"/>
                  </a:lnTo>
                  <a:lnTo>
                    <a:pt x="586" y="145"/>
                  </a:lnTo>
                  <a:lnTo>
                    <a:pt x="578" y="128"/>
                  </a:lnTo>
                  <a:lnTo>
                    <a:pt x="578" y="128"/>
                  </a:lnTo>
                  <a:lnTo>
                    <a:pt x="567" y="110"/>
                  </a:lnTo>
                  <a:lnTo>
                    <a:pt x="556" y="94"/>
                  </a:lnTo>
                  <a:lnTo>
                    <a:pt x="541" y="80"/>
                  </a:lnTo>
                  <a:lnTo>
                    <a:pt x="526" y="67"/>
                  </a:lnTo>
                  <a:lnTo>
                    <a:pt x="509" y="56"/>
                  </a:lnTo>
                  <a:lnTo>
                    <a:pt x="490" y="46"/>
                  </a:lnTo>
                  <a:lnTo>
                    <a:pt x="473" y="37"/>
                  </a:lnTo>
                  <a:lnTo>
                    <a:pt x="454" y="29"/>
                  </a:lnTo>
                  <a:lnTo>
                    <a:pt x="454" y="29"/>
                  </a:lnTo>
                  <a:lnTo>
                    <a:pt x="429" y="20"/>
                  </a:lnTo>
                  <a:lnTo>
                    <a:pt x="403" y="13"/>
                  </a:lnTo>
                  <a:lnTo>
                    <a:pt x="378" y="8"/>
                  </a:lnTo>
                  <a:lnTo>
                    <a:pt x="352" y="4"/>
                  </a:lnTo>
                  <a:lnTo>
                    <a:pt x="325" y="2"/>
                  </a:lnTo>
                  <a:lnTo>
                    <a:pt x="298" y="0"/>
                  </a:lnTo>
                  <a:lnTo>
                    <a:pt x="272" y="0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131" y="4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9" y="8"/>
                  </a:lnTo>
                  <a:lnTo>
                    <a:pt x="5" y="11"/>
                  </a:lnTo>
                  <a:lnTo>
                    <a:pt x="2" y="15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1" y="28"/>
                  </a:lnTo>
                  <a:lnTo>
                    <a:pt x="2" y="33"/>
                  </a:lnTo>
                  <a:lnTo>
                    <a:pt x="6" y="39"/>
                  </a:lnTo>
                  <a:lnTo>
                    <a:pt x="6" y="39"/>
                  </a:lnTo>
                  <a:lnTo>
                    <a:pt x="10" y="47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98" y="51"/>
                  </a:lnTo>
                  <a:lnTo>
                    <a:pt x="200" y="47"/>
                  </a:lnTo>
                  <a:lnTo>
                    <a:pt x="252" y="46"/>
                  </a:lnTo>
                  <a:lnTo>
                    <a:pt x="302" y="46"/>
                  </a:lnTo>
                  <a:lnTo>
                    <a:pt x="345" y="49"/>
                  </a:lnTo>
                  <a:lnTo>
                    <a:pt x="365" y="51"/>
                  </a:lnTo>
                  <a:lnTo>
                    <a:pt x="383" y="54"/>
                  </a:lnTo>
                  <a:lnTo>
                    <a:pt x="383" y="54"/>
                  </a:lnTo>
                  <a:lnTo>
                    <a:pt x="405" y="60"/>
                  </a:lnTo>
                  <a:lnTo>
                    <a:pt x="429" y="67"/>
                  </a:lnTo>
                  <a:lnTo>
                    <a:pt x="450" y="76"/>
                  </a:lnTo>
                  <a:lnTo>
                    <a:pt x="471" y="87"/>
                  </a:lnTo>
                  <a:lnTo>
                    <a:pt x="490" y="100"/>
                  </a:lnTo>
                  <a:lnTo>
                    <a:pt x="509" y="114"/>
                  </a:lnTo>
                  <a:lnTo>
                    <a:pt x="518" y="123"/>
                  </a:lnTo>
                  <a:lnTo>
                    <a:pt x="526" y="131"/>
                  </a:lnTo>
                  <a:lnTo>
                    <a:pt x="532" y="141"/>
                  </a:lnTo>
                  <a:lnTo>
                    <a:pt x="539" y="151"/>
                  </a:lnTo>
                  <a:lnTo>
                    <a:pt x="539" y="151"/>
                  </a:lnTo>
                  <a:lnTo>
                    <a:pt x="545" y="165"/>
                  </a:lnTo>
                  <a:lnTo>
                    <a:pt x="549" y="178"/>
                  </a:lnTo>
                  <a:lnTo>
                    <a:pt x="550" y="192"/>
                  </a:lnTo>
                  <a:lnTo>
                    <a:pt x="552" y="206"/>
                  </a:lnTo>
                  <a:lnTo>
                    <a:pt x="552" y="233"/>
                  </a:lnTo>
                  <a:lnTo>
                    <a:pt x="553" y="247"/>
                  </a:lnTo>
                  <a:lnTo>
                    <a:pt x="556" y="260"/>
                  </a:lnTo>
                  <a:lnTo>
                    <a:pt x="556" y="260"/>
                  </a:lnTo>
                  <a:lnTo>
                    <a:pt x="561" y="288"/>
                  </a:lnTo>
                  <a:lnTo>
                    <a:pt x="564" y="315"/>
                  </a:lnTo>
                  <a:lnTo>
                    <a:pt x="565" y="342"/>
                  </a:lnTo>
                  <a:lnTo>
                    <a:pt x="565" y="369"/>
                  </a:lnTo>
                  <a:lnTo>
                    <a:pt x="565" y="369"/>
                  </a:lnTo>
                  <a:lnTo>
                    <a:pt x="565" y="427"/>
                  </a:lnTo>
                  <a:lnTo>
                    <a:pt x="567" y="484"/>
                  </a:lnTo>
                  <a:lnTo>
                    <a:pt x="569" y="542"/>
                  </a:lnTo>
                  <a:lnTo>
                    <a:pt x="570" y="599"/>
                  </a:lnTo>
                  <a:lnTo>
                    <a:pt x="570" y="599"/>
                  </a:lnTo>
                  <a:lnTo>
                    <a:pt x="569" y="663"/>
                  </a:lnTo>
                  <a:lnTo>
                    <a:pt x="567" y="726"/>
                  </a:lnTo>
                  <a:lnTo>
                    <a:pt x="565" y="790"/>
                  </a:lnTo>
                  <a:lnTo>
                    <a:pt x="565" y="853"/>
                  </a:lnTo>
                  <a:lnTo>
                    <a:pt x="565" y="1392"/>
                  </a:lnTo>
                  <a:lnTo>
                    <a:pt x="565" y="1392"/>
                  </a:lnTo>
                  <a:lnTo>
                    <a:pt x="565" y="1397"/>
                  </a:lnTo>
                  <a:lnTo>
                    <a:pt x="566" y="1401"/>
                  </a:lnTo>
                  <a:lnTo>
                    <a:pt x="569" y="1405"/>
                  </a:lnTo>
                  <a:lnTo>
                    <a:pt x="571" y="1409"/>
                  </a:lnTo>
                  <a:lnTo>
                    <a:pt x="575" y="1410"/>
                  </a:lnTo>
                  <a:lnTo>
                    <a:pt x="579" y="1413"/>
                  </a:lnTo>
                  <a:lnTo>
                    <a:pt x="587" y="1414"/>
                  </a:lnTo>
                  <a:lnTo>
                    <a:pt x="596" y="1413"/>
                  </a:lnTo>
                  <a:lnTo>
                    <a:pt x="600" y="1410"/>
                  </a:lnTo>
                  <a:lnTo>
                    <a:pt x="603" y="1409"/>
                  </a:lnTo>
                  <a:lnTo>
                    <a:pt x="605" y="1405"/>
                  </a:lnTo>
                  <a:lnTo>
                    <a:pt x="608" y="1401"/>
                  </a:lnTo>
                  <a:lnTo>
                    <a:pt x="609" y="1397"/>
                  </a:lnTo>
                  <a:lnTo>
                    <a:pt x="611" y="1392"/>
                  </a:lnTo>
                  <a:lnTo>
                    <a:pt x="611" y="814"/>
                  </a:lnTo>
                  <a:lnTo>
                    <a:pt x="611" y="814"/>
                  </a:lnTo>
                  <a:lnTo>
                    <a:pt x="611" y="750"/>
                  </a:lnTo>
                  <a:lnTo>
                    <a:pt x="613" y="686"/>
                  </a:lnTo>
                  <a:lnTo>
                    <a:pt x="615" y="621"/>
                  </a:lnTo>
                  <a:lnTo>
                    <a:pt x="615" y="557"/>
                  </a:lnTo>
                  <a:lnTo>
                    <a:pt x="615" y="5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3" name="chenying0907 770"/>
            <p:cNvSpPr>
              <a:spLocks/>
            </p:cNvSpPr>
            <p:nvPr/>
          </p:nvSpPr>
          <p:spPr bwMode="auto">
            <a:xfrm>
              <a:off x="2044701" y="3044825"/>
              <a:ext cx="533400" cy="114300"/>
            </a:xfrm>
            <a:custGeom>
              <a:avLst/>
              <a:gdLst/>
              <a:ahLst/>
              <a:cxnLst>
                <a:cxn ang="0">
                  <a:pos x="1338" y="227"/>
                </a:cxn>
                <a:cxn ang="0">
                  <a:pos x="1281" y="176"/>
                </a:cxn>
                <a:cxn ang="0">
                  <a:pos x="1218" y="132"/>
                </a:cxn>
                <a:cxn ang="0">
                  <a:pos x="1150" y="93"/>
                </a:cxn>
                <a:cxn ang="0">
                  <a:pos x="1081" y="60"/>
                </a:cxn>
                <a:cxn ang="0">
                  <a:pos x="1057" y="51"/>
                </a:cxn>
                <a:cxn ang="0">
                  <a:pos x="1004" y="34"/>
                </a:cxn>
                <a:cxn ang="0">
                  <a:pos x="943" y="22"/>
                </a:cxn>
                <a:cxn ang="0">
                  <a:pos x="848" y="10"/>
                </a:cxn>
                <a:cxn ang="0">
                  <a:pos x="721" y="1"/>
                </a:cxn>
                <a:cxn ang="0">
                  <a:pos x="608" y="0"/>
                </a:cxn>
                <a:cxn ang="0">
                  <a:pos x="563" y="0"/>
                </a:cxn>
                <a:cxn ang="0">
                  <a:pos x="471" y="5"/>
                </a:cxn>
                <a:cxn ang="0">
                  <a:pos x="378" y="17"/>
                </a:cxn>
                <a:cxn ang="0">
                  <a:pos x="332" y="27"/>
                </a:cxn>
                <a:cxn ang="0">
                  <a:pos x="289" y="40"/>
                </a:cxn>
                <a:cxn ang="0">
                  <a:pos x="246" y="57"/>
                </a:cxn>
                <a:cxn ang="0">
                  <a:pos x="212" y="73"/>
                </a:cxn>
                <a:cxn ang="0">
                  <a:pos x="138" y="111"/>
                </a:cxn>
                <a:cxn ang="0">
                  <a:pos x="100" y="134"/>
                </a:cxn>
                <a:cxn ang="0">
                  <a:pos x="66" y="161"/>
                </a:cxn>
                <a:cxn ang="0">
                  <a:pos x="36" y="189"/>
                </a:cxn>
                <a:cxn ang="0">
                  <a:pos x="13" y="223"/>
                </a:cxn>
                <a:cxn ang="0">
                  <a:pos x="0" y="260"/>
                </a:cxn>
                <a:cxn ang="0">
                  <a:pos x="0" y="265"/>
                </a:cxn>
                <a:cxn ang="0">
                  <a:pos x="2" y="274"/>
                </a:cxn>
                <a:cxn ang="0">
                  <a:pos x="7" y="281"/>
                </a:cxn>
                <a:cxn ang="0">
                  <a:pos x="19" y="287"/>
                </a:cxn>
                <a:cxn ang="0">
                  <a:pos x="30" y="287"/>
                </a:cxn>
                <a:cxn ang="0">
                  <a:pos x="38" y="283"/>
                </a:cxn>
                <a:cxn ang="0">
                  <a:pos x="43" y="277"/>
                </a:cxn>
                <a:cxn ang="0">
                  <a:pos x="45" y="272"/>
                </a:cxn>
                <a:cxn ang="0">
                  <a:pos x="58" y="238"/>
                </a:cxn>
                <a:cxn ang="0">
                  <a:pos x="81" y="206"/>
                </a:cxn>
                <a:cxn ang="0">
                  <a:pos x="111" y="179"/>
                </a:cxn>
                <a:cxn ang="0">
                  <a:pos x="147" y="155"/>
                </a:cxn>
                <a:cxn ang="0">
                  <a:pos x="186" y="134"/>
                </a:cxn>
                <a:cxn ang="0">
                  <a:pos x="262" y="99"/>
                </a:cxn>
                <a:cxn ang="0">
                  <a:pos x="295" y="86"/>
                </a:cxn>
                <a:cxn ang="0">
                  <a:pos x="336" y="72"/>
                </a:cxn>
                <a:cxn ang="0">
                  <a:pos x="387" y="62"/>
                </a:cxn>
                <a:cxn ang="0">
                  <a:pos x="444" y="55"/>
                </a:cxn>
                <a:cxn ang="0">
                  <a:pos x="561" y="47"/>
                </a:cxn>
                <a:cxn ang="0">
                  <a:pos x="716" y="45"/>
                </a:cxn>
                <a:cxn ang="0">
                  <a:pos x="762" y="45"/>
                </a:cxn>
                <a:cxn ang="0">
                  <a:pos x="853" y="52"/>
                </a:cxn>
                <a:cxn ang="0">
                  <a:pos x="945" y="65"/>
                </a:cxn>
                <a:cxn ang="0">
                  <a:pos x="1010" y="82"/>
                </a:cxn>
                <a:cxn ang="0">
                  <a:pos x="1055" y="98"/>
                </a:cxn>
                <a:cxn ang="0">
                  <a:pos x="1075" y="107"/>
                </a:cxn>
                <a:cxn ang="0">
                  <a:pos x="1138" y="137"/>
                </a:cxn>
                <a:cxn ang="0">
                  <a:pos x="1198" y="172"/>
                </a:cxn>
                <a:cxn ang="0">
                  <a:pos x="1255" y="213"/>
                </a:cxn>
                <a:cxn ang="0">
                  <a:pos x="1306" y="259"/>
                </a:cxn>
                <a:cxn ang="0">
                  <a:pos x="1310" y="263"/>
                </a:cxn>
                <a:cxn ang="0">
                  <a:pos x="1319" y="266"/>
                </a:cxn>
                <a:cxn ang="0">
                  <a:pos x="1327" y="265"/>
                </a:cxn>
                <a:cxn ang="0">
                  <a:pos x="1338" y="259"/>
                </a:cxn>
                <a:cxn ang="0">
                  <a:pos x="1345" y="248"/>
                </a:cxn>
                <a:cxn ang="0">
                  <a:pos x="1345" y="239"/>
                </a:cxn>
                <a:cxn ang="0">
                  <a:pos x="1342" y="231"/>
                </a:cxn>
                <a:cxn ang="0">
                  <a:pos x="1338" y="227"/>
                </a:cxn>
              </a:cxnLst>
              <a:rect l="0" t="0" r="r" b="b"/>
              <a:pathLst>
                <a:path w="1345" h="289">
                  <a:moveTo>
                    <a:pt x="1338" y="227"/>
                  </a:moveTo>
                  <a:lnTo>
                    <a:pt x="1338" y="227"/>
                  </a:lnTo>
                  <a:lnTo>
                    <a:pt x="1311" y="201"/>
                  </a:lnTo>
                  <a:lnTo>
                    <a:pt x="1281" y="176"/>
                  </a:lnTo>
                  <a:lnTo>
                    <a:pt x="1249" y="153"/>
                  </a:lnTo>
                  <a:lnTo>
                    <a:pt x="1218" y="132"/>
                  </a:lnTo>
                  <a:lnTo>
                    <a:pt x="1184" y="111"/>
                  </a:lnTo>
                  <a:lnTo>
                    <a:pt x="1150" y="93"/>
                  </a:lnTo>
                  <a:lnTo>
                    <a:pt x="1116" y="76"/>
                  </a:lnTo>
                  <a:lnTo>
                    <a:pt x="1081" y="60"/>
                  </a:lnTo>
                  <a:lnTo>
                    <a:pt x="1081" y="60"/>
                  </a:lnTo>
                  <a:lnTo>
                    <a:pt x="1057" y="51"/>
                  </a:lnTo>
                  <a:lnTo>
                    <a:pt x="1031" y="42"/>
                  </a:lnTo>
                  <a:lnTo>
                    <a:pt x="1004" y="34"/>
                  </a:lnTo>
                  <a:lnTo>
                    <a:pt x="975" y="27"/>
                  </a:lnTo>
                  <a:lnTo>
                    <a:pt x="943" y="22"/>
                  </a:lnTo>
                  <a:lnTo>
                    <a:pt x="912" y="17"/>
                  </a:lnTo>
                  <a:lnTo>
                    <a:pt x="848" y="10"/>
                  </a:lnTo>
                  <a:lnTo>
                    <a:pt x="784" y="5"/>
                  </a:lnTo>
                  <a:lnTo>
                    <a:pt x="721" y="1"/>
                  </a:lnTo>
                  <a:lnTo>
                    <a:pt x="662" y="0"/>
                  </a:lnTo>
                  <a:lnTo>
                    <a:pt x="608" y="0"/>
                  </a:lnTo>
                  <a:lnTo>
                    <a:pt x="608" y="0"/>
                  </a:lnTo>
                  <a:lnTo>
                    <a:pt x="563" y="0"/>
                  </a:lnTo>
                  <a:lnTo>
                    <a:pt x="517" y="1"/>
                  </a:lnTo>
                  <a:lnTo>
                    <a:pt x="471" y="5"/>
                  </a:lnTo>
                  <a:lnTo>
                    <a:pt x="424" y="9"/>
                  </a:lnTo>
                  <a:lnTo>
                    <a:pt x="378" y="17"/>
                  </a:lnTo>
                  <a:lnTo>
                    <a:pt x="356" y="22"/>
                  </a:lnTo>
                  <a:lnTo>
                    <a:pt x="332" y="27"/>
                  </a:lnTo>
                  <a:lnTo>
                    <a:pt x="310" y="32"/>
                  </a:lnTo>
                  <a:lnTo>
                    <a:pt x="289" y="40"/>
                  </a:lnTo>
                  <a:lnTo>
                    <a:pt x="267" y="48"/>
                  </a:lnTo>
                  <a:lnTo>
                    <a:pt x="246" y="57"/>
                  </a:lnTo>
                  <a:lnTo>
                    <a:pt x="246" y="57"/>
                  </a:lnTo>
                  <a:lnTo>
                    <a:pt x="212" y="73"/>
                  </a:lnTo>
                  <a:lnTo>
                    <a:pt x="176" y="90"/>
                  </a:lnTo>
                  <a:lnTo>
                    <a:pt x="138" y="111"/>
                  </a:lnTo>
                  <a:lnTo>
                    <a:pt x="118" y="123"/>
                  </a:lnTo>
                  <a:lnTo>
                    <a:pt x="100" y="134"/>
                  </a:lnTo>
                  <a:lnTo>
                    <a:pt x="83" y="146"/>
                  </a:lnTo>
                  <a:lnTo>
                    <a:pt x="66" y="161"/>
                  </a:lnTo>
                  <a:lnTo>
                    <a:pt x="50" y="175"/>
                  </a:lnTo>
                  <a:lnTo>
                    <a:pt x="36" y="189"/>
                  </a:lnTo>
                  <a:lnTo>
                    <a:pt x="24" y="206"/>
                  </a:lnTo>
                  <a:lnTo>
                    <a:pt x="13" y="223"/>
                  </a:lnTo>
                  <a:lnTo>
                    <a:pt x="5" y="240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65"/>
                  </a:lnTo>
                  <a:lnTo>
                    <a:pt x="0" y="270"/>
                  </a:lnTo>
                  <a:lnTo>
                    <a:pt x="2" y="274"/>
                  </a:lnTo>
                  <a:lnTo>
                    <a:pt x="4" y="278"/>
                  </a:lnTo>
                  <a:lnTo>
                    <a:pt x="7" y="281"/>
                  </a:lnTo>
                  <a:lnTo>
                    <a:pt x="11" y="283"/>
                  </a:lnTo>
                  <a:lnTo>
                    <a:pt x="19" y="287"/>
                  </a:lnTo>
                  <a:lnTo>
                    <a:pt x="26" y="289"/>
                  </a:lnTo>
                  <a:lnTo>
                    <a:pt x="30" y="287"/>
                  </a:lnTo>
                  <a:lnTo>
                    <a:pt x="34" y="286"/>
                  </a:lnTo>
                  <a:lnTo>
                    <a:pt x="38" y="283"/>
                  </a:lnTo>
                  <a:lnTo>
                    <a:pt x="41" y="281"/>
                  </a:lnTo>
                  <a:lnTo>
                    <a:pt x="43" y="277"/>
                  </a:lnTo>
                  <a:lnTo>
                    <a:pt x="45" y="272"/>
                  </a:lnTo>
                  <a:lnTo>
                    <a:pt x="45" y="272"/>
                  </a:lnTo>
                  <a:lnTo>
                    <a:pt x="50" y="255"/>
                  </a:lnTo>
                  <a:lnTo>
                    <a:pt x="58" y="238"/>
                  </a:lnTo>
                  <a:lnTo>
                    <a:pt x="68" y="222"/>
                  </a:lnTo>
                  <a:lnTo>
                    <a:pt x="81" y="206"/>
                  </a:lnTo>
                  <a:lnTo>
                    <a:pt x="96" y="193"/>
                  </a:lnTo>
                  <a:lnTo>
                    <a:pt x="111" y="179"/>
                  </a:lnTo>
                  <a:lnTo>
                    <a:pt x="128" y="167"/>
                  </a:lnTo>
                  <a:lnTo>
                    <a:pt x="147" y="155"/>
                  </a:lnTo>
                  <a:lnTo>
                    <a:pt x="166" y="145"/>
                  </a:lnTo>
                  <a:lnTo>
                    <a:pt x="186" y="134"/>
                  </a:lnTo>
                  <a:lnTo>
                    <a:pt x="225" y="116"/>
                  </a:lnTo>
                  <a:lnTo>
                    <a:pt x="262" y="99"/>
                  </a:lnTo>
                  <a:lnTo>
                    <a:pt x="295" y="86"/>
                  </a:lnTo>
                  <a:lnTo>
                    <a:pt x="295" y="86"/>
                  </a:lnTo>
                  <a:lnTo>
                    <a:pt x="314" y="78"/>
                  </a:lnTo>
                  <a:lnTo>
                    <a:pt x="336" y="72"/>
                  </a:lnTo>
                  <a:lnTo>
                    <a:pt x="361" y="66"/>
                  </a:lnTo>
                  <a:lnTo>
                    <a:pt x="387" y="62"/>
                  </a:lnTo>
                  <a:lnTo>
                    <a:pt x="415" y="59"/>
                  </a:lnTo>
                  <a:lnTo>
                    <a:pt x="444" y="55"/>
                  </a:lnTo>
                  <a:lnTo>
                    <a:pt x="503" y="49"/>
                  </a:lnTo>
                  <a:lnTo>
                    <a:pt x="561" y="47"/>
                  </a:lnTo>
                  <a:lnTo>
                    <a:pt x="619" y="45"/>
                  </a:lnTo>
                  <a:lnTo>
                    <a:pt x="716" y="45"/>
                  </a:lnTo>
                  <a:lnTo>
                    <a:pt x="716" y="45"/>
                  </a:lnTo>
                  <a:lnTo>
                    <a:pt x="762" y="45"/>
                  </a:lnTo>
                  <a:lnTo>
                    <a:pt x="807" y="48"/>
                  </a:lnTo>
                  <a:lnTo>
                    <a:pt x="853" y="52"/>
                  </a:lnTo>
                  <a:lnTo>
                    <a:pt x="899" y="57"/>
                  </a:lnTo>
                  <a:lnTo>
                    <a:pt x="945" y="65"/>
                  </a:lnTo>
                  <a:lnTo>
                    <a:pt x="989" y="76"/>
                  </a:lnTo>
                  <a:lnTo>
                    <a:pt x="1010" y="82"/>
                  </a:lnTo>
                  <a:lnTo>
                    <a:pt x="1032" y="90"/>
                  </a:lnTo>
                  <a:lnTo>
                    <a:pt x="1055" y="98"/>
                  </a:lnTo>
                  <a:lnTo>
                    <a:pt x="1075" y="107"/>
                  </a:lnTo>
                  <a:lnTo>
                    <a:pt x="1075" y="107"/>
                  </a:lnTo>
                  <a:lnTo>
                    <a:pt x="1107" y="121"/>
                  </a:lnTo>
                  <a:lnTo>
                    <a:pt x="1138" y="137"/>
                  </a:lnTo>
                  <a:lnTo>
                    <a:pt x="1168" y="154"/>
                  </a:lnTo>
                  <a:lnTo>
                    <a:pt x="1198" y="172"/>
                  </a:lnTo>
                  <a:lnTo>
                    <a:pt x="1227" y="192"/>
                  </a:lnTo>
                  <a:lnTo>
                    <a:pt x="1255" y="213"/>
                  </a:lnTo>
                  <a:lnTo>
                    <a:pt x="1281" y="236"/>
                  </a:lnTo>
                  <a:lnTo>
                    <a:pt x="1306" y="259"/>
                  </a:lnTo>
                  <a:lnTo>
                    <a:pt x="1306" y="259"/>
                  </a:lnTo>
                  <a:lnTo>
                    <a:pt x="1310" y="263"/>
                  </a:lnTo>
                  <a:lnTo>
                    <a:pt x="1315" y="265"/>
                  </a:lnTo>
                  <a:lnTo>
                    <a:pt x="1319" y="266"/>
                  </a:lnTo>
                  <a:lnTo>
                    <a:pt x="1323" y="266"/>
                  </a:lnTo>
                  <a:lnTo>
                    <a:pt x="1327" y="265"/>
                  </a:lnTo>
                  <a:lnTo>
                    <a:pt x="1331" y="264"/>
                  </a:lnTo>
                  <a:lnTo>
                    <a:pt x="1338" y="259"/>
                  </a:lnTo>
                  <a:lnTo>
                    <a:pt x="1342" y="252"/>
                  </a:lnTo>
                  <a:lnTo>
                    <a:pt x="1345" y="248"/>
                  </a:lnTo>
                  <a:lnTo>
                    <a:pt x="1345" y="244"/>
                  </a:lnTo>
                  <a:lnTo>
                    <a:pt x="1345" y="239"/>
                  </a:lnTo>
                  <a:lnTo>
                    <a:pt x="1344" y="235"/>
                  </a:lnTo>
                  <a:lnTo>
                    <a:pt x="1342" y="231"/>
                  </a:lnTo>
                  <a:lnTo>
                    <a:pt x="1338" y="227"/>
                  </a:lnTo>
                  <a:lnTo>
                    <a:pt x="1338" y="2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4" name="chenying0907 771"/>
            <p:cNvSpPr>
              <a:spLocks noEditPoints="1"/>
            </p:cNvSpPr>
            <p:nvPr/>
          </p:nvSpPr>
          <p:spPr bwMode="auto">
            <a:xfrm>
              <a:off x="2586038" y="3386138"/>
              <a:ext cx="158750" cy="50800"/>
            </a:xfrm>
            <a:custGeom>
              <a:avLst/>
              <a:gdLst/>
              <a:ahLst/>
              <a:cxnLst>
                <a:cxn ang="0">
                  <a:pos x="343" y="8"/>
                </a:cxn>
                <a:cxn ang="0">
                  <a:pos x="308" y="11"/>
                </a:cxn>
                <a:cxn ang="0">
                  <a:pos x="240" y="5"/>
                </a:cxn>
                <a:cxn ang="0">
                  <a:pos x="206" y="4"/>
                </a:cxn>
                <a:cxn ang="0">
                  <a:pos x="121" y="3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19" y="7"/>
                </a:cxn>
                <a:cxn ang="0">
                  <a:pos x="12" y="20"/>
                </a:cxn>
                <a:cxn ang="0">
                  <a:pos x="7" y="24"/>
                </a:cxn>
                <a:cxn ang="0">
                  <a:pos x="0" y="37"/>
                </a:cxn>
                <a:cxn ang="0">
                  <a:pos x="0" y="45"/>
                </a:cxn>
                <a:cxn ang="0">
                  <a:pos x="3" y="62"/>
                </a:cxn>
                <a:cxn ang="0">
                  <a:pos x="4" y="89"/>
                </a:cxn>
                <a:cxn ang="0">
                  <a:pos x="9" y="105"/>
                </a:cxn>
                <a:cxn ang="0">
                  <a:pos x="15" y="111"/>
                </a:cxn>
                <a:cxn ang="0">
                  <a:pos x="25" y="119"/>
                </a:cxn>
                <a:cxn ang="0">
                  <a:pos x="39" y="124"/>
                </a:cxn>
                <a:cxn ang="0">
                  <a:pos x="72" y="127"/>
                </a:cxn>
                <a:cxn ang="0">
                  <a:pos x="106" y="124"/>
                </a:cxn>
                <a:cxn ang="0">
                  <a:pos x="134" y="123"/>
                </a:cxn>
                <a:cxn ang="0">
                  <a:pos x="211" y="122"/>
                </a:cxn>
                <a:cxn ang="0">
                  <a:pos x="289" y="122"/>
                </a:cxn>
                <a:cxn ang="0">
                  <a:pos x="327" y="123"/>
                </a:cxn>
                <a:cxn ang="0">
                  <a:pos x="357" y="122"/>
                </a:cxn>
                <a:cxn ang="0">
                  <a:pos x="377" y="117"/>
                </a:cxn>
                <a:cxn ang="0">
                  <a:pos x="386" y="110"/>
                </a:cxn>
                <a:cxn ang="0">
                  <a:pos x="389" y="106"/>
                </a:cxn>
                <a:cxn ang="0">
                  <a:pos x="397" y="89"/>
                </a:cxn>
                <a:cxn ang="0">
                  <a:pos x="401" y="72"/>
                </a:cxn>
                <a:cxn ang="0">
                  <a:pos x="401" y="55"/>
                </a:cxn>
                <a:cxn ang="0">
                  <a:pos x="395" y="39"/>
                </a:cxn>
                <a:cxn ang="0">
                  <a:pos x="387" y="25"/>
                </a:cxn>
                <a:cxn ang="0">
                  <a:pos x="376" y="16"/>
                </a:cxn>
                <a:cxn ang="0">
                  <a:pos x="361" y="9"/>
                </a:cxn>
                <a:cxn ang="0">
                  <a:pos x="343" y="8"/>
                </a:cxn>
                <a:cxn ang="0">
                  <a:pos x="351" y="80"/>
                </a:cxn>
                <a:cxn ang="0">
                  <a:pos x="348" y="80"/>
                </a:cxn>
                <a:cxn ang="0">
                  <a:pos x="322" y="77"/>
                </a:cxn>
                <a:cxn ang="0">
                  <a:pos x="152" y="76"/>
                </a:cxn>
                <a:cxn ang="0">
                  <a:pos x="102" y="77"/>
                </a:cxn>
                <a:cxn ang="0">
                  <a:pos x="54" y="76"/>
                </a:cxn>
                <a:cxn ang="0">
                  <a:pos x="53" y="76"/>
                </a:cxn>
                <a:cxn ang="0">
                  <a:pos x="50" y="67"/>
                </a:cxn>
                <a:cxn ang="0">
                  <a:pos x="47" y="46"/>
                </a:cxn>
                <a:cxn ang="0">
                  <a:pos x="145" y="50"/>
                </a:cxn>
                <a:cxn ang="0">
                  <a:pos x="242" y="56"/>
                </a:cxn>
                <a:cxn ang="0">
                  <a:pos x="301" y="59"/>
                </a:cxn>
                <a:cxn ang="0">
                  <a:pos x="319" y="58"/>
                </a:cxn>
                <a:cxn ang="0">
                  <a:pos x="355" y="53"/>
                </a:cxn>
                <a:cxn ang="0">
                  <a:pos x="352" y="56"/>
                </a:cxn>
                <a:cxn ang="0">
                  <a:pos x="351" y="80"/>
                </a:cxn>
              </a:cxnLst>
              <a:rect l="0" t="0" r="r" b="b"/>
              <a:pathLst>
                <a:path w="401" h="127">
                  <a:moveTo>
                    <a:pt x="343" y="8"/>
                  </a:moveTo>
                  <a:lnTo>
                    <a:pt x="343" y="8"/>
                  </a:lnTo>
                  <a:lnTo>
                    <a:pt x="325" y="11"/>
                  </a:lnTo>
                  <a:lnTo>
                    <a:pt x="308" y="11"/>
                  </a:lnTo>
                  <a:lnTo>
                    <a:pt x="274" y="8"/>
                  </a:lnTo>
                  <a:lnTo>
                    <a:pt x="240" y="5"/>
                  </a:lnTo>
                  <a:lnTo>
                    <a:pt x="206" y="4"/>
                  </a:lnTo>
                  <a:lnTo>
                    <a:pt x="206" y="4"/>
                  </a:lnTo>
                  <a:lnTo>
                    <a:pt x="162" y="4"/>
                  </a:lnTo>
                  <a:lnTo>
                    <a:pt x="121" y="3"/>
                  </a:lnTo>
                  <a:lnTo>
                    <a:pt x="77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5" y="2"/>
                  </a:lnTo>
                  <a:lnTo>
                    <a:pt x="19" y="7"/>
                  </a:lnTo>
                  <a:lnTo>
                    <a:pt x="15" y="1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7" y="24"/>
                  </a:lnTo>
                  <a:lnTo>
                    <a:pt x="3" y="29"/>
                  </a:lnTo>
                  <a:lnTo>
                    <a:pt x="0" y="37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54"/>
                  </a:lnTo>
                  <a:lnTo>
                    <a:pt x="3" y="62"/>
                  </a:lnTo>
                  <a:lnTo>
                    <a:pt x="3" y="80"/>
                  </a:lnTo>
                  <a:lnTo>
                    <a:pt x="4" y="89"/>
                  </a:lnTo>
                  <a:lnTo>
                    <a:pt x="5" y="97"/>
                  </a:lnTo>
                  <a:lnTo>
                    <a:pt x="9" y="105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20" y="117"/>
                  </a:lnTo>
                  <a:lnTo>
                    <a:pt x="25" y="119"/>
                  </a:lnTo>
                  <a:lnTo>
                    <a:pt x="32" y="122"/>
                  </a:lnTo>
                  <a:lnTo>
                    <a:pt x="39" y="124"/>
                  </a:lnTo>
                  <a:lnTo>
                    <a:pt x="55" y="126"/>
                  </a:lnTo>
                  <a:lnTo>
                    <a:pt x="72" y="127"/>
                  </a:lnTo>
                  <a:lnTo>
                    <a:pt x="89" y="126"/>
                  </a:lnTo>
                  <a:lnTo>
                    <a:pt x="106" y="124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73" y="122"/>
                  </a:lnTo>
                  <a:lnTo>
                    <a:pt x="211" y="122"/>
                  </a:lnTo>
                  <a:lnTo>
                    <a:pt x="289" y="122"/>
                  </a:lnTo>
                  <a:lnTo>
                    <a:pt x="289" y="122"/>
                  </a:lnTo>
                  <a:lnTo>
                    <a:pt x="313" y="123"/>
                  </a:lnTo>
                  <a:lnTo>
                    <a:pt x="327" y="123"/>
                  </a:lnTo>
                  <a:lnTo>
                    <a:pt x="342" y="123"/>
                  </a:lnTo>
                  <a:lnTo>
                    <a:pt x="357" y="122"/>
                  </a:lnTo>
                  <a:lnTo>
                    <a:pt x="370" y="119"/>
                  </a:lnTo>
                  <a:lnTo>
                    <a:pt x="377" y="117"/>
                  </a:lnTo>
                  <a:lnTo>
                    <a:pt x="382" y="114"/>
                  </a:lnTo>
                  <a:lnTo>
                    <a:pt x="386" y="110"/>
                  </a:lnTo>
                  <a:lnTo>
                    <a:pt x="389" y="106"/>
                  </a:lnTo>
                  <a:lnTo>
                    <a:pt x="389" y="106"/>
                  </a:lnTo>
                  <a:lnTo>
                    <a:pt x="394" y="98"/>
                  </a:lnTo>
                  <a:lnTo>
                    <a:pt x="397" y="89"/>
                  </a:lnTo>
                  <a:lnTo>
                    <a:pt x="399" y="81"/>
                  </a:lnTo>
                  <a:lnTo>
                    <a:pt x="401" y="72"/>
                  </a:lnTo>
                  <a:lnTo>
                    <a:pt x="401" y="63"/>
                  </a:lnTo>
                  <a:lnTo>
                    <a:pt x="401" y="55"/>
                  </a:lnTo>
                  <a:lnTo>
                    <a:pt x="398" y="47"/>
                  </a:lnTo>
                  <a:lnTo>
                    <a:pt x="395" y="39"/>
                  </a:lnTo>
                  <a:lnTo>
                    <a:pt x="393" y="32"/>
                  </a:lnTo>
                  <a:lnTo>
                    <a:pt x="387" y="25"/>
                  </a:lnTo>
                  <a:lnTo>
                    <a:pt x="382" y="20"/>
                  </a:lnTo>
                  <a:lnTo>
                    <a:pt x="376" y="16"/>
                  </a:lnTo>
                  <a:lnTo>
                    <a:pt x="369" y="12"/>
                  </a:lnTo>
                  <a:lnTo>
                    <a:pt x="361" y="9"/>
                  </a:lnTo>
                  <a:lnTo>
                    <a:pt x="352" y="8"/>
                  </a:lnTo>
                  <a:lnTo>
                    <a:pt x="343" y="8"/>
                  </a:lnTo>
                  <a:lnTo>
                    <a:pt x="343" y="8"/>
                  </a:lnTo>
                  <a:close/>
                  <a:moveTo>
                    <a:pt x="351" y="80"/>
                  </a:moveTo>
                  <a:lnTo>
                    <a:pt x="351" y="80"/>
                  </a:lnTo>
                  <a:lnTo>
                    <a:pt x="348" y="80"/>
                  </a:lnTo>
                  <a:lnTo>
                    <a:pt x="343" y="79"/>
                  </a:lnTo>
                  <a:lnTo>
                    <a:pt x="322" y="77"/>
                  </a:lnTo>
                  <a:lnTo>
                    <a:pt x="258" y="76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02" y="77"/>
                  </a:lnTo>
                  <a:lnTo>
                    <a:pt x="79" y="77"/>
                  </a:lnTo>
                  <a:lnTo>
                    <a:pt x="54" y="76"/>
                  </a:lnTo>
                  <a:lnTo>
                    <a:pt x="54" y="76"/>
                  </a:lnTo>
                  <a:lnTo>
                    <a:pt x="53" y="76"/>
                  </a:lnTo>
                  <a:lnTo>
                    <a:pt x="51" y="73"/>
                  </a:lnTo>
                  <a:lnTo>
                    <a:pt x="50" y="67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96" y="47"/>
                  </a:lnTo>
                  <a:lnTo>
                    <a:pt x="145" y="50"/>
                  </a:lnTo>
                  <a:lnTo>
                    <a:pt x="242" y="56"/>
                  </a:lnTo>
                  <a:lnTo>
                    <a:pt x="242" y="56"/>
                  </a:lnTo>
                  <a:lnTo>
                    <a:pt x="281" y="59"/>
                  </a:lnTo>
                  <a:lnTo>
                    <a:pt x="301" y="59"/>
                  </a:lnTo>
                  <a:lnTo>
                    <a:pt x="319" y="58"/>
                  </a:lnTo>
                  <a:lnTo>
                    <a:pt x="319" y="58"/>
                  </a:lnTo>
                  <a:lnTo>
                    <a:pt x="355" y="53"/>
                  </a:lnTo>
                  <a:lnTo>
                    <a:pt x="355" y="53"/>
                  </a:lnTo>
                  <a:lnTo>
                    <a:pt x="353" y="54"/>
                  </a:lnTo>
                  <a:lnTo>
                    <a:pt x="352" y="56"/>
                  </a:lnTo>
                  <a:lnTo>
                    <a:pt x="351" y="66"/>
                  </a:lnTo>
                  <a:lnTo>
                    <a:pt x="351" y="80"/>
                  </a:lnTo>
                  <a:lnTo>
                    <a:pt x="351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5" name="chenying0907 772"/>
            <p:cNvSpPr>
              <a:spLocks/>
            </p:cNvSpPr>
            <p:nvPr/>
          </p:nvSpPr>
          <p:spPr bwMode="auto">
            <a:xfrm>
              <a:off x="2127251" y="3201988"/>
              <a:ext cx="46038" cy="36513"/>
            </a:xfrm>
            <a:custGeom>
              <a:avLst/>
              <a:gdLst/>
              <a:ahLst/>
              <a:cxnLst>
                <a:cxn ang="0">
                  <a:pos x="115" y="47"/>
                </a:cxn>
                <a:cxn ang="0">
                  <a:pos x="115" y="47"/>
                </a:cxn>
                <a:cxn ang="0">
                  <a:pos x="113" y="35"/>
                </a:cxn>
                <a:cxn ang="0">
                  <a:pos x="111" y="24"/>
                </a:cxn>
                <a:cxn ang="0">
                  <a:pos x="111" y="24"/>
                </a:cxn>
                <a:cxn ang="0">
                  <a:pos x="111" y="19"/>
                </a:cxn>
                <a:cxn ang="0">
                  <a:pos x="109" y="15"/>
                </a:cxn>
                <a:cxn ang="0">
                  <a:pos x="107" y="11"/>
                </a:cxn>
                <a:cxn ang="0">
                  <a:pos x="104" y="7"/>
                </a:cxn>
                <a:cxn ang="0">
                  <a:pos x="102" y="5"/>
                </a:cxn>
                <a:cxn ang="0">
                  <a:pos x="98" y="4"/>
                </a:cxn>
                <a:cxn ang="0">
                  <a:pos x="92" y="2"/>
                </a:cxn>
                <a:cxn ang="0">
                  <a:pos x="88" y="1"/>
                </a:cxn>
                <a:cxn ang="0">
                  <a:pos x="88" y="1"/>
                </a:cxn>
                <a:cxn ang="0">
                  <a:pos x="61" y="2"/>
                </a:cxn>
                <a:cxn ang="0">
                  <a:pos x="61" y="2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6" y="1"/>
                </a:cxn>
                <a:cxn ang="0">
                  <a:pos x="49" y="1"/>
                </a:cxn>
                <a:cxn ang="0">
                  <a:pos x="39" y="1"/>
                </a:cxn>
                <a:cxn ang="0">
                  <a:pos x="39" y="1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8" y="4"/>
                </a:cxn>
                <a:cxn ang="0">
                  <a:pos x="14" y="5"/>
                </a:cxn>
                <a:cxn ang="0">
                  <a:pos x="10" y="9"/>
                </a:cxn>
                <a:cxn ang="0">
                  <a:pos x="7" y="13"/>
                </a:cxn>
                <a:cxn ang="0">
                  <a:pos x="7" y="13"/>
                </a:cxn>
                <a:cxn ang="0">
                  <a:pos x="3" y="23"/>
                </a:cxn>
                <a:cxn ang="0">
                  <a:pos x="1" y="34"/>
                </a:cxn>
                <a:cxn ang="0">
                  <a:pos x="0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1" y="61"/>
                </a:cxn>
                <a:cxn ang="0">
                  <a:pos x="2" y="65"/>
                </a:cxn>
                <a:cxn ang="0">
                  <a:pos x="5" y="69"/>
                </a:cxn>
                <a:cxn ang="0">
                  <a:pos x="7" y="73"/>
                </a:cxn>
                <a:cxn ang="0">
                  <a:pos x="7" y="73"/>
                </a:cxn>
                <a:cxn ang="0">
                  <a:pos x="10" y="77"/>
                </a:cxn>
                <a:cxn ang="0">
                  <a:pos x="13" y="81"/>
                </a:cxn>
                <a:cxn ang="0">
                  <a:pos x="19" y="85"/>
                </a:cxn>
                <a:cxn ang="0">
                  <a:pos x="27" y="89"/>
                </a:cxn>
                <a:cxn ang="0">
                  <a:pos x="36" y="90"/>
                </a:cxn>
                <a:cxn ang="0">
                  <a:pos x="36" y="90"/>
                </a:cxn>
                <a:cxn ang="0">
                  <a:pos x="73" y="91"/>
                </a:cxn>
                <a:cxn ang="0">
                  <a:pos x="73" y="91"/>
                </a:cxn>
                <a:cxn ang="0">
                  <a:pos x="82" y="91"/>
                </a:cxn>
                <a:cxn ang="0">
                  <a:pos x="91" y="89"/>
                </a:cxn>
                <a:cxn ang="0">
                  <a:pos x="100" y="86"/>
                </a:cxn>
                <a:cxn ang="0">
                  <a:pos x="108" y="81"/>
                </a:cxn>
                <a:cxn ang="0">
                  <a:pos x="108" y="81"/>
                </a:cxn>
                <a:cxn ang="0">
                  <a:pos x="111" y="77"/>
                </a:cxn>
                <a:cxn ang="0">
                  <a:pos x="112" y="73"/>
                </a:cxn>
                <a:cxn ang="0">
                  <a:pos x="115" y="65"/>
                </a:cxn>
                <a:cxn ang="0">
                  <a:pos x="115" y="56"/>
                </a:cxn>
                <a:cxn ang="0">
                  <a:pos x="115" y="47"/>
                </a:cxn>
                <a:cxn ang="0">
                  <a:pos x="115" y="47"/>
                </a:cxn>
              </a:cxnLst>
              <a:rect l="0" t="0" r="r" b="b"/>
              <a:pathLst>
                <a:path w="115" h="91">
                  <a:moveTo>
                    <a:pt x="115" y="47"/>
                  </a:moveTo>
                  <a:lnTo>
                    <a:pt x="115" y="47"/>
                  </a:lnTo>
                  <a:lnTo>
                    <a:pt x="113" y="35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1" y="19"/>
                  </a:lnTo>
                  <a:lnTo>
                    <a:pt x="109" y="15"/>
                  </a:lnTo>
                  <a:lnTo>
                    <a:pt x="107" y="11"/>
                  </a:lnTo>
                  <a:lnTo>
                    <a:pt x="104" y="7"/>
                  </a:lnTo>
                  <a:lnTo>
                    <a:pt x="102" y="5"/>
                  </a:lnTo>
                  <a:lnTo>
                    <a:pt x="98" y="4"/>
                  </a:lnTo>
                  <a:lnTo>
                    <a:pt x="92" y="2"/>
                  </a:lnTo>
                  <a:lnTo>
                    <a:pt x="88" y="1"/>
                  </a:lnTo>
                  <a:lnTo>
                    <a:pt x="88" y="1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6" y="1"/>
                  </a:lnTo>
                  <a:lnTo>
                    <a:pt x="49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8" y="4"/>
                  </a:lnTo>
                  <a:lnTo>
                    <a:pt x="14" y="5"/>
                  </a:lnTo>
                  <a:lnTo>
                    <a:pt x="10" y="9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3" y="23"/>
                  </a:lnTo>
                  <a:lnTo>
                    <a:pt x="1" y="34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61"/>
                  </a:lnTo>
                  <a:lnTo>
                    <a:pt x="2" y="65"/>
                  </a:lnTo>
                  <a:lnTo>
                    <a:pt x="5" y="69"/>
                  </a:lnTo>
                  <a:lnTo>
                    <a:pt x="7" y="73"/>
                  </a:lnTo>
                  <a:lnTo>
                    <a:pt x="7" y="73"/>
                  </a:lnTo>
                  <a:lnTo>
                    <a:pt x="10" y="77"/>
                  </a:lnTo>
                  <a:lnTo>
                    <a:pt x="13" y="81"/>
                  </a:lnTo>
                  <a:lnTo>
                    <a:pt x="19" y="85"/>
                  </a:lnTo>
                  <a:lnTo>
                    <a:pt x="27" y="89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73" y="91"/>
                  </a:lnTo>
                  <a:lnTo>
                    <a:pt x="73" y="91"/>
                  </a:lnTo>
                  <a:lnTo>
                    <a:pt x="82" y="91"/>
                  </a:lnTo>
                  <a:lnTo>
                    <a:pt x="91" y="89"/>
                  </a:lnTo>
                  <a:lnTo>
                    <a:pt x="100" y="86"/>
                  </a:lnTo>
                  <a:lnTo>
                    <a:pt x="108" y="81"/>
                  </a:lnTo>
                  <a:lnTo>
                    <a:pt x="108" y="81"/>
                  </a:lnTo>
                  <a:lnTo>
                    <a:pt x="111" y="77"/>
                  </a:lnTo>
                  <a:lnTo>
                    <a:pt x="112" y="73"/>
                  </a:lnTo>
                  <a:lnTo>
                    <a:pt x="115" y="65"/>
                  </a:lnTo>
                  <a:lnTo>
                    <a:pt x="115" y="56"/>
                  </a:lnTo>
                  <a:lnTo>
                    <a:pt x="115" y="47"/>
                  </a:lnTo>
                  <a:lnTo>
                    <a:pt x="1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6" name="chenying0907 773"/>
            <p:cNvSpPr>
              <a:spLocks/>
            </p:cNvSpPr>
            <p:nvPr/>
          </p:nvSpPr>
          <p:spPr bwMode="auto">
            <a:xfrm>
              <a:off x="2127251" y="3267075"/>
              <a:ext cx="46038" cy="34925"/>
            </a:xfrm>
            <a:custGeom>
              <a:avLst/>
              <a:gdLst/>
              <a:ahLst/>
              <a:cxnLst>
                <a:cxn ang="0">
                  <a:pos x="115" y="47"/>
                </a:cxn>
                <a:cxn ang="0">
                  <a:pos x="115" y="47"/>
                </a:cxn>
                <a:cxn ang="0">
                  <a:pos x="113" y="34"/>
                </a:cxn>
                <a:cxn ang="0">
                  <a:pos x="111" y="24"/>
                </a:cxn>
                <a:cxn ang="0">
                  <a:pos x="111" y="24"/>
                </a:cxn>
                <a:cxn ang="0">
                  <a:pos x="111" y="20"/>
                </a:cxn>
                <a:cxn ang="0">
                  <a:pos x="109" y="14"/>
                </a:cxn>
                <a:cxn ang="0">
                  <a:pos x="107" y="11"/>
                </a:cxn>
                <a:cxn ang="0">
                  <a:pos x="104" y="8"/>
                </a:cxn>
                <a:cxn ang="0">
                  <a:pos x="102" y="5"/>
                </a:cxn>
                <a:cxn ang="0">
                  <a:pos x="98" y="3"/>
                </a:cxn>
                <a:cxn ang="0">
                  <a:pos x="92" y="1"/>
                </a:cxn>
                <a:cxn ang="0">
                  <a:pos x="88" y="1"/>
                </a:cxn>
                <a:cxn ang="0">
                  <a:pos x="88" y="1"/>
                </a:cxn>
                <a:cxn ang="0">
                  <a:pos x="61" y="1"/>
                </a:cxn>
                <a:cxn ang="0">
                  <a:pos x="61" y="1"/>
                </a:cxn>
                <a:cxn ang="0">
                  <a:pos x="60" y="1"/>
                </a:cxn>
                <a:cxn ang="0">
                  <a:pos x="60" y="1"/>
                </a:cxn>
                <a:cxn ang="0">
                  <a:pos x="56" y="0"/>
                </a:cxn>
                <a:cxn ang="0">
                  <a:pos x="49" y="0"/>
                </a:cxn>
                <a:cxn ang="0">
                  <a:pos x="39" y="1"/>
                </a:cxn>
                <a:cxn ang="0">
                  <a:pos x="39" y="1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8" y="3"/>
                </a:cxn>
                <a:cxn ang="0">
                  <a:pos x="14" y="5"/>
                </a:cxn>
                <a:cxn ang="0">
                  <a:pos x="10" y="8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5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60"/>
                </a:cxn>
                <a:cxn ang="0">
                  <a:pos x="2" y="65"/>
                </a:cxn>
                <a:cxn ang="0">
                  <a:pos x="5" y="69"/>
                </a:cxn>
                <a:cxn ang="0">
                  <a:pos x="7" y="72"/>
                </a:cxn>
                <a:cxn ang="0">
                  <a:pos x="7" y="72"/>
                </a:cxn>
                <a:cxn ang="0">
                  <a:pos x="10" y="76"/>
                </a:cxn>
                <a:cxn ang="0">
                  <a:pos x="13" y="80"/>
                </a:cxn>
                <a:cxn ang="0">
                  <a:pos x="19" y="85"/>
                </a:cxn>
                <a:cxn ang="0">
                  <a:pos x="27" y="88"/>
                </a:cxn>
                <a:cxn ang="0">
                  <a:pos x="36" y="89"/>
                </a:cxn>
                <a:cxn ang="0">
                  <a:pos x="36" y="89"/>
                </a:cxn>
                <a:cxn ang="0">
                  <a:pos x="73" y="90"/>
                </a:cxn>
                <a:cxn ang="0">
                  <a:pos x="73" y="90"/>
                </a:cxn>
                <a:cxn ang="0">
                  <a:pos x="82" y="90"/>
                </a:cxn>
                <a:cxn ang="0">
                  <a:pos x="91" y="89"/>
                </a:cxn>
                <a:cxn ang="0">
                  <a:pos x="100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1" y="76"/>
                </a:cxn>
                <a:cxn ang="0">
                  <a:pos x="112" y="72"/>
                </a:cxn>
                <a:cxn ang="0">
                  <a:pos x="115" y="64"/>
                </a:cxn>
                <a:cxn ang="0">
                  <a:pos x="115" y="55"/>
                </a:cxn>
                <a:cxn ang="0">
                  <a:pos x="115" y="47"/>
                </a:cxn>
                <a:cxn ang="0">
                  <a:pos x="115" y="47"/>
                </a:cxn>
              </a:cxnLst>
              <a:rect l="0" t="0" r="r" b="b"/>
              <a:pathLst>
                <a:path w="115" h="90">
                  <a:moveTo>
                    <a:pt x="115" y="47"/>
                  </a:moveTo>
                  <a:lnTo>
                    <a:pt x="115" y="47"/>
                  </a:lnTo>
                  <a:lnTo>
                    <a:pt x="113" y="34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1" y="20"/>
                  </a:lnTo>
                  <a:lnTo>
                    <a:pt x="109" y="14"/>
                  </a:lnTo>
                  <a:lnTo>
                    <a:pt x="107" y="11"/>
                  </a:lnTo>
                  <a:lnTo>
                    <a:pt x="104" y="8"/>
                  </a:lnTo>
                  <a:lnTo>
                    <a:pt x="102" y="5"/>
                  </a:lnTo>
                  <a:lnTo>
                    <a:pt x="98" y="3"/>
                  </a:lnTo>
                  <a:lnTo>
                    <a:pt x="92" y="1"/>
                  </a:lnTo>
                  <a:lnTo>
                    <a:pt x="88" y="1"/>
                  </a:lnTo>
                  <a:lnTo>
                    <a:pt x="8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56" y="0"/>
                  </a:lnTo>
                  <a:lnTo>
                    <a:pt x="49" y="0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8" y="3"/>
                  </a:lnTo>
                  <a:lnTo>
                    <a:pt x="14" y="5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60"/>
                  </a:lnTo>
                  <a:lnTo>
                    <a:pt x="2" y="65"/>
                  </a:lnTo>
                  <a:lnTo>
                    <a:pt x="5" y="69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0" y="76"/>
                  </a:lnTo>
                  <a:lnTo>
                    <a:pt x="13" y="80"/>
                  </a:lnTo>
                  <a:lnTo>
                    <a:pt x="19" y="85"/>
                  </a:lnTo>
                  <a:lnTo>
                    <a:pt x="27" y="88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82" y="90"/>
                  </a:lnTo>
                  <a:lnTo>
                    <a:pt x="91" y="89"/>
                  </a:lnTo>
                  <a:lnTo>
                    <a:pt x="100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1" y="76"/>
                  </a:lnTo>
                  <a:lnTo>
                    <a:pt x="112" y="72"/>
                  </a:lnTo>
                  <a:lnTo>
                    <a:pt x="115" y="64"/>
                  </a:lnTo>
                  <a:lnTo>
                    <a:pt x="115" y="55"/>
                  </a:lnTo>
                  <a:lnTo>
                    <a:pt x="115" y="47"/>
                  </a:lnTo>
                  <a:lnTo>
                    <a:pt x="1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7" name="chenying0907 774"/>
            <p:cNvSpPr>
              <a:spLocks/>
            </p:cNvSpPr>
            <p:nvPr/>
          </p:nvSpPr>
          <p:spPr bwMode="auto">
            <a:xfrm>
              <a:off x="2127251" y="3330575"/>
              <a:ext cx="46038" cy="36513"/>
            </a:xfrm>
            <a:custGeom>
              <a:avLst/>
              <a:gdLst/>
              <a:ahLst/>
              <a:cxnLst>
                <a:cxn ang="0">
                  <a:pos x="115" y="47"/>
                </a:cxn>
                <a:cxn ang="0">
                  <a:pos x="115" y="47"/>
                </a:cxn>
                <a:cxn ang="0">
                  <a:pos x="113" y="36"/>
                </a:cxn>
                <a:cxn ang="0">
                  <a:pos x="111" y="24"/>
                </a:cxn>
                <a:cxn ang="0">
                  <a:pos x="111" y="24"/>
                </a:cxn>
                <a:cxn ang="0">
                  <a:pos x="111" y="20"/>
                </a:cxn>
                <a:cxn ang="0">
                  <a:pos x="109" y="16"/>
                </a:cxn>
                <a:cxn ang="0">
                  <a:pos x="107" y="12"/>
                </a:cxn>
                <a:cxn ang="0">
                  <a:pos x="104" y="8"/>
                </a:cxn>
                <a:cxn ang="0">
                  <a:pos x="102" y="5"/>
                </a:cxn>
                <a:cxn ang="0">
                  <a:pos x="98" y="3"/>
                </a:cxn>
                <a:cxn ang="0">
                  <a:pos x="92" y="2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61" y="3"/>
                </a:cxn>
                <a:cxn ang="0">
                  <a:pos x="61" y="3"/>
                </a:cxn>
                <a:cxn ang="0">
                  <a:pos x="60" y="3"/>
                </a:cxn>
                <a:cxn ang="0">
                  <a:pos x="60" y="3"/>
                </a:cxn>
                <a:cxn ang="0">
                  <a:pos x="56" y="2"/>
                </a:cxn>
                <a:cxn ang="0">
                  <a:pos x="49" y="2"/>
                </a:cxn>
                <a:cxn ang="0">
                  <a:pos x="39" y="2"/>
                </a:cxn>
                <a:cxn ang="0">
                  <a:pos x="39" y="2"/>
                </a:cxn>
                <a:cxn ang="0">
                  <a:pos x="30" y="0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14" y="5"/>
                </a:cxn>
                <a:cxn ang="0">
                  <a:pos x="10" y="9"/>
                </a:cxn>
                <a:cxn ang="0">
                  <a:pos x="7" y="13"/>
                </a:cxn>
                <a:cxn ang="0">
                  <a:pos x="7" y="13"/>
                </a:cxn>
                <a:cxn ang="0">
                  <a:pos x="3" y="22"/>
                </a:cxn>
                <a:cxn ang="0">
                  <a:pos x="1" y="34"/>
                </a:cxn>
                <a:cxn ang="0">
                  <a:pos x="0" y="45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1" y="62"/>
                </a:cxn>
                <a:cxn ang="0">
                  <a:pos x="2" y="66"/>
                </a:cxn>
                <a:cxn ang="0">
                  <a:pos x="5" y="70"/>
                </a:cxn>
                <a:cxn ang="0">
                  <a:pos x="7" y="74"/>
                </a:cxn>
                <a:cxn ang="0">
                  <a:pos x="7" y="74"/>
                </a:cxn>
                <a:cxn ang="0">
                  <a:pos x="10" y="77"/>
                </a:cxn>
                <a:cxn ang="0">
                  <a:pos x="13" y="80"/>
                </a:cxn>
                <a:cxn ang="0">
                  <a:pos x="19" y="85"/>
                </a:cxn>
                <a:cxn ang="0">
                  <a:pos x="27" y="89"/>
                </a:cxn>
                <a:cxn ang="0">
                  <a:pos x="36" y="91"/>
                </a:cxn>
                <a:cxn ang="0">
                  <a:pos x="36" y="91"/>
                </a:cxn>
                <a:cxn ang="0">
                  <a:pos x="73" y="92"/>
                </a:cxn>
                <a:cxn ang="0">
                  <a:pos x="73" y="92"/>
                </a:cxn>
                <a:cxn ang="0">
                  <a:pos x="82" y="92"/>
                </a:cxn>
                <a:cxn ang="0">
                  <a:pos x="91" y="89"/>
                </a:cxn>
                <a:cxn ang="0">
                  <a:pos x="100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1" y="77"/>
                </a:cxn>
                <a:cxn ang="0">
                  <a:pos x="112" y="74"/>
                </a:cxn>
                <a:cxn ang="0">
                  <a:pos x="115" y="64"/>
                </a:cxn>
                <a:cxn ang="0">
                  <a:pos x="115" y="57"/>
                </a:cxn>
                <a:cxn ang="0">
                  <a:pos x="115" y="47"/>
                </a:cxn>
                <a:cxn ang="0">
                  <a:pos x="115" y="47"/>
                </a:cxn>
              </a:cxnLst>
              <a:rect l="0" t="0" r="r" b="b"/>
              <a:pathLst>
                <a:path w="115" h="92">
                  <a:moveTo>
                    <a:pt x="115" y="47"/>
                  </a:moveTo>
                  <a:lnTo>
                    <a:pt x="115" y="47"/>
                  </a:lnTo>
                  <a:lnTo>
                    <a:pt x="113" y="36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1" y="20"/>
                  </a:lnTo>
                  <a:lnTo>
                    <a:pt x="109" y="16"/>
                  </a:lnTo>
                  <a:lnTo>
                    <a:pt x="107" y="12"/>
                  </a:lnTo>
                  <a:lnTo>
                    <a:pt x="104" y="8"/>
                  </a:lnTo>
                  <a:lnTo>
                    <a:pt x="102" y="5"/>
                  </a:lnTo>
                  <a:lnTo>
                    <a:pt x="98" y="3"/>
                  </a:lnTo>
                  <a:lnTo>
                    <a:pt x="92" y="2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2"/>
                  </a:lnTo>
                  <a:lnTo>
                    <a:pt x="4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0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4" y="5"/>
                  </a:lnTo>
                  <a:lnTo>
                    <a:pt x="10" y="9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3" y="22"/>
                  </a:lnTo>
                  <a:lnTo>
                    <a:pt x="1" y="34"/>
                  </a:lnTo>
                  <a:lnTo>
                    <a:pt x="0" y="45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1" y="62"/>
                  </a:lnTo>
                  <a:lnTo>
                    <a:pt x="2" y="66"/>
                  </a:lnTo>
                  <a:lnTo>
                    <a:pt x="5" y="70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10" y="77"/>
                  </a:lnTo>
                  <a:lnTo>
                    <a:pt x="13" y="80"/>
                  </a:lnTo>
                  <a:lnTo>
                    <a:pt x="19" y="85"/>
                  </a:lnTo>
                  <a:lnTo>
                    <a:pt x="27" y="89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73" y="92"/>
                  </a:lnTo>
                  <a:lnTo>
                    <a:pt x="73" y="92"/>
                  </a:lnTo>
                  <a:lnTo>
                    <a:pt x="82" y="92"/>
                  </a:lnTo>
                  <a:lnTo>
                    <a:pt x="91" y="89"/>
                  </a:lnTo>
                  <a:lnTo>
                    <a:pt x="100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1" y="77"/>
                  </a:lnTo>
                  <a:lnTo>
                    <a:pt x="112" y="74"/>
                  </a:lnTo>
                  <a:lnTo>
                    <a:pt x="115" y="64"/>
                  </a:lnTo>
                  <a:lnTo>
                    <a:pt x="115" y="57"/>
                  </a:lnTo>
                  <a:lnTo>
                    <a:pt x="115" y="47"/>
                  </a:lnTo>
                  <a:lnTo>
                    <a:pt x="1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8" name="chenying0907 775"/>
            <p:cNvSpPr>
              <a:spLocks/>
            </p:cNvSpPr>
            <p:nvPr/>
          </p:nvSpPr>
          <p:spPr bwMode="auto">
            <a:xfrm>
              <a:off x="2127251" y="3395663"/>
              <a:ext cx="46038" cy="36513"/>
            </a:xfrm>
            <a:custGeom>
              <a:avLst/>
              <a:gdLst/>
              <a:ahLst/>
              <a:cxnLst>
                <a:cxn ang="0">
                  <a:pos x="115" y="46"/>
                </a:cxn>
                <a:cxn ang="0">
                  <a:pos x="115" y="46"/>
                </a:cxn>
                <a:cxn ang="0">
                  <a:pos x="113" y="34"/>
                </a:cxn>
                <a:cxn ang="0">
                  <a:pos x="111" y="23"/>
                </a:cxn>
                <a:cxn ang="0">
                  <a:pos x="111" y="23"/>
                </a:cxn>
                <a:cxn ang="0">
                  <a:pos x="111" y="18"/>
                </a:cxn>
                <a:cxn ang="0">
                  <a:pos x="109" y="14"/>
                </a:cxn>
                <a:cxn ang="0">
                  <a:pos x="107" y="10"/>
                </a:cxn>
                <a:cxn ang="0">
                  <a:pos x="104" y="8"/>
                </a:cxn>
                <a:cxn ang="0">
                  <a:pos x="102" y="4"/>
                </a:cxn>
                <a:cxn ang="0">
                  <a:pos x="98" y="2"/>
                </a:cxn>
                <a:cxn ang="0">
                  <a:pos x="92" y="1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61" y="1"/>
                </a:cxn>
                <a:cxn ang="0">
                  <a:pos x="61" y="1"/>
                </a:cxn>
                <a:cxn ang="0">
                  <a:pos x="60" y="1"/>
                </a:cxn>
                <a:cxn ang="0">
                  <a:pos x="60" y="1"/>
                </a:cxn>
                <a:cxn ang="0">
                  <a:pos x="56" y="0"/>
                </a:cxn>
                <a:cxn ang="0">
                  <a:pos x="49" y="0"/>
                </a:cxn>
                <a:cxn ang="0">
                  <a:pos x="39" y="0"/>
                </a:cxn>
                <a:cxn ang="0">
                  <a:pos x="39" y="0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8" y="2"/>
                </a:cxn>
                <a:cxn ang="0">
                  <a:pos x="14" y="5"/>
                </a:cxn>
                <a:cxn ang="0">
                  <a:pos x="10" y="8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22"/>
                </a:cxn>
                <a:cxn ang="0">
                  <a:pos x="1" y="32"/>
                </a:cxn>
                <a:cxn ang="0">
                  <a:pos x="0" y="43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60"/>
                </a:cxn>
                <a:cxn ang="0">
                  <a:pos x="2" y="65"/>
                </a:cxn>
                <a:cxn ang="0">
                  <a:pos x="5" y="69"/>
                </a:cxn>
                <a:cxn ang="0">
                  <a:pos x="7" y="72"/>
                </a:cxn>
                <a:cxn ang="0">
                  <a:pos x="7" y="72"/>
                </a:cxn>
                <a:cxn ang="0">
                  <a:pos x="10" y="76"/>
                </a:cxn>
                <a:cxn ang="0">
                  <a:pos x="13" y="80"/>
                </a:cxn>
                <a:cxn ang="0">
                  <a:pos x="19" y="85"/>
                </a:cxn>
                <a:cxn ang="0">
                  <a:pos x="27" y="87"/>
                </a:cxn>
                <a:cxn ang="0">
                  <a:pos x="36" y="89"/>
                </a:cxn>
                <a:cxn ang="0">
                  <a:pos x="36" y="89"/>
                </a:cxn>
                <a:cxn ang="0">
                  <a:pos x="73" y="90"/>
                </a:cxn>
                <a:cxn ang="0">
                  <a:pos x="73" y="90"/>
                </a:cxn>
                <a:cxn ang="0">
                  <a:pos x="82" y="90"/>
                </a:cxn>
                <a:cxn ang="0">
                  <a:pos x="91" y="89"/>
                </a:cxn>
                <a:cxn ang="0">
                  <a:pos x="100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1" y="76"/>
                </a:cxn>
                <a:cxn ang="0">
                  <a:pos x="112" y="72"/>
                </a:cxn>
                <a:cxn ang="0">
                  <a:pos x="115" y="64"/>
                </a:cxn>
                <a:cxn ang="0">
                  <a:pos x="115" y="55"/>
                </a:cxn>
                <a:cxn ang="0">
                  <a:pos x="115" y="46"/>
                </a:cxn>
                <a:cxn ang="0">
                  <a:pos x="115" y="46"/>
                </a:cxn>
              </a:cxnLst>
              <a:rect l="0" t="0" r="r" b="b"/>
              <a:pathLst>
                <a:path w="115" h="90">
                  <a:moveTo>
                    <a:pt x="115" y="46"/>
                  </a:moveTo>
                  <a:lnTo>
                    <a:pt x="115" y="46"/>
                  </a:lnTo>
                  <a:lnTo>
                    <a:pt x="113" y="34"/>
                  </a:lnTo>
                  <a:lnTo>
                    <a:pt x="111" y="23"/>
                  </a:lnTo>
                  <a:lnTo>
                    <a:pt x="111" y="23"/>
                  </a:lnTo>
                  <a:lnTo>
                    <a:pt x="111" y="18"/>
                  </a:lnTo>
                  <a:lnTo>
                    <a:pt x="109" y="14"/>
                  </a:lnTo>
                  <a:lnTo>
                    <a:pt x="107" y="10"/>
                  </a:lnTo>
                  <a:lnTo>
                    <a:pt x="104" y="8"/>
                  </a:lnTo>
                  <a:lnTo>
                    <a:pt x="102" y="4"/>
                  </a:lnTo>
                  <a:lnTo>
                    <a:pt x="98" y="2"/>
                  </a:lnTo>
                  <a:lnTo>
                    <a:pt x="92" y="1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56" y="0"/>
                  </a:lnTo>
                  <a:lnTo>
                    <a:pt x="49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8" y="2"/>
                  </a:lnTo>
                  <a:lnTo>
                    <a:pt x="14" y="5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22"/>
                  </a:lnTo>
                  <a:lnTo>
                    <a:pt x="1" y="32"/>
                  </a:lnTo>
                  <a:lnTo>
                    <a:pt x="0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60"/>
                  </a:lnTo>
                  <a:lnTo>
                    <a:pt x="2" y="65"/>
                  </a:lnTo>
                  <a:lnTo>
                    <a:pt x="5" y="69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0" y="76"/>
                  </a:lnTo>
                  <a:lnTo>
                    <a:pt x="13" y="80"/>
                  </a:lnTo>
                  <a:lnTo>
                    <a:pt x="19" y="85"/>
                  </a:lnTo>
                  <a:lnTo>
                    <a:pt x="27" y="87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82" y="90"/>
                  </a:lnTo>
                  <a:lnTo>
                    <a:pt x="91" y="89"/>
                  </a:lnTo>
                  <a:lnTo>
                    <a:pt x="100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1" y="76"/>
                  </a:lnTo>
                  <a:lnTo>
                    <a:pt x="112" y="72"/>
                  </a:lnTo>
                  <a:lnTo>
                    <a:pt x="115" y="64"/>
                  </a:lnTo>
                  <a:lnTo>
                    <a:pt x="115" y="55"/>
                  </a:lnTo>
                  <a:lnTo>
                    <a:pt x="115" y="46"/>
                  </a:lnTo>
                  <a:lnTo>
                    <a:pt x="115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9" name="chenying0907 776"/>
            <p:cNvSpPr>
              <a:spLocks/>
            </p:cNvSpPr>
            <p:nvPr/>
          </p:nvSpPr>
          <p:spPr bwMode="auto">
            <a:xfrm>
              <a:off x="2452688" y="3208338"/>
              <a:ext cx="46038" cy="36513"/>
            </a:xfrm>
            <a:custGeom>
              <a:avLst/>
              <a:gdLst/>
              <a:ahLst/>
              <a:cxnLst>
                <a:cxn ang="0">
                  <a:pos x="114" y="47"/>
                </a:cxn>
                <a:cxn ang="0">
                  <a:pos x="114" y="47"/>
                </a:cxn>
                <a:cxn ang="0">
                  <a:pos x="114" y="35"/>
                </a:cxn>
                <a:cxn ang="0">
                  <a:pos x="112" y="25"/>
                </a:cxn>
                <a:cxn ang="0">
                  <a:pos x="112" y="25"/>
                </a:cxn>
                <a:cxn ang="0">
                  <a:pos x="112" y="20"/>
                </a:cxn>
                <a:cxn ang="0">
                  <a:pos x="110" y="16"/>
                </a:cxn>
                <a:cxn ang="0">
                  <a:pos x="108" y="12"/>
                </a:cxn>
                <a:cxn ang="0">
                  <a:pos x="105" y="8"/>
                </a:cxn>
                <a:cxn ang="0">
                  <a:pos x="101" y="5"/>
                </a:cxn>
                <a:cxn ang="0">
                  <a:pos x="97" y="4"/>
                </a:cxn>
                <a:cxn ang="0">
                  <a:pos x="93" y="3"/>
                </a:cxn>
                <a:cxn ang="0">
                  <a:pos x="89" y="1"/>
                </a:cxn>
                <a:cxn ang="0">
                  <a:pos x="89" y="1"/>
                </a:cxn>
                <a:cxn ang="0">
                  <a:pos x="62" y="3"/>
                </a:cxn>
                <a:cxn ang="0">
                  <a:pos x="62" y="3"/>
                </a:cxn>
                <a:cxn ang="0">
                  <a:pos x="61" y="3"/>
                </a:cxn>
                <a:cxn ang="0">
                  <a:pos x="61" y="3"/>
                </a:cxn>
                <a:cxn ang="0">
                  <a:pos x="55" y="1"/>
                </a:cxn>
                <a:cxn ang="0">
                  <a:pos x="50" y="1"/>
                </a:cxn>
                <a:cxn ang="0">
                  <a:pos x="40" y="1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21" y="1"/>
                </a:cxn>
                <a:cxn ang="0">
                  <a:pos x="17" y="4"/>
                </a:cxn>
                <a:cxn ang="0">
                  <a:pos x="15" y="5"/>
                </a:cxn>
                <a:cxn ang="0">
                  <a:pos x="11" y="9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3" y="23"/>
                </a:cxn>
                <a:cxn ang="0">
                  <a:pos x="2" y="34"/>
                </a:cxn>
                <a:cxn ang="0">
                  <a:pos x="0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1"/>
                </a:cxn>
                <a:cxn ang="0">
                  <a:pos x="3" y="65"/>
                </a:cxn>
                <a:cxn ang="0">
                  <a:pos x="4" y="69"/>
                </a:cxn>
                <a:cxn ang="0">
                  <a:pos x="8" y="73"/>
                </a:cxn>
                <a:cxn ang="0">
                  <a:pos x="8" y="73"/>
                </a:cxn>
                <a:cxn ang="0">
                  <a:pos x="10" y="77"/>
                </a:cxn>
                <a:cxn ang="0">
                  <a:pos x="12" y="81"/>
                </a:cxn>
                <a:cxn ang="0">
                  <a:pos x="20" y="86"/>
                </a:cxn>
                <a:cxn ang="0">
                  <a:pos x="28" y="89"/>
                </a:cxn>
                <a:cxn ang="0">
                  <a:pos x="37" y="90"/>
                </a:cxn>
                <a:cxn ang="0">
                  <a:pos x="37" y="90"/>
                </a:cxn>
                <a:cxn ang="0">
                  <a:pos x="74" y="91"/>
                </a:cxn>
                <a:cxn ang="0">
                  <a:pos x="74" y="91"/>
                </a:cxn>
                <a:cxn ang="0">
                  <a:pos x="83" y="91"/>
                </a:cxn>
                <a:cxn ang="0">
                  <a:pos x="92" y="89"/>
                </a:cxn>
                <a:cxn ang="0">
                  <a:pos x="101" y="86"/>
                </a:cxn>
                <a:cxn ang="0">
                  <a:pos x="108" y="81"/>
                </a:cxn>
                <a:cxn ang="0">
                  <a:pos x="108" y="81"/>
                </a:cxn>
                <a:cxn ang="0">
                  <a:pos x="110" y="77"/>
                </a:cxn>
                <a:cxn ang="0">
                  <a:pos x="113" y="73"/>
                </a:cxn>
                <a:cxn ang="0">
                  <a:pos x="114" y="65"/>
                </a:cxn>
                <a:cxn ang="0">
                  <a:pos x="114" y="56"/>
                </a:cxn>
                <a:cxn ang="0">
                  <a:pos x="114" y="47"/>
                </a:cxn>
                <a:cxn ang="0">
                  <a:pos x="114" y="47"/>
                </a:cxn>
              </a:cxnLst>
              <a:rect l="0" t="0" r="r" b="b"/>
              <a:pathLst>
                <a:path w="114" h="91">
                  <a:moveTo>
                    <a:pt x="114" y="47"/>
                  </a:moveTo>
                  <a:lnTo>
                    <a:pt x="114" y="47"/>
                  </a:lnTo>
                  <a:lnTo>
                    <a:pt x="114" y="3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0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5" y="8"/>
                  </a:lnTo>
                  <a:lnTo>
                    <a:pt x="101" y="5"/>
                  </a:lnTo>
                  <a:lnTo>
                    <a:pt x="97" y="4"/>
                  </a:lnTo>
                  <a:lnTo>
                    <a:pt x="93" y="3"/>
                  </a:lnTo>
                  <a:lnTo>
                    <a:pt x="89" y="1"/>
                  </a:lnTo>
                  <a:lnTo>
                    <a:pt x="89" y="1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55" y="1"/>
                  </a:lnTo>
                  <a:lnTo>
                    <a:pt x="5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30" y="0"/>
                  </a:lnTo>
                  <a:lnTo>
                    <a:pt x="21" y="1"/>
                  </a:lnTo>
                  <a:lnTo>
                    <a:pt x="17" y="4"/>
                  </a:lnTo>
                  <a:lnTo>
                    <a:pt x="15" y="5"/>
                  </a:lnTo>
                  <a:lnTo>
                    <a:pt x="11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3" y="23"/>
                  </a:lnTo>
                  <a:lnTo>
                    <a:pt x="2" y="34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1"/>
                  </a:lnTo>
                  <a:lnTo>
                    <a:pt x="3" y="65"/>
                  </a:lnTo>
                  <a:lnTo>
                    <a:pt x="4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10" y="77"/>
                  </a:lnTo>
                  <a:lnTo>
                    <a:pt x="12" y="81"/>
                  </a:lnTo>
                  <a:lnTo>
                    <a:pt x="20" y="86"/>
                  </a:lnTo>
                  <a:lnTo>
                    <a:pt x="28" y="89"/>
                  </a:lnTo>
                  <a:lnTo>
                    <a:pt x="37" y="90"/>
                  </a:lnTo>
                  <a:lnTo>
                    <a:pt x="37" y="90"/>
                  </a:lnTo>
                  <a:lnTo>
                    <a:pt x="74" y="91"/>
                  </a:lnTo>
                  <a:lnTo>
                    <a:pt x="74" y="91"/>
                  </a:lnTo>
                  <a:lnTo>
                    <a:pt x="83" y="91"/>
                  </a:lnTo>
                  <a:lnTo>
                    <a:pt x="92" y="89"/>
                  </a:lnTo>
                  <a:lnTo>
                    <a:pt x="101" y="86"/>
                  </a:lnTo>
                  <a:lnTo>
                    <a:pt x="108" y="81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3" y="73"/>
                  </a:lnTo>
                  <a:lnTo>
                    <a:pt x="114" y="65"/>
                  </a:lnTo>
                  <a:lnTo>
                    <a:pt x="114" y="56"/>
                  </a:lnTo>
                  <a:lnTo>
                    <a:pt x="114" y="47"/>
                  </a:lnTo>
                  <a:lnTo>
                    <a:pt x="114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0" name="chenying0907 777"/>
            <p:cNvSpPr>
              <a:spLocks/>
            </p:cNvSpPr>
            <p:nvPr/>
          </p:nvSpPr>
          <p:spPr bwMode="auto">
            <a:xfrm>
              <a:off x="2452688" y="3273425"/>
              <a:ext cx="46038" cy="36513"/>
            </a:xfrm>
            <a:custGeom>
              <a:avLst/>
              <a:gdLst/>
              <a:ahLst/>
              <a:cxnLst>
                <a:cxn ang="0">
                  <a:pos x="114" y="47"/>
                </a:cxn>
                <a:cxn ang="0">
                  <a:pos x="114" y="47"/>
                </a:cxn>
                <a:cxn ang="0">
                  <a:pos x="114" y="3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5"/>
                </a:cxn>
                <a:cxn ang="0">
                  <a:pos x="108" y="11"/>
                </a:cxn>
                <a:cxn ang="0">
                  <a:pos x="105" y="8"/>
                </a:cxn>
                <a:cxn ang="0">
                  <a:pos x="101" y="6"/>
                </a:cxn>
                <a:cxn ang="0">
                  <a:pos x="97" y="3"/>
                </a:cxn>
                <a:cxn ang="0">
                  <a:pos x="93" y="2"/>
                </a:cxn>
                <a:cxn ang="0">
                  <a:pos x="89" y="2"/>
                </a:cxn>
                <a:cxn ang="0">
                  <a:pos x="89" y="2"/>
                </a:cxn>
                <a:cxn ang="0">
                  <a:pos x="62" y="2"/>
                </a:cxn>
                <a:cxn ang="0">
                  <a:pos x="62" y="2"/>
                </a:cxn>
                <a:cxn ang="0">
                  <a:pos x="61" y="2"/>
                </a:cxn>
                <a:cxn ang="0">
                  <a:pos x="61" y="2"/>
                </a:cxn>
                <a:cxn ang="0">
                  <a:pos x="55" y="0"/>
                </a:cxn>
                <a:cxn ang="0">
                  <a:pos x="50" y="0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0" y="0"/>
                </a:cxn>
                <a:cxn ang="0">
                  <a:pos x="21" y="2"/>
                </a:cxn>
                <a:cxn ang="0">
                  <a:pos x="17" y="3"/>
                </a:cxn>
                <a:cxn ang="0">
                  <a:pos x="15" y="6"/>
                </a:cxn>
                <a:cxn ang="0">
                  <a:pos x="11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3" y="23"/>
                </a:cxn>
                <a:cxn ang="0">
                  <a:pos x="2" y="33"/>
                </a:cxn>
                <a:cxn ang="0">
                  <a:pos x="0" y="45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61"/>
                </a:cxn>
                <a:cxn ang="0">
                  <a:pos x="3" y="66"/>
                </a:cxn>
                <a:cxn ang="0">
                  <a:pos x="4" y="70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10" y="76"/>
                </a:cxn>
                <a:cxn ang="0">
                  <a:pos x="12" y="80"/>
                </a:cxn>
                <a:cxn ang="0">
                  <a:pos x="20" y="85"/>
                </a:cxn>
                <a:cxn ang="0">
                  <a:pos x="28" y="88"/>
                </a:cxn>
                <a:cxn ang="0">
                  <a:pos x="37" y="89"/>
                </a:cxn>
                <a:cxn ang="0">
                  <a:pos x="37" y="89"/>
                </a:cxn>
                <a:cxn ang="0">
                  <a:pos x="74" y="91"/>
                </a:cxn>
                <a:cxn ang="0">
                  <a:pos x="74" y="91"/>
                </a:cxn>
                <a:cxn ang="0">
                  <a:pos x="83" y="91"/>
                </a:cxn>
                <a:cxn ang="0">
                  <a:pos x="92" y="89"/>
                </a:cxn>
                <a:cxn ang="0">
                  <a:pos x="101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0" y="76"/>
                </a:cxn>
                <a:cxn ang="0">
                  <a:pos x="113" y="72"/>
                </a:cxn>
                <a:cxn ang="0">
                  <a:pos x="114" y="64"/>
                </a:cxn>
                <a:cxn ang="0">
                  <a:pos x="114" y="55"/>
                </a:cxn>
                <a:cxn ang="0">
                  <a:pos x="114" y="47"/>
                </a:cxn>
                <a:cxn ang="0">
                  <a:pos x="114" y="47"/>
                </a:cxn>
              </a:cxnLst>
              <a:rect l="0" t="0" r="r" b="b"/>
              <a:pathLst>
                <a:path w="114" h="91">
                  <a:moveTo>
                    <a:pt x="114" y="47"/>
                  </a:moveTo>
                  <a:lnTo>
                    <a:pt x="114" y="47"/>
                  </a:lnTo>
                  <a:lnTo>
                    <a:pt x="114" y="3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5"/>
                  </a:lnTo>
                  <a:lnTo>
                    <a:pt x="108" y="11"/>
                  </a:lnTo>
                  <a:lnTo>
                    <a:pt x="105" y="8"/>
                  </a:lnTo>
                  <a:lnTo>
                    <a:pt x="101" y="6"/>
                  </a:lnTo>
                  <a:lnTo>
                    <a:pt x="97" y="3"/>
                  </a:lnTo>
                  <a:lnTo>
                    <a:pt x="93" y="2"/>
                  </a:lnTo>
                  <a:lnTo>
                    <a:pt x="89" y="2"/>
                  </a:lnTo>
                  <a:lnTo>
                    <a:pt x="89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0" y="0"/>
                  </a:lnTo>
                  <a:lnTo>
                    <a:pt x="21" y="2"/>
                  </a:lnTo>
                  <a:lnTo>
                    <a:pt x="17" y="3"/>
                  </a:lnTo>
                  <a:lnTo>
                    <a:pt x="15" y="6"/>
                  </a:lnTo>
                  <a:lnTo>
                    <a:pt x="11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3" y="23"/>
                  </a:lnTo>
                  <a:lnTo>
                    <a:pt x="2" y="33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3" y="66"/>
                  </a:lnTo>
                  <a:lnTo>
                    <a:pt x="4" y="70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10" y="76"/>
                  </a:lnTo>
                  <a:lnTo>
                    <a:pt x="12" y="80"/>
                  </a:lnTo>
                  <a:lnTo>
                    <a:pt x="20" y="85"/>
                  </a:lnTo>
                  <a:lnTo>
                    <a:pt x="28" y="88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74" y="91"/>
                  </a:lnTo>
                  <a:lnTo>
                    <a:pt x="74" y="91"/>
                  </a:lnTo>
                  <a:lnTo>
                    <a:pt x="83" y="91"/>
                  </a:lnTo>
                  <a:lnTo>
                    <a:pt x="92" y="89"/>
                  </a:lnTo>
                  <a:lnTo>
                    <a:pt x="101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0" y="76"/>
                  </a:lnTo>
                  <a:lnTo>
                    <a:pt x="113" y="72"/>
                  </a:lnTo>
                  <a:lnTo>
                    <a:pt x="114" y="64"/>
                  </a:lnTo>
                  <a:lnTo>
                    <a:pt x="114" y="55"/>
                  </a:lnTo>
                  <a:lnTo>
                    <a:pt x="114" y="47"/>
                  </a:lnTo>
                  <a:lnTo>
                    <a:pt x="114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1" name="chenying0907 778"/>
            <p:cNvSpPr>
              <a:spLocks/>
            </p:cNvSpPr>
            <p:nvPr/>
          </p:nvSpPr>
          <p:spPr bwMode="auto">
            <a:xfrm>
              <a:off x="2452688" y="3338513"/>
              <a:ext cx="46038" cy="36513"/>
            </a:xfrm>
            <a:custGeom>
              <a:avLst/>
              <a:gdLst/>
              <a:ahLst/>
              <a:cxnLst>
                <a:cxn ang="0">
                  <a:pos x="114" y="47"/>
                </a:cxn>
                <a:cxn ang="0">
                  <a:pos x="114" y="47"/>
                </a:cxn>
                <a:cxn ang="0">
                  <a:pos x="114" y="35"/>
                </a:cxn>
                <a:cxn ang="0">
                  <a:pos x="112" y="23"/>
                </a:cxn>
                <a:cxn ang="0">
                  <a:pos x="112" y="23"/>
                </a:cxn>
                <a:cxn ang="0">
                  <a:pos x="112" y="19"/>
                </a:cxn>
                <a:cxn ang="0">
                  <a:pos x="110" y="15"/>
                </a:cxn>
                <a:cxn ang="0">
                  <a:pos x="108" y="11"/>
                </a:cxn>
                <a:cxn ang="0">
                  <a:pos x="105" y="7"/>
                </a:cxn>
                <a:cxn ang="0">
                  <a:pos x="101" y="5"/>
                </a:cxn>
                <a:cxn ang="0">
                  <a:pos x="97" y="2"/>
                </a:cxn>
                <a:cxn ang="0">
                  <a:pos x="93" y="1"/>
                </a:cxn>
                <a:cxn ang="0">
                  <a:pos x="89" y="1"/>
                </a:cxn>
                <a:cxn ang="0">
                  <a:pos x="89" y="1"/>
                </a:cxn>
                <a:cxn ang="0">
                  <a:pos x="62" y="2"/>
                </a:cxn>
                <a:cxn ang="0">
                  <a:pos x="62" y="2"/>
                </a:cxn>
                <a:cxn ang="0">
                  <a:pos x="61" y="2"/>
                </a:cxn>
                <a:cxn ang="0">
                  <a:pos x="61" y="2"/>
                </a:cxn>
                <a:cxn ang="0">
                  <a:pos x="55" y="1"/>
                </a:cxn>
                <a:cxn ang="0">
                  <a:pos x="50" y="1"/>
                </a:cxn>
                <a:cxn ang="0">
                  <a:pos x="40" y="1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21" y="1"/>
                </a:cxn>
                <a:cxn ang="0">
                  <a:pos x="17" y="2"/>
                </a:cxn>
                <a:cxn ang="0">
                  <a:pos x="15" y="5"/>
                </a:cxn>
                <a:cxn ang="0">
                  <a:pos x="11" y="9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3" y="22"/>
                </a:cxn>
                <a:cxn ang="0">
                  <a:pos x="2" y="34"/>
                </a:cxn>
                <a:cxn ang="0">
                  <a:pos x="0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1"/>
                </a:cxn>
                <a:cxn ang="0">
                  <a:pos x="3" y="65"/>
                </a:cxn>
                <a:cxn ang="0">
                  <a:pos x="4" y="69"/>
                </a:cxn>
                <a:cxn ang="0">
                  <a:pos x="8" y="73"/>
                </a:cxn>
                <a:cxn ang="0">
                  <a:pos x="8" y="73"/>
                </a:cxn>
                <a:cxn ang="0">
                  <a:pos x="10" y="77"/>
                </a:cxn>
                <a:cxn ang="0">
                  <a:pos x="12" y="79"/>
                </a:cxn>
                <a:cxn ang="0">
                  <a:pos x="20" y="85"/>
                </a:cxn>
                <a:cxn ang="0">
                  <a:pos x="28" y="89"/>
                </a:cxn>
                <a:cxn ang="0">
                  <a:pos x="37" y="90"/>
                </a:cxn>
                <a:cxn ang="0">
                  <a:pos x="37" y="90"/>
                </a:cxn>
                <a:cxn ang="0">
                  <a:pos x="74" y="91"/>
                </a:cxn>
                <a:cxn ang="0">
                  <a:pos x="74" y="91"/>
                </a:cxn>
                <a:cxn ang="0">
                  <a:pos x="83" y="91"/>
                </a:cxn>
                <a:cxn ang="0">
                  <a:pos x="92" y="89"/>
                </a:cxn>
                <a:cxn ang="0">
                  <a:pos x="101" y="85"/>
                </a:cxn>
                <a:cxn ang="0">
                  <a:pos x="108" y="79"/>
                </a:cxn>
                <a:cxn ang="0">
                  <a:pos x="108" y="79"/>
                </a:cxn>
                <a:cxn ang="0">
                  <a:pos x="110" y="77"/>
                </a:cxn>
                <a:cxn ang="0">
                  <a:pos x="113" y="73"/>
                </a:cxn>
                <a:cxn ang="0">
                  <a:pos x="114" y="64"/>
                </a:cxn>
                <a:cxn ang="0">
                  <a:pos x="114" y="56"/>
                </a:cxn>
                <a:cxn ang="0">
                  <a:pos x="114" y="47"/>
                </a:cxn>
                <a:cxn ang="0">
                  <a:pos x="114" y="47"/>
                </a:cxn>
              </a:cxnLst>
              <a:rect l="0" t="0" r="r" b="b"/>
              <a:pathLst>
                <a:path w="114" h="91">
                  <a:moveTo>
                    <a:pt x="114" y="47"/>
                  </a:moveTo>
                  <a:lnTo>
                    <a:pt x="114" y="47"/>
                  </a:lnTo>
                  <a:lnTo>
                    <a:pt x="114" y="35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19"/>
                  </a:lnTo>
                  <a:lnTo>
                    <a:pt x="110" y="15"/>
                  </a:lnTo>
                  <a:lnTo>
                    <a:pt x="108" y="11"/>
                  </a:lnTo>
                  <a:lnTo>
                    <a:pt x="105" y="7"/>
                  </a:lnTo>
                  <a:lnTo>
                    <a:pt x="101" y="5"/>
                  </a:lnTo>
                  <a:lnTo>
                    <a:pt x="97" y="2"/>
                  </a:lnTo>
                  <a:lnTo>
                    <a:pt x="93" y="1"/>
                  </a:lnTo>
                  <a:lnTo>
                    <a:pt x="89" y="1"/>
                  </a:lnTo>
                  <a:lnTo>
                    <a:pt x="89" y="1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55" y="1"/>
                  </a:lnTo>
                  <a:lnTo>
                    <a:pt x="5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30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5" y="5"/>
                  </a:lnTo>
                  <a:lnTo>
                    <a:pt x="11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3" y="22"/>
                  </a:lnTo>
                  <a:lnTo>
                    <a:pt x="2" y="34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1"/>
                  </a:lnTo>
                  <a:lnTo>
                    <a:pt x="3" y="65"/>
                  </a:lnTo>
                  <a:lnTo>
                    <a:pt x="4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10" y="77"/>
                  </a:lnTo>
                  <a:lnTo>
                    <a:pt x="12" y="79"/>
                  </a:lnTo>
                  <a:lnTo>
                    <a:pt x="20" y="85"/>
                  </a:lnTo>
                  <a:lnTo>
                    <a:pt x="28" y="89"/>
                  </a:lnTo>
                  <a:lnTo>
                    <a:pt x="37" y="90"/>
                  </a:lnTo>
                  <a:lnTo>
                    <a:pt x="37" y="90"/>
                  </a:lnTo>
                  <a:lnTo>
                    <a:pt x="74" y="91"/>
                  </a:lnTo>
                  <a:lnTo>
                    <a:pt x="74" y="91"/>
                  </a:lnTo>
                  <a:lnTo>
                    <a:pt x="83" y="91"/>
                  </a:lnTo>
                  <a:lnTo>
                    <a:pt x="92" y="89"/>
                  </a:lnTo>
                  <a:lnTo>
                    <a:pt x="101" y="85"/>
                  </a:lnTo>
                  <a:lnTo>
                    <a:pt x="108" y="79"/>
                  </a:lnTo>
                  <a:lnTo>
                    <a:pt x="108" y="79"/>
                  </a:lnTo>
                  <a:lnTo>
                    <a:pt x="110" y="77"/>
                  </a:lnTo>
                  <a:lnTo>
                    <a:pt x="113" y="73"/>
                  </a:lnTo>
                  <a:lnTo>
                    <a:pt x="114" y="64"/>
                  </a:lnTo>
                  <a:lnTo>
                    <a:pt x="114" y="56"/>
                  </a:lnTo>
                  <a:lnTo>
                    <a:pt x="114" y="47"/>
                  </a:lnTo>
                  <a:lnTo>
                    <a:pt x="114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2" name="chenying0907 779"/>
            <p:cNvSpPr>
              <a:spLocks/>
            </p:cNvSpPr>
            <p:nvPr/>
          </p:nvSpPr>
          <p:spPr bwMode="auto">
            <a:xfrm>
              <a:off x="2452688" y="3403600"/>
              <a:ext cx="46038" cy="34925"/>
            </a:xfrm>
            <a:custGeom>
              <a:avLst/>
              <a:gdLst/>
              <a:ahLst/>
              <a:cxnLst>
                <a:cxn ang="0">
                  <a:pos x="114" y="46"/>
                </a:cxn>
                <a:cxn ang="0">
                  <a:pos x="114" y="46"/>
                </a:cxn>
                <a:cxn ang="0">
                  <a:pos x="114" y="3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18"/>
                </a:cxn>
                <a:cxn ang="0">
                  <a:pos x="110" y="14"/>
                </a:cxn>
                <a:cxn ang="0">
                  <a:pos x="108" y="11"/>
                </a:cxn>
                <a:cxn ang="0">
                  <a:pos x="105" y="8"/>
                </a:cxn>
                <a:cxn ang="0">
                  <a:pos x="101" y="4"/>
                </a:cxn>
                <a:cxn ang="0">
                  <a:pos x="97" y="3"/>
                </a:cxn>
                <a:cxn ang="0">
                  <a:pos x="93" y="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62" y="1"/>
                </a:cxn>
                <a:cxn ang="0">
                  <a:pos x="62" y="1"/>
                </a:cxn>
                <a:cxn ang="0">
                  <a:pos x="61" y="1"/>
                </a:cxn>
                <a:cxn ang="0">
                  <a:pos x="61" y="1"/>
                </a:cxn>
                <a:cxn ang="0">
                  <a:pos x="55" y="0"/>
                </a:cxn>
                <a:cxn ang="0">
                  <a:pos x="5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30" y="0"/>
                </a:cxn>
                <a:cxn ang="0">
                  <a:pos x="21" y="1"/>
                </a:cxn>
                <a:cxn ang="0">
                  <a:pos x="17" y="3"/>
                </a:cxn>
                <a:cxn ang="0">
                  <a:pos x="15" y="5"/>
                </a:cxn>
                <a:cxn ang="0">
                  <a:pos x="11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3" y="22"/>
                </a:cxn>
                <a:cxn ang="0">
                  <a:pos x="2" y="33"/>
                </a:cxn>
                <a:cxn ang="0">
                  <a:pos x="0" y="43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60"/>
                </a:cxn>
                <a:cxn ang="0">
                  <a:pos x="3" y="65"/>
                </a:cxn>
                <a:cxn ang="0">
                  <a:pos x="4" y="69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10" y="76"/>
                </a:cxn>
                <a:cxn ang="0">
                  <a:pos x="12" y="80"/>
                </a:cxn>
                <a:cxn ang="0">
                  <a:pos x="20" y="85"/>
                </a:cxn>
                <a:cxn ang="0">
                  <a:pos x="28" y="88"/>
                </a:cxn>
                <a:cxn ang="0">
                  <a:pos x="37" y="89"/>
                </a:cxn>
                <a:cxn ang="0">
                  <a:pos x="37" y="89"/>
                </a:cxn>
                <a:cxn ang="0">
                  <a:pos x="74" y="90"/>
                </a:cxn>
                <a:cxn ang="0">
                  <a:pos x="74" y="90"/>
                </a:cxn>
                <a:cxn ang="0">
                  <a:pos x="83" y="90"/>
                </a:cxn>
                <a:cxn ang="0">
                  <a:pos x="92" y="89"/>
                </a:cxn>
                <a:cxn ang="0">
                  <a:pos x="101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0" y="76"/>
                </a:cxn>
                <a:cxn ang="0">
                  <a:pos x="113" y="72"/>
                </a:cxn>
                <a:cxn ang="0">
                  <a:pos x="114" y="64"/>
                </a:cxn>
                <a:cxn ang="0">
                  <a:pos x="114" y="55"/>
                </a:cxn>
                <a:cxn ang="0">
                  <a:pos x="114" y="46"/>
                </a:cxn>
                <a:cxn ang="0">
                  <a:pos x="114" y="46"/>
                </a:cxn>
              </a:cxnLst>
              <a:rect l="0" t="0" r="r" b="b"/>
              <a:pathLst>
                <a:path w="114" h="90">
                  <a:moveTo>
                    <a:pt x="114" y="46"/>
                  </a:moveTo>
                  <a:lnTo>
                    <a:pt x="114" y="46"/>
                  </a:lnTo>
                  <a:lnTo>
                    <a:pt x="114" y="3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18"/>
                  </a:lnTo>
                  <a:lnTo>
                    <a:pt x="110" y="14"/>
                  </a:lnTo>
                  <a:lnTo>
                    <a:pt x="108" y="11"/>
                  </a:lnTo>
                  <a:lnTo>
                    <a:pt x="105" y="8"/>
                  </a:lnTo>
                  <a:lnTo>
                    <a:pt x="101" y="4"/>
                  </a:lnTo>
                  <a:lnTo>
                    <a:pt x="97" y="3"/>
                  </a:lnTo>
                  <a:lnTo>
                    <a:pt x="93" y="1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0" y="0"/>
                  </a:lnTo>
                  <a:lnTo>
                    <a:pt x="21" y="1"/>
                  </a:lnTo>
                  <a:lnTo>
                    <a:pt x="17" y="3"/>
                  </a:lnTo>
                  <a:lnTo>
                    <a:pt x="15" y="5"/>
                  </a:lnTo>
                  <a:lnTo>
                    <a:pt x="11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3" y="22"/>
                  </a:lnTo>
                  <a:lnTo>
                    <a:pt x="2" y="33"/>
                  </a:lnTo>
                  <a:lnTo>
                    <a:pt x="0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60"/>
                  </a:lnTo>
                  <a:lnTo>
                    <a:pt x="3" y="65"/>
                  </a:lnTo>
                  <a:lnTo>
                    <a:pt x="4" y="69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10" y="76"/>
                  </a:lnTo>
                  <a:lnTo>
                    <a:pt x="12" y="80"/>
                  </a:lnTo>
                  <a:lnTo>
                    <a:pt x="20" y="85"/>
                  </a:lnTo>
                  <a:lnTo>
                    <a:pt x="28" y="88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74" y="90"/>
                  </a:lnTo>
                  <a:lnTo>
                    <a:pt x="74" y="90"/>
                  </a:lnTo>
                  <a:lnTo>
                    <a:pt x="83" y="90"/>
                  </a:lnTo>
                  <a:lnTo>
                    <a:pt x="92" y="89"/>
                  </a:lnTo>
                  <a:lnTo>
                    <a:pt x="101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0" y="76"/>
                  </a:lnTo>
                  <a:lnTo>
                    <a:pt x="113" y="72"/>
                  </a:lnTo>
                  <a:lnTo>
                    <a:pt x="114" y="64"/>
                  </a:lnTo>
                  <a:lnTo>
                    <a:pt x="114" y="55"/>
                  </a:lnTo>
                  <a:lnTo>
                    <a:pt x="114" y="46"/>
                  </a:lnTo>
                  <a:lnTo>
                    <a:pt x="114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3" name="chenying0907 780"/>
            <p:cNvSpPr>
              <a:spLocks/>
            </p:cNvSpPr>
            <p:nvPr/>
          </p:nvSpPr>
          <p:spPr bwMode="auto">
            <a:xfrm>
              <a:off x="2216151" y="3517900"/>
              <a:ext cx="1588" cy="15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4" name="chenying0907 781"/>
            <p:cNvSpPr>
              <a:spLocks noEditPoints="1"/>
            </p:cNvSpPr>
            <p:nvPr/>
          </p:nvSpPr>
          <p:spPr bwMode="auto">
            <a:xfrm>
              <a:off x="2138363" y="3497263"/>
              <a:ext cx="342900" cy="120650"/>
            </a:xfrm>
            <a:custGeom>
              <a:avLst/>
              <a:gdLst/>
              <a:ahLst/>
              <a:cxnLst>
                <a:cxn ang="0">
                  <a:pos x="858" y="257"/>
                </a:cxn>
                <a:cxn ang="0">
                  <a:pos x="838" y="209"/>
                </a:cxn>
                <a:cxn ang="0">
                  <a:pos x="799" y="150"/>
                </a:cxn>
                <a:cxn ang="0">
                  <a:pos x="748" y="78"/>
                </a:cxn>
                <a:cxn ang="0">
                  <a:pos x="725" y="32"/>
                </a:cxn>
                <a:cxn ang="0">
                  <a:pos x="718" y="22"/>
                </a:cxn>
                <a:cxn ang="0">
                  <a:pos x="710" y="15"/>
                </a:cxn>
                <a:cxn ang="0">
                  <a:pos x="699" y="12"/>
                </a:cxn>
                <a:cxn ang="0">
                  <a:pos x="445" y="6"/>
                </a:cxn>
                <a:cxn ang="0">
                  <a:pos x="191" y="0"/>
                </a:cxn>
                <a:cxn ang="0">
                  <a:pos x="181" y="2"/>
                </a:cxn>
                <a:cxn ang="0">
                  <a:pos x="174" y="9"/>
                </a:cxn>
                <a:cxn ang="0">
                  <a:pos x="170" y="13"/>
                </a:cxn>
                <a:cxn ang="0">
                  <a:pos x="164" y="19"/>
                </a:cxn>
                <a:cxn ang="0">
                  <a:pos x="162" y="21"/>
                </a:cxn>
                <a:cxn ang="0">
                  <a:pos x="158" y="27"/>
                </a:cxn>
                <a:cxn ang="0">
                  <a:pos x="145" y="44"/>
                </a:cxn>
                <a:cxn ang="0">
                  <a:pos x="95" y="116"/>
                </a:cxn>
                <a:cxn ang="0">
                  <a:pos x="56" y="166"/>
                </a:cxn>
                <a:cxn ang="0">
                  <a:pos x="20" y="209"/>
                </a:cxn>
                <a:cxn ang="0">
                  <a:pos x="5" y="233"/>
                </a:cxn>
                <a:cxn ang="0">
                  <a:pos x="1" y="238"/>
                </a:cxn>
                <a:cxn ang="0">
                  <a:pos x="1" y="257"/>
                </a:cxn>
                <a:cxn ang="0">
                  <a:pos x="14" y="270"/>
                </a:cxn>
                <a:cxn ang="0">
                  <a:pos x="71" y="274"/>
                </a:cxn>
                <a:cxn ang="0">
                  <a:pos x="218" y="284"/>
                </a:cxn>
                <a:cxn ang="0">
                  <a:pos x="328" y="285"/>
                </a:cxn>
                <a:cxn ang="0">
                  <a:pos x="438" y="289"/>
                </a:cxn>
                <a:cxn ang="0">
                  <a:pos x="621" y="299"/>
                </a:cxn>
                <a:cxn ang="0">
                  <a:pos x="719" y="297"/>
                </a:cxn>
                <a:cxn ang="0">
                  <a:pos x="791" y="299"/>
                </a:cxn>
                <a:cxn ang="0">
                  <a:pos x="819" y="304"/>
                </a:cxn>
                <a:cxn ang="0">
                  <a:pos x="831" y="303"/>
                </a:cxn>
                <a:cxn ang="0">
                  <a:pos x="840" y="303"/>
                </a:cxn>
                <a:cxn ang="0">
                  <a:pos x="854" y="298"/>
                </a:cxn>
                <a:cxn ang="0">
                  <a:pos x="862" y="285"/>
                </a:cxn>
                <a:cxn ang="0">
                  <a:pos x="862" y="274"/>
                </a:cxn>
                <a:cxn ang="0">
                  <a:pos x="610" y="253"/>
                </a:cxn>
                <a:cxn ang="0">
                  <a:pos x="460" y="244"/>
                </a:cxn>
                <a:cxn ang="0">
                  <a:pos x="61" y="227"/>
                </a:cxn>
                <a:cxn ang="0">
                  <a:pos x="85" y="202"/>
                </a:cxn>
                <a:cxn ang="0">
                  <a:pos x="119" y="165"/>
                </a:cxn>
                <a:cxn ang="0">
                  <a:pos x="167" y="90"/>
                </a:cxn>
                <a:cxn ang="0">
                  <a:pos x="188" y="63"/>
                </a:cxn>
                <a:cxn ang="0">
                  <a:pos x="194" y="55"/>
                </a:cxn>
                <a:cxn ang="0">
                  <a:pos x="198" y="51"/>
                </a:cxn>
                <a:cxn ang="0">
                  <a:pos x="323" y="48"/>
                </a:cxn>
                <a:cxn ang="0">
                  <a:pos x="687" y="57"/>
                </a:cxn>
                <a:cxn ang="0">
                  <a:pos x="701" y="86"/>
                </a:cxn>
                <a:cxn ang="0">
                  <a:pos x="755" y="166"/>
                </a:cxn>
                <a:cxn ang="0">
                  <a:pos x="808" y="256"/>
                </a:cxn>
                <a:cxn ang="0">
                  <a:pos x="772" y="252"/>
                </a:cxn>
                <a:cxn ang="0">
                  <a:pos x="659" y="253"/>
                </a:cxn>
              </a:cxnLst>
              <a:rect l="0" t="0" r="r" b="b"/>
              <a:pathLst>
                <a:path w="862" h="304">
                  <a:moveTo>
                    <a:pt x="862" y="274"/>
                  </a:moveTo>
                  <a:lnTo>
                    <a:pt x="862" y="274"/>
                  </a:lnTo>
                  <a:lnTo>
                    <a:pt x="858" y="257"/>
                  </a:lnTo>
                  <a:lnTo>
                    <a:pt x="853" y="240"/>
                  </a:lnTo>
                  <a:lnTo>
                    <a:pt x="846" y="225"/>
                  </a:lnTo>
                  <a:lnTo>
                    <a:pt x="838" y="209"/>
                  </a:lnTo>
                  <a:lnTo>
                    <a:pt x="829" y="195"/>
                  </a:lnTo>
                  <a:lnTo>
                    <a:pt x="820" y="179"/>
                  </a:lnTo>
                  <a:lnTo>
                    <a:pt x="799" y="150"/>
                  </a:lnTo>
                  <a:lnTo>
                    <a:pt x="778" y="121"/>
                  </a:lnTo>
                  <a:lnTo>
                    <a:pt x="757" y="93"/>
                  </a:lnTo>
                  <a:lnTo>
                    <a:pt x="748" y="78"/>
                  </a:lnTo>
                  <a:lnTo>
                    <a:pt x="739" y="63"/>
                  </a:lnTo>
                  <a:lnTo>
                    <a:pt x="731" y="48"/>
                  </a:lnTo>
                  <a:lnTo>
                    <a:pt x="725" y="32"/>
                  </a:lnTo>
                  <a:lnTo>
                    <a:pt x="725" y="32"/>
                  </a:lnTo>
                  <a:lnTo>
                    <a:pt x="722" y="27"/>
                  </a:lnTo>
                  <a:lnTo>
                    <a:pt x="718" y="22"/>
                  </a:lnTo>
                  <a:lnTo>
                    <a:pt x="718" y="22"/>
                  </a:lnTo>
                  <a:lnTo>
                    <a:pt x="716" y="18"/>
                  </a:lnTo>
                  <a:lnTo>
                    <a:pt x="710" y="15"/>
                  </a:lnTo>
                  <a:lnTo>
                    <a:pt x="705" y="13"/>
                  </a:lnTo>
                  <a:lnTo>
                    <a:pt x="699" y="12"/>
                  </a:lnTo>
                  <a:lnTo>
                    <a:pt x="699" y="12"/>
                  </a:lnTo>
                  <a:lnTo>
                    <a:pt x="636" y="12"/>
                  </a:lnTo>
                  <a:lnTo>
                    <a:pt x="572" y="10"/>
                  </a:lnTo>
                  <a:lnTo>
                    <a:pt x="445" y="6"/>
                  </a:lnTo>
                  <a:lnTo>
                    <a:pt x="318" y="2"/>
                  </a:lnTo>
                  <a:lnTo>
                    <a:pt x="255" y="1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6" y="1"/>
                  </a:lnTo>
                  <a:lnTo>
                    <a:pt x="181" y="2"/>
                  </a:lnTo>
                  <a:lnTo>
                    <a:pt x="177" y="5"/>
                  </a:lnTo>
                  <a:lnTo>
                    <a:pt x="174" y="9"/>
                  </a:lnTo>
                  <a:lnTo>
                    <a:pt x="174" y="9"/>
                  </a:lnTo>
                  <a:lnTo>
                    <a:pt x="170" y="12"/>
                  </a:lnTo>
                  <a:lnTo>
                    <a:pt x="170" y="12"/>
                  </a:lnTo>
                  <a:lnTo>
                    <a:pt x="170" y="13"/>
                  </a:lnTo>
                  <a:lnTo>
                    <a:pt x="170" y="13"/>
                  </a:lnTo>
                  <a:lnTo>
                    <a:pt x="166" y="15"/>
                  </a:lnTo>
                  <a:lnTo>
                    <a:pt x="164" y="19"/>
                  </a:lnTo>
                  <a:lnTo>
                    <a:pt x="164" y="19"/>
                  </a:lnTo>
                  <a:lnTo>
                    <a:pt x="162" y="21"/>
                  </a:lnTo>
                  <a:lnTo>
                    <a:pt x="162" y="21"/>
                  </a:lnTo>
                  <a:lnTo>
                    <a:pt x="160" y="23"/>
                  </a:lnTo>
                  <a:lnTo>
                    <a:pt x="158" y="27"/>
                  </a:lnTo>
                  <a:lnTo>
                    <a:pt x="158" y="27"/>
                  </a:lnTo>
                  <a:lnTo>
                    <a:pt x="156" y="30"/>
                  </a:lnTo>
                  <a:lnTo>
                    <a:pt x="156" y="30"/>
                  </a:lnTo>
                  <a:lnTo>
                    <a:pt x="145" y="44"/>
                  </a:lnTo>
                  <a:lnTo>
                    <a:pt x="135" y="57"/>
                  </a:lnTo>
                  <a:lnTo>
                    <a:pt x="115" y="87"/>
                  </a:lnTo>
                  <a:lnTo>
                    <a:pt x="95" y="116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56" y="166"/>
                  </a:lnTo>
                  <a:lnTo>
                    <a:pt x="38" y="187"/>
                  </a:lnTo>
                  <a:lnTo>
                    <a:pt x="27" y="197"/>
                  </a:lnTo>
                  <a:lnTo>
                    <a:pt x="20" y="209"/>
                  </a:lnTo>
                  <a:lnTo>
                    <a:pt x="12" y="219"/>
                  </a:lnTo>
                  <a:lnTo>
                    <a:pt x="5" y="233"/>
                  </a:lnTo>
                  <a:lnTo>
                    <a:pt x="5" y="233"/>
                  </a:lnTo>
                  <a:lnTo>
                    <a:pt x="5" y="233"/>
                  </a:lnTo>
                  <a:lnTo>
                    <a:pt x="5" y="233"/>
                  </a:lnTo>
                  <a:lnTo>
                    <a:pt x="1" y="238"/>
                  </a:lnTo>
                  <a:lnTo>
                    <a:pt x="0" y="244"/>
                  </a:lnTo>
                  <a:lnTo>
                    <a:pt x="0" y="251"/>
                  </a:lnTo>
                  <a:lnTo>
                    <a:pt x="1" y="257"/>
                  </a:lnTo>
                  <a:lnTo>
                    <a:pt x="4" y="263"/>
                  </a:lnTo>
                  <a:lnTo>
                    <a:pt x="8" y="268"/>
                  </a:lnTo>
                  <a:lnTo>
                    <a:pt x="14" y="270"/>
                  </a:lnTo>
                  <a:lnTo>
                    <a:pt x="21" y="272"/>
                  </a:lnTo>
                  <a:lnTo>
                    <a:pt x="21" y="272"/>
                  </a:lnTo>
                  <a:lnTo>
                    <a:pt x="71" y="274"/>
                  </a:lnTo>
                  <a:lnTo>
                    <a:pt x="120" y="278"/>
                  </a:lnTo>
                  <a:lnTo>
                    <a:pt x="169" y="281"/>
                  </a:lnTo>
                  <a:lnTo>
                    <a:pt x="218" y="284"/>
                  </a:lnTo>
                  <a:lnTo>
                    <a:pt x="218" y="284"/>
                  </a:lnTo>
                  <a:lnTo>
                    <a:pt x="273" y="285"/>
                  </a:lnTo>
                  <a:lnTo>
                    <a:pt x="328" y="285"/>
                  </a:lnTo>
                  <a:lnTo>
                    <a:pt x="383" y="286"/>
                  </a:lnTo>
                  <a:lnTo>
                    <a:pt x="438" y="289"/>
                  </a:lnTo>
                  <a:lnTo>
                    <a:pt x="438" y="289"/>
                  </a:lnTo>
                  <a:lnTo>
                    <a:pt x="530" y="294"/>
                  </a:lnTo>
                  <a:lnTo>
                    <a:pt x="621" y="299"/>
                  </a:lnTo>
                  <a:lnTo>
                    <a:pt x="621" y="299"/>
                  </a:lnTo>
                  <a:lnTo>
                    <a:pt x="645" y="299"/>
                  </a:lnTo>
                  <a:lnTo>
                    <a:pt x="670" y="299"/>
                  </a:lnTo>
                  <a:lnTo>
                    <a:pt x="719" y="297"/>
                  </a:lnTo>
                  <a:lnTo>
                    <a:pt x="744" y="297"/>
                  </a:lnTo>
                  <a:lnTo>
                    <a:pt x="768" y="297"/>
                  </a:lnTo>
                  <a:lnTo>
                    <a:pt x="791" y="299"/>
                  </a:lnTo>
                  <a:lnTo>
                    <a:pt x="815" y="304"/>
                  </a:lnTo>
                  <a:lnTo>
                    <a:pt x="815" y="304"/>
                  </a:lnTo>
                  <a:lnTo>
                    <a:pt x="819" y="304"/>
                  </a:lnTo>
                  <a:lnTo>
                    <a:pt x="823" y="304"/>
                  </a:lnTo>
                  <a:lnTo>
                    <a:pt x="831" y="303"/>
                  </a:lnTo>
                  <a:lnTo>
                    <a:pt x="831" y="303"/>
                  </a:lnTo>
                  <a:lnTo>
                    <a:pt x="832" y="303"/>
                  </a:lnTo>
                  <a:lnTo>
                    <a:pt x="840" y="303"/>
                  </a:lnTo>
                  <a:lnTo>
                    <a:pt x="840" y="303"/>
                  </a:lnTo>
                  <a:lnTo>
                    <a:pt x="845" y="302"/>
                  </a:lnTo>
                  <a:lnTo>
                    <a:pt x="850" y="301"/>
                  </a:lnTo>
                  <a:lnTo>
                    <a:pt x="854" y="298"/>
                  </a:lnTo>
                  <a:lnTo>
                    <a:pt x="858" y="294"/>
                  </a:lnTo>
                  <a:lnTo>
                    <a:pt x="861" y="289"/>
                  </a:lnTo>
                  <a:lnTo>
                    <a:pt x="862" y="285"/>
                  </a:lnTo>
                  <a:lnTo>
                    <a:pt x="862" y="280"/>
                  </a:lnTo>
                  <a:lnTo>
                    <a:pt x="862" y="274"/>
                  </a:lnTo>
                  <a:lnTo>
                    <a:pt x="862" y="274"/>
                  </a:lnTo>
                  <a:close/>
                  <a:moveTo>
                    <a:pt x="659" y="253"/>
                  </a:moveTo>
                  <a:lnTo>
                    <a:pt x="659" y="253"/>
                  </a:lnTo>
                  <a:lnTo>
                    <a:pt x="610" y="253"/>
                  </a:lnTo>
                  <a:lnTo>
                    <a:pt x="560" y="251"/>
                  </a:lnTo>
                  <a:lnTo>
                    <a:pt x="460" y="244"/>
                  </a:lnTo>
                  <a:lnTo>
                    <a:pt x="460" y="244"/>
                  </a:lnTo>
                  <a:lnTo>
                    <a:pt x="361" y="239"/>
                  </a:lnTo>
                  <a:lnTo>
                    <a:pt x="262" y="234"/>
                  </a:lnTo>
                  <a:lnTo>
                    <a:pt x="61" y="227"/>
                  </a:lnTo>
                  <a:lnTo>
                    <a:pt x="61" y="227"/>
                  </a:lnTo>
                  <a:lnTo>
                    <a:pt x="73" y="214"/>
                  </a:lnTo>
                  <a:lnTo>
                    <a:pt x="85" y="202"/>
                  </a:lnTo>
                  <a:lnTo>
                    <a:pt x="107" y="178"/>
                  </a:lnTo>
                  <a:lnTo>
                    <a:pt x="107" y="178"/>
                  </a:lnTo>
                  <a:lnTo>
                    <a:pt x="119" y="165"/>
                  </a:lnTo>
                  <a:lnTo>
                    <a:pt x="129" y="150"/>
                  </a:lnTo>
                  <a:lnTo>
                    <a:pt x="148" y="120"/>
                  </a:lnTo>
                  <a:lnTo>
                    <a:pt x="167" y="90"/>
                  </a:lnTo>
                  <a:lnTo>
                    <a:pt x="177" y="76"/>
                  </a:lnTo>
                  <a:lnTo>
                    <a:pt x="188" y="63"/>
                  </a:lnTo>
                  <a:lnTo>
                    <a:pt x="188" y="63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4" y="55"/>
                  </a:lnTo>
                  <a:lnTo>
                    <a:pt x="194" y="55"/>
                  </a:lnTo>
                  <a:lnTo>
                    <a:pt x="198" y="51"/>
                  </a:lnTo>
                  <a:lnTo>
                    <a:pt x="198" y="51"/>
                  </a:lnTo>
                  <a:lnTo>
                    <a:pt x="201" y="46"/>
                  </a:lnTo>
                  <a:lnTo>
                    <a:pt x="201" y="46"/>
                  </a:lnTo>
                  <a:lnTo>
                    <a:pt x="323" y="48"/>
                  </a:lnTo>
                  <a:lnTo>
                    <a:pt x="443" y="52"/>
                  </a:lnTo>
                  <a:lnTo>
                    <a:pt x="565" y="56"/>
                  </a:lnTo>
                  <a:lnTo>
                    <a:pt x="687" y="57"/>
                  </a:lnTo>
                  <a:lnTo>
                    <a:pt x="687" y="57"/>
                  </a:lnTo>
                  <a:lnTo>
                    <a:pt x="693" y="72"/>
                  </a:lnTo>
                  <a:lnTo>
                    <a:pt x="701" y="86"/>
                  </a:lnTo>
                  <a:lnTo>
                    <a:pt x="719" y="114"/>
                  </a:lnTo>
                  <a:lnTo>
                    <a:pt x="755" y="166"/>
                  </a:lnTo>
                  <a:lnTo>
                    <a:pt x="755" y="166"/>
                  </a:lnTo>
                  <a:lnTo>
                    <a:pt x="784" y="209"/>
                  </a:lnTo>
                  <a:lnTo>
                    <a:pt x="797" y="233"/>
                  </a:lnTo>
                  <a:lnTo>
                    <a:pt x="808" y="256"/>
                  </a:lnTo>
                  <a:lnTo>
                    <a:pt x="808" y="256"/>
                  </a:lnTo>
                  <a:lnTo>
                    <a:pt x="790" y="253"/>
                  </a:lnTo>
                  <a:lnTo>
                    <a:pt x="772" y="252"/>
                  </a:lnTo>
                  <a:lnTo>
                    <a:pt x="734" y="251"/>
                  </a:lnTo>
                  <a:lnTo>
                    <a:pt x="659" y="253"/>
                  </a:lnTo>
                  <a:lnTo>
                    <a:pt x="659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5" name="chenying0907 782"/>
            <p:cNvSpPr>
              <a:spLocks/>
            </p:cNvSpPr>
            <p:nvPr/>
          </p:nvSpPr>
          <p:spPr bwMode="auto">
            <a:xfrm>
              <a:off x="2190751" y="3527425"/>
              <a:ext cx="246063" cy="22225"/>
            </a:xfrm>
            <a:custGeom>
              <a:avLst/>
              <a:gdLst/>
              <a:ahLst/>
              <a:cxnLst>
                <a:cxn ang="0">
                  <a:pos x="589" y="23"/>
                </a:cxn>
                <a:cxn ang="0">
                  <a:pos x="590" y="20"/>
                </a:cxn>
                <a:cxn ang="0">
                  <a:pos x="580" y="18"/>
                </a:cxn>
                <a:cxn ang="0">
                  <a:pos x="555" y="18"/>
                </a:cxn>
                <a:cxn ang="0">
                  <a:pos x="485" y="14"/>
                </a:cxn>
                <a:cxn ang="0">
                  <a:pos x="466" y="12"/>
                </a:cxn>
                <a:cxn ang="0">
                  <a:pos x="403" y="9"/>
                </a:cxn>
                <a:cxn ang="0">
                  <a:pos x="319" y="9"/>
                </a:cxn>
                <a:cxn ang="0">
                  <a:pos x="168" y="4"/>
                </a:cxn>
                <a:cxn ang="0">
                  <a:pos x="17" y="0"/>
                </a:cxn>
                <a:cxn ang="0">
                  <a:pos x="11" y="1"/>
                </a:cxn>
                <a:cxn ang="0">
                  <a:pos x="1" y="10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5" y="30"/>
                </a:cxn>
                <a:cxn ang="0">
                  <a:pos x="12" y="34"/>
                </a:cxn>
                <a:cxn ang="0">
                  <a:pos x="20" y="35"/>
                </a:cxn>
                <a:cxn ang="0">
                  <a:pos x="24" y="34"/>
                </a:cxn>
                <a:cxn ang="0">
                  <a:pos x="192" y="38"/>
                </a:cxn>
                <a:cxn ang="0">
                  <a:pos x="361" y="43"/>
                </a:cxn>
                <a:cxn ang="0">
                  <a:pos x="402" y="44"/>
                </a:cxn>
                <a:cxn ang="0">
                  <a:pos x="481" y="50"/>
                </a:cxn>
                <a:cxn ang="0">
                  <a:pos x="522" y="51"/>
                </a:cxn>
                <a:cxn ang="0">
                  <a:pos x="544" y="52"/>
                </a:cxn>
                <a:cxn ang="0">
                  <a:pos x="581" y="56"/>
                </a:cxn>
                <a:cxn ang="0">
                  <a:pos x="604" y="52"/>
                </a:cxn>
                <a:cxn ang="0">
                  <a:pos x="614" y="48"/>
                </a:cxn>
                <a:cxn ang="0">
                  <a:pos x="616" y="44"/>
                </a:cxn>
                <a:cxn ang="0">
                  <a:pos x="619" y="37"/>
                </a:cxn>
                <a:cxn ang="0">
                  <a:pos x="614" y="26"/>
                </a:cxn>
                <a:cxn ang="0">
                  <a:pos x="603" y="20"/>
                </a:cxn>
                <a:cxn ang="0">
                  <a:pos x="593" y="21"/>
                </a:cxn>
                <a:cxn ang="0">
                  <a:pos x="589" y="23"/>
                </a:cxn>
              </a:cxnLst>
              <a:rect l="0" t="0" r="r" b="b"/>
              <a:pathLst>
                <a:path w="619" h="56">
                  <a:moveTo>
                    <a:pt x="589" y="23"/>
                  </a:moveTo>
                  <a:lnTo>
                    <a:pt x="589" y="23"/>
                  </a:lnTo>
                  <a:lnTo>
                    <a:pt x="591" y="21"/>
                  </a:lnTo>
                  <a:lnTo>
                    <a:pt x="590" y="20"/>
                  </a:lnTo>
                  <a:lnTo>
                    <a:pt x="586" y="18"/>
                  </a:lnTo>
                  <a:lnTo>
                    <a:pt x="580" y="18"/>
                  </a:lnTo>
                  <a:lnTo>
                    <a:pt x="555" y="18"/>
                  </a:lnTo>
                  <a:lnTo>
                    <a:pt x="555" y="18"/>
                  </a:lnTo>
                  <a:lnTo>
                    <a:pt x="521" y="17"/>
                  </a:lnTo>
                  <a:lnTo>
                    <a:pt x="485" y="14"/>
                  </a:lnTo>
                  <a:lnTo>
                    <a:pt x="485" y="14"/>
                  </a:lnTo>
                  <a:lnTo>
                    <a:pt x="466" y="12"/>
                  </a:lnTo>
                  <a:lnTo>
                    <a:pt x="445" y="10"/>
                  </a:lnTo>
                  <a:lnTo>
                    <a:pt x="403" y="9"/>
                  </a:lnTo>
                  <a:lnTo>
                    <a:pt x="319" y="9"/>
                  </a:lnTo>
                  <a:lnTo>
                    <a:pt x="319" y="9"/>
                  </a:lnTo>
                  <a:lnTo>
                    <a:pt x="243" y="6"/>
                  </a:lnTo>
                  <a:lnTo>
                    <a:pt x="168" y="4"/>
                  </a:lnTo>
                  <a:lnTo>
                    <a:pt x="93" y="1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3" y="27"/>
                  </a:lnTo>
                  <a:lnTo>
                    <a:pt x="5" y="30"/>
                  </a:lnTo>
                  <a:lnTo>
                    <a:pt x="8" y="33"/>
                  </a:lnTo>
                  <a:lnTo>
                    <a:pt x="12" y="34"/>
                  </a:lnTo>
                  <a:lnTo>
                    <a:pt x="16" y="35"/>
                  </a:lnTo>
                  <a:lnTo>
                    <a:pt x="20" y="35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107" y="35"/>
                  </a:lnTo>
                  <a:lnTo>
                    <a:pt x="192" y="38"/>
                  </a:lnTo>
                  <a:lnTo>
                    <a:pt x="276" y="42"/>
                  </a:lnTo>
                  <a:lnTo>
                    <a:pt x="361" y="43"/>
                  </a:lnTo>
                  <a:lnTo>
                    <a:pt x="361" y="43"/>
                  </a:lnTo>
                  <a:lnTo>
                    <a:pt x="402" y="44"/>
                  </a:lnTo>
                  <a:lnTo>
                    <a:pt x="441" y="47"/>
                  </a:lnTo>
                  <a:lnTo>
                    <a:pt x="481" y="50"/>
                  </a:lnTo>
                  <a:lnTo>
                    <a:pt x="522" y="51"/>
                  </a:lnTo>
                  <a:lnTo>
                    <a:pt x="522" y="51"/>
                  </a:lnTo>
                  <a:lnTo>
                    <a:pt x="532" y="51"/>
                  </a:lnTo>
                  <a:lnTo>
                    <a:pt x="544" y="52"/>
                  </a:lnTo>
                  <a:lnTo>
                    <a:pt x="569" y="56"/>
                  </a:lnTo>
                  <a:lnTo>
                    <a:pt x="581" y="56"/>
                  </a:lnTo>
                  <a:lnTo>
                    <a:pt x="593" y="55"/>
                  </a:lnTo>
                  <a:lnTo>
                    <a:pt x="604" y="52"/>
                  </a:lnTo>
                  <a:lnTo>
                    <a:pt x="608" y="51"/>
                  </a:lnTo>
                  <a:lnTo>
                    <a:pt x="614" y="48"/>
                  </a:lnTo>
                  <a:lnTo>
                    <a:pt x="614" y="48"/>
                  </a:lnTo>
                  <a:lnTo>
                    <a:pt x="616" y="44"/>
                  </a:lnTo>
                  <a:lnTo>
                    <a:pt x="618" y="42"/>
                  </a:lnTo>
                  <a:lnTo>
                    <a:pt x="619" y="37"/>
                  </a:lnTo>
                  <a:lnTo>
                    <a:pt x="618" y="30"/>
                  </a:lnTo>
                  <a:lnTo>
                    <a:pt x="614" y="26"/>
                  </a:lnTo>
                  <a:lnTo>
                    <a:pt x="608" y="22"/>
                  </a:lnTo>
                  <a:lnTo>
                    <a:pt x="603" y="20"/>
                  </a:lnTo>
                  <a:lnTo>
                    <a:pt x="595" y="20"/>
                  </a:lnTo>
                  <a:lnTo>
                    <a:pt x="593" y="21"/>
                  </a:lnTo>
                  <a:lnTo>
                    <a:pt x="589" y="23"/>
                  </a:lnTo>
                  <a:lnTo>
                    <a:pt x="589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6" name="chenying0907 783"/>
            <p:cNvSpPr>
              <a:spLocks/>
            </p:cNvSpPr>
            <p:nvPr/>
          </p:nvSpPr>
          <p:spPr bwMode="auto">
            <a:xfrm>
              <a:off x="2170113" y="3554413"/>
              <a:ext cx="288925" cy="22225"/>
            </a:xfrm>
            <a:custGeom>
              <a:avLst/>
              <a:gdLst/>
              <a:ahLst/>
              <a:cxnLst>
                <a:cxn ang="0">
                  <a:pos x="715" y="20"/>
                </a:cxn>
                <a:cxn ang="0">
                  <a:pos x="715" y="20"/>
                </a:cxn>
                <a:cxn ang="0">
                  <a:pos x="622" y="18"/>
                </a:cxn>
                <a:cxn ang="0">
                  <a:pos x="529" y="16"/>
                </a:cxn>
                <a:cxn ang="0">
                  <a:pos x="436" y="13"/>
                </a:cxn>
                <a:cxn ang="0">
                  <a:pos x="345" y="12"/>
                </a:cxn>
                <a:cxn ang="0">
                  <a:pos x="345" y="12"/>
                </a:cxn>
                <a:cxn ang="0">
                  <a:pos x="304" y="10"/>
                </a:cxn>
                <a:cxn ang="0">
                  <a:pos x="263" y="9"/>
                </a:cxn>
                <a:cxn ang="0">
                  <a:pos x="223" y="8"/>
                </a:cxn>
                <a:cxn ang="0">
                  <a:pos x="182" y="8"/>
                </a:cxn>
                <a:cxn ang="0">
                  <a:pos x="182" y="8"/>
                </a:cxn>
                <a:cxn ang="0">
                  <a:pos x="161" y="6"/>
                </a:cxn>
                <a:cxn ang="0">
                  <a:pos x="140" y="5"/>
                </a:cxn>
                <a:cxn ang="0">
                  <a:pos x="97" y="1"/>
                </a:cxn>
                <a:cxn ang="0">
                  <a:pos x="76" y="0"/>
                </a:cxn>
                <a:cxn ang="0">
                  <a:pos x="55" y="0"/>
                </a:cxn>
                <a:cxn ang="0">
                  <a:pos x="33" y="0"/>
                </a:cxn>
                <a:cxn ang="0">
                  <a:pos x="14" y="3"/>
                </a:cxn>
                <a:cxn ang="0">
                  <a:pos x="14" y="3"/>
                </a:cxn>
                <a:cxn ang="0">
                  <a:pos x="10" y="4"/>
                </a:cxn>
                <a:cxn ang="0">
                  <a:pos x="6" y="5"/>
                </a:cxn>
                <a:cxn ang="0">
                  <a:pos x="2" y="9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7"/>
                </a:cxn>
                <a:cxn ang="0">
                  <a:pos x="8" y="33"/>
                </a:cxn>
                <a:cxn ang="0">
                  <a:pos x="15" y="35"/>
                </a:cxn>
                <a:cxn ang="0">
                  <a:pos x="19" y="35"/>
                </a:cxn>
                <a:cxn ang="0">
                  <a:pos x="23" y="35"/>
                </a:cxn>
                <a:cxn ang="0">
                  <a:pos x="23" y="35"/>
                </a:cxn>
                <a:cxn ang="0">
                  <a:pos x="32" y="34"/>
                </a:cxn>
                <a:cxn ang="0">
                  <a:pos x="41" y="34"/>
                </a:cxn>
                <a:cxn ang="0">
                  <a:pos x="61" y="35"/>
                </a:cxn>
                <a:cxn ang="0">
                  <a:pos x="79" y="38"/>
                </a:cxn>
                <a:cxn ang="0">
                  <a:pos x="97" y="40"/>
                </a:cxn>
                <a:cxn ang="0">
                  <a:pos x="97" y="40"/>
                </a:cxn>
                <a:cxn ang="0">
                  <a:pos x="198" y="42"/>
                </a:cxn>
                <a:cxn ang="0">
                  <a:pos x="198" y="42"/>
                </a:cxn>
                <a:cxn ang="0">
                  <a:pos x="239" y="43"/>
                </a:cxn>
                <a:cxn ang="0">
                  <a:pos x="278" y="44"/>
                </a:cxn>
                <a:cxn ang="0">
                  <a:pos x="318" y="44"/>
                </a:cxn>
                <a:cxn ang="0">
                  <a:pos x="359" y="46"/>
                </a:cxn>
                <a:cxn ang="0">
                  <a:pos x="359" y="46"/>
                </a:cxn>
                <a:cxn ang="0">
                  <a:pos x="448" y="47"/>
                </a:cxn>
                <a:cxn ang="0">
                  <a:pos x="537" y="50"/>
                </a:cxn>
                <a:cxn ang="0">
                  <a:pos x="626" y="52"/>
                </a:cxn>
                <a:cxn ang="0">
                  <a:pos x="715" y="54"/>
                </a:cxn>
                <a:cxn ang="0">
                  <a:pos x="715" y="54"/>
                </a:cxn>
                <a:cxn ang="0">
                  <a:pos x="719" y="52"/>
                </a:cxn>
                <a:cxn ang="0">
                  <a:pos x="721" y="52"/>
                </a:cxn>
                <a:cxn ang="0">
                  <a:pos x="726" y="48"/>
                </a:cxn>
                <a:cxn ang="0">
                  <a:pos x="729" y="42"/>
                </a:cxn>
                <a:cxn ang="0">
                  <a:pos x="730" y="37"/>
                </a:cxn>
                <a:cxn ang="0">
                  <a:pos x="729" y="30"/>
                </a:cxn>
                <a:cxn ang="0">
                  <a:pos x="726" y="25"/>
                </a:cxn>
                <a:cxn ang="0">
                  <a:pos x="721" y="21"/>
                </a:cxn>
                <a:cxn ang="0">
                  <a:pos x="719" y="20"/>
                </a:cxn>
                <a:cxn ang="0">
                  <a:pos x="715" y="20"/>
                </a:cxn>
                <a:cxn ang="0">
                  <a:pos x="715" y="20"/>
                </a:cxn>
              </a:cxnLst>
              <a:rect l="0" t="0" r="r" b="b"/>
              <a:pathLst>
                <a:path w="730" h="54">
                  <a:moveTo>
                    <a:pt x="715" y="20"/>
                  </a:moveTo>
                  <a:lnTo>
                    <a:pt x="715" y="20"/>
                  </a:lnTo>
                  <a:lnTo>
                    <a:pt x="622" y="18"/>
                  </a:lnTo>
                  <a:lnTo>
                    <a:pt x="529" y="16"/>
                  </a:lnTo>
                  <a:lnTo>
                    <a:pt x="436" y="13"/>
                  </a:lnTo>
                  <a:lnTo>
                    <a:pt x="345" y="12"/>
                  </a:lnTo>
                  <a:lnTo>
                    <a:pt x="345" y="12"/>
                  </a:lnTo>
                  <a:lnTo>
                    <a:pt x="304" y="10"/>
                  </a:lnTo>
                  <a:lnTo>
                    <a:pt x="263" y="9"/>
                  </a:lnTo>
                  <a:lnTo>
                    <a:pt x="223" y="8"/>
                  </a:lnTo>
                  <a:lnTo>
                    <a:pt x="182" y="8"/>
                  </a:lnTo>
                  <a:lnTo>
                    <a:pt x="182" y="8"/>
                  </a:lnTo>
                  <a:lnTo>
                    <a:pt x="161" y="6"/>
                  </a:lnTo>
                  <a:lnTo>
                    <a:pt x="140" y="5"/>
                  </a:lnTo>
                  <a:lnTo>
                    <a:pt x="97" y="1"/>
                  </a:lnTo>
                  <a:lnTo>
                    <a:pt x="76" y="0"/>
                  </a:lnTo>
                  <a:lnTo>
                    <a:pt x="55" y="0"/>
                  </a:lnTo>
                  <a:lnTo>
                    <a:pt x="33" y="0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0" y="4"/>
                  </a:lnTo>
                  <a:lnTo>
                    <a:pt x="6" y="5"/>
                  </a:lnTo>
                  <a:lnTo>
                    <a:pt x="2" y="9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7"/>
                  </a:lnTo>
                  <a:lnTo>
                    <a:pt x="8" y="33"/>
                  </a:lnTo>
                  <a:lnTo>
                    <a:pt x="15" y="35"/>
                  </a:lnTo>
                  <a:lnTo>
                    <a:pt x="19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32" y="34"/>
                  </a:lnTo>
                  <a:lnTo>
                    <a:pt x="41" y="34"/>
                  </a:lnTo>
                  <a:lnTo>
                    <a:pt x="61" y="35"/>
                  </a:lnTo>
                  <a:lnTo>
                    <a:pt x="79" y="38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198" y="42"/>
                  </a:lnTo>
                  <a:lnTo>
                    <a:pt x="198" y="42"/>
                  </a:lnTo>
                  <a:lnTo>
                    <a:pt x="239" y="43"/>
                  </a:lnTo>
                  <a:lnTo>
                    <a:pt x="278" y="44"/>
                  </a:lnTo>
                  <a:lnTo>
                    <a:pt x="318" y="44"/>
                  </a:lnTo>
                  <a:lnTo>
                    <a:pt x="359" y="46"/>
                  </a:lnTo>
                  <a:lnTo>
                    <a:pt x="359" y="46"/>
                  </a:lnTo>
                  <a:lnTo>
                    <a:pt x="448" y="47"/>
                  </a:lnTo>
                  <a:lnTo>
                    <a:pt x="537" y="50"/>
                  </a:lnTo>
                  <a:lnTo>
                    <a:pt x="626" y="52"/>
                  </a:lnTo>
                  <a:lnTo>
                    <a:pt x="715" y="54"/>
                  </a:lnTo>
                  <a:lnTo>
                    <a:pt x="715" y="54"/>
                  </a:lnTo>
                  <a:lnTo>
                    <a:pt x="719" y="52"/>
                  </a:lnTo>
                  <a:lnTo>
                    <a:pt x="721" y="52"/>
                  </a:lnTo>
                  <a:lnTo>
                    <a:pt x="726" y="48"/>
                  </a:lnTo>
                  <a:lnTo>
                    <a:pt x="729" y="42"/>
                  </a:lnTo>
                  <a:lnTo>
                    <a:pt x="730" y="37"/>
                  </a:lnTo>
                  <a:lnTo>
                    <a:pt x="729" y="30"/>
                  </a:lnTo>
                  <a:lnTo>
                    <a:pt x="726" y="25"/>
                  </a:lnTo>
                  <a:lnTo>
                    <a:pt x="721" y="21"/>
                  </a:lnTo>
                  <a:lnTo>
                    <a:pt x="719" y="20"/>
                  </a:lnTo>
                  <a:lnTo>
                    <a:pt x="715" y="20"/>
                  </a:lnTo>
                  <a:lnTo>
                    <a:pt x="715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7" name="chenying0907 784"/>
            <p:cNvSpPr>
              <a:spLocks/>
            </p:cNvSpPr>
            <p:nvPr/>
          </p:nvSpPr>
          <p:spPr bwMode="auto">
            <a:xfrm>
              <a:off x="2228851" y="3505200"/>
              <a:ext cx="38100" cy="95250"/>
            </a:xfrm>
            <a:custGeom>
              <a:avLst/>
              <a:gdLst/>
              <a:ahLst/>
              <a:cxnLst>
                <a:cxn ang="0">
                  <a:pos x="62" y="6"/>
                </a:cxn>
                <a:cxn ang="0">
                  <a:pos x="62" y="6"/>
                </a:cxn>
                <a:cxn ang="0">
                  <a:pos x="56" y="17"/>
                </a:cxn>
                <a:cxn ang="0">
                  <a:pos x="51" y="28"/>
                </a:cxn>
                <a:cxn ang="0">
                  <a:pos x="45" y="40"/>
                </a:cxn>
                <a:cxn ang="0">
                  <a:pos x="41" y="52"/>
                </a:cxn>
                <a:cxn ang="0">
                  <a:pos x="34" y="77"/>
                </a:cxn>
                <a:cxn ang="0">
                  <a:pos x="30" y="102"/>
                </a:cxn>
                <a:cxn ang="0">
                  <a:pos x="30" y="102"/>
                </a:cxn>
                <a:cxn ang="0">
                  <a:pos x="22" y="130"/>
                </a:cxn>
                <a:cxn ang="0">
                  <a:pos x="14" y="161"/>
                </a:cxn>
                <a:cxn ang="0">
                  <a:pos x="6" y="189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2"/>
                </a:cxn>
                <a:cxn ang="0">
                  <a:pos x="0" y="226"/>
                </a:cxn>
                <a:cxn ang="0">
                  <a:pos x="2" y="232"/>
                </a:cxn>
                <a:cxn ang="0">
                  <a:pos x="7" y="236"/>
                </a:cxn>
                <a:cxn ang="0">
                  <a:pos x="13" y="239"/>
                </a:cxn>
                <a:cxn ang="0">
                  <a:pos x="19" y="240"/>
                </a:cxn>
                <a:cxn ang="0">
                  <a:pos x="24" y="238"/>
                </a:cxn>
                <a:cxn ang="0">
                  <a:pos x="30" y="234"/>
                </a:cxn>
                <a:cxn ang="0">
                  <a:pos x="31" y="231"/>
                </a:cxn>
                <a:cxn ang="0">
                  <a:pos x="32" y="227"/>
                </a:cxn>
                <a:cxn ang="0">
                  <a:pos x="32" y="227"/>
                </a:cxn>
                <a:cxn ang="0">
                  <a:pos x="39" y="201"/>
                </a:cxn>
                <a:cxn ang="0">
                  <a:pos x="45" y="175"/>
                </a:cxn>
                <a:cxn ang="0">
                  <a:pos x="60" y="123"/>
                </a:cxn>
                <a:cxn ang="0">
                  <a:pos x="60" y="123"/>
                </a:cxn>
                <a:cxn ang="0">
                  <a:pos x="65" y="98"/>
                </a:cxn>
                <a:cxn ang="0">
                  <a:pos x="72" y="72"/>
                </a:cxn>
                <a:cxn ang="0">
                  <a:pos x="74" y="59"/>
                </a:cxn>
                <a:cxn ang="0">
                  <a:pos x="79" y="47"/>
                </a:cxn>
                <a:cxn ang="0">
                  <a:pos x="85" y="35"/>
                </a:cxn>
                <a:cxn ang="0">
                  <a:pos x="91" y="25"/>
                </a:cxn>
                <a:cxn ang="0">
                  <a:pos x="91" y="25"/>
                </a:cxn>
                <a:cxn ang="0">
                  <a:pos x="94" y="21"/>
                </a:cxn>
                <a:cxn ang="0">
                  <a:pos x="95" y="18"/>
                </a:cxn>
                <a:cxn ang="0">
                  <a:pos x="95" y="11"/>
                </a:cxn>
                <a:cxn ang="0">
                  <a:pos x="91" y="6"/>
                </a:cxn>
                <a:cxn ang="0">
                  <a:pos x="87" y="2"/>
                </a:cxn>
                <a:cxn ang="0">
                  <a:pos x="81" y="0"/>
                </a:cxn>
                <a:cxn ang="0">
                  <a:pos x="74" y="0"/>
                </a:cxn>
                <a:cxn ang="0">
                  <a:pos x="68" y="2"/>
                </a:cxn>
                <a:cxn ang="0">
                  <a:pos x="65" y="4"/>
                </a:cxn>
                <a:cxn ang="0">
                  <a:pos x="62" y="6"/>
                </a:cxn>
                <a:cxn ang="0">
                  <a:pos x="62" y="6"/>
                </a:cxn>
              </a:cxnLst>
              <a:rect l="0" t="0" r="r" b="b"/>
              <a:pathLst>
                <a:path w="95" h="240">
                  <a:moveTo>
                    <a:pt x="62" y="6"/>
                  </a:moveTo>
                  <a:lnTo>
                    <a:pt x="62" y="6"/>
                  </a:lnTo>
                  <a:lnTo>
                    <a:pt x="56" y="17"/>
                  </a:lnTo>
                  <a:lnTo>
                    <a:pt x="51" y="28"/>
                  </a:lnTo>
                  <a:lnTo>
                    <a:pt x="45" y="40"/>
                  </a:lnTo>
                  <a:lnTo>
                    <a:pt x="41" y="52"/>
                  </a:lnTo>
                  <a:lnTo>
                    <a:pt x="34" y="77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22" y="130"/>
                  </a:lnTo>
                  <a:lnTo>
                    <a:pt x="14" y="161"/>
                  </a:lnTo>
                  <a:lnTo>
                    <a:pt x="6" y="189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2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7" y="236"/>
                  </a:lnTo>
                  <a:lnTo>
                    <a:pt x="13" y="239"/>
                  </a:lnTo>
                  <a:lnTo>
                    <a:pt x="19" y="240"/>
                  </a:lnTo>
                  <a:lnTo>
                    <a:pt x="24" y="238"/>
                  </a:lnTo>
                  <a:lnTo>
                    <a:pt x="30" y="234"/>
                  </a:lnTo>
                  <a:lnTo>
                    <a:pt x="31" y="231"/>
                  </a:lnTo>
                  <a:lnTo>
                    <a:pt x="32" y="227"/>
                  </a:lnTo>
                  <a:lnTo>
                    <a:pt x="32" y="227"/>
                  </a:lnTo>
                  <a:lnTo>
                    <a:pt x="39" y="201"/>
                  </a:lnTo>
                  <a:lnTo>
                    <a:pt x="45" y="175"/>
                  </a:lnTo>
                  <a:lnTo>
                    <a:pt x="60" y="123"/>
                  </a:lnTo>
                  <a:lnTo>
                    <a:pt x="60" y="123"/>
                  </a:lnTo>
                  <a:lnTo>
                    <a:pt x="65" y="98"/>
                  </a:lnTo>
                  <a:lnTo>
                    <a:pt x="72" y="72"/>
                  </a:lnTo>
                  <a:lnTo>
                    <a:pt x="74" y="59"/>
                  </a:lnTo>
                  <a:lnTo>
                    <a:pt x="79" y="47"/>
                  </a:lnTo>
                  <a:lnTo>
                    <a:pt x="85" y="3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4" y="21"/>
                  </a:lnTo>
                  <a:lnTo>
                    <a:pt x="95" y="18"/>
                  </a:lnTo>
                  <a:lnTo>
                    <a:pt x="95" y="11"/>
                  </a:lnTo>
                  <a:lnTo>
                    <a:pt x="91" y="6"/>
                  </a:lnTo>
                  <a:lnTo>
                    <a:pt x="87" y="2"/>
                  </a:lnTo>
                  <a:lnTo>
                    <a:pt x="81" y="0"/>
                  </a:lnTo>
                  <a:lnTo>
                    <a:pt x="74" y="0"/>
                  </a:lnTo>
                  <a:lnTo>
                    <a:pt x="68" y="2"/>
                  </a:lnTo>
                  <a:lnTo>
                    <a:pt x="65" y="4"/>
                  </a:lnTo>
                  <a:lnTo>
                    <a:pt x="62" y="6"/>
                  </a:lnTo>
                  <a:lnTo>
                    <a:pt x="6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8" name="chenying0907 785"/>
            <p:cNvSpPr>
              <a:spLocks/>
            </p:cNvSpPr>
            <p:nvPr/>
          </p:nvSpPr>
          <p:spPr bwMode="auto">
            <a:xfrm>
              <a:off x="2301876" y="3505200"/>
              <a:ext cx="15875" cy="952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34" y="24"/>
                </a:cxn>
                <a:cxn ang="0">
                  <a:pos x="35" y="20"/>
                </a:cxn>
                <a:cxn ang="0">
                  <a:pos x="35" y="16"/>
                </a:cxn>
                <a:cxn ang="0">
                  <a:pos x="34" y="12"/>
                </a:cxn>
                <a:cxn ang="0">
                  <a:pos x="33" y="8"/>
                </a:cxn>
                <a:cxn ang="0">
                  <a:pos x="30" y="4"/>
                </a:cxn>
                <a:cxn ang="0">
                  <a:pos x="28" y="1"/>
                </a:cxn>
                <a:cxn ang="0">
                  <a:pos x="24" y="0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1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68"/>
                </a:cxn>
                <a:cxn ang="0">
                  <a:pos x="1" y="120"/>
                </a:cxn>
                <a:cxn ang="0">
                  <a:pos x="3" y="173"/>
                </a:cxn>
                <a:cxn ang="0">
                  <a:pos x="4" y="224"/>
                </a:cxn>
                <a:cxn ang="0">
                  <a:pos x="4" y="224"/>
                </a:cxn>
                <a:cxn ang="0">
                  <a:pos x="4" y="228"/>
                </a:cxn>
                <a:cxn ang="0">
                  <a:pos x="5" y="232"/>
                </a:cxn>
                <a:cxn ang="0">
                  <a:pos x="9" y="237"/>
                </a:cxn>
                <a:cxn ang="0">
                  <a:pos x="14" y="239"/>
                </a:cxn>
                <a:cxn ang="0">
                  <a:pos x="21" y="241"/>
                </a:cxn>
                <a:cxn ang="0">
                  <a:pos x="26" y="239"/>
                </a:cxn>
                <a:cxn ang="0">
                  <a:pos x="33" y="237"/>
                </a:cxn>
                <a:cxn ang="0">
                  <a:pos x="37" y="232"/>
                </a:cxn>
                <a:cxn ang="0">
                  <a:pos x="37" y="228"/>
                </a:cxn>
                <a:cxn ang="0">
                  <a:pos x="38" y="224"/>
                </a:cxn>
                <a:cxn ang="0">
                  <a:pos x="38" y="224"/>
                </a:cxn>
                <a:cxn ang="0">
                  <a:pos x="37" y="174"/>
                </a:cxn>
                <a:cxn ang="0">
                  <a:pos x="35" y="124"/>
                </a:cxn>
                <a:cxn ang="0">
                  <a:pos x="34" y="73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38" h="241">
                  <a:moveTo>
                    <a:pt x="34" y="24"/>
                  </a:moveTo>
                  <a:lnTo>
                    <a:pt x="34" y="24"/>
                  </a:lnTo>
                  <a:lnTo>
                    <a:pt x="35" y="20"/>
                  </a:lnTo>
                  <a:lnTo>
                    <a:pt x="35" y="16"/>
                  </a:lnTo>
                  <a:lnTo>
                    <a:pt x="34" y="12"/>
                  </a:lnTo>
                  <a:lnTo>
                    <a:pt x="33" y="8"/>
                  </a:lnTo>
                  <a:lnTo>
                    <a:pt x="30" y="4"/>
                  </a:lnTo>
                  <a:lnTo>
                    <a:pt x="28" y="1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68"/>
                  </a:lnTo>
                  <a:lnTo>
                    <a:pt x="1" y="120"/>
                  </a:lnTo>
                  <a:lnTo>
                    <a:pt x="3" y="173"/>
                  </a:lnTo>
                  <a:lnTo>
                    <a:pt x="4" y="224"/>
                  </a:lnTo>
                  <a:lnTo>
                    <a:pt x="4" y="224"/>
                  </a:lnTo>
                  <a:lnTo>
                    <a:pt x="4" y="228"/>
                  </a:lnTo>
                  <a:lnTo>
                    <a:pt x="5" y="232"/>
                  </a:lnTo>
                  <a:lnTo>
                    <a:pt x="9" y="237"/>
                  </a:lnTo>
                  <a:lnTo>
                    <a:pt x="14" y="239"/>
                  </a:lnTo>
                  <a:lnTo>
                    <a:pt x="21" y="241"/>
                  </a:lnTo>
                  <a:lnTo>
                    <a:pt x="26" y="239"/>
                  </a:lnTo>
                  <a:lnTo>
                    <a:pt x="33" y="237"/>
                  </a:lnTo>
                  <a:lnTo>
                    <a:pt x="37" y="232"/>
                  </a:lnTo>
                  <a:lnTo>
                    <a:pt x="37" y="228"/>
                  </a:lnTo>
                  <a:lnTo>
                    <a:pt x="38" y="224"/>
                  </a:lnTo>
                  <a:lnTo>
                    <a:pt x="38" y="224"/>
                  </a:lnTo>
                  <a:lnTo>
                    <a:pt x="37" y="174"/>
                  </a:lnTo>
                  <a:lnTo>
                    <a:pt x="35" y="124"/>
                  </a:lnTo>
                  <a:lnTo>
                    <a:pt x="34" y="73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9" name="chenying0907 786"/>
            <p:cNvSpPr>
              <a:spLocks/>
            </p:cNvSpPr>
            <p:nvPr/>
          </p:nvSpPr>
          <p:spPr bwMode="auto">
            <a:xfrm>
              <a:off x="2347913" y="3505200"/>
              <a:ext cx="52388" cy="101600"/>
            </a:xfrm>
            <a:custGeom>
              <a:avLst/>
              <a:gdLst/>
              <a:ahLst/>
              <a:cxnLst>
                <a:cxn ang="0">
                  <a:pos x="129" y="229"/>
                </a:cxn>
                <a:cxn ang="0">
                  <a:pos x="129" y="229"/>
                </a:cxn>
                <a:cxn ang="0">
                  <a:pos x="119" y="203"/>
                </a:cxn>
                <a:cxn ang="0">
                  <a:pos x="109" y="176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2" y="109"/>
                </a:cxn>
                <a:cxn ang="0">
                  <a:pos x="76" y="93"/>
                </a:cxn>
                <a:cxn ang="0">
                  <a:pos x="72" y="79"/>
                </a:cxn>
                <a:cxn ang="0">
                  <a:pos x="66" y="63"/>
                </a:cxn>
                <a:cxn ang="0">
                  <a:pos x="66" y="63"/>
                </a:cxn>
                <a:cxn ang="0">
                  <a:pos x="58" y="49"/>
                </a:cxn>
                <a:cxn ang="0">
                  <a:pos x="49" y="36"/>
                </a:cxn>
                <a:cxn ang="0">
                  <a:pos x="40" y="23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29" y="6"/>
                </a:cxn>
                <a:cxn ang="0">
                  <a:pos x="27" y="3"/>
                </a:cxn>
                <a:cxn ang="0">
                  <a:pos x="21" y="0"/>
                </a:cxn>
                <a:cxn ang="0">
                  <a:pos x="15" y="0"/>
                </a:cxn>
                <a:cxn ang="0">
                  <a:pos x="10" y="3"/>
                </a:cxn>
                <a:cxn ang="0">
                  <a:pos x="4" y="7"/>
                </a:cxn>
                <a:cxn ang="0">
                  <a:pos x="0" y="12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8" y="37"/>
                </a:cxn>
                <a:cxn ang="0">
                  <a:pos x="16" y="46"/>
                </a:cxn>
                <a:cxn ang="0">
                  <a:pos x="24" y="57"/>
                </a:cxn>
                <a:cxn ang="0">
                  <a:pos x="31" y="68"/>
                </a:cxn>
                <a:cxn ang="0">
                  <a:pos x="31" y="68"/>
                </a:cxn>
                <a:cxn ang="0">
                  <a:pos x="38" y="87"/>
                </a:cxn>
                <a:cxn ang="0">
                  <a:pos x="45" y="106"/>
                </a:cxn>
                <a:cxn ang="0">
                  <a:pos x="51" y="125"/>
                </a:cxn>
                <a:cxn ang="0">
                  <a:pos x="58" y="144"/>
                </a:cxn>
                <a:cxn ang="0">
                  <a:pos x="58" y="144"/>
                </a:cxn>
                <a:cxn ang="0">
                  <a:pos x="80" y="194"/>
                </a:cxn>
                <a:cxn ang="0">
                  <a:pos x="89" y="219"/>
                </a:cxn>
                <a:cxn ang="0">
                  <a:pos x="97" y="245"/>
                </a:cxn>
                <a:cxn ang="0">
                  <a:pos x="97" y="245"/>
                </a:cxn>
                <a:cxn ang="0">
                  <a:pos x="100" y="250"/>
                </a:cxn>
                <a:cxn ang="0">
                  <a:pos x="105" y="254"/>
                </a:cxn>
                <a:cxn ang="0">
                  <a:pos x="110" y="257"/>
                </a:cxn>
                <a:cxn ang="0">
                  <a:pos x="116" y="257"/>
                </a:cxn>
                <a:cxn ang="0">
                  <a:pos x="122" y="255"/>
                </a:cxn>
                <a:cxn ang="0">
                  <a:pos x="126" y="251"/>
                </a:cxn>
                <a:cxn ang="0">
                  <a:pos x="130" y="246"/>
                </a:cxn>
                <a:cxn ang="0">
                  <a:pos x="131" y="240"/>
                </a:cxn>
                <a:cxn ang="0">
                  <a:pos x="131" y="238"/>
                </a:cxn>
                <a:cxn ang="0">
                  <a:pos x="131" y="238"/>
                </a:cxn>
                <a:cxn ang="0">
                  <a:pos x="130" y="233"/>
                </a:cxn>
                <a:cxn ang="0">
                  <a:pos x="129" y="229"/>
                </a:cxn>
                <a:cxn ang="0">
                  <a:pos x="129" y="229"/>
                </a:cxn>
              </a:cxnLst>
              <a:rect l="0" t="0" r="r" b="b"/>
              <a:pathLst>
                <a:path w="131" h="257">
                  <a:moveTo>
                    <a:pt x="129" y="229"/>
                  </a:moveTo>
                  <a:lnTo>
                    <a:pt x="129" y="229"/>
                  </a:lnTo>
                  <a:lnTo>
                    <a:pt x="119" y="203"/>
                  </a:lnTo>
                  <a:lnTo>
                    <a:pt x="109" y="176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2" y="109"/>
                  </a:lnTo>
                  <a:lnTo>
                    <a:pt x="76" y="93"/>
                  </a:lnTo>
                  <a:lnTo>
                    <a:pt x="72" y="79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58" y="49"/>
                  </a:lnTo>
                  <a:lnTo>
                    <a:pt x="49" y="36"/>
                  </a:lnTo>
                  <a:lnTo>
                    <a:pt x="40" y="23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29" y="6"/>
                  </a:lnTo>
                  <a:lnTo>
                    <a:pt x="27" y="3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0" y="3"/>
                  </a:lnTo>
                  <a:lnTo>
                    <a:pt x="4" y="7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8" y="37"/>
                  </a:lnTo>
                  <a:lnTo>
                    <a:pt x="16" y="46"/>
                  </a:lnTo>
                  <a:lnTo>
                    <a:pt x="24" y="57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38" y="87"/>
                  </a:lnTo>
                  <a:lnTo>
                    <a:pt x="45" y="106"/>
                  </a:lnTo>
                  <a:lnTo>
                    <a:pt x="51" y="125"/>
                  </a:lnTo>
                  <a:lnTo>
                    <a:pt x="58" y="144"/>
                  </a:lnTo>
                  <a:lnTo>
                    <a:pt x="58" y="144"/>
                  </a:lnTo>
                  <a:lnTo>
                    <a:pt x="80" y="194"/>
                  </a:lnTo>
                  <a:lnTo>
                    <a:pt x="89" y="219"/>
                  </a:lnTo>
                  <a:lnTo>
                    <a:pt x="97" y="245"/>
                  </a:lnTo>
                  <a:lnTo>
                    <a:pt x="97" y="245"/>
                  </a:lnTo>
                  <a:lnTo>
                    <a:pt x="100" y="250"/>
                  </a:lnTo>
                  <a:lnTo>
                    <a:pt x="105" y="254"/>
                  </a:lnTo>
                  <a:lnTo>
                    <a:pt x="110" y="257"/>
                  </a:lnTo>
                  <a:lnTo>
                    <a:pt x="116" y="257"/>
                  </a:lnTo>
                  <a:lnTo>
                    <a:pt x="122" y="255"/>
                  </a:lnTo>
                  <a:lnTo>
                    <a:pt x="126" y="251"/>
                  </a:lnTo>
                  <a:lnTo>
                    <a:pt x="130" y="246"/>
                  </a:lnTo>
                  <a:lnTo>
                    <a:pt x="131" y="240"/>
                  </a:lnTo>
                  <a:lnTo>
                    <a:pt x="131" y="238"/>
                  </a:lnTo>
                  <a:lnTo>
                    <a:pt x="131" y="238"/>
                  </a:lnTo>
                  <a:lnTo>
                    <a:pt x="130" y="233"/>
                  </a:lnTo>
                  <a:lnTo>
                    <a:pt x="129" y="229"/>
                  </a:lnTo>
                  <a:lnTo>
                    <a:pt x="129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0" name="chenying0907 787"/>
            <p:cNvSpPr>
              <a:spLocks/>
            </p:cNvSpPr>
            <p:nvPr/>
          </p:nvSpPr>
          <p:spPr bwMode="auto">
            <a:xfrm>
              <a:off x="2070101" y="3133725"/>
              <a:ext cx="482600" cy="66675"/>
            </a:xfrm>
            <a:custGeom>
              <a:avLst/>
              <a:gdLst/>
              <a:ahLst/>
              <a:cxnLst>
                <a:cxn ang="0">
                  <a:pos x="1214" y="145"/>
                </a:cxn>
                <a:cxn ang="0">
                  <a:pos x="1208" y="115"/>
                </a:cxn>
                <a:cxn ang="0">
                  <a:pos x="1202" y="92"/>
                </a:cxn>
                <a:cxn ang="0">
                  <a:pos x="1193" y="70"/>
                </a:cxn>
                <a:cxn ang="0">
                  <a:pos x="1170" y="50"/>
                </a:cxn>
                <a:cxn ang="0">
                  <a:pos x="1161" y="45"/>
                </a:cxn>
                <a:cxn ang="0">
                  <a:pos x="1131" y="33"/>
                </a:cxn>
                <a:cxn ang="0">
                  <a:pos x="1087" y="26"/>
                </a:cxn>
                <a:cxn ang="0">
                  <a:pos x="1044" y="26"/>
                </a:cxn>
                <a:cxn ang="0">
                  <a:pos x="1001" y="26"/>
                </a:cxn>
                <a:cxn ang="0">
                  <a:pos x="907" y="23"/>
                </a:cxn>
                <a:cxn ang="0">
                  <a:pos x="811" y="19"/>
                </a:cxn>
                <a:cxn ang="0">
                  <a:pos x="767" y="17"/>
                </a:cxn>
                <a:cxn ang="0">
                  <a:pos x="677" y="13"/>
                </a:cxn>
                <a:cxn ang="0">
                  <a:pos x="632" y="8"/>
                </a:cxn>
                <a:cxn ang="0">
                  <a:pos x="526" y="2"/>
                </a:cxn>
                <a:cxn ang="0">
                  <a:pos x="419" y="0"/>
                </a:cxn>
                <a:cxn ang="0">
                  <a:pos x="310" y="3"/>
                </a:cxn>
                <a:cxn ang="0">
                  <a:pos x="204" y="8"/>
                </a:cxn>
                <a:cxn ang="0">
                  <a:pos x="136" y="16"/>
                </a:cxn>
                <a:cxn ang="0">
                  <a:pos x="102" y="24"/>
                </a:cxn>
                <a:cxn ang="0">
                  <a:pos x="71" y="36"/>
                </a:cxn>
                <a:cxn ang="0">
                  <a:pos x="43" y="53"/>
                </a:cxn>
                <a:cxn ang="0">
                  <a:pos x="21" y="75"/>
                </a:cxn>
                <a:cxn ang="0">
                  <a:pos x="6" y="105"/>
                </a:cxn>
                <a:cxn ang="0">
                  <a:pos x="0" y="142"/>
                </a:cxn>
                <a:cxn ang="0">
                  <a:pos x="0" y="145"/>
                </a:cxn>
                <a:cxn ang="0">
                  <a:pos x="6" y="155"/>
                </a:cxn>
                <a:cxn ang="0">
                  <a:pos x="17" y="159"/>
                </a:cxn>
                <a:cxn ang="0">
                  <a:pos x="29" y="155"/>
                </a:cxn>
                <a:cxn ang="0">
                  <a:pos x="34" y="145"/>
                </a:cxn>
                <a:cxn ang="0">
                  <a:pos x="34" y="142"/>
                </a:cxn>
                <a:cxn ang="0">
                  <a:pos x="37" y="121"/>
                </a:cxn>
                <a:cxn ang="0">
                  <a:pos x="43" y="102"/>
                </a:cxn>
                <a:cxn ang="0">
                  <a:pos x="54" y="87"/>
                </a:cxn>
                <a:cxn ang="0">
                  <a:pos x="68" y="74"/>
                </a:cxn>
                <a:cxn ang="0">
                  <a:pos x="85" y="63"/>
                </a:cxn>
                <a:cxn ang="0">
                  <a:pos x="125" y="50"/>
                </a:cxn>
                <a:cxn ang="0">
                  <a:pos x="169" y="42"/>
                </a:cxn>
                <a:cxn ang="0">
                  <a:pos x="238" y="38"/>
                </a:cxn>
                <a:cxn ang="0">
                  <a:pos x="317" y="38"/>
                </a:cxn>
                <a:cxn ang="0">
                  <a:pos x="395" y="34"/>
                </a:cxn>
                <a:cxn ang="0">
                  <a:pos x="475" y="33"/>
                </a:cxn>
                <a:cxn ang="0">
                  <a:pos x="555" y="37"/>
                </a:cxn>
                <a:cxn ang="0">
                  <a:pos x="632" y="43"/>
                </a:cxn>
                <a:cxn ang="0">
                  <a:pos x="695" y="49"/>
                </a:cxn>
                <a:cxn ang="0">
                  <a:pos x="886" y="57"/>
                </a:cxn>
                <a:cxn ang="0">
                  <a:pos x="963" y="59"/>
                </a:cxn>
                <a:cxn ang="0">
                  <a:pos x="1042" y="60"/>
                </a:cxn>
                <a:cxn ang="0">
                  <a:pos x="1064" y="60"/>
                </a:cxn>
                <a:cxn ang="0">
                  <a:pos x="1108" y="66"/>
                </a:cxn>
                <a:cxn ang="0">
                  <a:pos x="1131" y="71"/>
                </a:cxn>
                <a:cxn ang="0">
                  <a:pos x="1144" y="76"/>
                </a:cxn>
                <a:cxn ang="0">
                  <a:pos x="1154" y="84"/>
                </a:cxn>
                <a:cxn ang="0">
                  <a:pos x="1167" y="105"/>
                </a:cxn>
                <a:cxn ang="0">
                  <a:pos x="1174" y="128"/>
                </a:cxn>
                <a:cxn ang="0">
                  <a:pos x="1180" y="155"/>
                </a:cxn>
                <a:cxn ang="0">
                  <a:pos x="1183" y="157"/>
                </a:cxn>
                <a:cxn ang="0">
                  <a:pos x="1189" y="164"/>
                </a:cxn>
                <a:cxn ang="0">
                  <a:pos x="1202" y="165"/>
                </a:cxn>
                <a:cxn ang="0">
                  <a:pos x="1213" y="159"/>
                </a:cxn>
                <a:cxn ang="0">
                  <a:pos x="1214" y="149"/>
                </a:cxn>
                <a:cxn ang="0">
                  <a:pos x="1214" y="145"/>
                </a:cxn>
              </a:cxnLst>
              <a:rect l="0" t="0" r="r" b="b"/>
              <a:pathLst>
                <a:path w="1214" h="166">
                  <a:moveTo>
                    <a:pt x="1214" y="145"/>
                  </a:moveTo>
                  <a:lnTo>
                    <a:pt x="1214" y="145"/>
                  </a:lnTo>
                  <a:lnTo>
                    <a:pt x="1210" y="130"/>
                  </a:lnTo>
                  <a:lnTo>
                    <a:pt x="1208" y="115"/>
                  </a:lnTo>
                  <a:lnTo>
                    <a:pt x="1205" y="104"/>
                  </a:lnTo>
                  <a:lnTo>
                    <a:pt x="1202" y="92"/>
                  </a:lnTo>
                  <a:lnTo>
                    <a:pt x="1199" y="80"/>
                  </a:lnTo>
                  <a:lnTo>
                    <a:pt x="1193" y="70"/>
                  </a:lnTo>
                  <a:lnTo>
                    <a:pt x="1184" y="59"/>
                  </a:lnTo>
                  <a:lnTo>
                    <a:pt x="1170" y="50"/>
                  </a:lnTo>
                  <a:lnTo>
                    <a:pt x="1170" y="50"/>
                  </a:lnTo>
                  <a:lnTo>
                    <a:pt x="1161" y="45"/>
                  </a:lnTo>
                  <a:lnTo>
                    <a:pt x="1150" y="40"/>
                  </a:lnTo>
                  <a:lnTo>
                    <a:pt x="1131" y="33"/>
                  </a:lnTo>
                  <a:lnTo>
                    <a:pt x="1110" y="29"/>
                  </a:lnTo>
                  <a:lnTo>
                    <a:pt x="1087" y="26"/>
                  </a:lnTo>
                  <a:lnTo>
                    <a:pt x="1065" y="26"/>
                  </a:lnTo>
                  <a:lnTo>
                    <a:pt x="1044" y="26"/>
                  </a:lnTo>
                  <a:lnTo>
                    <a:pt x="1001" y="26"/>
                  </a:lnTo>
                  <a:lnTo>
                    <a:pt x="1001" y="26"/>
                  </a:lnTo>
                  <a:lnTo>
                    <a:pt x="954" y="25"/>
                  </a:lnTo>
                  <a:lnTo>
                    <a:pt x="907" y="23"/>
                  </a:lnTo>
                  <a:lnTo>
                    <a:pt x="860" y="20"/>
                  </a:lnTo>
                  <a:lnTo>
                    <a:pt x="811" y="19"/>
                  </a:lnTo>
                  <a:lnTo>
                    <a:pt x="811" y="19"/>
                  </a:lnTo>
                  <a:lnTo>
                    <a:pt x="767" y="17"/>
                  </a:lnTo>
                  <a:lnTo>
                    <a:pt x="722" y="16"/>
                  </a:lnTo>
                  <a:lnTo>
                    <a:pt x="677" y="13"/>
                  </a:lnTo>
                  <a:lnTo>
                    <a:pt x="632" y="8"/>
                  </a:lnTo>
                  <a:lnTo>
                    <a:pt x="632" y="8"/>
                  </a:lnTo>
                  <a:lnTo>
                    <a:pt x="580" y="4"/>
                  </a:lnTo>
                  <a:lnTo>
                    <a:pt x="526" y="2"/>
                  </a:lnTo>
                  <a:lnTo>
                    <a:pt x="473" y="0"/>
                  </a:lnTo>
                  <a:lnTo>
                    <a:pt x="419" y="0"/>
                  </a:lnTo>
                  <a:lnTo>
                    <a:pt x="364" y="2"/>
                  </a:lnTo>
                  <a:lnTo>
                    <a:pt x="310" y="3"/>
                  </a:lnTo>
                  <a:lnTo>
                    <a:pt x="204" y="8"/>
                  </a:lnTo>
                  <a:lnTo>
                    <a:pt x="204" y="8"/>
                  </a:lnTo>
                  <a:lnTo>
                    <a:pt x="170" y="11"/>
                  </a:lnTo>
                  <a:lnTo>
                    <a:pt x="136" y="16"/>
                  </a:lnTo>
                  <a:lnTo>
                    <a:pt x="119" y="19"/>
                  </a:lnTo>
                  <a:lnTo>
                    <a:pt x="102" y="24"/>
                  </a:lnTo>
                  <a:lnTo>
                    <a:pt x="87" y="29"/>
                  </a:lnTo>
                  <a:lnTo>
                    <a:pt x="71" y="36"/>
                  </a:lnTo>
                  <a:lnTo>
                    <a:pt x="57" y="43"/>
                  </a:lnTo>
                  <a:lnTo>
                    <a:pt x="43" y="53"/>
                  </a:lnTo>
                  <a:lnTo>
                    <a:pt x="32" y="63"/>
                  </a:lnTo>
                  <a:lnTo>
                    <a:pt x="21" y="75"/>
                  </a:lnTo>
                  <a:lnTo>
                    <a:pt x="12" y="89"/>
                  </a:lnTo>
                  <a:lnTo>
                    <a:pt x="6" y="105"/>
                  </a:lnTo>
                  <a:lnTo>
                    <a:pt x="2" y="122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45"/>
                  </a:lnTo>
                  <a:lnTo>
                    <a:pt x="2" y="149"/>
                  </a:lnTo>
                  <a:lnTo>
                    <a:pt x="6" y="155"/>
                  </a:lnTo>
                  <a:lnTo>
                    <a:pt x="11" y="157"/>
                  </a:lnTo>
                  <a:lnTo>
                    <a:pt x="17" y="159"/>
                  </a:lnTo>
                  <a:lnTo>
                    <a:pt x="24" y="157"/>
                  </a:lnTo>
                  <a:lnTo>
                    <a:pt x="29" y="155"/>
                  </a:lnTo>
                  <a:lnTo>
                    <a:pt x="33" y="149"/>
                  </a:lnTo>
                  <a:lnTo>
                    <a:pt x="34" y="145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36" y="131"/>
                  </a:lnTo>
                  <a:lnTo>
                    <a:pt x="37" y="121"/>
                  </a:lnTo>
                  <a:lnTo>
                    <a:pt x="40" y="110"/>
                  </a:lnTo>
                  <a:lnTo>
                    <a:pt x="43" y="102"/>
                  </a:lnTo>
                  <a:lnTo>
                    <a:pt x="49" y="93"/>
                  </a:lnTo>
                  <a:lnTo>
                    <a:pt x="54" y="87"/>
                  </a:lnTo>
                  <a:lnTo>
                    <a:pt x="60" y="80"/>
                  </a:lnTo>
                  <a:lnTo>
                    <a:pt x="68" y="74"/>
                  </a:lnTo>
                  <a:lnTo>
                    <a:pt x="76" y="68"/>
                  </a:lnTo>
                  <a:lnTo>
                    <a:pt x="85" y="63"/>
                  </a:lnTo>
                  <a:lnTo>
                    <a:pt x="104" y="55"/>
                  </a:lnTo>
                  <a:lnTo>
                    <a:pt x="125" y="50"/>
                  </a:lnTo>
                  <a:lnTo>
                    <a:pt x="147" y="45"/>
                  </a:lnTo>
                  <a:lnTo>
                    <a:pt x="169" y="42"/>
                  </a:lnTo>
                  <a:lnTo>
                    <a:pt x="193" y="41"/>
                  </a:lnTo>
                  <a:lnTo>
                    <a:pt x="238" y="38"/>
                  </a:lnTo>
                  <a:lnTo>
                    <a:pt x="282" y="38"/>
                  </a:lnTo>
                  <a:lnTo>
                    <a:pt x="317" y="38"/>
                  </a:lnTo>
                  <a:lnTo>
                    <a:pt x="317" y="38"/>
                  </a:lnTo>
                  <a:lnTo>
                    <a:pt x="395" y="34"/>
                  </a:lnTo>
                  <a:lnTo>
                    <a:pt x="435" y="33"/>
                  </a:lnTo>
                  <a:lnTo>
                    <a:pt x="475" y="33"/>
                  </a:lnTo>
                  <a:lnTo>
                    <a:pt x="514" y="34"/>
                  </a:lnTo>
                  <a:lnTo>
                    <a:pt x="555" y="37"/>
                  </a:lnTo>
                  <a:lnTo>
                    <a:pt x="594" y="40"/>
                  </a:lnTo>
                  <a:lnTo>
                    <a:pt x="632" y="43"/>
                  </a:lnTo>
                  <a:lnTo>
                    <a:pt x="632" y="43"/>
                  </a:lnTo>
                  <a:lnTo>
                    <a:pt x="695" y="49"/>
                  </a:lnTo>
                  <a:lnTo>
                    <a:pt x="759" y="51"/>
                  </a:lnTo>
                  <a:lnTo>
                    <a:pt x="886" y="57"/>
                  </a:lnTo>
                  <a:lnTo>
                    <a:pt x="886" y="57"/>
                  </a:lnTo>
                  <a:lnTo>
                    <a:pt x="963" y="59"/>
                  </a:lnTo>
                  <a:lnTo>
                    <a:pt x="1002" y="60"/>
                  </a:lnTo>
                  <a:lnTo>
                    <a:pt x="1042" y="60"/>
                  </a:lnTo>
                  <a:lnTo>
                    <a:pt x="1042" y="60"/>
                  </a:lnTo>
                  <a:lnTo>
                    <a:pt x="1064" y="60"/>
                  </a:lnTo>
                  <a:lnTo>
                    <a:pt x="1086" y="62"/>
                  </a:lnTo>
                  <a:lnTo>
                    <a:pt x="1108" y="66"/>
                  </a:lnTo>
                  <a:lnTo>
                    <a:pt x="1131" y="71"/>
                  </a:lnTo>
                  <a:lnTo>
                    <a:pt x="1131" y="71"/>
                  </a:lnTo>
                  <a:lnTo>
                    <a:pt x="1137" y="74"/>
                  </a:lnTo>
                  <a:lnTo>
                    <a:pt x="1144" y="76"/>
                  </a:lnTo>
                  <a:lnTo>
                    <a:pt x="1150" y="80"/>
                  </a:lnTo>
                  <a:lnTo>
                    <a:pt x="1154" y="84"/>
                  </a:lnTo>
                  <a:lnTo>
                    <a:pt x="1162" y="93"/>
                  </a:lnTo>
                  <a:lnTo>
                    <a:pt x="1167" y="105"/>
                  </a:lnTo>
                  <a:lnTo>
                    <a:pt x="1171" y="117"/>
                  </a:lnTo>
                  <a:lnTo>
                    <a:pt x="1174" y="128"/>
                  </a:lnTo>
                  <a:lnTo>
                    <a:pt x="1178" y="142"/>
                  </a:lnTo>
                  <a:lnTo>
                    <a:pt x="1180" y="155"/>
                  </a:lnTo>
                  <a:lnTo>
                    <a:pt x="1180" y="155"/>
                  </a:lnTo>
                  <a:lnTo>
                    <a:pt x="1183" y="157"/>
                  </a:lnTo>
                  <a:lnTo>
                    <a:pt x="1184" y="160"/>
                  </a:lnTo>
                  <a:lnTo>
                    <a:pt x="1189" y="164"/>
                  </a:lnTo>
                  <a:lnTo>
                    <a:pt x="1196" y="166"/>
                  </a:lnTo>
                  <a:lnTo>
                    <a:pt x="1202" y="165"/>
                  </a:lnTo>
                  <a:lnTo>
                    <a:pt x="1209" y="162"/>
                  </a:lnTo>
                  <a:lnTo>
                    <a:pt x="1213" y="159"/>
                  </a:lnTo>
                  <a:lnTo>
                    <a:pt x="1214" y="152"/>
                  </a:lnTo>
                  <a:lnTo>
                    <a:pt x="1214" y="149"/>
                  </a:lnTo>
                  <a:lnTo>
                    <a:pt x="1214" y="145"/>
                  </a:lnTo>
                  <a:lnTo>
                    <a:pt x="1214" y="1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1" name="chenying0907 788"/>
            <p:cNvSpPr>
              <a:spLocks/>
            </p:cNvSpPr>
            <p:nvPr/>
          </p:nvSpPr>
          <p:spPr bwMode="auto">
            <a:xfrm>
              <a:off x="2065338" y="3182938"/>
              <a:ext cx="488950" cy="465138"/>
            </a:xfrm>
            <a:custGeom>
              <a:avLst/>
              <a:gdLst/>
              <a:ahLst/>
              <a:cxnLst>
                <a:cxn ang="0">
                  <a:pos x="1227" y="941"/>
                </a:cxn>
                <a:cxn ang="0">
                  <a:pos x="1205" y="932"/>
                </a:cxn>
                <a:cxn ang="0">
                  <a:pos x="1194" y="948"/>
                </a:cxn>
                <a:cxn ang="0">
                  <a:pos x="1193" y="1003"/>
                </a:cxn>
                <a:cxn ang="0">
                  <a:pos x="1181" y="1034"/>
                </a:cxn>
                <a:cxn ang="0">
                  <a:pos x="1148" y="1072"/>
                </a:cxn>
                <a:cxn ang="0">
                  <a:pos x="1103" y="1109"/>
                </a:cxn>
                <a:cxn ang="0">
                  <a:pos x="1061" y="1121"/>
                </a:cxn>
                <a:cxn ang="0">
                  <a:pos x="974" y="1126"/>
                </a:cxn>
                <a:cxn ang="0">
                  <a:pos x="926" y="1135"/>
                </a:cxn>
                <a:cxn ang="0">
                  <a:pos x="807" y="1132"/>
                </a:cxn>
                <a:cxn ang="0">
                  <a:pos x="708" y="1123"/>
                </a:cxn>
                <a:cxn ang="0">
                  <a:pos x="434" y="1111"/>
                </a:cxn>
                <a:cxn ang="0">
                  <a:pos x="284" y="1106"/>
                </a:cxn>
                <a:cxn ang="0">
                  <a:pos x="135" y="1089"/>
                </a:cxn>
                <a:cxn ang="0">
                  <a:pos x="88" y="1064"/>
                </a:cxn>
                <a:cxn ang="0">
                  <a:pos x="51" y="1009"/>
                </a:cxn>
                <a:cxn ang="0">
                  <a:pos x="36" y="940"/>
                </a:cxn>
                <a:cxn ang="0">
                  <a:pos x="33" y="853"/>
                </a:cxn>
                <a:cxn ang="0">
                  <a:pos x="44" y="764"/>
                </a:cxn>
                <a:cxn ang="0">
                  <a:pos x="46" y="702"/>
                </a:cxn>
                <a:cxn ang="0">
                  <a:pos x="47" y="573"/>
                </a:cxn>
                <a:cxn ang="0">
                  <a:pos x="38" y="437"/>
                </a:cxn>
                <a:cxn ang="0">
                  <a:pos x="48" y="305"/>
                </a:cxn>
                <a:cxn ang="0">
                  <a:pos x="46" y="161"/>
                </a:cxn>
                <a:cxn ang="0">
                  <a:pos x="40" y="16"/>
                </a:cxn>
                <a:cxn ang="0">
                  <a:pos x="30" y="0"/>
                </a:cxn>
                <a:cxn ang="0">
                  <a:pos x="8" y="9"/>
                </a:cxn>
                <a:cxn ang="0">
                  <a:pos x="8" y="57"/>
                </a:cxn>
                <a:cxn ang="0">
                  <a:pos x="13" y="261"/>
                </a:cxn>
                <a:cxn ang="0">
                  <a:pos x="6" y="365"/>
                </a:cxn>
                <a:cxn ang="0">
                  <a:pos x="10" y="513"/>
                </a:cxn>
                <a:cxn ang="0">
                  <a:pos x="13" y="599"/>
                </a:cxn>
                <a:cxn ang="0">
                  <a:pos x="9" y="715"/>
                </a:cxn>
                <a:cxn ang="0">
                  <a:pos x="0" y="883"/>
                </a:cxn>
                <a:cxn ang="0">
                  <a:pos x="12" y="996"/>
                </a:cxn>
                <a:cxn ang="0">
                  <a:pos x="34" y="1051"/>
                </a:cxn>
                <a:cxn ang="0">
                  <a:pos x="74" y="1094"/>
                </a:cxn>
                <a:cxn ang="0">
                  <a:pos x="137" y="1123"/>
                </a:cxn>
                <a:cxn ang="0">
                  <a:pos x="196" y="1134"/>
                </a:cxn>
                <a:cxn ang="0">
                  <a:pos x="316" y="1136"/>
                </a:cxn>
                <a:cxn ang="0">
                  <a:pos x="462" y="1148"/>
                </a:cxn>
                <a:cxn ang="0">
                  <a:pos x="638" y="1155"/>
                </a:cxn>
                <a:cxn ang="0">
                  <a:pos x="815" y="1166"/>
                </a:cxn>
                <a:cxn ang="0">
                  <a:pos x="902" y="1169"/>
                </a:cxn>
                <a:cxn ang="0">
                  <a:pos x="967" y="1162"/>
                </a:cxn>
                <a:cxn ang="0">
                  <a:pos x="1075" y="1155"/>
                </a:cxn>
                <a:cxn ang="0">
                  <a:pos x="1126" y="1134"/>
                </a:cxn>
                <a:cxn ang="0">
                  <a:pos x="1184" y="1085"/>
                </a:cxn>
                <a:cxn ang="0">
                  <a:pos x="1215" y="1042"/>
                </a:cxn>
                <a:cxn ang="0">
                  <a:pos x="1228" y="982"/>
                </a:cxn>
              </a:cxnLst>
              <a:rect l="0" t="0" r="r" b="b"/>
              <a:pathLst>
                <a:path w="1228" h="1170">
                  <a:moveTo>
                    <a:pt x="1228" y="948"/>
                  </a:moveTo>
                  <a:lnTo>
                    <a:pt x="1228" y="948"/>
                  </a:lnTo>
                  <a:lnTo>
                    <a:pt x="1228" y="944"/>
                  </a:lnTo>
                  <a:lnTo>
                    <a:pt x="1227" y="941"/>
                  </a:lnTo>
                  <a:lnTo>
                    <a:pt x="1223" y="936"/>
                  </a:lnTo>
                  <a:lnTo>
                    <a:pt x="1218" y="932"/>
                  </a:lnTo>
                  <a:lnTo>
                    <a:pt x="1211" y="931"/>
                  </a:lnTo>
                  <a:lnTo>
                    <a:pt x="1205" y="932"/>
                  </a:lnTo>
                  <a:lnTo>
                    <a:pt x="1199" y="936"/>
                  </a:lnTo>
                  <a:lnTo>
                    <a:pt x="1195" y="941"/>
                  </a:lnTo>
                  <a:lnTo>
                    <a:pt x="1194" y="944"/>
                  </a:lnTo>
                  <a:lnTo>
                    <a:pt x="1194" y="948"/>
                  </a:lnTo>
                  <a:lnTo>
                    <a:pt x="1194" y="948"/>
                  </a:lnTo>
                  <a:lnTo>
                    <a:pt x="1194" y="970"/>
                  </a:lnTo>
                  <a:lnTo>
                    <a:pt x="1194" y="992"/>
                  </a:lnTo>
                  <a:lnTo>
                    <a:pt x="1193" y="1003"/>
                  </a:lnTo>
                  <a:lnTo>
                    <a:pt x="1190" y="1013"/>
                  </a:lnTo>
                  <a:lnTo>
                    <a:pt x="1186" y="1024"/>
                  </a:lnTo>
                  <a:lnTo>
                    <a:pt x="1181" y="1034"/>
                  </a:lnTo>
                  <a:lnTo>
                    <a:pt x="1181" y="1034"/>
                  </a:lnTo>
                  <a:lnTo>
                    <a:pt x="1175" y="1045"/>
                  </a:lnTo>
                  <a:lnTo>
                    <a:pt x="1167" y="1055"/>
                  </a:lnTo>
                  <a:lnTo>
                    <a:pt x="1158" y="1064"/>
                  </a:lnTo>
                  <a:lnTo>
                    <a:pt x="1148" y="1072"/>
                  </a:lnTo>
                  <a:lnTo>
                    <a:pt x="1130" y="1089"/>
                  </a:lnTo>
                  <a:lnTo>
                    <a:pt x="1110" y="1104"/>
                  </a:lnTo>
                  <a:lnTo>
                    <a:pt x="1110" y="1104"/>
                  </a:lnTo>
                  <a:lnTo>
                    <a:pt x="1103" y="1109"/>
                  </a:lnTo>
                  <a:lnTo>
                    <a:pt x="1095" y="1113"/>
                  </a:lnTo>
                  <a:lnTo>
                    <a:pt x="1086" y="1117"/>
                  </a:lnTo>
                  <a:lnTo>
                    <a:pt x="1078" y="1118"/>
                  </a:lnTo>
                  <a:lnTo>
                    <a:pt x="1061" y="1121"/>
                  </a:lnTo>
                  <a:lnTo>
                    <a:pt x="1044" y="1122"/>
                  </a:lnTo>
                  <a:lnTo>
                    <a:pt x="1008" y="1122"/>
                  </a:lnTo>
                  <a:lnTo>
                    <a:pt x="991" y="1122"/>
                  </a:lnTo>
                  <a:lnTo>
                    <a:pt x="974" y="1126"/>
                  </a:lnTo>
                  <a:lnTo>
                    <a:pt x="974" y="1126"/>
                  </a:lnTo>
                  <a:lnTo>
                    <a:pt x="959" y="1130"/>
                  </a:lnTo>
                  <a:lnTo>
                    <a:pt x="943" y="1132"/>
                  </a:lnTo>
                  <a:lnTo>
                    <a:pt x="926" y="1135"/>
                  </a:lnTo>
                  <a:lnTo>
                    <a:pt x="909" y="1136"/>
                  </a:lnTo>
                  <a:lnTo>
                    <a:pt x="876" y="1136"/>
                  </a:lnTo>
                  <a:lnTo>
                    <a:pt x="842" y="1135"/>
                  </a:lnTo>
                  <a:lnTo>
                    <a:pt x="807" y="1132"/>
                  </a:lnTo>
                  <a:lnTo>
                    <a:pt x="774" y="1130"/>
                  </a:lnTo>
                  <a:lnTo>
                    <a:pt x="740" y="1126"/>
                  </a:lnTo>
                  <a:lnTo>
                    <a:pt x="708" y="1123"/>
                  </a:lnTo>
                  <a:lnTo>
                    <a:pt x="708" y="1123"/>
                  </a:lnTo>
                  <a:lnTo>
                    <a:pt x="640" y="1121"/>
                  </a:lnTo>
                  <a:lnTo>
                    <a:pt x="570" y="1118"/>
                  </a:lnTo>
                  <a:lnTo>
                    <a:pt x="502" y="1115"/>
                  </a:lnTo>
                  <a:lnTo>
                    <a:pt x="434" y="1111"/>
                  </a:lnTo>
                  <a:lnTo>
                    <a:pt x="434" y="1111"/>
                  </a:lnTo>
                  <a:lnTo>
                    <a:pt x="396" y="1109"/>
                  </a:lnTo>
                  <a:lnTo>
                    <a:pt x="360" y="1108"/>
                  </a:lnTo>
                  <a:lnTo>
                    <a:pt x="284" y="1106"/>
                  </a:lnTo>
                  <a:lnTo>
                    <a:pt x="246" y="1104"/>
                  </a:lnTo>
                  <a:lnTo>
                    <a:pt x="208" y="1101"/>
                  </a:lnTo>
                  <a:lnTo>
                    <a:pt x="171" y="1096"/>
                  </a:lnTo>
                  <a:lnTo>
                    <a:pt x="135" y="1089"/>
                  </a:lnTo>
                  <a:lnTo>
                    <a:pt x="135" y="1089"/>
                  </a:lnTo>
                  <a:lnTo>
                    <a:pt x="116" y="1083"/>
                  </a:lnTo>
                  <a:lnTo>
                    <a:pt x="101" y="1075"/>
                  </a:lnTo>
                  <a:lnTo>
                    <a:pt x="88" y="1064"/>
                  </a:lnTo>
                  <a:lnTo>
                    <a:pt x="76" y="1053"/>
                  </a:lnTo>
                  <a:lnTo>
                    <a:pt x="65" y="1040"/>
                  </a:lnTo>
                  <a:lnTo>
                    <a:pt x="57" y="1025"/>
                  </a:lnTo>
                  <a:lnTo>
                    <a:pt x="51" y="1009"/>
                  </a:lnTo>
                  <a:lnTo>
                    <a:pt x="46" y="992"/>
                  </a:lnTo>
                  <a:lnTo>
                    <a:pt x="42" y="975"/>
                  </a:lnTo>
                  <a:lnTo>
                    <a:pt x="38" y="957"/>
                  </a:lnTo>
                  <a:lnTo>
                    <a:pt x="36" y="940"/>
                  </a:lnTo>
                  <a:lnTo>
                    <a:pt x="35" y="922"/>
                  </a:lnTo>
                  <a:lnTo>
                    <a:pt x="34" y="887"/>
                  </a:lnTo>
                  <a:lnTo>
                    <a:pt x="33" y="853"/>
                  </a:lnTo>
                  <a:lnTo>
                    <a:pt x="33" y="853"/>
                  </a:lnTo>
                  <a:lnTo>
                    <a:pt x="34" y="838"/>
                  </a:lnTo>
                  <a:lnTo>
                    <a:pt x="35" y="824"/>
                  </a:lnTo>
                  <a:lnTo>
                    <a:pt x="39" y="794"/>
                  </a:lnTo>
                  <a:lnTo>
                    <a:pt x="44" y="764"/>
                  </a:lnTo>
                  <a:lnTo>
                    <a:pt x="46" y="748"/>
                  </a:lnTo>
                  <a:lnTo>
                    <a:pt x="46" y="734"/>
                  </a:lnTo>
                  <a:lnTo>
                    <a:pt x="46" y="734"/>
                  </a:lnTo>
                  <a:lnTo>
                    <a:pt x="46" y="702"/>
                  </a:lnTo>
                  <a:lnTo>
                    <a:pt x="47" y="672"/>
                  </a:lnTo>
                  <a:lnTo>
                    <a:pt x="48" y="612"/>
                  </a:lnTo>
                  <a:lnTo>
                    <a:pt x="48" y="612"/>
                  </a:lnTo>
                  <a:lnTo>
                    <a:pt x="47" y="573"/>
                  </a:lnTo>
                  <a:lnTo>
                    <a:pt x="46" y="533"/>
                  </a:lnTo>
                  <a:lnTo>
                    <a:pt x="39" y="455"/>
                  </a:lnTo>
                  <a:lnTo>
                    <a:pt x="39" y="455"/>
                  </a:lnTo>
                  <a:lnTo>
                    <a:pt x="38" y="437"/>
                  </a:lnTo>
                  <a:lnTo>
                    <a:pt x="38" y="417"/>
                  </a:lnTo>
                  <a:lnTo>
                    <a:pt x="42" y="379"/>
                  </a:lnTo>
                  <a:lnTo>
                    <a:pt x="46" y="341"/>
                  </a:lnTo>
                  <a:lnTo>
                    <a:pt x="48" y="305"/>
                  </a:lnTo>
                  <a:lnTo>
                    <a:pt x="48" y="305"/>
                  </a:lnTo>
                  <a:lnTo>
                    <a:pt x="50" y="268"/>
                  </a:lnTo>
                  <a:lnTo>
                    <a:pt x="50" y="231"/>
                  </a:lnTo>
                  <a:lnTo>
                    <a:pt x="46" y="161"/>
                  </a:lnTo>
                  <a:lnTo>
                    <a:pt x="43" y="89"/>
                  </a:lnTo>
                  <a:lnTo>
                    <a:pt x="42" y="52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2"/>
                  </a:lnTo>
                  <a:lnTo>
                    <a:pt x="39" y="9"/>
                  </a:lnTo>
                  <a:lnTo>
                    <a:pt x="35" y="4"/>
                  </a:lnTo>
                  <a:lnTo>
                    <a:pt x="30" y="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2" y="4"/>
                  </a:lnTo>
                  <a:lnTo>
                    <a:pt x="8" y="9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57"/>
                  </a:lnTo>
                  <a:lnTo>
                    <a:pt x="9" y="98"/>
                  </a:lnTo>
                  <a:lnTo>
                    <a:pt x="12" y="180"/>
                  </a:lnTo>
                  <a:lnTo>
                    <a:pt x="13" y="221"/>
                  </a:lnTo>
                  <a:lnTo>
                    <a:pt x="13" y="261"/>
                  </a:lnTo>
                  <a:lnTo>
                    <a:pt x="12" y="303"/>
                  </a:lnTo>
                  <a:lnTo>
                    <a:pt x="8" y="344"/>
                  </a:lnTo>
                  <a:lnTo>
                    <a:pt x="8" y="344"/>
                  </a:lnTo>
                  <a:lnTo>
                    <a:pt x="6" y="365"/>
                  </a:lnTo>
                  <a:lnTo>
                    <a:pt x="5" y="386"/>
                  </a:lnTo>
                  <a:lnTo>
                    <a:pt x="5" y="428"/>
                  </a:lnTo>
                  <a:lnTo>
                    <a:pt x="8" y="471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33"/>
                  </a:lnTo>
                  <a:lnTo>
                    <a:pt x="13" y="556"/>
                  </a:lnTo>
                  <a:lnTo>
                    <a:pt x="13" y="599"/>
                  </a:lnTo>
                  <a:lnTo>
                    <a:pt x="12" y="641"/>
                  </a:lnTo>
                  <a:lnTo>
                    <a:pt x="10" y="684"/>
                  </a:lnTo>
                  <a:lnTo>
                    <a:pt x="10" y="684"/>
                  </a:lnTo>
                  <a:lnTo>
                    <a:pt x="9" y="715"/>
                  </a:lnTo>
                  <a:lnTo>
                    <a:pt x="8" y="747"/>
                  </a:lnTo>
                  <a:lnTo>
                    <a:pt x="2" y="815"/>
                  </a:lnTo>
                  <a:lnTo>
                    <a:pt x="1" y="849"/>
                  </a:lnTo>
                  <a:lnTo>
                    <a:pt x="0" y="883"/>
                  </a:lnTo>
                  <a:lnTo>
                    <a:pt x="0" y="917"/>
                  </a:lnTo>
                  <a:lnTo>
                    <a:pt x="2" y="949"/>
                  </a:lnTo>
                  <a:lnTo>
                    <a:pt x="8" y="981"/>
                  </a:lnTo>
                  <a:lnTo>
                    <a:pt x="12" y="996"/>
                  </a:lnTo>
                  <a:lnTo>
                    <a:pt x="16" y="1011"/>
                  </a:lnTo>
                  <a:lnTo>
                    <a:pt x="21" y="1025"/>
                  </a:lnTo>
                  <a:lnTo>
                    <a:pt x="27" y="1038"/>
                  </a:lnTo>
                  <a:lnTo>
                    <a:pt x="34" y="1051"/>
                  </a:lnTo>
                  <a:lnTo>
                    <a:pt x="43" y="1063"/>
                  </a:lnTo>
                  <a:lnTo>
                    <a:pt x="52" y="1075"/>
                  </a:lnTo>
                  <a:lnTo>
                    <a:pt x="63" y="1085"/>
                  </a:lnTo>
                  <a:lnTo>
                    <a:pt x="74" y="1094"/>
                  </a:lnTo>
                  <a:lnTo>
                    <a:pt x="88" y="1104"/>
                  </a:lnTo>
                  <a:lnTo>
                    <a:pt x="103" y="1111"/>
                  </a:lnTo>
                  <a:lnTo>
                    <a:pt x="119" y="1118"/>
                  </a:lnTo>
                  <a:lnTo>
                    <a:pt x="137" y="1123"/>
                  </a:lnTo>
                  <a:lnTo>
                    <a:pt x="156" y="1128"/>
                  </a:lnTo>
                  <a:lnTo>
                    <a:pt x="156" y="1128"/>
                  </a:lnTo>
                  <a:lnTo>
                    <a:pt x="176" y="1131"/>
                  </a:lnTo>
                  <a:lnTo>
                    <a:pt x="196" y="1134"/>
                  </a:lnTo>
                  <a:lnTo>
                    <a:pt x="237" y="1136"/>
                  </a:lnTo>
                  <a:lnTo>
                    <a:pt x="277" y="1136"/>
                  </a:lnTo>
                  <a:lnTo>
                    <a:pt x="316" y="1136"/>
                  </a:lnTo>
                  <a:lnTo>
                    <a:pt x="316" y="1136"/>
                  </a:lnTo>
                  <a:lnTo>
                    <a:pt x="353" y="1138"/>
                  </a:lnTo>
                  <a:lnTo>
                    <a:pt x="388" y="1142"/>
                  </a:lnTo>
                  <a:lnTo>
                    <a:pt x="425" y="1144"/>
                  </a:lnTo>
                  <a:lnTo>
                    <a:pt x="462" y="1148"/>
                  </a:lnTo>
                  <a:lnTo>
                    <a:pt x="462" y="1148"/>
                  </a:lnTo>
                  <a:lnTo>
                    <a:pt x="505" y="1151"/>
                  </a:lnTo>
                  <a:lnTo>
                    <a:pt x="549" y="1152"/>
                  </a:lnTo>
                  <a:lnTo>
                    <a:pt x="638" y="1155"/>
                  </a:lnTo>
                  <a:lnTo>
                    <a:pt x="683" y="1156"/>
                  </a:lnTo>
                  <a:lnTo>
                    <a:pt x="727" y="1157"/>
                  </a:lnTo>
                  <a:lnTo>
                    <a:pt x="770" y="1161"/>
                  </a:lnTo>
                  <a:lnTo>
                    <a:pt x="815" y="1166"/>
                  </a:lnTo>
                  <a:lnTo>
                    <a:pt x="815" y="1166"/>
                  </a:lnTo>
                  <a:lnTo>
                    <a:pt x="842" y="1169"/>
                  </a:lnTo>
                  <a:lnTo>
                    <a:pt x="872" y="1170"/>
                  </a:lnTo>
                  <a:lnTo>
                    <a:pt x="902" y="1169"/>
                  </a:lnTo>
                  <a:lnTo>
                    <a:pt x="930" y="1165"/>
                  </a:lnTo>
                  <a:lnTo>
                    <a:pt x="930" y="1165"/>
                  </a:lnTo>
                  <a:lnTo>
                    <a:pt x="948" y="1164"/>
                  </a:lnTo>
                  <a:lnTo>
                    <a:pt x="967" y="1162"/>
                  </a:lnTo>
                  <a:lnTo>
                    <a:pt x="1003" y="1161"/>
                  </a:lnTo>
                  <a:lnTo>
                    <a:pt x="1040" y="1160"/>
                  </a:lnTo>
                  <a:lnTo>
                    <a:pt x="1058" y="1159"/>
                  </a:lnTo>
                  <a:lnTo>
                    <a:pt x="1075" y="1155"/>
                  </a:lnTo>
                  <a:lnTo>
                    <a:pt x="1075" y="1155"/>
                  </a:lnTo>
                  <a:lnTo>
                    <a:pt x="1093" y="1149"/>
                  </a:lnTo>
                  <a:lnTo>
                    <a:pt x="1110" y="1143"/>
                  </a:lnTo>
                  <a:lnTo>
                    <a:pt x="1126" y="1134"/>
                  </a:lnTo>
                  <a:lnTo>
                    <a:pt x="1142" y="1123"/>
                  </a:lnTo>
                  <a:lnTo>
                    <a:pt x="1156" y="1111"/>
                  </a:lnTo>
                  <a:lnTo>
                    <a:pt x="1171" y="1098"/>
                  </a:lnTo>
                  <a:lnTo>
                    <a:pt x="1184" y="1085"/>
                  </a:lnTo>
                  <a:lnTo>
                    <a:pt x="1197" y="1071"/>
                  </a:lnTo>
                  <a:lnTo>
                    <a:pt x="1197" y="1071"/>
                  </a:lnTo>
                  <a:lnTo>
                    <a:pt x="1207" y="1057"/>
                  </a:lnTo>
                  <a:lnTo>
                    <a:pt x="1215" y="1042"/>
                  </a:lnTo>
                  <a:lnTo>
                    <a:pt x="1222" y="1028"/>
                  </a:lnTo>
                  <a:lnTo>
                    <a:pt x="1224" y="1013"/>
                  </a:lnTo>
                  <a:lnTo>
                    <a:pt x="1227" y="998"/>
                  </a:lnTo>
                  <a:lnTo>
                    <a:pt x="1228" y="982"/>
                  </a:lnTo>
                  <a:lnTo>
                    <a:pt x="1228" y="948"/>
                  </a:lnTo>
                  <a:lnTo>
                    <a:pt x="1228" y="9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2" name="chenying0907 789"/>
            <p:cNvSpPr>
              <a:spLocks/>
            </p:cNvSpPr>
            <p:nvPr/>
          </p:nvSpPr>
          <p:spPr bwMode="auto">
            <a:xfrm>
              <a:off x="2540001" y="3187700"/>
              <a:ext cx="14288" cy="38100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942"/>
                </a:cxn>
                <a:cxn ang="0">
                  <a:pos x="0" y="942"/>
                </a:cxn>
                <a:cxn ang="0">
                  <a:pos x="0" y="946"/>
                </a:cxn>
                <a:cxn ang="0">
                  <a:pos x="1" y="950"/>
                </a:cxn>
                <a:cxn ang="0">
                  <a:pos x="5" y="955"/>
                </a:cxn>
                <a:cxn ang="0">
                  <a:pos x="11" y="958"/>
                </a:cxn>
                <a:cxn ang="0">
                  <a:pos x="17" y="959"/>
                </a:cxn>
                <a:cxn ang="0">
                  <a:pos x="24" y="958"/>
                </a:cxn>
                <a:cxn ang="0">
                  <a:pos x="29" y="955"/>
                </a:cxn>
                <a:cxn ang="0">
                  <a:pos x="33" y="950"/>
                </a:cxn>
                <a:cxn ang="0">
                  <a:pos x="34" y="946"/>
                </a:cxn>
                <a:cxn ang="0">
                  <a:pos x="34" y="942"/>
                </a:cxn>
                <a:cxn ang="0">
                  <a:pos x="34" y="17"/>
                </a:cxn>
                <a:cxn ang="0">
                  <a:pos x="34" y="17"/>
                </a:cxn>
                <a:cxn ang="0">
                  <a:pos x="34" y="13"/>
                </a:cxn>
                <a:cxn ang="0">
                  <a:pos x="33" y="9"/>
                </a:cxn>
                <a:cxn ang="0">
                  <a:pos x="29" y="4"/>
                </a:cxn>
                <a:cxn ang="0">
                  <a:pos x="24" y="2"/>
                </a:cxn>
                <a:cxn ang="0">
                  <a:pos x="17" y="0"/>
                </a:cxn>
                <a:cxn ang="0">
                  <a:pos x="11" y="2"/>
                </a:cxn>
                <a:cxn ang="0">
                  <a:pos x="5" y="4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7"/>
                </a:cxn>
                <a:cxn ang="0">
                  <a:pos x="0" y="17"/>
                </a:cxn>
              </a:cxnLst>
              <a:rect l="0" t="0" r="r" b="b"/>
              <a:pathLst>
                <a:path w="34" h="959">
                  <a:moveTo>
                    <a:pt x="0" y="17"/>
                  </a:moveTo>
                  <a:lnTo>
                    <a:pt x="0" y="942"/>
                  </a:lnTo>
                  <a:lnTo>
                    <a:pt x="0" y="942"/>
                  </a:lnTo>
                  <a:lnTo>
                    <a:pt x="0" y="946"/>
                  </a:lnTo>
                  <a:lnTo>
                    <a:pt x="1" y="950"/>
                  </a:lnTo>
                  <a:lnTo>
                    <a:pt x="5" y="955"/>
                  </a:lnTo>
                  <a:lnTo>
                    <a:pt x="11" y="958"/>
                  </a:lnTo>
                  <a:lnTo>
                    <a:pt x="17" y="959"/>
                  </a:lnTo>
                  <a:lnTo>
                    <a:pt x="24" y="958"/>
                  </a:lnTo>
                  <a:lnTo>
                    <a:pt x="29" y="955"/>
                  </a:lnTo>
                  <a:lnTo>
                    <a:pt x="33" y="950"/>
                  </a:lnTo>
                  <a:lnTo>
                    <a:pt x="34" y="946"/>
                  </a:lnTo>
                  <a:lnTo>
                    <a:pt x="34" y="942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3"/>
                  </a:lnTo>
                  <a:lnTo>
                    <a:pt x="33" y="9"/>
                  </a:lnTo>
                  <a:lnTo>
                    <a:pt x="29" y="4"/>
                  </a:lnTo>
                  <a:lnTo>
                    <a:pt x="24" y="2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3" name="chenying0907 790"/>
            <p:cNvSpPr>
              <a:spLocks noEditPoints="1"/>
            </p:cNvSpPr>
            <p:nvPr/>
          </p:nvSpPr>
          <p:spPr bwMode="auto">
            <a:xfrm>
              <a:off x="2105026" y="3662363"/>
              <a:ext cx="395288" cy="60325"/>
            </a:xfrm>
            <a:custGeom>
              <a:avLst/>
              <a:gdLst/>
              <a:ahLst/>
              <a:cxnLst>
                <a:cxn ang="0">
                  <a:pos x="986" y="64"/>
                </a:cxn>
                <a:cxn ang="0">
                  <a:pos x="982" y="47"/>
                </a:cxn>
                <a:cxn ang="0">
                  <a:pos x="974" y="35"/>
                </a:cxn>
                <a:cxn ang="0">
                  <a:pos x="961" y="31"/>
                </a:cxn>
                <a:cxn ang="0">
                  <a:pos x="937" y="29"/>
                </a:cxn>
                <a:cxn ang="0">
                  <a:pos x="875" y="23"/>
                </a:cxn>
                <a:cxn ang="0">
                  <a:pos x="828" y="20"/>
                </a:cxn>
                <a:cxn ang="0">
                  <a:pos x="651" y="18"/>
                </a:cxn>
                <a:cxn ang="0">
                  <a:pos x="275" y="10"/>
                </a:cxn>
                <a:cxn ang="0">
                  <a:pos x="29" y="0"/>
                </a:cxn>
                <a:cxn ang="0">
                  <a:pos x="18" y="1"/>
                </a:cxn>
                <a:cxn ang="0">
                  <a:pos x="7" y="9"/>
                </a:cxn>
                <a:cxn ang="0">
                  <a:pos x="1" y="22"/>
                </a:cxn>
                <a:cxn ang="0">
                  <a:pos x="0" y="73"/>
                </a:cxn>
                <a:cxn ang="0">
                  <a:pos x="7" y="101"/>
                </a:cxn>
                <a:cxn ang="0">
                  <a:pos x="13" y="107"/>
                </a:cxn>
                <a:cxn ang="0">
                  <a:pos x="34" y="115"/>
                </a:cxn>
                <a:cxn ang="0">
                  <a:pos x="82" y="116"/>
                </a:cxn>
                <a:cxn ang="0">
                  <a:pos x="166" y="127"/>
                </a:cxn>
                <a:cxn ang="0">
                  <a:pos x="314" y="140"/>
                </a:cxn>
                <a:cxn ang="0">
                  <a:pos x="390" y="141"/>
                </a:cxn>
                <a:cxn ang="0">
                  <a:pos x="596" y="145"/>
                </a:cxn>
                <a:cxn ang="0">
                  <a:pos x="701" y="152"/>
                </a:cxn>
                <a:cxn ang="0">
                  <a:pos x="954" y="152"/>
                </a:cxn>
                <a:cxn ang="0">
                  <a:pos x="964" y="150"/>
                </a:cxn>
                <a:cxn ang="0">
                  <a:pos x="971" y="144"/>
                </a:cxn>
                <a:cxn ang="0">
                  <a:pos x="984" y="141"/>
                </a:cxn>
                <a:cxn ang="0">
                  <a:pos x="993" y="132"/>
                </a:cxn>
                <a:cxn ang="0">
                  <a:pos x="995" y="122"/>
                </a:cxn>
                <a:cxn ang="0">
                  <a:pos x="989" y="76"/>
                </a:cxn>
                <a:cxn ang="0">
                  <a:pos x="651" y="106"/>
                </a:cxn>
                <a:cxn ang="0">
                  <a:pos x="477" y="99"/>
                </a:cxn>
                <a:cxn ang="0">
                  <a:pos x="339" y="95"/>
                </a:cxn>
                <a:cxn ang="0">
                  <a:pos x="201" y="86"/>
                </a:cxn>
                <a:cxn ang="0">
                  <a:pos x="112" y="73"/>
                </a:cxn>
                <a:cxn ang="0">
                  <a:pos x="63" y="68"/>
                </a:cxn>
                <a:cxn ang="0">
                  <a:pos x="48" y="69"/>
                </a:cxn>
                <a:cxn ang="0">
                  <a:pos x="47" y="47"/>
                </a:cxn>
                <a:cxn ang="0">
                  <a:pos x="158" y="51"/>
                </a:cxn>
                <a:cxn ang="0">
                  <a:pos x="433" y="56"/>
                </a:cxn>
                <a:cxn ang="0">
                  <a:pos x="547" y="61"/>
                </a:cxn>
                <a:cxn ang="0">
                  <a:pos x="725" y="65"/>
                </a:cxn>
                <a:cxn ang="0">
                  <a:pos x="782" y="67"/>
                </a:cxn>
                <a:cxn ang="0">
                  <a:pos x="840" y="68"/>
                </a:cxn>
                <a:cxn ang="0">
                  <a:pos x="917" y="71"/>
                </a:cxn>
                <a:cxn ang="0">
                  <a:pos x="943" y="76"/>
                </a:cxn>
                <a:cxn ang="0">
                  <a:pos x="948" y="106"/>
                </a:cxn>
              </a:cxnLst>
              <a:rect l="0" t="0" r="r" b="b"/>
              <a:pathLst>
                <a:path w="995" h="153">
                  <a:moveTo>
                    <a:pt x="989" y="76"/>
                  </a:moveTo>
                  <a:lnTo>
                    <a:pt x="989" y="76"/>
                  </a:lnTo>
                  <a:lnTo>
                    <a:pt x="986" y="64"/>
                  </a:lnTo>
                  <a:lnTo>
                    <a:pt x="984" y="52"/>
                  </a:lnTo>
                  <a:lnTo>
                    <a:pt x="984" y="52"/>
                  </a:lnTo>
                  <a:lnTo>
                    <a:pt x="982" y="47"/>
                  </a:lnTo>
                  <a:lnTo>
                    <a:pt x="981" y="42"/>
                  </a:lnTo>
                  <a:lnTo>
                    <a:pt x="978" y="38"/>
                  </a:lnTo>
                  <a:lnTo>
                    <a:pt x="974" y="35"/>
                  </a:lnTo>
                  <a:lnTo>
                    <a:pt x="971" y="33"/>
                  </a:lnTo>
                  <a:lnTo>
                    <a:pt x="965" y="31"/>
                  </a:lnTo>
                  <a:lnTo>
                    <a:pt x="961" y="31"/>
                  </a:lnTo>
                  <a:lnTo>
                    <a:pt x="956" y="31"/>
                  </a:lnTo>
                  <a:lnTo>
                    <a:pt x="956" y="31"/>
                  </a:lnTo>
                  <a:lnTo>
                    <a:pt x="937" y="29"/>
                  </a:lnTo>
                  <a:lnTo>
                    <a:pt x="916" y="26"/>
                  </a:lnTo>
                  <a:lnTo>
                    <a:pt x="896" y="26"/>
                  </a:lnTo>
                  <a:lnTo>
                    <a:pt x="875" y="23"/>
                  </a:lnTo>
                  <a:lnTo>
                    <a:pt x="875" y="23"/>
                  </a:lnTo>
                  <a:lnTo>
                    <a:pt x="853" y="21"/>
                  </a:lnTo>
                  <a:lnTo>
                    <a:pt x="828" y="20"/>
                  </a:lnTo>
                  <a:lnTo>
                    <a:pt x="781" y="20"/>
                  </a:lnTo>
                  <a:lnTo>
                    <a:pt x="781" y="20"/>
                  </a:lnTo>
                  <a:lnTo>
                    <a:pt x="651" y="18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275" y="10"/>
                  </a:lnTo>
                  <a:lnTo>
                    <a:pt x="152" y="6"/>
                  </a:lnTo>
                  <a:lnTo>
                    <a:pt x="90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2" y="4"/>
                  </a:lnTo>
                  <a:lnTo>
                    <a:pt x="7" y="9"/>
                  </a:lnTo>
                  <a:lnTo>
                    <a:pt x="3" y="14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42"/>
                  </a:lnTo>
                  <a:lnTo>
                    <a:pt x="0" y="63"/>
                  </a:lnTo>
                  <a:lnTo>
                    <a:pt x="0" y="73"/>
                  </a:lnTo>
                  <a:lnTo>
                    <a:pt x="1" y="82"/>
                  </a:lnTo>
                  <a:lnTo>
                    <a:pt x="3" y="9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9" y="105"/>
                  </a:lnTo>
                  <a:lnTo>
                    <a:pt x="13" y="107"/>
                  </a:lnTo>
                  <a:lnTo>
                    <a:pt x="17" y="110"/>
                  </a:lnTo>
                  <a:lnTo>
                    <a:pt x="22" y="112"/>
                  </a:lnTo>
                  <a:lnTo>
                    <a:pt x="34" y="115"/>
                  </a:lnTo>
                  <a:lnTo>
                    <a:pt x="46" y="116"/>
                  </a:lnTo>
                  <a:lnTo>
                    <a:pt x="71" y="116"/>
                  </a:lnTo>
                  <a:lnTo>
                    <a:pt x="82" y="116"/>
                  </a:lnTo>
                  <a:lnTo>
                    <a:pt x="90" y="118"/>
                  </a:lnTo>
                  <a:lnTo>
                    <a:pt x="90" y="118"/>
                  </a:lnTo>
                  <a:lnTo>
                    <a:pt x="166" y="127"/>
                  </a:lnTo>
                  <a:lnTo>
                    <a:pt x="239" y="135"/>
                  </a:lnTo>
                  <a:lnTo>
                    <a:pt x="277" y="137"/>
                  </a:lnTo>
                  <a:lnTo>
                    <a:pt x="314" y="140"/>
                  </a:lnTo>
                  <a:lnTo>
                    <a:pt x="352" y="141"/>
                  </a:lnTo>
                  <a:lnTo>
                    <a:pt x="390" y="141"/>
                  </a:lnTo>
                  <a:lnTo>
                    <a:pt x="390" y="141"/>
                  </a:lnTo>
                  <a:lnTo>
                    <a:pt x="458" y="141"/>
                  </a:lnTo>
                  <a:lnTo>
                    <a:pt x="527" y="142"/>
                  </a:lnTo>
                  <a:lnTo>
                    <a:pt x="596" y="145"/>
                  </a:lnTo>
                  <a:lnTo>
                    <a:pt x="666" y="149"/>
                  </a:lnTo>
                  <a:lnTo>
                    <a:pt x="666" y="149"/>
                  </a:lnTo>
                  <a:lnTo>
                    <a:pt x="701" y="152"/>
                  </a:lnTo>
                  <a:lnTo>
                    <a:pt x="738" y="153"/>
                  </a:lnTo>
                  <a:lnTo>
                    <a:pt x="810" y="153"/>
                  </a:lnTo>
                  <a:lnTo>
                    <a:pt x="954" y="152"/>
                  </a:lnTo>
                  <a:lnTo>
                    <a:pt x="954" y="152"/>
                  </a:lnTo>
                  <a:lnTo>
                    <a:pt x="959" y="152"/>
                  </a:lnTo>
                  <a:lnTo>
                    <a:pt x="964" y="150"/>
                  </a:lnTo>
                  <a:lnTo>
                    <a:pt x="968" y="146"/>
                  </a:lnTo>
                  <a:lnTo>
                    <a:pt x="971" y="144"/>
                  </a:lnTo>
                  <a:lnTo>
                    <a:pt x="971" y="144"/>
                  </a:lnTo>
                  <a:lnTo>
                    <a:pt x="976" y="144"/>
                  </a:lnTo>
                  <a:lnTo>
                    <a:pt x="980" y="142"/>
                  </a:lnTo>
                  <a:lnTo>
                    <a:pt x="984" y="141"/>
                  </a:lnTo>
                  <a:lnTo>
                    <a:pt x="988" y="139"/>
                  </a:lnTo>
                  <a:lnTo>
                    <a:pt x="991" y="136"/>
                  </a:lnTo>
                  <a:lnTo>
                    <a:pt x="993" y="132"/>
                  </a:lnTo>
                  <a:lnTo>
                    <a:pt x="995" y="127"/>
                  </a:lnTo>
                  <a:lnTo>
                    <a:pt x="995" y="122"/>
                  </a:lnTo>
                  <a:lnTo>
                    <a:pt x="995" y="122"/>
                  </a:lnTo>
                  <a:lnTo>
                    <a:pt x="993" y="99"/>
                  </a:lnTo>
                  <a:lnTo>
                    <a:pt x="989" y="76"/>
                  </a:lnTo>
                  <a:lnTo>
                    <a:pt x="989" y="76"/>
                  </a:lnTo>
                  <a:close/>
                  <a:moveTo>
                    <a:pt x="710" y="106"/>
                  </a:moveTo>
                  <a:lnTo>
                    <a:pt x="710" y="106"/>
                  </a:lnTo>
                  <a:lnTo>
                    <a:pt x="651" y="106"/>
                  </a:lnTo>
                  <a:lnTo>
                    <a:pt x="594" y="103"/>
                  </a:lnTo>
                  <a:lnTo>
                    <a:pt x="535" y="101"/>
                  </a:lnTo>
                  <a:lnTo>
                    <a:pt x="477" y="99"/>
                  </a:lnTo>
                  <a:lnTo>
                    <a:pt x="477" y="99"/>
                  </a:lnTo>
                  <a:lnTo>
                    <a:pt x="408" y="97"/>
                  </a:lnTo>
                  <a:lnTo>
                    <a:pt x="339" y="95"/>
                  </a:lnTo>
                  <a:lnTo>
                    <a:pt x="271" y="91"/>
                  </a:lnTo>
                  <a:lnTo>
                    <a:pt x="201" y="86"/>
                  </a:lnTo>
                  <a:lnTo>
                    <a:pt x="201" y="86"/>
                  </a:lnTo>
                  <a:lnTo>
                    <a:pt x="171" y="82"/>
                  </a:lnTo>
                  <a:lnTo>
                    <a:pt x="141" y="77"/>
                  </a:lnTo>
                  <a:lnTo>
                    <a:pt x="112" y="73"/>
                  </a:lnTo>
                  <a:lnTo>
                    <a:pt x="82" y="71"/>
                  </a:lnTo>
                  <a:lnTo>
                    <a:pt x="82" y="71"/>
                  </a:lnTo>
                  <a:lnTo>
                    <a:pt x="63" y="68"/>
                  </a:lnTo>
                  <a:lnTo>
                    <a:pt x="58" y="68"/>
                  </a:lnTo>
                  <a:lnTo>
                    <a:pt x="52" y="68"/>
                  </a:lnTo>
                  <a:lnTo>
                    <a:pt x="48" y="69"/>
                  </a:lnTo>
                  <a:lnTo>
                    <a:pt x="47" y="72"/>
                  </a:lnTo>
                  <a:lnTo>
                    <a:pt x="47" y="72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102" y="50"/>
                  </a:lnTo>
                  <a:lnTo>
                    <a:pt x="158" y="51"/>
                  </a:lnTo>
                  <a:lnTo>
                    <a:pt x="268" y="52"/>
                  </a:lnTo>
                  <a:lnTo>
                    <a:pt x="378" y="55"/>
                  </a:lnTo>
                  <a:lnTo>
                    <a:pt x="433" y="56"/>
                  </a:lnTo>
                  <a:lnTo>
                    <a:pt x="488" y="59"/>
                  </a:lnTo>
                  <a:lnTo>
                    <a:pt x="488" y="59"/>
                  </a:lnTo>
                  <a:lnTo>
                    <a:pt x="547" y="61"/>
                  </a:lnTo>
                  <a:lnTo>
                    <a:pt x="607" y="64"/>
                  </a:lnTo>
                  <a:lnTo>
                    <a:pt x="666" y="65"/>
                  </a:lnTo>
                  <a:lnTo>
                    <a:pt x="725" y="65"/>
                  </a:lnTo>
                  <a:lnTo>
                    <a:pt x="725" y="65"/>
                  </a:lnTo>
                  <a:lnTo>
                    <a:pt x="753" y="65"/>
                  </a:lnTo>
                  <a:lnTo>
                    <a:pt x="782" y="67"/>
                  </a:lnTo>
                  <a:lnTo>
                    <a:pt x="811" y="68"/>
                  </a:lnTo>
                  <a:lnTo>
                    <a:pt x="840" y="68"/>
                  </a:lnTo>
                  <a:lnTo>
                    <a:pt x="840" y="68"/>
                  </a:lnTo>
                  <a:lnTo>
                    <a:pt x="863" y="68"/>
                  </a:lnTo>
                  <a:lnTo>
                    <a:pt x="889" y="69"/>
                  </a:lnTo>
                  <a:lnTo>
                    <a:pt x="917" y="71"/>
                  </a:lnTo>
                  <a:lnTo>
                    <a:pt x="930" y="73"/>
                  </a:lnTo>
                  <a:lnTo>
                    <a:pt x="943" y="76"/>
                  </a:lnTo>
                  <a:lnTo>
                    <a:pt x="943" y="76"/>
                  </a:lnTo>
                  <a:lnTo>
                    <a:pt x="943" y="81"/>
                  </a:lnTo>
                  <a:lnTo>
                    <a:pt x="943" y="81"/>
                  </a:lnTo>
                  <a:lnTo>
                    <a:pt x="948" y="106"/>
                  </a:lnTo>
                  <a:lnTo>
                    <a:pt x="710" y="1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4" name="PA_chenying0907 133"/>
          <p:cNvGrpSpPr/>
          <p:nvPr>
            <p:custDataLst>
              <p:tags r:id="rId3"/>
            </p:custDataLst>
          </p:nvPr>
        </p:nvGrpSpPr>
        <p:grpSpPr>
          <a:xfrm>
            <a:off x="6243510" y="1312456"/>
            <a:ext cx="1470400" cy="1125802"/>
            <a:chOff x="4148138" y="3128963"/>
            <a:chExt cx="798513" cy="611188"/>
          </a:xfrm>
          <a:solidFill>
            <a:schemeClr val="accent2"/>
          </a:solidFill>
        </p:grpSpPr>
        <p:sp>
          <p:nvSpPr>
            <p:cNvPr id="135" name="chenying0907 791"/>
            <p:cNvSpPr>
              <a:spLocks/>
            </p:cNvSpPr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6" name="chenying0907 792"/>
            <p:cNvSpPr>
              <a:spLocks/>
            </p:cNvSpPr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7" name="chenying0907 793"/>
            <p:cNvSpPr>
              <a:spLocks/>
            </p:cNvSpPr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8" name="chenying0907 794"/>
            <p:cNvSpPr>
              <a:spLocks/>
            </p:cNvSpPr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9" name="chenying0907 795"/>
            <p:cNvSpPr>
              <a:spLocks/>
            </p:cNvSpPr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0" name="chenying0907 796"/>
            <p:cNvSpPr>
              <a:spLocks/>
            </p:cNvSpPr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1" name="chenying0907 797"/>
            <p:cNvSpPr>
              <a:spLocks/>
            </p:cNvSpPr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2" name="chenying0907 798"/>
            <p:cNvSpPr>
              <a:spLocks/>
            </p:cNvSpPr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3" name="chenying0907 799"/>
            <p:cNvSpPr>
              <a:spLocks/>
            </p:cNvSpPr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4" name="chenying0907 800"/>
            <p:cNvSpPr>
              <a:spLocks/>
            </p:cNvSpPr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5" name="chenying0907 801"/>
            <p:cNvSpPr>
              <a:spLocks/>
            </p:cNvSpPr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6" name="chenying0907 802"/>
            <p:cNvSpPr>
              <a:spLocks/>
            </p:cNvSpPr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7" name="chenying0907 803"/>
            <p:cNvSpPr>
              <a:spLocks/>
            </p:cNvSpPr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8" name="chenying0907 804"/>
            <p:cNvSpPr>
              <a:spLocks/>
            </p:cNvSpPr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9" name="chenying0907 805"/>
            <p:cNvSpPr>
              <a:spLocks/>
            </p:cNvSpPr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0" name="chenying0907 806"/>
            <p:cNvSpPr>
              <a:spLocks/>
            </p:cNvSpPr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1" name="chenying0907 807"/>
            <p:cNvSpPr>
              <a:spLocks/>
            </p:cNvSpPr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2" name="chenying0907 809"/>
            <p:cNvSpPr>
              <a:spLocks/>
            </p:cNvSpPr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3" name="chenying0907 810"/>
            <p:cNvSpPr>
              <a:spLocks/>
            </p:cNvSpPr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4" name="chenying0907 811"/>
            <p:cNvSpPr>
              <a:spLocks/>
            </p:cNvSpPr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5" name="chenying0907 812"/>
            <p:cNvSpPr>
              <a:spLocks/>
            </p:cNvSpPr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6" name="chenying0907 813"/>
            <p:cNvSpPr>
              <a:spLocks/>
            </p:cNvSpPr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7" name="chenying0907 814"/>
            <p:cNvSpPr>
              <a:spLocks/>
            </p:cNvSpPr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8" name="chenying0907 815"/>
            <p:cNvSpPr>
              <a:spLocks/>
            </p:cNvSpPr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9" name="chenying0907 816"/>
            <p:cNvSpPr>
              <a:spLocks/>
            </p:cNvSpPr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0" name="chenying0907 817"/>
            <p:cNvSpPr>
              <a:spLocks/>
            </p:cNvSpPr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1" name="chenying0907 818"/>
            <p:cNvSpPr>
              <a:spLocks/>
            </p:cNvSpPr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2" name="chenying0907 819"/>
            <p:cNvSpPr>
              <a:spLocks/>
            </p:cNvSpPr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3" name="chenying0907 820"/>
            <p:cNvSpPr>
              <a:spLocks/>
            </p:cNvSpPr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4" name="chenying0907 821"/>
            <p:cNvSpPr>
              <a:spLocks/>
            </p:cNvSpPr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5" name="chenying0907 822"/>
            <p:cNvSpPr>
              <a:spLocks/>
            </p:cNvSpPr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6" name="chenying0907 823"/>
            <p:cNvSpPr>
              <a:spLocks/>
            </p:cNvSpPr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7" name="chenying0907 824"/>
            <p:cNvSpPr>
              <a:spLocks/>
            </p:cNvSpPr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8" name="chenying0907 825"/>
            <p:cNvSpPr>
              <a:spLocks/>
            </p:cNvSpPr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9" name="chenying0907 826"/>
            <p:cNvSpPr>
              <a:spLocks/>
            </p:cNvSpPr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0" name="chenying0907 827"/>
            <p:cNvSpPr>
              <a:spLocks/>
            </p:cNvSpPr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1" name="chenying0907 828"/>
            <p:cNvSpPr>
              <a:spLocks/>
            </p:cNvSpPr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2" name="chenying0907 829"/>
            <p:cNvSpPr>
              <a:spLocks/>
            </p:cNvSpPr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3" name="chenying0907 830"/>
            <p:cNvSpPr>
              <a:spLocks/>
            </p:cNvSpPr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4" name="chenying0907 831"/>
            <p:cNvSpPr>
              <a:spLocks/>
            </p:cNvSpPr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5" name="chenying0907 832"/>
            <p:cNvSpPr>
              <a:spLocks/>
            </p:cNvSpPr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6" name="chenying0907 833"/>
            <p:cNvSpPr>
              <a:spLocks/>
            </p:cNvSpPr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7" name="chenying0907 834"/>
            <p:cNvSpPr>
              <a:spLocks/>
            </p:cNvSpPr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8" name="chenying0907 835"/>
            <p:cNvSpPr>
              <a:spLocks/>
            </p:cNvSpPr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9" name="chenying0907 836"/>
            <p:cNvSpPr>
              <a:spLocks/>
            </p:cNvSpPr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0" name="chenying0907 837"/>
            <p:cNvSpPr>
              <a:spLocks/>
            </p:cNvSpPr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1" name="chenying0907 838"/>
            <p:cNvSpPr>
              <a:spLocks/>
            </p:cNvSpPr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2" name="chenying0907 839"/>
            <p:cNvSpPr>
              <a:spLocks/>
            </p:cNvSpPr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3" name="chenying0907 840"/>
            <p:cNvSpPr>
              <a:spLocks/>
            </p:cNvSpPr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4" name="chenying0907 841"/>
            <p:cNvSpPr>
              <a:spLocks/>
            </p:cNvSpPr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5" name="chenying0907 842"/>
            <p:cNvSpPr>
              <a:spLocks/>
            </p:cNvSpPr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6" name="chenying0907 843"/>
            <p:cNvSpPr>
              <a:spLocks/>
            </p:cNvSpPr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7" name="chenying0907 844"/>
            <p:cNvSpPr>
              <a:spLocks/>
            </p:cNvSpPr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8" name="chenying0907 845"/>
            <p:cNvSpPr>
              <a:spLocks/>
            </p:cNvSpPr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9" name="chenying0907 846"/>
            <p:cNvSpPr>
              <a:spLocks/>
            </p:cNvSpPr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0" name="chenying0907 847"/>
            <p:cNvSpPr>
              <a:spLocks/>
            </p:cNvSpPr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1" name="chenying0907 848"/>
            <p:cNvSpPr>
              <a:spLocks/>
            </p:cNvSpPr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2" name="chenying0907 849"/>
            <p:cNvSpPr>
              <a:spLocks/>
            </p:cNvSpPr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3" name="chenying0907 850"/>
            <p:cNvSpPr>
              <a:spLocks/>
            </p:cNvSpPr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4" name="chenying0907 851"/>
            <p:cNvSpPr>
              <a:spLocks/>
            </p:cNvSpPr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5" name="chenying0907 852"/>
            <p:cNvSpPr>
              <a:spLocks/>
            </p:cNvSpPr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6" name="chenying0907 853"/>
            <p:cNvSpPr>
              <a:spLocks/>
            </p:cNvSpPr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7" name="chenying0907 854"/>
            <p:cNvSpPr>
              <a:spLocks/>
            </p:cNvSpPr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8" name="chenying0907 855"/>
            <p:cNvSpPr>
              <a:spLocks/>
            </p:cNvSpPr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9" name="chenying0907 856"/>
            <p:cNvSpPr>
              <a:spLocks/>
            </p:cNvSpPr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0" name="chenying0907 857"/>
            <p:cNvSpPr>
              <a:spLocks/>
            </p:cNvSpPr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1" name="chenying0907 858"/>
            <p:cNvSpPr>
              <a:spLocks/>
            </p:cNvSpPr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2" name="chenying0907 859"/>
            <p:cNvSpPr>
              <a:spLocks/>
            </p:cNvSpPr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3" name="chenying0907 860"/>
            <p:cNvSpPr>
              <a:spLocks/>
            </p:cNvSpPr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4" name="chenying0907 861"/>
            <p:cNvSpPr>
              <a:spLocks/>
            </p:cNvSpPr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5" name="chenying0907 862"/>
            <p:cNvSpPr>
              <a:spLocks/>
            </p:cNvSpPr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6" name="chenying0907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7" name="chenying0907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8" name="chenying0907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9" name="chenying0907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0" name="chenying0907 867"/>
            <p:cNvSpPr>
              <a:spLocks/>
            </p:cNvSpPr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1" name="chenying0907 868"/>
            <p:cNvSpPr>
              <a:spLocks/>
            </p:cNvSpPr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2" name="chenying0907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3" name="chenying0907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4" name="chenying0907 871"/>
            <p:cNvSpPr>
              <a:spLocks/>
            </p:cNvSpPr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5" name="chenying0907 872"/>
            <p:cNvSpPr>
              <a:spLocks/>
            </p:cNvSpPr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16" name="PA_椭圆 31"/>
          <p:cNvSpPr/>
          <p:nvPr>
            <p:custDataLst>
              <p:tags r:id="rId4"/>
            </p:custDataLst>
          </p:nvPr>
        </p:nvSpPr>
        <p:spPr>
          <a:xfrm>
            <a:off x="1012634" y="2656819"/>
            <a:ext cx="2198519" cy="1248725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" fmla="*/ 328247 w 656494"/>
              <a:gd name="connsiteY0" fmla="*/ 0 h 633046"/>
              <a:gd name="connsiteX1" fmla="*/ 656494 w 656494"/>
              <a:gd name="connsiteY1" fmla="*/ 316523 h 633046"/>
              <a:gd name="connsiteX2" fmla="*/ 328247 w 656494"/>
              <a:gd name="connsiteY2" fmla="*/ 633046 h 633046"/>
              <a:gd name="connsiteX3" fmla="*/ 0 w 656494"/>
              <a:gd name="connsiteY3" fmla="*/ 316523 h 633046"/>
              <a:gd name="connsiteX4" fmla="*/ 419687 w 656494"/>
              <a:gd name="connsiteY4" fmla="*/ 91440 h 633046"/>
              <a:gd name="connsiteX0" fmla="*/ 402964 w 731211"/>
              <a:gd name="connsiteY0" fmla="*/ 0 h 633046"/>
              <a:gd name="connsiteX1" fmla="*/ 731211 w 731211"/>
              <a:gd name="connsiteY1" fmla="*/ 316523 h 633046"/>
              <a:gd name="connsiteX2" fmla="*/ 402964 w 731211"/>
              <a:gd name="connsiteY2" fmla="*/ 633046 h 633046"/>
              <a:gd name="connsiteX3" fmla="*/ 74717 w 731211"/>
              <a:gd name="connsiteY3" fmla="*/ 316523 h 633046"/>
              <a:gd name="connsiteX4" fmla="*/ 161895 w 731211"/>
              <a:gd name="connsiteY4" fmla="*/ 152400 h 633046"/>
              <a:gd name="connsiteX0" fmla="*/ 353700 w 681947"/>
              <a:gd name="connsiteY0" fmla="*/ 0 h 633046"/>
              <a:gd name="connsiteX1" fmla="*/ 681947 w 681947"/>
              <a:gd name="connsiteY1" fmla="*/ 316523 h 633046"/>
              <a:gd name="connsiteX2" fmla="*/ 353700 w 681947"/>
              <a:gd name="connsiteY2" fmla="*/ 633046 h 633046"/>
              <a:gd name="connsiteX3" fmla="*/ 25453 w 681947"/>
              <a:gd name="connsiteY3" fmla="*/ 316523 h 633046"/>
              <a:gd name="connsiteX4" fmla="*/ 112631 w 681947"/>
              <a:gd name="connsiteY4" fmla="*/ 152400 h 633046"/>
              <a:gd name="connsiteX0" fmla="*/ 341249 w 669496"/>
              <a:gd name="connsiteY0" fmla="*/ 0 h 633046"/>
              <a:gd name="connsiteX1" fmla="*/ 669496 w 669496"/>
              <a:gd name="connsiteY1" fmla="*/ 316523 h 633046"/>
              <a:gd name="connsiteX2" fmla="*/ 341249 w 669496"/>
              <a:gd name="connsiteY2" fmla="*/ 633046 h 633046"/>
              <a:gd name="connsiteX3" fmla="*/ 13002 w 669496"/>
              <a:gd name="connsiteY3" fmla="*/ 316523 h 633046"/>
              <a:gd name="connsiteX4" fmla="*/ 100180 w 669496"/>
              <a:gd name="connsiteY4" fmla="*/ 152400 h 633046"/>
              <a:gd name="connsiteX0" fmla="*/ 347951 w 676198"/>
              <a:gd name="connsiteY0" fmla="*/ 0 h 633046"/>
              <a:gd name="connsiteX1" fmla="*/ 676198 w 676198"/>
              <a:gd name="connsiteY1" fmla="*/ 316523 h 633046"/>
              <a:gd name="connsiteX2" fmla="*/ 347951 w 676198"/>
              <a:gd name="connsiteY2" fmla="*/ 633046 h 633046"/>
              <a:gd name="connsiteX3" fmla="*/ 19704 w 676198"/>
              <a:gd name="connsiteY3" fmla="*/ 316523 h 633046"/>
              <a:gd name="connsiteX4" fmla="*/ 79173 w 676198"/>
              <a:gd name="connsiteY4" fmla="*/ 113607 h 633046"/>
              <a:gd name="connsiteX0" fmla="*/ 333371 w 661618"/>
              <a:gd name="connsiteY0" fmla="*/ 0 h 633046"/>
              <a:gd name="connsiteX1" fmla="*/ 661618 w 661618"/>
              <a:gd name="connsiteY1" fmla="*/ 316523 h 633046"/>
              <a:gd name="connsiteX2" fmla="*/ 333371 w 661618"/>
              <a:gd name="connsiteY2" fmla="*/ 633046 h 633046"/>
              <a:gd name="connsiteX3" fmla="*/ 5124 w 661618"/>
              <a:gd name="connsiteY3" fmla="*/ 316523 h 633046"/>
              <a:gd name="connsiteX4" fmla="*/ 64593 w 661618"/>
              <a:gd name="connsiteY4" fmla="*/ 113607 h 633046"/>
              <a:gd name="connsiteX0" fmla="*/ 178200 w 661618"/>
              <a:gd name="connsiteY0" fmla="*/ 0 h 583170"/>
              <a:gd name="connsiteX1" fmla="*/ 661618 w 661618"/>
              <a:gd name="connsiteY1" fmla="*/ 266647 h 583170"/>
              <a:gd name="connsiteX2" fmla="*/ 333371 w 661618"/>
              <a:gd name="connsiteY2" fmla="*/ 583170 h 583170"/>
              <a:gd name="connsiteX3" fmla="*/ 5124 w 661618"/>
              <a:gd name="connsiteY3" fmla="*/ 266647 h 583170"/>
              <a:gd name="connsiteX4" fmla="*/ 64593 w 661618"/>
              <a:gd name="connsiteY4" fmla="*/ 63731 h 583170"/>
              <a:gd name="connsiteX0" fmla="*/ 178200 w 662133"/>
              <a:gd name="connsiteY0" fmla="*/ 66578 h 649748"/>
              <a:gd name="connsiteX1" fmla="*/ 412660 w 662133"/>
              <a:gd name="connsiteY1" fmla="*/ 10947 h 649748"/>
              <a:gd name="connsiteX2" fmla="*/ 661618 w 662133"/>
              <a:gd name="connsiteY2" fmla="*/ 333225 h 649748"/>
              <a:gd name="connsiteX3" fmla="*/ 333371 w 662133"/>
              <a:gd name="connsiteY3" fmla="*/ 649748 h 649748"/>
              <a:gd name="connsiteX4" fmla="*/ 5124 w 662133"/>
              <a:gd name="connsiteY4" fmla="*/ 333225 h 649748"/>
              <a:gd name="connsiteX5" fmla="*/ 64593 w 662133"/>
              <a:gd name="connsiteY5" fmla="*/ 130309 h 649748"/>
              <a:gd name="connsiteX0" fmla="*/ 178200 w 662148"/>
              <a:gd name="connsiteY0" fmla="*/ 66578 h 649748"/>
              <a:gd name="connsiteX1" fmla="*/ 412660 w 662148"/>
              <a:gd name="connsiteY1" fmla="*/ 10947 h 649748"/>
              <a:gd name="connsiteX2" fmla="*/ 661618 w 662148"/>
              <a:gd name="connsiteY2" fmla="*/ 333225 h 649748"/>
              <a:gd name="connsiteX3" fmla="*/ 333371 w 662148"/>
              <a:gd name="connsiteY3" fmla="*/ 649748 h 649748"/>
              <a:gd name="connsiteX4" fmla="*/ 5124 w 662148"/>
              <a:gd name="connsiteY4" fmla="*/ 333225 h 649748"/>
              <a:gd name="connsiteX5" fmla="*/ 64593 w 662148"/>
              <a:gd name="connsiteY5" fmla="*/ 130309 h 649748"/>
              <a:gd name="connsiteX0" fmla="*/ 178200 w 662148"/>
              <a:gd name="connsiteY0" fmla="*/ 61032 h 644202"/>
              <a:gd name="connsiteX1" fmla="*/ 412660 w 662148"/>
              <a:gd name="connsiteY1" fmla="*/ 5401 h 644202"/>
              <a:gd name="connsiteX2" fmla="*/ 661618 w 662148"/>
              <a:gd name="connsiteY2" fmla="*/ 327679 h 644202"/>
              <a:gd name="connsiteX3" fmla="*/ 333371 w 662148"/>
              <a:gd name="connsiteY3" fmla="*/ 644202 h 644202"/>
              <a:gd name="connsiteX4" fmla="*/ 5124 w 662148"/>
              <a:gd name="connsiteY4" fmla="*/ 327679 h 644202"/>
              <a:gd name="connsiteX5" fmla="*/ 64593 w 662148"/>
              <a:gd name="connsiteY5" fmla="*/ 124763 h 644202"/>
              <a:gd name="connsiteX0" fmla="*/ 178200 w 662148"/>
              <a:gd name="connsiteY0" fmla="*/ 75865 h 659035"/>
              <a:gd name="connsiteX1" fmla="*/ 168819 w 662148"/>
              <a:gd name="connsiteY1" fmla="*/ 31317 h 659035"/>
              <a:gd name="connsiteX2" fmla="*/ 412660 w 662148"/>
              <a:gd name="connsiteY2" fmla="*/ 20234 h 659035"/>
              <a:gd name="connsiteX3" fmla="*/ 661618 w 662148"/>
              <a:gd name="connsiteY3" fmla="*/ 342512 h 659035"/>
              <a:gd name="connsiteX4" fmla="*/ 333371 w 662148"/>
              <a:gd name="connsiteY4" fmla="*/ 659035 h 659035"/>
              <a:gd name="connsiteX5" fmla="*/ 5124 w 662148"/>
              <a:gd name="connsiteY5" fmla="*/ 342512 h 659035"/>
              <a:gd name="connsiteX6" fmla="*/ 64593 w 662148"/>
              <a:gd name="connsiteY6" fmla="*/ 139596 h 659035"/>
              <a:gd name="connsiteX0" fmla="*/ 178200 w 662148"/>
              <a:gd name="connsiteY0" fmla="*/ 68901 h 652071"/>
              <a:gd name="connsiteX1" fmla="*/ 130026 w 662148"/>
              <a:gd name="connsiteY1" fmla="*/ 68688 h 652071"/>
              <a:gd name="connsiteX2" fmla="*/ 412660 w 662148"/>
              <a:gd name="connsiteY2" fmla="*/ 13270 h 652071"/>
              <a:gd name="connsiteX3" fmla="*/ 661618 w 662148"/>
              <a:gd name="connsiteY3" fmla="*/ 335548 h 652071"/>
              <a:gd name="connsiteX4" fmla="*/ 333371 w 662148"/>
              <a:gd name="connsiteY4" fmla="*/ 652071 h 652071"/>
              <a:gd name="connsiteX5" fmla="*/ 5124 w 662148"/>
              <a:gd name="connsiteY5" fmla="*/ 335548 h 652071"/>
              <a:gd name="connsiteX6" fmla="*/ 64593 w 662148"/>
              <a:gd name="connsiteY6" fmla="*/ 132632 h 652071"/>
              <a:gd name="connsiteX0" fmla="*/ 178200 w 662220"/>
              <a:gd name="connsiteY0" fmla="*/ 68901 h 652071"/>
              <a:gd name="connsiteX1" fmla="*/ 130026 w 662220"/>
              <a:gd name="connsiteY1" fmla="*/ 68688 h 652071"/>
              <a:gd name="connsiteX2" fmla="*/ 412660 w 662220"/>
              <a:gd name="connsiteY2" fmla="*/ 13270 h 652071"/>
              <a:gd name="connsiteX3" fmla="*/ 661618 w 662220"/>
              <a:gd name="connsiteY3" fmla="*/ 335548 h 652071"/>
              <a:gd name="connsiteX4" fmla="*/ 333371 w 662220"/>
              <a:gd name="connsiteY4" fmla="*/ 652071 h 652071"/>
              <a:gd name="connsiteX5" fmla="*/ 5124 w 662220"/>
              <a:gd name="connsiteY5" fmla="*/ 335548 h 652071"/>
              <a:gd name="connsiteX6" fmla="*/ 64593 w 662220"/>
              <a:gd name="connsiteY6" fmla="*/ 132632 h 652071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6252 w 660272"/>
              <a:gd name="connsiteY0" fmla="*/ 58449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272"/>
              <a:gd name="connsiteY0" fmla="*/ 30740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191"/>
              <a:gd name="connsiteY0" fmla="*/ 41069 h 651948"/>
              <a:gd name="connsiteX1" fmla="*/ 161329 w 660191"/>
              <a:gd name="connsiteY1" fmla="*/ 63023 h 651948"/>
              <a:gd name="connsiteX2" fmla="*/ 410712 w 660191"/>
              <a:gd name="connsiteY2" fmla="*/ 13147 h 651948"/>
              <a:gd name="connsiteX3" fmla="*/ 659670 w 660191"/>
              <a:gd name="connsiteY3" fmla="*/ 335425 h 651948"/>
              <a:gd name="connsiteX4" fmla="*/ 331423 w 660191"/>
              <a:gd name="connsiteY4" fmla="*/ 651948 h 651948"/>
              <a:gd name="connsiteX5" fmla="*/ 3176 w 660191"/>
              <a:gd name="connsiteY5" fmla="*/ 335425 h 651948"/>
              <a:gd name="connsiteX6" fmla="*/ 62645 w 660191"/>
              <a:gd name="connsiteY6" fmla="*/ 132509 h 651948"/>
              <a:gd name="connsiteX0" fmla="*/ 253837 w 660897"/>
              <a:gd name="connsiteY0" fmla="*/ 45475 h 656354"/>
              <a:gd name="connsiteX1" fmla="*/ 161329 w 660897"/>
              <a:gd name="connsiteY1" fmla="*/ 67429 h 656354"/>
              <a:gd name="connsiteX2" fmla="*/ 410712 w 660897"/>
              <a:gd name="connsiteY2" fmla="*/ 17553 h 656354"/>
              <a:gd name="connsiteX3" fmla="*/ 659670 w 660897"/>
              <a:gd name="connsiteY3" fmla="*/ 339831 h 656354"/>
              <a:gd name="connsiteX4" fmla="*/ 331423 w 660897"/>
              <a:gd name="connsiteY4" fmla="*/ 656354 h 656354"/>
              <a:gd name="connsiteX5" fmla="*/ 3176 w 660897"/>
              <a:gd name="connsiteY5" fmla="*/ 339831 h 656354"/>
              <a:gd name="connsiteX6" fmla="*/ 62645 w 660897"/>
              <a:gd name="connsiteY6" fmla="*/ 136915 h 656354"/>
              <a:gd name="connsiteX0" fmla="*/ 253837 w 660406"/>
              <a:gd name="connsiteY0" fmla="*/ 41070 h 651949"/>
              <a:gd name="connsiteX1" fmla="*/ 161329 w 660406"/>
              <a:gd name="connsiteY1" fmla="*/ 63024 h 651949"/>
              <a:gd name="connsiteX2" fmla="*/ 410712 w 660406"/>
              <a:gd name="connsiteY2" fmla="*/ 13148 h 651949"/>
              <a:gd name="connsiteX3" fmla="*/ 659670 w 660406"/>
              <a:gd name="connsiteY3" fmla="*/ 335426 h 651949"/>
              <a:gd name="connsiteX4" fmla="*/ 331423 w 660406"/>
              <a:gd name="connsiteY4" fmla="*/ 651949 h 651949"/>
              <a:gd name="connsiteX5" fmla="*/ 3176 w 660406"/>
              <a:gd name="connsiteY5" fmla="*/ 335426 h 651949"/>
              <a:gd name="connsiteX6" fmla="*/ 62645 w 660406"/>
              <a:gd name="connsiteY6" fmla="*/ 132510 h 651949"/>
              <a:gd name="connsiteX0" fmla="*/ 161329 w 660406"/>
              <a:gd name="connsiteY0" fmla="*/ 63024 h 651949"/>
              <a:gd name="connsiteX1" fmla="*/ 410712 w 660406"/>
              <a:gd name="connsiteY1" fmla="*/ 13148 h 651949"/>
              <a:gd name="connsiteX2" fmla="*/ 659670 w 660406"/>
              <a:gd name="connsiteY2" fmla="*/ 335426 h 651949"/>
              <a:gd name="connsiteX3" fmla="*/ 331423 w 660406"/>
              <a:gd name="connsiteY3" fmla="*/ 651949 h 651949"/>
              <a:gd name="connsiteX4" fmla="*/ 3176 w 660406"/>
              <a:gd name="connsiteY4" fmla="*/ 335426 h 651949"/>
              <a:gd name="connsiteX5" fmla="*/ 62645 w 660406"/>
              <a:gd name="connsiteY5" fmla="*/ 132510 h 651949"/>
              <a:gd name="connsiteX0" fmla="*/ 128078 w 660207"/>
              <a:gd name="connsiteY0" fmla="*/ 63024 h 651949"/>
              <a:gd name="connsiteX1" fmla="*/ 410712 w 660207"/>
              <a:gd name="connsiteY1" fmla="*/ 13148 h 651949"/>
              <a:gd name="connsiteX2" fmla="*/ 659670 w 660207"/>
              <a:gd name="connsiteY2" fmla="*/ 335426 h 651949"/>
              <a:gd name="connsiteX3" fmla="*/ 331423 w 660207"/>
              <a:gd name="connsiteY3" fmla="*/ 651949 h 651949"/>
              <a:gd name="connsiteX4" fmla="*/ 3176 w 660207"/>
              <a:gd name="connsiteY4" fmla="*/ 335426 h 651949"/>
              <a:gd name="connsiteX5" fmla="*/ 62645 w 660207"/>
              <a:gd name="connsiteY5" fmla="*/ 132510 h 651949"/>
              <a:gd name="connsiteX0" fmla="*/ 128078 w 660438"/>
              <a:gd name="connsiteY0" fmla="*/ 60888 h 649813"/>
              <a:gd name="connsiteX1" fmla="*/ 410712 w 660438"/>
              <a:gd name="connsiteY1" fmla="*/ 11012 h 649813"/>
              <a:gd name="connsiteX2" fmla="*/ 659670 w 660438"/>
              <a:gd name="connsiteY2" fmla="*/ 333290 h 649813"/>
              <a:gd name="connsiteX3" fmla="*/ 331423 w 660438"/>
              <a:gd name="connsiteY3" fmla="*/ 649813 h 649813"/>
              <a:gd name="connsiteX4" fmla="*/ 3176 w 660438"/>
              <a:gd name="connsiteY4" fmla="*/ 333290 h 649813"/>
              <a:gd name="connsiteX5" fmla="*/ 62645 w 660438"/>
              <a:gd name="connsiteY5" fmla="*/ 130374 h 649813"/>
              <a:gd name="connsiteX0" fmla="*/ 128078 w 660438"/>
              <a:gd name="connsiteY0" fmla="*/ 64927 h 653852"/>
              <a:gd name="connsiteX1" fmla="*/ 410712 w 660438"/>
              <a:gd name="connsiteY1" fmla="*/ 15051 h 653852"/>
              <a:gd name="connsiteX2" fmla="*/ 659670 w 660438"/>
              <a:gd name="connsiteY2" fmla="*/ 337329 h 653852"/>
              <a:gd name="connsiteX3" fmla="*/ 331423 w 660438"/>
              <a:gd name="connsiteY3" fmla="*/ 653852 h 653852"/>
              <a:gd name="connsiteX4" fmla="*/ 3176 w 660438"/>
              <a:gd name="connsiteY4" fmla="*/ 337329 h 653852"/>
              <a:gd name="connsiteX5" fmla="*/ 62645 w 660438"/>
              <a:gd name="connsiteY5" fmla="*/ 134413 h 653852"/>
              <a:gd name="connsiteX0" fmla="*/ 128078 w 687378"/>
              <a:gd name="connsiteY0" fmla="*/ 58090 h 647015"/>
              <a:gd name="connsiteX1" fmla="*/ 571432 w 687378"/>
              <a:gd name="connsiteY1" fmla="*/ 16673 h 647015"/>
              <a:gd name="connsiteX2" fmla="*/ 659670 w 687378"/>
              <a:gd name="connsiteY2" fmla="*/ 330492 h 647015"/>
              <a:gd name="connsiteX3" fmla="*/ 331423 w 687378"/>
              <a:gd name="connsiteY3" fmla="*/ 647015 h 647015"/>
              <a:gd name="connsiteX4" fmla="*/ 3176 w 687378"/>
              <a:gd name="connsiteY4" fmla="*/ 330492 h 647015"/>
              <a:gd name="connsiteX5" fmla="*/ 62645 w 687378"/>
              <a:gd name="connsiteY5" fmla="*/ 127576 h 647015"/>
              <a:gd name="connsiteX0" fmla="*/ 128078 w 677145"/>
              <a:gd name="connsiteY0" fmla="*/ 58090 h 663933"/>
              <a:gd name="connsiteX1" fmla="*/ 571432 w 677145"/>
              <a:gd name="connsiteY1" fmla="*/ 16673 h 663933"/>
              <a:gd name="connsiteX2" fmla="*/ 659670 w 677145"/>
              <a:gd name="connsiteY2" fmla="*/ 330492 h 663933"/>
              <a:gd name="connsiteX3" fmla="*/ 559815 w 677145"/>
              <a:gd name="connsiteY3" fmla="*/ 663933 h 663933"/>
              <a:gd name="connsiteX4" fmla="*/ 3176 w 677145"/>
              <a:gd name="connsiteY4" fmla="*/ 330492 h 663933"/>
              <a:gd name="connsiteX5" fmla="*/ 62645 w 677145"/>
              <a:gd name="connsiteY5" fmla="*/ 127576 h 663933"/>
              <a:gd name="connsiteX0" fmla="*/ 101940 w 644966"/>
              <a:gd name="connsiteY0" fmla="*/ 58090 h 685888"/>
              <a:gd name="connsiteX1" fmla="*/ 545294 w 644966"/>
              <a:gd name="connsiteY1" fmla="*/ 16673 h 685888"/>
              <a:gd name="connsiteX2" fmla="*/ 633532 w 644966"/>
              <a:gd name="connsiteY2" fmla="*/ 330492 h 685888"/>
              <a:gd name="connsiteX3" fmla="*/ 533677 w 644966"/>
              <a:gd name="connsiteY3" fmla="*/ 663933 h 685888"/>
              <a:gd name="connsiteX4" fmla="*/ 10874 w 644966"/>
              <a:gd name="connsiteY4" fmla="*/ 575801 h 685888"/>
              <a:gd name="connsiteX5" fmla="*/ 36507 w 644966"/>
              <a:gd name="connsiteY5" fmla="*/ 127576 h 685888"/>
              <a:gd name="connsiteX0" fmla="*/ 101940 w 642626"/>
              <a:gd name="connsiteY0" fmla="*/ 58090 h 654766"/>
              <a:gd name="connsiteX1" fmla="*/ 545294 w 642626"/>
              <a:gd name="connsiteY1" fmla="*/ 16673 h 654766"/>
              <a:gd name="connsiteX2" fmla="*/ 633532 w 642626"/>
              <a:gd name="connsiteY2" fmla="*/ 330492 h 654766"/>
              <a:gd name="connsiteX3" fmla="*/ 567513 w 642626"/>
              <a:gd name="connsiteY3" fmla="*/ 613179 h 654766"/>
              <a:gd name="connsiteX4" fmla="*/ 10874 w 642626"/>
              <a:gd name="connsiteY4" fmla="*/ 575801 h 654766"/>
              <a:gd name="connsiteX5" fmla="*/ 36507 w 642626"/>
              <a:gd name="connsiteY5" fmla="*/ 127576 h 654766"/>
              <a:gd name="connsiteX0" fmla="*/ 101940 w 642626"/>
              <a:gd name="connsiteY0" fmla="*/ 30477 h 627153"/>
              <a:gd name="connsiteX1" fmla="*/ 545294 w 642626"/>
              <a:gd name="connsiteY1" fmla="*/ 31354 h 627153"/>
              <a:gd name="connsiteX2" fmla="*/ 633532 w 642626"/>
              <a:gd name="connsiteY2" fmla="*/ 302879 h 627153"/>
              <a:gd name="connsiteX3" fmla="*/ 567513 w 642626"/>
              <a:gd name="connsiteY3" fmla="*/ 585566 h 627153"/>
              <a:gd name="connsiteX4" fmla="*/ 10874 w 642626"/>
              <a:gd name="connsiteY4" fmla="*/ 548188 h 627153"/>
              <a:gd name="connsiteX5" fmla="*/ 36507 w 642626"/>
              <a:gd name="connsiteY5" fmla="*/ 99963 h 627153"/>
              <a:gd name="connsiteX0" fmla="*/ 101940 w 641803"/>
              <a:gd name="connsiteY0" fmla="*/ 32533 h 629209"/>
              <a:gd name="connsiteX1" fmla="*/ 545294 w 641803"/>
              <a:gd name="connsiteY1" fmla="*/ 33410 h 629209"/>
              <a:gd name="connsiteX2" fmla="*/ 633532 w 641803"/>
              <a:gd name="connsiteY2" fmla="*/ 304935 h 629209"/>
              <a:gd name="connsiteX3" fmla="*/ 567513 w 641803"/>
              <a:gd name="connsiteY3" fmla="*/ 587622 h 629209"/>
              <a:gd name="connsiteX4" fmla="*/ 10874 w 641803"/>
              <a:gd name="connsiteY4" fmla="*/ 550244 h 629209"/>
              <a:gd name="connsiteX5" fmla="*/ 36507 w 641803"/>
              <a:gd name="connsiteY5" fmla="*/ 102019 h 629209"/>
              <a:gd name="connsiteX0" fmla="*/ 93785 w 633648"/>
              <a:gd name="connsiteY0" fmla="*/ 32533 h 629209"/>
              <a:gd name="connsiteX1" fmla="*/ 537139 w 633648"/>
              <a:gd name="connsiteY1" fmla="*/ 33410 h 629209"/>
              <a:gd name="connsiteX2" fmla="*/ 625377 w 633648"/>
              <a:gd name="connsiteY2" fmla="*/ 304935 h 629209"/>
              <a:gd name="connsiteX3" fmla="*/ 559358 w 633648"/>
              <a:gd name="connsiteY3" fmla="*/ 587622 h 629209"/>
              <a:gd name="connsiteX4" fmla="*/ 2719 w 633648"/>
              <a:gd name="connsiteY4" fmla="*/ 550244 h 629209"/>
              <a:gd name="connsiteX5" fmla="*/ 28352 w 633648"/>
              <a:gd name="connsiteY5" fmla="*/ 102019 h 629209"/>
              <a:gd name="connsiteX0" fmla="*/ 103603 w 643466"/>
              <a:gd name="connsiteY0" fmla="*/ 32533 h 629209"/>
              <a:gd name="connsiteX1" fmla="*/ 546957 w 643466"/>
              <a:gd name="connsiteY1" fmla="*/ 33410 h 629209"/>
              <a:gd name="connsiteX2" fmla="*/ 635195 w 643466"/>
              <a:gd name="connsiteY2" fmla="*/ 304935 h 629209"/>
              <a:gd name="connsiteX3" fmla="*/ 569176 w 643466"/>
              <a:gd name="connsiteY3" fmla="*/ 587622 h 629209"/>
              <a:gd name="connsiteX4" fmla="*/ 12537 w 643466"/>
              <a:gd name="connsiteY4" fmla="*/ 550244 h 629209"/>
              <a:gd name="connsiteX5" fmla="*/ 4334 w 643466"/>
              <a:gd name="connsiteY5" fmla="*/ 102019 h 629209"/>
              <a:gd name="connsiteX0" fmla="*/ 103603 w 643466"/>
              <a:gd name="connsiteY0" fmla="*/ 32533 h 613248"/>
              <a:gd name="connsiteX1" fmla="*/ 546957 w 643466"/>
              <a:gd name="connsiteY1" fmla="*/ 33410 h 613248"/>
              <a:gd name="connsiteX2" fmla="*/ 635195 w 643466"/>
              <a:gd name="connsiteY2" fmla="*/ 304935 h 613248"/>
              <a:gd name="connsiteX3" fmla="*/ 569176 w 643466"/>
              <a:gd name="connsiteY3" fmla="*/ 587622 h 613248"/>
              <a:gd name="connsiteX4" fmla="*/ 12537 w 643466"/>
              <a:gd name="connsiteY4" fmla="*/ 518643 h 613248"/>
              <a:gd name="connsiteX5" fmla="*/ 4334 w 643466"/>
              <a:gd name="connsiteY5" fmla="*/ 102019 h 613248"/>
              <a:gd name="connsiteX0" fmla="*/ 103603 w 622280"/>
              <a:gd name="connsiteY0" fmla="*/ 51723 h 632438"/>
              <a:gd name="connsiteX1" fmla="*/ 546957 w 622280"/>
              <a:gd name="connsiteY1" fmla="*/ 52600 h 632438"/>
              <a:gd name="connsiteX2" fmla="*/ 569176 w 622280"/>
              <a:gd name="connsiteY2" fmla="*/ 606812 h 632438"/>
              <a:gd name="connsiteX3" fmla="*/ 12537 w 622280"/>
              <a:gd name="connsiteY3" fmla="*/ 537833 h 632438"/>
              <a:gd name="connsiteX4" fmla="*/ 4334 w 622280"/>
              <a:gd name="connsiteY4" fmla="*/ 121209 h 632438"/>
              <a:gd name="connsiteX0" fmla="*/ 103603 w 640916"/>
              <a:gd name="connsiteY0" fmla="*/ 51277 h 628066"/>
              <a:gd name="connsiteX1" fmla="*/ 546957 w 640916"/>
              <a:gd name="connsiteY1" fmla="*/ 52154 h 628066"/>
              <a:gd name="connsiteX2" fmla="*/ 595444 w 640916"/>
              <a:gd name="connsiteY2" fmla="*/ 600046 h 628066"/>
              <a:gd name="connsiteX3" fmla="*/ 12537 w 640916"/>
              <a:gd name="connsiteY3" fmla="*/ 537387 h 628066"/>
              <a:gd name="connsiteX4" fmla="*/ 4334 w 640916"/>
              <a:gd name="connsiteY4" fmla="*/ 120763 h 628066"/>
              <a:gd name="connsiteX0" fmla="*/ 103603 w 629940"/>
              <a:gd name="connsiteY0" fmla="*/ 26437 h 603226"/>
              <a:gd name="connsiteX1" fmla="*/ 546957 w 629940"/>
              <a:gd name="connsiteY1" fmla="*/ 27314 h 603226"/>
              <a:gd name="connsiteX2" fmla="*/ 595444 w 629940"/>
              <a:gd name="connsiteY2" fmla="*/ 575206 h 603226"/>
              <a:gd name="connsiteX3" fmla="*/ 12537 w 629940"/>
              <a:gd name="connsiteY3" fmla="*/ 512547 h 603226"/>
              <a:gd name="connsiteX4" fmla="*/ 4334 w 629940"/>
              <a:gd name="connsiteY4" fmla="*/ 95923 h 603226"/>
              <a:gd name="connsiteX0" fmla="*/ 103603 w 651443"/>
              <a:gd name="connsiteY0" fmla="*/ 20041 h 614843"/>
              <a:gd name="connsiteX1" fmla="*/ 608249 w 651443"/>
              <a:gd name="connsiteY1" fmla="*/ 39879 h 614843"/>
              <a:gd name="connsiteX2" fmla="*/ 595444 w 651443"/>
              <a:gd name="connsiteY2" fmla="*/ 568810 h 614843"/>
              <a:gd name="connsiteX3" fmla="*/ 12537 w 651443"/>
              <a:gd name="connsiteY3" fmla="*/ 506151 h 614843"/>
              <a:gd name="connsiteX4" fmla="*/ 4334 w 651443"/>
              <a:gd name="connsiteY4" fmla="*/ 89527 h 614843"/>
              <a:gd name="connsiteX0" fmla="*/ 103603 w 640788"/>
              <a:gd name="connsiteY0" fmla="*/ 20041 h 614843"/>
              <a:gd name="connsiteX1" fmla="*/ 581981 w 640788"/>
              <a:gd name="connsiteY1" fmla="*/ 39879 h 614843"/>
              <a:gd name="connsiteX2" fmla="*/ 595444 w 640788"/>
              <a:gd name="connsiteY2" fmla="*/ 568810 h 614843"/>
              <a:gd name="connsiteX3" fmla="*/ 12537 w 640788"/>
              <a:gd name="connsiteY3" fmla="*/ 506151 h 614843"/>
              <a:gd name="connsiteX4" fmla="*/ 4334 w 640788"/>
              <a:gd name="connsiteY4" fmla="*/ 89527 h 614843"/>
              <a:gd name="connsiteX0" fmla="*/ 103603 w 673655"/>
              <a:gd name="connsiteY0" fmla="*/ 38763 h 618146"/>
              <a:gd name="connsiteX1" fmla="*/ 581981 w 673655"/>
              <a:gd name="connsiteY1" fmla="*/ 58601 h 618146"/>
              <a:gd name="connsiteX2" fmla="*/ 621713 w 673655"/>
              <a:gd name="connsiteY2" fmla="*/ 562250 h 618146"/>
              <a:gd name="connsiteX3" fmla="*/ 12537 w 673655"/>
              <a:gd name="connsiteY3" fmla="*/ 524873 h 618146"/>
              <a:gd name="connsiteX4" fmla="*/ 4334 w 673655"/>
              <a:gd name="connsiteY4" fmla="*/ 108249 h 618146"/>
              <a:gd name="connsiteX0" fmla="*/ 103603 w 654750"/>
              <a:gd name="connsiteY0" fmla="*/ 38763 h 605787"/>
              <a:gd name="connsiteX1" fmla="*/ 581981 w 654750"/>
              <a:gd name="connsiteY1" fmla="*/ 58601 h 605787"/>
              <a:gd name="connsiteX2" fmla="*/ 621713 w 654750"/>
              <a:gd name="connsiteY2" fmla="*/ 562250 h 605787"/>
              <a:gd name="connsiteX3" fmla="*/ 12537 w 654750"/>
              <a:gd name="connsiteY3" fmla="*/ 524873 h 605787"/>
              <a:gd name="connsiteX4" fmla="*/ 4334 w 654750"/>
              <a:gd name="connsiteY4" fmla="*/ 108249 h 605787"/>
              <a:gd name="connsiteX0" fmla="*/ 103603 w 643734"/>
              <a:gd name="connsiteY0" fmla="*/ 31800 h 598824"/>
              <a:gd name="connsiteX1" fmla="*/ 581981 w 643734"/>
              <a:gd name="connsiteY1" fmla="*/ 51638 h 598824"/>
              <a:gd name="connsiteX2" fmla="*/ 621713 w 643734"/>
              <a:gd name="connsiteY2" fmla="*/ 555287 h 598824"/>
              <a:gd name="connsiteX3" fmla="*/ 12537 w 643734"/>
              <a:gd name="connsiteY3" fmla="*/ 517910 h 598824"/>
              <a:gd name="connsiteX4" fmla="*/ 4334 w 643734"/>
              <a:gd name="connsiteY4" fmla="*/ 101286 h 598824"/>
              <a:gd name="connsiteX0" fmla="*/ 103603 w 643734"/>
              <a:gd name="connsiteY0" fmla="*/ 24551 h 591575"/>
              <a:gd name="connsiteX1" fmla="*/ 581981 w 643734"/>
              <a:gd name="connsiteY1" fmla="*/ 44389 h 591575"/>
              <a:gd name="connsiteX2" fmla="*/ 621713 w 643734"/>
              <a:gd name="connsiteY2" fmla="*/ 548038 h 591575"/>
              <a:gd name="connsiteX3" fmla="*/ 12537 w 643734"/>
              <a:gd name="connsiteY3" fmla="*/ 510661 h 591575"/>
              <a:gd name="connsiteX4" fmla="*/ 4334 w 643734"/>
              <a:gd name="connsiteY4" fmla="*/ 94037 h 591575"/>
              <a:gd name="connsiteX0" fmla="*/ 103603 w 643734"/>
              <a:gd name="connsiteY0" fmla="*/ 20135 h 587159"/>
              <a:gd name="connsiteX1" fmla="*/ 581981 w 643734"/>
              <a:gd name="connsiteY1" fmla="*/ 39973 h 587159"/>
              <a:gd name="connsiteX2" fmla="*/ 621713 w 643734"/>
              <a:gd name="connsiteY2" fmla="*/ 543622 h 587159"/>
              <a:gd name="connsiteX3" fmla="*/ 12537 w 643734"/>
              <a:gd name="connsiteY3" fmla="*/ 506245 h 587159"/>
              <a:gd name="connsiteX4" fmla="*/ 4334 w 643734"/>
              <a:gd name="connsiteY4" fmla="*/ 89621 h 587159"/>
              <a:gd name="connsiteX0" fmla="*/ 51067 w 657504"/>
              <a:gd name="connsiteY0" fmla="*/ 31623 h 592327"/>
              <a:gd name="connsiteX1" fmla="*/ 581981 w 657504"/>
              <a:gd name="connsiteY1" fmla="*/ 45141 h 592327"/>
              <a:gd name="connsiteX2" fmla="*/ 621713 w 657504"/>
              <a:gd name="connsiteY2" fmla="*/ 548790 h 592327"/>
              <a:gd name="connsiteX3" fmla="*/ 12537 w 657504"/>
              <a:gd name="connsiteY3" fmla="*/ 511413 h 592327"/>
              <a:gd name="connsiteX4" fmla="*/ 4334 w 657504"/>
              <a:gd name="connsiteY4" fmla="*/ 94789 h 592327"/>
              <a:gd name="connsiteX0" fmla="*/ 51067 w 676118"/>
              <a:gd name="connsiteY0" fmla="*/ 31623 h 604686"/>
              <a:gd name="connsiteX1" fmla="*/ 581981 w 676118"/>
              <a:gd name="connsiteY1" fmla="*/ 45141 h 604686"/>
              <a:gd name="connsiteX2" fmla="*/ 621713 w 676118"/>
              <a:gd name="connsiteY2" fmla="*/ 548790 h 604686"/>
              <a:gd name="connsiteX3" fmla="*/ 12537 w 676118"/>
              <a:gd name="connsiteY3" fmla="*/ 511413 h 604686"/>
              <a:gd name="connsiteX4" fmla="*/ 4334 w 676118"/>
              <a:gd name="connsiteY4" fmla="*/ 94789 h 604686"/>
              <a:gd name="connsiteX0" fmla="*/ 51067 w 659741"/>
              <a:gd name="connsiteY0" fmla="*/ 18182 h 591245"/>
              <a:gd name="connsiteX1" fmla="*/ 581981 w 659741"/>
              <a:gd name="connsiteY1" fmla="*/ 31700 h 591245"/>
              <a:gd name="connsiteX2" fmla="*/ 621713 w 659741"/>
              <a:gd name="connsiteY2" fmla="*/ 535349 h 591245"/>
              <a:gd name="connsiteX3" fmla="*/ 12537 w 659741"/>
              <a:gd name="connsiteY3" fmla="*/ 497972 h 591245"/>
              <a:gd name="connsiteX4" fmla="*/ 4334 w 659741"/>
              <a:gd name="connsiteY4" fmla="*/ 81348 h 591245"/>
              <a:gd name="connsiteX0" fmla="*/ 51067 w 671131"/>
              <a:gd name="connsiteY0" fmla="*/ 18182 h 591245"/>
              <a:gd name="connsiteX1" fmla="*/ 617005 w 671131"/>
              <a:gd name="connsiteY1" fmla="*/ 31700 h 591245"/>
              <a:gd name="connsiteX2" fmla="*/ 621713 w 671131"/>
              <a:gd name="connsiteY2" fmla="*/ 535349 h 591245"/>
              <a:gd name="connsiteX3" fmla="*/ 12537 w 671131"/>
              <a:gd name="connsiteY3" fmla="*/ 497972 h 591245"/>
              <a:gd name="connsiteX4" fmla="*/ 4334 w 671131"/>
              <a:gd name="connsiteY4" fmla="*/ 81348 h 591245"/>
              <a:gd name="connsiteX0" fmla="*/ 51067 w 648099"/>
              <a:gd name="connsiteY0" fmla="*/ 18182 h 578886"/>
              <a:gd name="connsiteX1" fmla="*/ 617005 w 648099"/>
              <a:gd name="connsiteY1" fmla="*/ 31700 h 578886"/>
              <a:gd name="connsiteX2" fmla="*/ 621713 w 648099"/>
              <a:gd name="connsiteY2" fmla="*/ 535349 h 578886"/>
              <a:gd name="connsiteX3" fmla="*/ 12537 w 648099"/>
              <a:gd name="connsiteY3" fmla="*/ 497972 h 578886"/>
              <a:gd name="connsiteX4" fmla="*/ 4334 w 648099"/>
              <a:gd name="connsiteY4" fmla="*/ 81348 h 578886"/>
              <a:gd name="connsiteX0" fmla="*/ 51067 w 648099"/>
              <a:gd name="connsiteY0" fmla="*/ 18182 h 565791"/>
              <a:gd name="connsiteX1" fmla="*/ 617005 w 648099"/>
              <a:gd name="connsiteY1" fmla="*/ 31700 h 565791"/>
              <a:gd name="connsiteX2" fmla="*/ 621713 w 648099"/>
              <a:gd name="connsiteY2" fmla="*/ 535349 h 565791"/>
              <a:gd name="connsiteX3" fmla="*/ 12537 w 648099"/>
              <a:gd name="connsiteY3" fmla="*/ 497972 h 565791"/>
              <a:gd name="connsiteX4" fmla="*/ 4334 w 648099"/>
              <a:gd name="connsiteY4" fmla="*/ 81348 h 565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7" name="PA_矩形 216"/>
          <p:cNvSpPr/>
          <p:nvPr>
            <p:custDataLst>
              <p:tags r:id="rId5"/>
            </p:custDataLst>
          </p:nvPr>
        </p:nvSpPr>
        <p:spPr>
          <a:xfrm>
            <a:off x="1266686" y="3088205"/>
            <a:ext cx="1774926" cy="697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27" name="PA_文本框 226"/>
          <p:cNvSpPr txBox="1"/>
          <p:nvPr>
            <p:custDataLst>
              <p:tags r:id="rId6"/>
            </p:custDataLst>
          </p:nvPr>
        </p:nvSpPr>
        <p:spPr>
          <a:xfrm>
            <a:off x="1354526" y="2760346"/>
            <a:ext cx="1687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8" name="PA_椭圆 31"/>
          <p:cNvSpPr/>
          <p:nvPr>
            <p:custDataLst>
              <p:tags r:id="rId7"/>
            </p:custDataLst>
          </p:nvPr>
        </p:nvSpPr>
        <p:spPr>
          <a:xfrm>
            <a:off x="3482453" y="2656819"/>
            <a:ext cx="2198519" cy="1248725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" fmla="*/ 328247 w 656494"/>
              <a:gd name="connsiteY0" fmla="*/ 0 h 633046"/>
              <a:gd name="connsiteX1" fmla="*/ 656494 w 656494"/>
              <a:gd name="connsiteY1" fmla="*/ 316523 h 633046"/>
              <a:gd name="connsiteX2" fmla="*/ 328247 w 656494"/>
              <a:gd name="connsiteY2" fmla="*/ 633046 h 633046"/>
              <a:gd name="connsiteX3" fmla="*/ 0 w 656494"/>
              <a:gd name="connsiteY3" fmla="*/ 316523 h 633046"/>
              <a:gd name="connsiteX4" fmla="*/ 419687 w 656494"/>
              <a:gd name="connsiteY4" fmla="*/ 91440 h 633046"/>
              <a:gd name="connsiteX0" fmla="*/ 402964 w 731211"/>
              <a:gd name="connsiteY0" fmla="*/ 0 h 633046"/>
              <a:gd name="connsiteX1" fmla="*/ 731211 w 731211"/>
              <a:gd name="connsiteY1" fmla="*/ 316523 h 633046"/>
              <a:gd name="connsiteX2" fmla="*/ 402964 w 731211"/>
              <a:gd name="connsiteY2" fmla="*/ 633046 h 633046"/>
              <a:gd name="connsiteX3" fmla="*/ 74717 w 731211"/>
              <a:gd name="connsiteY3" fmla="*/ 316523 h 633046"/>
              <a:gd name="connsiteX4" fmla="*/ 161895 w 731211"/>
              <a:gd name="connsiteY4" fmla="*/ 152400 h 633046"/>
              <a:gd name="connsiteX0" fmla="*/ 353700 w 681947"/>
              <a:gd name="connsiteY0" fmla="*/ 0 h 633046"/>
              <a:gd name="connsiteX1" fmla="*/ 681947 w 681947"/>
              <a:gd name="connsiteY1" fmla="*/ 316523 h 633046"/>
              <a:gd name="connsiteX2" fmla="*/ 353700 w 681947"/>
              <a:gd name="connsiteY2" fmla="*/ 633046 h 633046"/>
              <a:gd name="connsiteX3" fmla="*/ 25453 w 681947"/>
              <a:gd name="connsiteY3" fmla="*/ 316523 h 633046"/>
              <a:gd name="connsiteX4" fmla="*/ 112631 w 681947"/>
              <a:gd name="connsiteY4" fmla="*/ 152400 h 633046"/>
              <a:gd name="connsiteX0" fmla="*/ 341249 w 669496"/>
              <a:gd name="connsiteY0" fmla="*/ 0 h 633046"/>
              <a:gd name="connsiteX1" fmla="*/ 669496 w 669496"/>
              <a:gd name="connsiteY1" fmla="*/ 316523 h 633046"/>
              <a:gd name="connsiteX2" fmla="*/ 341249 w 669496"/>
              <a:gd name="connsiteY2" fmla="*/ 633046 h 633046"/>
              <a:gd name="connsiteX3" fmla="*/ 13002 w 669496"/>
              <a:gd name="connsiteY3" fmla="*/ 316523 h 633046"/>
              <a:gd name="connsiteX4" fmla="*/ 100180 w 669496"/>
              <a:gd name="connsiteY4" fmla="*/ 152400 h 633046"/>
              <a:gd name="connsiteX0" fmla="*/ 347951 w 676198"/>
              <a:gd name="connsiteY0" fmla="*/ 0 h 633046"/>
              <a:gd name="connsiteX1" fmla="*/ 676198 w 676198"/>
              <a:gd name="connsiteY1" fmla="*/ 316523 h 633046"/>
              <a:gd name="connsiteX2" fmla="*/ 347951 w 676198"/>
              <a:gd name="connsiteY2" fmla="*/ 633046 h 633046"/>
              <a:gd name="connsiteX3" fmla="*/ 19704 w 676198"/>
              <a:gd name="connsiteY3" fmla="*/ 316523 h 633046"/>
              <a:gd name="connsiteX4" fmla="*/ 79173 w 676198"/>
              <a:gd name="connsiteY4" fmla="*/ 113607 h 633046"/>
              <a:gd name="connsiteX0" fmla="*/ 333371 w 661618"/>
              <a:gd name="connsiteY0" fmla="*/ 0 h 633046"/>
              <a:gd name="connsiteX1" fmla="*/ 661618 w 661618"/>
              <a:gd name="connsiteY1" fmla="*/ 316523 h 633046"/>
              <a:gd name="connsiteX2" fmla="*/ 333371 w 661618"/>
              <a:gd name="connsiteY2" fmla="*/ 633046 h 633046"/>
              <a:gd name="connsiteX3" fmla="*/ 5124 w 661618"/>
              <a:gd name="connsiteY3" fmla="*/ 316523 h 633046"/>
              <a:gd name="connsiteX4" fmla="*/ 64593 w 661618"/>
              <a:gd name="connsiteY4" fmla="*/ 113607 h 633046"/>
              <a:gd name="connsiteX0" fmla="*/ 178200 w 661618"/>
              <a:gd name="connsiteY0" fmla="*/ 0 h 583170"/>
              <a:gd name="connsiteX1" fmla="*/ 661618 w 661618"/>
              <a:gd name="connsiteY1" fmla="*/ 266647 h 583170"/>
              <a:gd name="connsiteX2" fmla="*/ 333371 w 661618"/>
              <a:gd name="connsiteY2" fmla="*/ 583170 h 583170"/>
              <a:gd name="connsiteX3" fmla="*/ 5124 w 661618"/>
              <a:gd name="connsiteY3" fmla="*/ 266647 h 583170"/>
              <a:gd name="connsiteX4" fmla="*/ 64593 w 661618"/>
              <a:gd name="connsiteY4" fmla="*/ 63731 h 583170"/>
              <a:gd name="connsiteX0" fmla="*/ 178200 w 662133"/>
              <a:gd name="connsiteY0" fmla="*/ 66578 h 649748"/>
              <a:gd name="connsiteX1" fmla="*/ 412660 w 662133"/>
              <a:gd name="connsiteY1" fmla="*/ 10947 h 649748"/>
              <a:gd name="connsiteX2" fmla="*/ 661618 w 662133"/>
              <a:gd name="connsiteY2" fmla="*/ 333225 h 649748"/>
              <a:gd name="connsiteX3" fmla="*/ 333371 w 662133"/>
              <a:gd name="connsiteY3" fmla="*/ 649748 h 649748"/>
              <a:gd name="connsiteX4" fmla="*/ 5124 w 662133"/>
              <a:gd name="connsiteY4" fmla="*/ 333225 h 649748"/>
              <a:gd name="connsiteX5" fmla="*/ 64593 w 662133"/>
              <a:gd name="connsiteY5" fmla="*/ 130309 h 649748"/>
              <a:gd name="connsiteX0" fmla="*/ 178200 w 662148"/>
              <a:gd name="connsiteY0" fmla="*/ 66578 h 649748"/>
              <a:gd name="connsiteX1" fmla="*/ 412660 w 662148"/>
              <a:gd name="connsiteY1" fmla="*/ 10947 h 649748"/>
              <a:gd name="connsiteX2" fmla="*/ 661618 w 662148"/>
              <a:gd name="connsiteY2" fmla="*/ 333225 h 649748"/>
              <a:gd name="connsiteX3" fmla="*/ 333371 w 662148"/>
              <a:gd name="connsiteY3" fmla="*/ 649748 h 649748"/>
              <a:gd name="connsiteX4" fmla="*/ 5124 w 662148"/>
              <a:gd name="connsiteY4" fmla="*/ 333225 h 649748"/>
              <a:gd name="connsiteX5" fmla="*/ 64593 w 662148"/>
              <a:gd name="connsiteY5" fmla="*/ 130309 h 649748"/>
              <a:gd name="connsiteX0" fmla="*/ 178200 w 662148"/>
              <a:gd name="connsiteY0" fmla="*/ 61032 h 644202"/>
              <a:gd name="connsiteX1" fmla="*/ 412660 w 662148"/>
              <a:gd name="connsiteY1" fmla="*/ 5401 h 644202"/>
              <a:gd name="connsiteX2" fmla="*/ 661618 w 662148"/>
              <a:gd name="connsiteY2" fmla="*/ 327679 h 644202"/>
              <a:gd name="connsiteX3" fmla="*/ 333371 w 662148"/>
              <a:gd name="connsiteY3" fmla="*/ 644202 h 644202"/>
              <a:gd name="connsiteX4" fmla="*/ 5124 w 662148"/>
              <a:gd name="connsiteY4" fmla="*/ 327679 h 644202"/>
              <a:gd name="connsiteX5" fmla="*/ 64593 w 662148"/>
              <a:gd name="connsiteY5" fmla="*/ 124763 h 644202"/>
              <a:gd name="connsiteX0" fmla="*/ 178200 w 662148"/>
              <a:gd name="connsiteY0" fmla="*/ 75865 h 659035"/>
              <a:gd name="connsiteX1" fmla="*/ 168819 w 662148"/>
              <a:gd name="connsiteY1" fmla="*/ 31317 h 659035"/>
              <a:gd name="connsiteX2" fmla="*/ 412660 w 662148"/>
              <a:gd name="connsiteY2" fmla="*/ 20234 h 659035"/>
              <a:gd name="connsiteX3" fmla="*/ 661618 w 662148"/>
              <a:gd name="connsiteY3" fmla="*/ 342512 h 659035"/>
              <a:gd name="connsiteX4" fmla="*/ 333371 w 662148"/>
              <a:gd name="connsiteY4" fmla="*/ 659035 h 659035"/>
              <a:gd name="connsiteX5" fmla="*/ 5124 w 662148"/>
              <a:gd name="connsiteY5" fmla="*/ 342512 h 659035"/>
              <a:gd name="connsiteX6" fmla="*/ 64593 w 662148"/>
              <a:gd name="connsiteY6" fmla="*/ 139596 h 659035"/>
              <a:gd name="connsiteX0" fmla="*/ 178200 w 662148"/>
              <a:gd name="connsiteY0" fmla="*/ 68901 h 652071"/>
              <a:gd name="connsiteX1" fmla="*/ 130026 w 662148"/>
              <a:gd name="connsiteY1" fmla="*/ 68688 h 652071"/>
              <a:gd name="connsiteX2" fmla="*/ 412660 w 662148"/>
              <a:gd name="connsiteY2" fmla="*/ 13270 h 652071"/>
              <a:gd name="connsiteX3" fmla="*/ 661618 w 662148"/>
              <a:gd name="connsiteY3" fmla="*/ 335548 h 652071"/>
              <a:gd name="connsiteX4" fmla="*/ 333371 w 662148"/>
              <a:gd name="connsiteY4" fmla="*/ 652071 h 652071"/>
              <a:gd name="connsiteX5" fmla="*/ 5124 w 662148"/>
              <a:gd name="connsiteY5" fmla="*/ 335548 h 652071"/>
              <a:gd name="connsiteX6" fmla="*/ 64593 w 662148"/>
              <a:gd name="connsiteY6" fmla="*/ 132632 h 652071"/>
              <a:gd name="connsiteX0" fmla="*/ 178200 w 662220"/>
              <a:gd name="connsiteY0" fmla="*/ 68901 h 652071"/>
              <a:gd name="connsiteX1" fmla="*/ 130026 w 662220"/>
              <a:gd name="connsiteY1" fmla="*/ 68688 h 652071"/>
              <a:gd name="connsiteX2" fmla="*/ 412660 w 662220"/>
              <a:gd name="connsiteY2" fmla="*/ 13270 h 652071"/>
              <a:gd name="connsiteX3" fmla="*/ 661618 w 662220"/>
              <a:gd name="connsiteY3" fmla="*/ 335548 h 652071"/>
              <a:gd name="connsiteX4" fmla="*/ 333371 w 662220"/>
              <a:gd name="connsiteY4" fmla="*/ 652071 h 652071"/>
              <a:gd name="connsiteX5" fmla="*/ 5124 w 662220"/>
              <a:gd name="connsiteY5" fmla="*/ 335548 h 652071"/>
              <a:gd name="connsiteX6" fmla="*/ 64593 w 662220"/>
              <a:gd name="connsiteY6" fmla="*/ 132632 h 652071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6252 w 660272"/>
              <a:gd name="connsiteY0" fmla="*/ 58449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272"/>
              <a:gd name="connsiteY0" fmla="*/ 30740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191"/>
              <a:gd name="connsiteY0" fmla="*/ 41069 h 651948"/>
              <a:gd name="connsiteX1" fmla="*/ 161329 w 660191"/>
              <a:gd name="connsiteY1" fmla="*/ 63023 h 651948"/>
              <a:gd name="connsiteX2" fmla="*/ 410712 w 660191"/>
              <a:gd name="connsiteY2" fmla="*/ 13147 h 651948"/>
              <a:gd name="connsiteX3" fmla="*/ 659670 w 660191"/>
              <a:gd name="connsiteY3" fmla="*/ 335425 h 651948"/>
              <a:gd name="connsiteX4" fmla="*/ 331423 w 660191"/>
              <a:gd name="connsiteY4" fmla="*/ 651948 h 651948"/>
              <a:gd name="connsiteX5" fmla="*/ 3176 w 660191"/>
              <a:gd name="connsiteY5" fmla="*/ 335425 h 651948"/>
              <a:gd name="connsiteX6" fmla="*/ 62645 w 660191"/>
              <a:gd name="connsiteY6" fmla="*/ 132509 h 651948"/>
              <a:gd name="connsiteX0" fmla="*/ 253837 w 660897"/>
              <a:gd name="connsiteY0" fmla="*/ 45475 h 656354"/>
              <a:gd name="connsiteX1" fmla="*/ 161329 w 660897"/>
              <a:gd name="connsiteY1" fmla="*/ 67429 h 656354"/>
              <a:gd name="connsiteX2" fmla="*/ 410712 w 660897"/>
              <a:gd name="connsiteY2" fmla="*/ 17553 h 656354"/>
              <a:gd name="connsiteX3" fmla="*/ 659670 w 660897"/>
              <a:gd name="connsiteY3" fmla="*/ 339831 h 656354"/>
              <a:gd name="connsiteX4" fmla="*/ 331423 w 660897"/>
              <a:gd name="connsiteY4" fmla="*/ 656354 h 656354"/>
              <a:gd name="connsiteX5" fmla="*/ 3176 w 660897"/>
              <a:gd name="connsiteY5" fmla="*/ 339831 h 656354"/>
              <a:gd name="connsiteX6" fmla="*/ 62645 w 660897"/>
              <a:gd name="connsiteY6" fmla="*/ 136915 h 656354"/>
              <a:gd name="connsiteX0" fmla="*/ 253837 w 660406"/>
              <a:gd name="connsiteY0" fmla="*/ 41070 h 651949"/>
              <a:gd name="connsiteX1" fmla="*/ 161329 w 660406"/>
              <a:gd name="connsiteY1" fmla="*/ 63024 h 651949"/>
              <a:gd name="connsiteX2" fmla="*/ 410712 w 660406"/>
              <a:gd name="connsiteY2" fmla="*/ 13148 h 651949"/>
              <a:gd name="connsiteX3" fmla="*/ 659670 w 660406"/>
              <a:gd name="connsiteY3" fmla="*/ 335426 h 651949"/>
              <a:gd name="connsiteX4" fmla="*/ 331423 w 660406"/>
              <a:gd name="connsiteY4" fmla="*/ 651949 h 651949"/>
              <a:gd name="connsiteX5" fmla="*/ 3176 w 660406"/>
              <a:gd name="connsiteY5" fmla="*/ 335426 h 651949"/>
              <a:gd name="connsiteX6" fmla="*/ 62645 w 660406"/>
              <a:gd name="connsiteY6" fmla="*/ 132510 h 651949"/>
              <a:gd name="connsiteX0" fmla="*/ 161329 w 660406"/>
              <a:gd name="connsiteY0" fmla="*/ 63024 h 651949"/>
              <a:gd name="connsiteX1" fmla="*/ 410712 w 660406"/>
              <a:gd name="connsiteY1" fmla="*/ 13148 h 651949"/>
              <a:gd name="connsiteX2" fmla="*/ 659670 w 660406"/>
              <a:gd name="connsiteY2" fmla="*/ 335426 h 651949"/>
              <a:gd name="connsiteX3" fmla="*/ 331423 w 660406"/>
              <a:gd name="connsiteY3" fmla="*/ 651949 h 651949"/>
              <a:gd name="connsiteX4" fmla="*/ 3176 w 660406"/>
              <a:gd name="connsiteY4" fmla="*/ 335426 h 651949"/>
              <a:gd name="connsiteX5" fmla="*/ 62645 w 660406"/>
              <a:gd name="connsiteY5" fmla="*/ 132510 h 651949"/>
              <a:gd name="connsiteX0" fmla="*/ 128078 w 660207"/>
              <a:gd name="connsiteY0" fmla="*/ 63024 h 651949"/>
              <a:gd name="connsiteX1" fmla="*/ 410712 w 660207"/>
              <a:gd name="connsiteY1" fmla="*/ 13148 h 651949"/>
              <a:gd name="connsiteX2" fmla="*/ 659670 w 660207"/>
              <a:gd name="connsiteY2" fmla="*/ 335426 h 651949"/>
              <a:gd name="connsiteX3" fmla="*/ 331423 w 660207"/>
              <a:gd name="connsiteY3" fmla="*/ 651949 h 651949"/>
              <a:gd name="connsiteX4" fmla="*/ 3176 w 660207"/>
              <a:gd name="connsiteY4" fmla="*/ 335426 h 651949"/>
              <a:gd name="connsiteX5" fmla="*/ 62645 w 660207"/>
              <a:gd name="connsiteY5" fmla="*/ 132510 h 651949"/>
              <a:gd name="connsiteX0" fmla="*/ 128078 w 660438"/>
              <a:gd name="connsiteY0" fmla="*/ 60888 h 649813"/>
              <a:gd name="connsiteX1" fmla="*/ 410712 w 660438"/>
              <a:gd name="connsiteY1" fmla="*/ 11012 h 649813"/>
              <a:gd name="connsiteX2" fmla="*/ 659670 w 660438"/>
              <a:gd name="connsiteY2" fmla="*/ 333290 h 649813"/>
              <a:gd name="connsiteX3" fmla="*/ 331423 w 660438"/>
              <a:gd name="connsiteY3" fmla="*/ 649813 h 649813"/>
              <a:gd name="connsiteX4" fmla="*/ 3176 w 660438"/>
              <a:gd name="connsiteY4" fmla="*/ 333290 h 649813"/>
              <a:gd name="connsiteX5" fmla="*/ 62645 w 660438"/>
              <a:gd name="connsiteY5" fmla="*/ 130374 h 649813"/>
              <a:gd name="connsiteX0" fmla="*/ 128078 w 660438"/>
              <a:gd name="connsiteY0" fmla="*/ 64927 h 653852"/>
              <a:gd name="connsiteX1" fmla="*/ 410712 w 660438"/>
              <a:gd name="connsiteY1" fmla="*/ 15051 h 653852"/>
              <a:gd name="connsiteX2" fmla="*/ 659670 w 660438"/>
              <a:gd name="connsiteY2" fmla="*/ 337329 h 653852"/>
              <a:gd name="connsiteX3" fmla="*/ 331423 w 660438"/>
              <a:gd name="connsiteY3" fmla="*/ 653852 h 653852"/>
              <a:gd name="connsiteX4" fmla="*/ 3176 w 660438"/>
              <a:gd name="connsiteY4" fmla="*/ 337329 h 653852"/>
              <a:gd name="connsiteX5" fmla="*/ 62645 w 660438"/>
              <a:gd name="connsiteY5" fmla="*/ 134413 h 653852"/>
              <a:gd name="connsiteX0" fmla="*/ 128078 w 687378"/>
              <a:gd name="connsiteY0" fmla="*/ 58090 h 647015"/>
              <a:gd name="connsiteX1" fmla="*/ 571432 w 687378"/>
              <a:gd name="connsiteY1" fmla="*/ 16673 h 647015"/>
              <a:gd name="connsiteX2" fmla="*/ 659670 w 687378"/>
              <a:gd name="connsiteY2" fmla="*/ 330492 h 647015"/>
              <a:gd name="connsiteX3" fmla="*/ 331423 w 687378"/>
              <a:gd name="connsiteY3" fmla="*/ 647015 h 647015"/>
              <a:gd name="connsiteX4" fmla="*/ 3176 w 687378"/>
              <a:gd name="connsiteY4" fmla="*/ 330492 h 647015"/>
              <a:gd name="connsiteX5" fmla="*/ 62645 w 687378"/>
              <a:gd name="connsiteY5" fmla="*/ 127576 h 647015"/>
              <a:gd name="connsiteX0" fmla="*/ 128078 w 677145"/>
              <a:gd name="connsiteY0" fmla="*/ 58090 h 663933"/>
              <a:gd name="connsiteX1" fmla="*/ 571432 w 677145"/>
              <a:gd name="connsiteY1" fmla="*/ 16673 h 663933"/>
              <a:gd name="connsiteX2" fmla="*/ 659670 w 677145"/>
              <a:gd name="connsiteY2" fmla="*/ 330492 h 663933"/>
              <a:gd name="connsiteX3" fmla="*/ 559815 w 677145"/>
              <a:gd name="connsiteY3" fmla="*/ 663933 h 663933"/>
              <a:gd name="connsiteX4" fmla="*/ 3176 w 677145"/>
              <a:gd name="connsiteY4" fmla="*/ 330492 h 663933"/>
              <a:gd name="connsiteX5" fmla="*/ 62645 w 677145"/>
              <a:gd name="connsiteY5" fmla="*/ 127576 h 663933"/>
              <a:gd name="connsiteX0" fmla="*/ 101940 w 644966"/>
              <a:gd name="connsiteY0" fmla="*/ 58090 h 685888"/>
              <a:gd name="connsiteX1" fmla="*/ 545294 w 644966"/>
              <a:gd name="connsiteY1" fmla="*/ 16673 h 685888"/>
              <a:gd name="connsiteX2" fmla="*/ 633532 w 644966"/>
              <a:gd name="connsiteY2" fmla="*/ 330492 h 685888"/>
              <a:gd name="connsiteX3" fmla="*/ 533677 w 644966"/>
              <a:gd name="connsiteY3" fmla="*/ 663933 h 685888"/>
              <a:gd name="connsiteX4" fmla="*/ 10874 w 644966"/>
              <a:gd name="connsiteY4" fmla="*/ 575801 h 685888"/>
              <a:gd name="connsiteX5" fmla="*/ 36507 w 644966"/>
              <a:gd name="connsiteY5" fmla="*/ 127576 h 685888"/>
              <a:gd name="connsiteX0" fmla="*/ 101940 w 642626"/>
              <a:gd name="connsiteY0" fmla="*/ 58090 h 654766"/>
              <a:gd name="connsiteX1" fmla="*/ 545294 w 642626"/>
              <a:gd name="connsiteY1" fmla="*/ 16673 h 654766"/>
              <a:gd name="connsiteX2" fmla="*/ 633532 w 642626"/>
              <a:gd name="connsiteY2" fmla="*/ 330492 h 654766"/>
              <a:gd name="connsiteX3" fmla="*/ 567513 w 642626"/>
              <a:gd name="connsiteY3" fmla="*/ 613179 h 654766"/>
              <a:gd name="connsiteX4" fmla="*/ 10874 w 642626"/>
              <a:gd name="connsiteY4" fmla="*/ 575801 h 654766"/>
              <a:gd name="connsiteX5" fmla="*/ 36507 w 642626"/>
              <a:gd name="connsiteY5" fmla="*/ 127576 h 654766"/>
              <a:gd name="connsiteX0" fmla="*/ 101940 w 642626"/>
              <a:gd name="connsiteY0" fmla="*/ 30477 h 627153"/>
              <a:gd name="connsiteX1" fmla="*/ 545294 w 642626"/>
              <a:gd name="connsiteY1" fmla="*/ 31354 h 627153"/>
              <a:gd name="connsiteX2" fmla="*/ 633532 w 642626"/>
              <a:gd name="connsiteY2" fmla="*/ 302879 h 627153"/>
              <a:gd name="connsiteX3" fmla="*/ 567513 w 642626"/>
              <a:gd name="connsiteY3" fmla="*/ 585566 h 627153"/>
              <a:gd name="connsiteX4" fmla="*/ 10874 w 642626"/>
              <a:gd name="connsiteY4" fmla="*/ 548188 h 627153"/>
              <a:gd name="connsiteX5" fmla="*/ 36507 w 642626"/>
              <a:gd name="connsiteY5" fmla="*/ 99963 h 627153"/>
              <a:gd name="connsiteX0" fmla="*/ 101940 w 641803"/>
              <a:gd name="connsiteY0" fmla="*/ 32533 h 629209"/>
              <a:gd name="connsiteX1" fmla="*/ 545294 w 641803"/>
              <a:gd name="connsiteY1" fmla="*/ 33410 h 629209"/>
              <a:gd name="connsiteX2" fmla="*/ 633532 w 641803"/>
              <a:gd name="connsiteY2" fmla="*/ 304935 h 629209"/>
              <a:gd name="connsiteX3" fmla="*/ 567513 w 641803"/>
              <a:gd name="connsiteY3" fmla="*/ 587622 h 629209"/>
              <a:gd name="connsiteX4" fmla="*/ 10874 w 641803"/>
              <a:gd name="connsiteY4" fmla="*/ 550244 h 629209"/>
              <a:gd name="connsiteX5" fmla="*/ 36507 w 641803"/>
              <a:gd name="connsiteY5" fmla="*/ 102019 h 629209"/>
              <a:gd name="connsiteX0" fmla="*/ 93785 w 633648"/>
              <a:gd name="connsiteY0" fmla="*/ 32533 h 629209"/>
              <a:gd name="connsiteX1" fmla="*/ 537139 w 633648"/>
              <a:gd name="connsiteY1" fmla="*/ 33410 h 629209"/>
              <a:gd name="connsiteX2" fmla="*/ 625377 w 633648"/>
              <a:gd name="connsiteY2" fmla="*/ 304935 h 629209"/>
              <a:gd name="connsiteX3" fmla="*/ 559358 w 633648"/>
              <a:gd name="connsiteY3" fmla="*/ 587622 h 629209"/>
              <a:gd name="connsiteX4" fmla="*/ 2719 w 633648"/>
              <a:gd name="connsiteY4" fmla="*/ 550244 h 629209"/>
              <a:gd name="connsiteX5" fmla="*/ 28352 w 633648"/>
              <a:gd name="connsiteY5" fmla="*/ 102019 h 629209"/>
              <a:gd name="connsiteX0" fmla="*/ 103603 w 643466"/>
              <a:gd name="connsiteY0" fmla="*/ 32533 h 629209"/>
              <a:gd name="connsiteX1" fmla="*/ 546957 w 643466"/>
              <a:gd name="connsiteY1" fmla="*/ 33410 h 629209"/>
              <a:gd name="connsiteX2" fmla="*/ 635195 w 643466"/>
              <a:gd name="connsiteY2" fmla="*/ 304935 h 629209"/>
              <a:gd name="connsiteX3" fmla="*/ 569176 w 643466"/>
              <a:gd name="connsiteY3" fmla="*/ 587622 h 629209"/>
              <a:gd name="connsiteX4" fmla="*/ 12537 w 643466"/>
              <a:gd name="connsiteY4" fmla="*/ 550244 h 629209"/>
              <a:gd name="connsiteX5" fmla="*/ 4334 w 643466"/>
              <a:gd name="connsiteY5" fmla="*/ 102019 h 629209"/>
              <a:gd name="connsiteX0" fmla="*/ 103603 w 643466"/>
              <a:gd name="connsiteY0" fmla="*/ 32533 h 613248"/>
              <a:gd name="connsiteX1" fmla="*/ 546957 w 643466"/>
              <a:gd name="connsiteY1" fmla="*/ 33410 h 613248"/>
              <a:gd name="connsiteX2" fmla="*/ 635195 w 643466"/>
              <a:gd name="connsiteY2" fmla="*/ 304935 h 613248"/>
              <a:gd name="connsiteX3" fmla="*/ 569176 w 643466"/>
              <a:gd name="connsiteY3" fmla="*/ 587622 h 613248"/>
              <a:gd name="connsiteX4" fmla="*/ 12537 w 643466"/>
              <a:gd name="connsiteY4" fmla="*/ 518643 h 613248"/>
              <a:gd name="connsiteX5" fmla="*/ 4334 w 643466"/>
              <a:gd name="connsiteY5" fmla="*/ 102019 h 613248"/>
              <a:gd name="connsiteX0" fmla="*/ 103603 w 622280"/>
              <a:gd name="connsiteY0" fmla="*/ 51723 h 632438"/>
              <a:gd name="connsiteX1" fmla="*/ 546957 w 622280"/>
              <a:gd name="connsiteY1" fmla="*/ 52600 h 632438"/>
              <a:gd name="connsiteX2" fmla="*/ 569176 w 622280"/>
              <a:gd name="connsiteY2" fmla="*/ 606812 h 632438"/>
              <a:gd name="connsiteX3" fmla="*/ 12537 w 622280"/>
              <a:gd name="connsiteY3" fmla="*/ 537833 h 632438"/>
              <a:gd name="connsiteX4" fmla="*/ 4334 w 622280"/>
              <a:gd name="connsiteY4" fmla="*/ 121209 h 632438"/>
              <a:gd name="connsiteX0" fmla="*/ 103603 w 640916"/>
              <a:gd name="connsiteY0" fmla="*/ 51277 h 628066"/>
              <a:gd name="connsiteX1" fmla="*/ 546957 w 640916"/>
              <a:gd name="connsiteY1" fmla="*/ 52154 h 628066"/>
              <a:gd name="connsiteX2" fmla="*/ 595444 w 640916"/>
              <a:gd name="connsiteY2" fmla="*/ 600046 h 628066"/>
              <a:gd name="connsiteX3" fmla="*/ 12537 w 640916"/>
              <a:gd name="connsiteY3" fmla="*/ 537387 h 628066"/>
              <a:gd name="connsiteX4" fmla="*/ 4334 w 640916"/>
              <a:gd name="connsiteY4" fmla="*/ 120763 h 628066"/>
              <a:gd name="connsiteX0" fmla="*/ 103603 w 629940"/>
              <a:gd name="connsiteY0" fmla="*/ 26437 h 603226"/>
              <a:gd name="connsiteX1" fmla="*/ 546957 w 629940"/>
              <a:gd name="connsiteY1" fmla="*/ 27314 h 603226"/>
              <a:gd name="connsiteX2" fmla="*/ 595444 w 629940"/>
              <a:gd name="connsiteY2" fmla="*/ 575206 h 603226"/>
              <a:gd name="connsiteX3" fmla="*/ 12537 w 629940"/>
              <a:gd name="connsiteY3" fmla="*/ 512547 h 603226"/>
              <a:gd name="connsiteX4" fmla="*/ 4334 w 629940"/>
              <a:gd name="connsiteY4" fmla="*/ 95923 h 603226"/>
              <a:gd name="connsiteX0" fmla="*/ 103603 w 651443"/>
              <a:gd name="connsiteY0" fmla="*/ 20041 h 614843"/>
              <a:gd name="connsiteX1" fmla="*/ 608249 w 651443"/>
              <a:gd name="connsiteY1" fmla="*/ 39879 h 614843"/>
              <a:gd name="connsiteX2" fmla="*/ 595444 w 651443"/>
              <a:gd name="connsiteY2" fmla="*/ 568810 h 614843"/>
              <a:gd name="connsiteX3" fmla="*/ 12537 w 651443"/>
              <a:gd name="connsiteY3" fmla="*/ 506151 h 614843"/>
              <a:gd name="connsiteX4" fmla="*/ 4334 w 651443"/>
              <a:gd name="connsiteY4" fmla="*/ 89527 h 614843"/>
              <a:gd name="connsiteX0" fmla="*/ 103603 w 640788"/>
              <a:gd name="connsiteY0" fmla="*/ 20041 h 614843"/>
              <a:gd name="connsiteX1" fmla="*/ 581981 w 640788"/>
              <a:gd name="connsiteY1" fmla="*/ 39879 h 614843"/>
              <a:gd name="connsiteX2" fmla="*/ 595444 w 640788"/>
              <a:gd name="connsiteY2" fmla="*/ 568810 h 614843"/>
              <a:gd name="connsiteX3" fmla="*/ 12537 w 640788"/>
              <a:gd name="connsiteY3" fmla="*/ 506151 h 614843"/>
              <a:gd name="connsiteX4" fmla="*/ 4334 w 640788"/>
              <a:gd name="connsiteY4" fmla="*/ 89527 h 614843"/>
              <a:gd name="connsiteX0" fmla="*/ 103603 w 673655"/>
              <a:gd name="connsiteY0" fmla="*/ 38763 h 618146"/>
              <a:gd name="connsiteX1" fmla="*/ 581981 w 673655"/>
              <a:gd name="connsiteY1" fmla="*/ 58601 h 618146"/>
              <a:gd name="connsiteX2" fmla="*/ 621713 w 673655"/>
              <a:gd name="connsiteY2" fmla="*/ 562250 h 618146"/>
              <a:gd name="connsiteX3" fmla="*/ 12537 w 673655"/>
              <a:gd name="connsiteY3" fmla="*/ 524873 h 618146"/>
              <a:gd name="connsiteX4" fmla="*/ 4334 w 673655"/>
              <a:gd name="connsiteY4" fmla="*/ 108249 h 618146"/>
              <a:gd name="connsiteX0" fmla="*/ 103603 w 654750"/>
              <a:gd name="connsiteY0" fmla="*/ 38763 h 605787"/>
              <a:gd name="connsiteX1" fmla="*/ 581981 w 654750"/>
              <a:gd name="connsiteY1" fmla="*/ 58601 h 605787"/>
              <a:gd name="connsiteX2" fmla="*/ 621713 w 654750"/>
              <a:gd name="connsiteY2" fmla="*/ 562250 h 605787"/>
              <a:gd name="connsiteX3" fmla="*/ 12537 w 654750"/>
              <a:gd name="connsiteY3" fmla="*/ 524873 h 605787"/>
              <a:gd name="connsiteX4" fmla="*/ 4334 w 654750"/>
              <a:gd name="connsiteY4" fmla="*/ 108249 h 605787"/>
              <a:gd name="connsiteX0" fmla="*/ 103603 w 643734"/>
              <a:gd name="connsiteY0" fmla="*/ 31800 h 598824"/>
              <a:gd name="connsiteX1" fmla="*/ 581981 w 643734"/>
              <a:gd name="connsiteY1" fmla="*/ 51638 h 598824"/>
              <a:gd name="connsiteX2" fmla="*/ 621713 w 643734"/>
              <a:gd name="connsiteY2" fmla="*/ 555287 h 598824"/>
              <a:gd name="connsiteX3" fmla="*/ 12537 w 643734"/>
              <a:gd name="connsiteY3" fmla="*/ 517910 h 598824"/>
              <a:gd name="connsiteX4" fmla="*/ 4334 w 643734"/>
              <a:gd name="connsiteY4" fmla="*/ 101286 h 598824"/>
              <a:gd name="connsiteX0" fmla="*/ 103603 w 643734"/>
              <a:gd name="connsiteY0" fmla="*/ 24551 h 591575"/>
              <a:gd name="connsiteX1" fmla="*/ 581981 w 643734"/>
              <a:gd name="connsiteY1" fmla="*/ 44389 h 591575"/>
              <a:gd name="connsiteX2" fmla="*/ 621713 w 643734"/>
              <a:gd name="connsiteY2" fmla="*/ 548038 h 591575"/>
              <a:gd name="connsiteX3" fmla="*/ 12537 w 643734"/>
              <a:gd name="connsiteY3" fmla="*/ 510661 h 591575"/>
              <a:gd name="connsiteX4" fmla="*/ 4334 w 643734"/>
              <a:gd name="connsiteY4" fmla="*/ 94037 h 591575"/>
              <a:gd name="connsiteX0" fmla="*/ 103603 w 643734"/>
              <a:gd name="connsiteY0" fmla="*/ 20135 h 587159"/>
              <a:gd name="connsiteX1" fmla="*/ 581981 w 643734"/>
              <a:gd name="connsiteY1" fmla="*/ 39973 h 587159"/>
              <a:gd name="connsiteX2" fmla="*/ 621713 w 643734"/>
              <a:gd name="connsiteY2" fmla="*/ 543622 h 587159"/>
              <a:gd name="connsiteX3" fmla="*/ 12537 w 643734"/>
              <a:gd name="connsiteY3" fmla="*/ 506245 h 587159"/>
              <a:gd name="connsiteX4" fmla="*/ 4334 w 643734"/>
              <a:gd name="connsiteY4" fmla="*/ 89621 h 587159"/>
              <a:gd name="connsiteX0" fmla="*/ 51067 w 657504"/>
              <a:gd name="connsiteY0" fmla="*/ 31623 h 592327"/>
              <a:gd name="connsiteX1" fmla="*/ 581981 w 657504"/>
              <a:gd name="connsiteY1" fmla="*/ 45141 h 592327"/>
              <a:gd name="connsiteX2" fmla="*/ 621713 w 657504"/>
              <a:gd name="connsiteY2" fmla="*/ 548790 h 592327"/>
              <a:gd name="connsiteX3" fmla="*/ 12537 w 657504"/>
              <a:gd name="connsiteY3" fmla="*/ 511413 h 592327"/>
              <a:gd name="connsiteX4" fmla="*/ 4334 w 657504"/>
              <a:gd name="connsiteY4" fmla="*/ 94789 h 592327"/>
              <a:gd name="connsiteX0" fmla="*/ 51067 w 676118"/>
              <a:gd name="connsiteY0" fmla="*/ 31623 h 604686"/>
              <a:gd name="connsiteX1" fmla="*/ 581981 w 676118"/>
              <a:gd name="connsiteY1" fmla="*/ 45141 h 604686"/>
              <a:gd name="connsiteX2" fmla="*/ 621713 w 676118"/>
              <a:gd name="connsiteY2" fmla="*/ 548790 h 604686"/>
              <a:gd name="connsiteX3" fmla="*/ 12537 w 676118"/>
              <a:gd name="connsiteY3" fmla="*/ 511413 h 604686"/>
              <a:gd name="connsiteX4" fmla="*/ 4334 w 676118"/>
              <a:gd name="connsiteY4" fmla="*/ 94789 h 604686"/>
              <a:gd name="connsiteX0" fmla="*/ 51067 w 659741"/>
              <a:gd name="connsiteY0" fmla="*/ 18182 h 591245"/>
              <a:gd name="connsiteX1" fmla="*/ 581981 w 659741"/>
              <a:gd name="connsiteY1" fmla="*/ 31700 h 591245"/>
              <a:gd name="connsiteX2" fmla="*/ 621713 w 659741"/>
              <a:gd name="connsiteY2" fmla="*/ 535349 h 591245"/>
              <a:gd name="connsiteX3" fmla="*/ 12537 w 659741"/>
              <a:gd name="connsiteY3" fmla="*/ 497972 h 591245"/>
              <a:gd name="connsiteX4" fmla="*/ 4334 w 659741"/>
              <a:gd name="connsiteY4" fmla="*/ 81348 h 591245"/>
              <a:gd name="connsiteX0" fmla="*/ 51067 w 671131"/>
              <a:gd name="connsiteY0" fmla="*/ 18182 h 591245"/>
              <a:gd name="connsiteX1" fmla="*/ 617005 w 671131"/>
              <a:gd name="connsiteY1" fmla="*/ 31700 h 591245"/>
              <a:gd name="connsiteX2" fmla="*/ 621713 w 671131"/>
              <a:gd name="connsiteY2" fmla="*/ 535349 h 591245"/>
              <a:gd name="connsiteX3" fmla="*/ 12537 w 671131"/>
              <a:gd name="connsiteY3" fmla="*/ 497972 h 591245"/>
              <a:gd name="connsiteX4" fmla="*/ 4334 w 671131"/>
              <a:gd name="connsiteY4" fmla="*/ 81348 h 591245"/>
              <a:gd name="connsiteX0" fmla="*/ 51067 w 648099"/>
              <a:gd name="connsiteY0" fmla="*/ 18182 h 578886"/>
              <a:gd name="connsiteX1" fmla="*/ 617005 w 648099"/>
              <a:gd name="connsiteY1" fmla="*/ 31700 h 578886"/>
              <a:gd name="connsiteX2" fmla="*/ 621713 w 648099"/>
              <a:gd name="connsiteY2" fmla="*/ 535349 h 578886"/>
              <a:gd name="connsiteX3" fmla="*/ 12537 w 648099"/>
              <a:gd name="connsiteY3" fmla="*/ 497972 h 578886"/>
              <a:gd name="connsiteX4" fmla="*/ 4334 w 648099"/>
              <a:gd name="connsiteY4" fmla="*/ 81348 h 578886"/>
              <a:gd name="connsiteX0" fmla="*/ 51067 w 648099"/>
              <a:gd name="connsiteY0" fmla="*/ 18182 h 565791"/>
              <a:gd name="connsiteX1" fmla="*/ 617005 w 648099"/>
              <a:gd name="connsiteY1" fmla="*/ 31700 h 565791"/>
              <a:gd name="connsiteX2" fmla="*/ 621713 w 648099"/>
              <a:gd name="connsiteY2" fmla="*/ 535349 h 565791"/>
              <a:gd name="connsiteX3" fmla="*/ 12537 w 648099"/>
              <a:gd name="connsiteY3" fmla="*/ 497972 h 565791"/>
              <a:gd name="connsiteX4" fmla="*/ 4334 w 648099"/>
              <a:gd name="connsiteY4" fmla="*/ 81348 h 565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rgbClr val="191816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1" name="PA_椭圆 31"/>
          <p:cNvSpPr/>
          <p:nvPr>
            <p:custDataLst>
              <p:tags r:id="rId8"/>
            </p:custDataLst>
          </p:nvPr>
        </p:nvSpPr>
        <p:spPr>
          <a:xfrm>
            <a:off x="5942907" y="2614703"/>
            <a:ext cx="2198519" cy="1248725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" fmla="*/ 328247 w 656494"/>
              <a:gd name="connsiteY0" fmla="*/ 0 h 633046"/>
              <a:gd name="connsiteX1" fmla="*/ 656494 w 656494"/>
              <a:gd name="connsiteY1" fmla="*/ 316523 h 633046"/>
              <a:gd name="connsiteX2" fmla="*/ 328247 w 656494"/>
              <a:gd name="connsiteY2" fmla="*/ 633046 h 633046"/>
              <a:gd name="connsiteX3" fmla="*/ 0 w 656494"/>
              <a:gd name="connsiteY3" fmla="*/ 316523 h 633046"/>
              <a:gd name="connsiteX4" fmla="*/ 419687 w 656494"/>
              <a:gd name="connsiteY4" fmla="*/ 91440 h 633046"/>
              <a:gd name="connsiteX0" fmla="*/ 402964 w 731211"/>
              <a:gd name="connsiteY0" fmla="*/ 0 h 633046"/>
              <a:gd name="connsiteX1" fmla="*/ 731211 w 731211"/>
              <a:gd name="connsiteY1" fmla="*/ 316523 h 633046"/>
              <a:gd name="connsiteX2" fmla="*/ 402964 w 731211"/>
              <a:gd name="connsiteY2" fmla="*/ 633046 h 633046"/>
              <a:gd name="connsiteX3" fmla="*/ 74717 w 731211"/>
              <a:gd name="connsiteY3" fmla="*/ 316523 h 633046"/>
              <a:gd name="connsiteX4" fmla="*/ 161895 w 731211"/>
              <a:gd name="connsiteY4" fmla="*/ 152400 h 633046"/>
              <a:gd name="connsiteX0" fmla="*/ 353700 w 681947"/>
              <a:gd name="connsiteY0" fmla="*/ 0 h 633046"/>
              <a:gd name="connsiteX1" fmla="*/ 681947 w 681947"/>
              <a:gd name="connsiteY1" fmla="*/ 316523 h 633046"/>
              <a:gd name="connsiteX2" fmla="*/ 353700 w 681947"/>
              <a:gd name="connsiteY2" fmla="*/ 633046 h 633046"/>
              <a:gd name="connsiteX3" fmla="*/ 25453 w 681947"/>
              <a:gd name="connsiteY3" fmla="*/ 316523 h 633046"/>
              <a:gd name="connsiteX4" fmla="*/ 112631 w 681947"/>
              <a:gd name="connsiteY4" fmla="*/ 152400 h 633046"/>
              <a:gd name="connsiteX0" fmla="*/ 341249 w 669496"/>
              <a:gd name="connsiteY0" fmla="*/ 0 h 633046"/>
              <a:gd name="connsiteX1" fmla="*/ 669496 w 669496"/>
              <a:gd name="connsiteY1" fmla="*/ 316523 h 633046"/>
              <a:gd name="connsiteX2" fmla="*/ 341249 w 669496"/>
              <a:gd name="connsiteY2" fmla="*/ 633046 h 633046"/>
              <a:gd name="connsiteX3" fmla="*/ 13002 w 669496"/>
              <a:gd name="connsiteY3" fmla="*/ 316523 h 633046"/>
              <a:gd name="connsiteX4" fmla="*/ 100180 w 669496"/>
              <a:gd name="connsiteY4" fmla="*/ 152400 h 633046"/>
              <a:gd name="connsiteX0" fmla="*/ 347951 w 676198"/>
              <a:gd name="connsiteY0" fmla="*/ 0 h 633046"/>
              <a:gd name="connsiteX1" fmla="*/ 676198 w 676198"/>
              <a:gd name="connsiteY1" fmla="*/ 316523 h 633046"/>
              <a:gd name="connsiteX2" fmla="*/ 347951 w 676198"/>
              <a:gd name="connsiteY2" fmla="*/ 633046 h 633046"/>
              <a:gd name="connsiteX3" fmla="*/ 19704 w 676198"/>
              <a:gd name="connsiteY3" fmla="*/ 316523 h 633046"/>
              <a:gd name="connsiteX4" fmla="*/ 79173 w 676198"/>
              <a:gd name="connsiteY4" fmla="*/ 113607 h 633046"/>
              <a:gd name="connsiteX0" fmla="*/ 333371 w 661618"/>
              <a:gd name="connsiteY0" fmla="*/ 0 h 633046"/>
              <a:gd name="connsiteX1" fmla="*/ 661618 w 661618"/>
              <a:gd name="connsiteY1" fmla="*/ 316523 h 633046"/>
              <a:gd name="connsiteX2" fmla="*/ 333371 w 661618"/>
              <a:gd name="connsiteY2" fmla="*/ 633046 h 633046"/>
              <a:gd name="connsiteX3" fmla="*/ 5124 w 661618"/>
              <a:gd name="connsiteY3" fmla="*/ 316523 h 633046"/>
              <a:gd name="connsiteX4" fmla="*/ 64593 w 661618"/>
              <a:gd name="connsiteY4" fmla="*/ 113607 h 633046"/>
              <a:gd name="connsiteX0" fmla="*/ 178200 w 661618"/>
              <a:gd name="connsiteY0" fmla="*/ 0 h 583170"/>
              <a:gd name="connsiteX1" fmla="*/ 661618 w 661618"/>
              <a:gd name="connsiteY1" fmla="*/ 266647 h 583170"/>
              <a:gd name="connsiteX2" fmla="*/ 333371 w 661618"/>
              <a:gd name="connsiteY2" fmla="*/ 583170 h 583170"/>
              <a:gd name="connsiteX3" fmla="*/ 5124 w 661618"/>
              <a:gd name="connsiteY3" fmla="*/ 266647 h 583170"/>
              <a:gd name="connsiteX4" fmla="*/ 64593 w 661618"/>
              <a:gd name="connsiteY4" fmla="*/ 63731 h 583170"/>
              <a:gd name="connsiteX0" fmla="*/ 178200 w 662133"/>
              <a:gd name="connsiteY0" fmla="*/ 66578 h 649748"/>
              <a:gd name="connsiteX1" fmla="*/ 412660 w 662133"/>
              <a:gd name="connsiteY1" fmla="*/ 10947 h 649748"/>
              <a:gd name="connsiteX2" fmla="*/ 661618 w 662133"/>
              <a:gd name="connsiteY2" fmla="*/ 333225 h 649748"/>
              <a:gd name="connsiteX3" fmla="*/ 333371 w 662133"/>
              <a:gd name="connsiteY3" fmla="*/ 649748 h 649748"/>
              <a:gd name="connsiteX4" fmla="*/ 5124 w 662133"/>
              <a:gd name="connsiteY4" fmla="*/ 333225 h 649748"/>
              <a:gd name="connsiteX5" fmla="*/ 64593 w 662133"/>
              <a:gd name="connsiteY5" fmla="*/ 130309 h 649748"/>
              <a:gd name="connsiteX0" fmla="*/ 178200 w 662148"/>
              <a:gd name="connsiteY0" fmla="*/ 66578 h 649748"/>
              <a:gd name="connsiteX1" fmla="*/ 412660 w 662148"/>
              <a:gd name="connsiteY1" fmla="*/ 10947 h 649748"/>
              <a:gd name="connsiteX2" fmla="*/ 661618 w 662148"/>
              <a:gd name="connsiteY2" fmla="*/ 333225 h 649748"/>
              <a:gd name="connsiteX3" fmla="*/ 333371 w 662148"/>
              <a:gd name="connsiteY3" fmla="*/ 649748 h 649748"/>
              <a:gd name="connsiteX4" fmla="*/ 5124 w 662148"/>
              <a:gd name="connsiteY4" fmla="*/ 333225 h 649748"/>
              <a:gd name="connsiteX5" fmla="*/ 64593 w 662148"/>
              <a:gd name="connsiteY5" fmla="*/ 130309 h 649748"/>
              <a:gd name="connsiteX0" fmla="*/ 178200 w 662148"/>
              <a:gd name="connsiteY0" fmla="*/ 61032 h 644202"/>
              <a:gd name="connsiteX1" fmla="*/ 412660 w 662148"/>
              <a:gd name="connsiteY1" fmla="*/ 5401 h 644202"/>
              <a:gd name="connsiteX2" fmla="*/ 661618 w 662148"/>
              <a:gd name="connsiteY2" fmla="*/ 327679 h 644202"/>
              <a:gd name="connsiteX3" fmla="*/ 333371 w 662148"/>
              <a:gd name="connsiteY3" fmla="*/ 644202 h 644202"/>
              <a:gd name="connsiteX4" fmla="*/ 5124 w 662148"/>
              <a:gd name="connsiteY4" fmla="*/ 327679 h 644202"/>
              <a:gd name="connsiteX5" fmla="*/ 64593 w 662148"/>
              <a:gd name="connsiteY5" fmla="*/ 124763 h 644202"/>
              <a:gd name="connsiteX0" fmla="*/ 178200 w 662148"/>
              <a:gd name="connsiteY0" fmla="*/ 75865 h 659035"/>
              <a:gd name="connsiteX1" fmla="*/ 168819 w 662148"/>
              <a:gd name="connsiteY1" fmla="*/ 31317 h 659035"/>
              <a:gd name="connsiteX2" fmla="*/ 412660 w 662148"/>
              <a:gd name="connsiteY2" fmla="*/ 20234 h 659035"/>
              <a:gd name="connsiteX3" fmla="*/ 661618 w 662148"/>
              <a:gd name="connsiteY3" fmla="*/ 342512 h 659035"/>
              <a:gd name="connsiteX4" fmla="*/ 333371 w 662148"/>
              <a:gd name="connsiteY4" fmla="*/ 659035 h 659035"/>
              <a:gd name="connsiteX5" fmla="*/ 5124 w 662148"/>
              <a:gd name="connsiteY5" fmla="*/ 342512 h 659035"/>
              <a:gd name="connsiteX6" fmla="*/ 64593 w 662148"/>
              <a:gd name="connsiteY6" fmla="*/ 139596 h 659035"/>
              <a:gd name="connsiteX0" fmla="*/ 178200 w 662148"/>
              <a:gd name="connsiteY0" fmla="*/ 68901 h 652071"/>
              <a:gd name="connsiteX1" fmla="*/ 130026 w 662148"/>
              <a:gd name="connsiteY1" fmla="*/ 68688 h 652071"/>
              <a:gd name="connsiteX2" fmla="*/ 412660 w 662148"/>
              <a:gd name="connsiteY2" fmla="*/ 13270 h 652071"/>
              <a:gd name="connsiteX3" fmla="*/ 661618 w 662148"/>
              <a:gd name="connsiteY3" fmla="*/ 335548 h 652071"/>
              <a:gd name="connsiteX4" fmla="*/ 333371 w 662148"/>
              <a:gd name="connsiteY4" fmla="*/ 652071 h 652071"/>
              <a:gd name="connsiteX5" fmla="*/ 5124 w 662148"/>
              <a:gd name="connsiteY5" fmla="*/ 335548 h 652071"/>
              <a:gd name="connsiteX6" fmla="*/ 64593 w 662148"/>
              <a:gd name="connsiteY6" fmla="*/ 132632 h 652071"/>
              <a:gd name="connsiteX0" fmla="*/ 178200 w 662220"/>
              <a:gd name="connsiteY0" fmla="*/ 68901 h 652071"/>
              <a:gd name="connsiteX1" fmla="*/ 130026 w 662220"/>
              <a:gd name="connsiteY1" fmla="*/ 68688 h 652071"/>
              <a:gd name="connsiteX2" fmla="*/ 412660 w 662220"/>
              <a:gd name="connsiteY2" fmla="*/ 13270 h 652071"/>
              <a:gd name="connsiteX3" fmla="*/ 661618 w 662220"/>
              <a:gd name="connsiteY3" fmla="*/ 335548 h 652071"/>
              <a:gd name="connsiteX4" fmla="*/ 333371 w 662220"/>
              <a:gd name="connsiteY4" fmla="*/ 652071 h 652071"/>
              <a:gd name="connsiteX5" fmla="*/ 5124 w 662220"/>
              <a:gd name="connsiteY5" fmla="*/ 335548 h 652071"/>
              <a:gd name="connsiteX6" fmla="*/ 64593 w 662220"/>
              <a:gd name="connsiteY6" fmla="*/ 132632 h 652071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6252 w 660272"/>
              <a:gd name="connsiteY0" fmla="*/ 58449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272"/>
              <a:gd name="connsiteY0" fmla="*/ 30740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191"/>
              <a:gd name="connsiteY0" fmla="*/ 41069 h 651948"/>
              <a:gd name="connsiteX1" fmla="*/ 161329 w 660191"/>
              <a:gd name="connsiteY1" fmla="*/ 63023 h 651948"/>
              <a:gd name="connsiteX2" fmla="*/ 410712 w 660191"/>
              <a:gd name="connsiteY2" fmla="*/ 13147 h 651948"/>
              <a:gd name="connsiteX3" fmla="*/ 659670 w 660191"/>
              <a:gd name="connsiteY3" fmla="*/ 335425 h 651948"/>
              <a:gd name="connsiteX4" fmla="*/ 331423 w 660191"/>
              <a:gd name="connsiteY4" fmla="*/ 651948 h 651948"/>
              <a:gd name="connsiteX5" fmla="*/ 3176 w 660191"/>
              <a:gd name="connsiteY5" fmla="*/ 335425 h 651948"/>
              <a:gd name="connsiteX6" fmla="*/ 62645 w 660191"/>
              <a:gd name="connsiteY6" fmla="*/ 132509 h 651948"/>
              <a:gd name="connsiteX0" fmla="*/ 253837 w 660897"/>
              <a:gd name="connsiteY0" fmla="*/ 45475 h 656354"/>
              <a:gd name="connsiteX1" fmla="*/ 161329 w 660897"/>
              <a:gd name="connsiteY1" fmla="*/ 67429 h 656354"/>
              <a:gd name="connsiteX2" fmla="*/ 410712 w 660897"/>
              <a:gd name="connsiteY2" fmla="*/ 17553 h 656354"/>
              <a:gd name="connsiteX3" fmla="*/ 659670 w 660897"/>
              <a:gd name="connsiteY3" fmla="*/ 339831 h 656354"/>
              <a:gd name="connsiteX4" fmla="*/ 331423 w 660897"/>
              <a:gd name="connsiteY4" fmla="*/ 656354 h 656354"/>
              <a:gd name="connsiteX5" fmla="*/ 3176 w 660897"/>
              <a:gd name="connsiteY5" fmla="*/ 339831 h 656354"/>
              <a:gd name="connsiteX6" fmla="*/ 62645 w 660897"/>
              <a:gd name="connsiteY6" fmla="*/ 136915 h 656354"/>
              <a:gd name="connsiteX0" fmla="*/ 253837 w 660406"/>
              <a:gd name="connsiteY0" fmla="*/ 41070 h 651949"/>
              <a:gd name="connsiteX1" fmla="*/ 161329 w 660406"/>
              <a:gd name="connsiteY1" fmla="*/ 63024 h 651949"/>
              <a:gd name="connsiteX2" fmla="*/ 410712 w 660406"/>
              <a:gd name="connsiteY2" fmla="*/ 13148 h 651949"/>
              <a:gd name="connsiteX3" fmla="*/ 659670 w 660406"/>
              <a:gd name="connsiteY3" fmla="*/ 335426 h 651949"/>
              <a:gd name="connsiteX4" fmla="*/ 331423 w 660406"/>
              <a:gd name="connsiteY4" fmla="*/ 651949 h 651949"/>
              <a:gd name="connsiteX5" fmla="*/ 3176 w 660406"/>
              <a:gd name="connsiteY5" fmla="*/ 335426 h 651949"/>
              <a:gd name="connsiteX6" fmla="*/ 62645 w 660406"/>
              <a:gd name="connsiteY6" fmla="*/ 132510 h 651949"/>
              <a:gd name="connsiteX0" fmla="*/ 161329 w 660406"/>
              <a:gd name="connsiteY0" fmla="*/ 63024 h 651949"/>
              <a:gd name="connsiteX1" fmla="*/ 410712 w 660406"/>
              <a:gd name="connsiteY1" fmla="*/ 13148 h 651949"/>
              <a:gd name="connsiteX2" fmla="*/ 659670 w 660406"/>
              <a:gd name="connsiteY2" fmla="*/ 335426 h 651949"/>
              <a:gd name="connsiteX3" fmla="*/ 331423 w 660406"/>
              <a:gd name="connsiteY3" fmla="*/ 651949 h 651949"/>
              <a:gd name="connsiteX4" fmla="*/ 3176 w 660406"/>
              <a:gd name="connsiteY4" fmla="*/ 335426 h 651949"/>
              <a:gd name="connsiteX5" fmla="*/ 62645 w 660406"/>
              <a:gd name="connsiteY5" fmla="*/ 132510 h 651949"/>
              <a:gd name="connsiteX0" fmla="*/ 128078 w 660207"/>
              <a:gd name="connsiteY0" fmla="*/ 63024 h 651949"/>
              <a:gd name="connsiteX1" fmla="*/ 410712 w 660207"/>
              <a:gd name="connsiteY1" fmla="*/ 13148 h 651949"/>
              <a:gd name="connsiteX2" fmla="*/ 659670 w 660207"/>
              <a:gd name="connsiteY2" fmla="*/ 335426 h 651949"/>
              <a:gd name="connsiteX3" fmla="*/ 331423 w 660207"/>
              <a:gd name="connsiteY3" fmla="*/ 651949 h 651949"/>
              <a:gd name="connsiteX4" fmla="*/ 3176 w 660207"/>
              <a:gd name="connsiteY4" fmla="*/ 335426 h 651949"/>
              <a:gd name="connsiteX5" fmla="*/ 62645 w 660207"/>
              <a:gd name="connsiteY5" fmla="*/ 132510 h 651949"/>
              <a:gd name="connsiteX0" fmla="*/ 128078 w 660438"/>
              <a:gd name="connsiteY0" fmla="*/ 60888 h 649813"/>
              <a:gd name="connsiteX1" fmla="*/ 410712 w 660438"/>
              <a:gd name="connsiteY1" fmla="*/ 11012 h 649813"/>
              <a:gd name="connsiteX2" fmla="*/ 659670 w 660438"/>
              <a:gd name="connsiteY2" fmla="*/ 333290 h 649813"/>
              <a:gd name="connsiteX3" fmla="*/ 331423 w 660438"/>
              <a:gd name="connsiteY3" fmla="*/ 649813 h 649813"/>
              <a:gd name="connsiteX4" fmla="*/ 3176 w 660438"/>
              <a:gd name="connsiteY4" fmla="*/ 333290 h 649813"/>
              <a:gd name="connsiteX5" fmla="*/ 62645 w 660438"/>
              <a:gd name="connsiteY5" fmla="*/ 130374 h 649813"/>
              <a:gd name="connsiteX0" fmla="*/ 128078 w 660438"/>
              <a:gd name="connsiteY0" fmla="*/ 64927 h 653852"/>
              <a:gd name="connsiteX1" fmla="*/ 410712 w 660438"/>
              <a:gd name="connsiteY1" fmla="*/ 15051 h 653852"/>
              <a:gd name="connsiteX2" fmla="*/ 659670 w 660438"/>
              <a:gd name="connsiteY2" fmla="*/ 337329 h 653852"/>
              <a:gd name="connsiteX3" fmla="*/ 331423 w 660438"/>
              <a:gd name="connsiteY3" fmla="*/ 653852 h 653852"/>
              <a:gd name="connsiteX4" fmla="*/ 3176 w 660438"/>
              <a:gd name="connsiteY4" fmla="*/ 337329 h 653852"/>
              <a:gd name="connsiteX5" fmla="*/ 62645 w 660438"/>
              <a:gd name="connsiteY5" fmla="*/ 134413 h 653852"/>
              <a:gd name="connsiteX0" fmla="*/ 128078 w 687378"/>
              <a:gd name="connsiteY0" fmla="*/ 58090 h 647015"/>
              <a:gd name="connsiteX1" fmla="*/ 571432 w 687378"/>
              <a:gd name="connsiteY1" fmla="*/ 16673 h 647015"/>
              <a:gd name="connsiteX2" fmla="*/ 659670 w 687378"/>
              <a:gd name="connsiteY2" fmla="*/ 330492 h 647015"/>
              <a:gd name="connsiteX3" fmla="*/ 331423 w 687378"/>
              <a:gd name="connsiteY3" fmla="*/ 647015 h 647015"/>
              <a:gd name="connsiteX4" fmla="*/ 3176 w 687378"/>
              <a:gd name="connsiteY4" fmla="*/ 330492 h 647015"/>
              <a:gd name="connsiteX5" fmla="*/ 62645 w 687378"/>
              <a:gd name="connsiteY5" fmla="*/ 127576 h 647015"/>
              <a:gd name="connsiteX0" fmla="*/ 128078 w 677145"/>
              <a:gd name="connsiteY0" fmla="*/ 58090 h 663933"/>
              <a:gd name="connsiteX1" fmla="*/ 571432 w 677145"/>
              <a:gd name="connsiteY1" fmla="*/ 16673 h 663933"/>
              <a:gd name="connsiteX2" fmla="*/ 659670 w 677145"/>
              <a:gd name="connsiteY2" fmla="*/ 330492 h 663933"/>
              <a:gd name="connsiteX3" fmla="*/ 559815 w 677145"/>
              <a:gd name="connsiteY3" fmla="*/ 663933 h 663933"/>
              <a:gd name="connsiteX4" fmla="*/ 3176 w 677145"/>
              <a:gd name="connsiteY4" fmla="*/ 330492 h 663933"/>
              <a:gd name="connsiteX5" fmla="*/ 62645 w 677145"/>
              <a:gd name="connsiteY5" fmla="*/ 127576 h 663933"/>
              <a:gd name="connsiteX0" fmla="*/ 101940 w 644966"/>
              <a:gd name="connsiteY0" fmla="*/ 58090 h 685888"/>
              <a:gd name="connsiteX1" fmla="*/ 545294 w 644966"/>
              <a:gd name="connsiteY1" fmla="*/ 16673 h 685888"/>
              <a:gd name="connsiteX2" fmla="*/ 633532 w 644966"/>
              <a:gd name="connsiteY2" fmla="*/ 330492 h 685888"/>
              <a:gd name="connsiteX3" fmla="*/ 533677 w 644966"/>
              <a:gd name="connsiteY3" fmla="*/ 663933 h 685888"/>
              <a:gd name="connsiteX4" fmla="*/ 10874 w 644966"/>
              <a:gd name="connsiteY4" fmla="*/ 575801 h 685888"/>
              <a:gd name="connsiteX5" fmla="*/ 36507 w 644966"/>
              <a:gd name="connsiteY5" fmla="*/ 127576 h 685888"/>
              <a:gd name="connsiteX0" fmla="*/ 101940 w 642626"/>
              <a:gd name="connsiteY0" fmla="*/ 58090 h 654766"/>
              <a:gd name="connsiteX1" fmla="*/ 545294 w 642626"/>
              <a:gd name="connsiteY1" fmla="*/ 16673 h 654766"/>
              <a:gd name="connsiteX2" fmla="*/ 633532 w 642626"/>
              <a:gd name="connsiteY2" fmla="*/ 330492 h 654766"/>
              <a:gd name="connsiteX3" fmla="*/ 567513 w 642626"/>
              <a:gd name="connsiteY3" fmla="*/ 613179 h 654766"/>
              <a:gd name="connsiteX4" fmla="*/ 10874 w 642626"/>
              <a:gd name="connsiteY4" fmla="*/ 575801 h 654766"/>
              <a:gd name="connsiteX5" fmla="*/ 36507 w 642626"/>
              <a:gd name="connsiteY5" fmla="*/ 127576 h 654766"/>
              <a:gd name="connsiteX0" fmla="*/ 101940 w 642626"/>
              <a:gd name="connsiteY0" fmla="*/ 30477 h 627153"/>
              <a:gd name="connsiteX1" fmla="*/ 545294 w 642626"/>
              <a:gd name="connsiteY1" fmla="*/ 31354 h 627153"/>
              <a:gd name="connsiteX2" fmla="*/ 633532 w 642626"/>
              <a:gd name="connsiteY2" fmla="*/ 302879 h 627153"/>
              <a:gd name="connsiteX3" fmla="*/ 567513 w 642626"/>
              <a:gd name="connsiteY3" fmla="*/ 585566 h 627153"/>
              <a:gd name="connsiteX4" fmla="*/ 10874 w 642626"/>
              <a:gd name="connsiteY4" fmla="*/ 548188 h 627153"/>
              <a:gd name="connsiteX5" fmla="*/ 36507 w 642626"/>
              <a:gd name="connsiteY5" fmla="*/ 99963 h 627153"/>
              <a:gd name="connsiteX0" fmla="*/ 101940 w 641803"/>
              <a:gd name="connsiteY0" fmla="*/ 32533 h 629209"/>
              <a:gd name="connsiteX1" fmla="*/ 545294 w 641803"/>
              <a:gd name="connsiteY1" fmla="*/ 33410 h 629209"/>
              <a:gd name="connsiteX2" fmla="*/ 633532 w 641803"/>
              <a:gd name="connsiteY2" fmla="*/ 304935 h 629209"/>
              <a:gd name="connsiteX3" fmla="*/ 567513 w 641803"/>
              <a:gd name="connsiteY3" fmla="*/ 587622 h 629209"/>
              <a:gd name="connsiteX4" fmla="*/ 10874 w 641803"/>
              <a:gd name="connsiteY4" fmla="*/ 550244 h 629209"/>
              <a:gd name="connsiteX5" fmla="*/ 36507 w 641803"/>
              <a:gd name="connsiteY5" fmla="*/ 102019 h 629209"/>
              <a:gd name="connsiteX0" fmla="*/ 93785 w 633648"/>
              <a:gd name="connsiteY0" fmla="*/ 32533 h 629209"/>
              <a:gd name="connsiteX1" fmla="*/ 537139 w 633648"/>
              <a:gd name="connsiteY1" fmla="*/ 33410 h 629209"/>
              <a:gd name="connsiteX2" fmla="*/ 625377 w 633648"/>
              <a:gd name="connsiteY2" fmla="*/ 304935 h 629209"/>
              <a:gd name="connsiteX3" fmla="*/ 559358 w 633648"/>
              <a:gd name="connsiteY3" fmla="*/ 587622 h 629209"/>
              <a:gd name="connsiteX4" fmla="*/ 2719 w 633648"/>
              <a:gd name="connsiteY4" fmla="*/ 550244 h 629209"/>
              <a:gd name="connsiteX5" fmla="*/ 28352 w 633648"/>
              <a:gd name="connsiteY5" fmla="*/ 102019 h 629209"/>
              <a:gd name="connsiteX0" fmla="*/ 103603 w 643466"/>
              <a:gd name="connsiteY0" fmla="*/ 32533 h 629209"/>
              <a:gd name="connsiteX1" fmla="*/ 546957 w 643466"/>
              <a:gd name="connsiteY1" fmla="*/ 33410 h 629209"/>
              <a:gd name="connsiteX2" fmla="*/ 635195 w 643466"/>
              <a:gd name="connsiteY2" fmla="*/ 304935 h 629209"/>
              <a:gd name="connsiteX3" fmla="*/ 569176 w 643466"/>
              <a:gd name="connsiteY3" fmla="*/ 587622 h 629209"/>
              <a:gd name="connsiteX4" fmla="*/ 12537 w 643466"/>
              <a:gd name="connsiteY4" fmla="*/ 550244 h 629209"/>
              <a:gd name="connsiteX5" fmla="*/ 4334 w 643466"/>
              <a:gd name="connsiteY5" fmla="*/ 102019 h 629209"/>
              <a:gd name="connsiteX0" fmla="*/ 103603 w 643466"/>
              <a:gd name="connsiteY0" fmla="*/ 32533 h 613248"/>
              <a:gd name="connsiteX1" fmla="*/ 546957 w 643466"/>
              <a:gd name="connsiteY1" fmla="*/ 33410 h 613248"/>
              <a:gd name="connsiteX2" fmla="*/ 635195 w 643466"/>
              <a:gd name="connsiteY2" fmla="*/ 304935 h 613248"/>
              <a:gd name="connsiteX3" fmla="*/ 569176 w 643466"/>
              <a:gd name="connsiteY3" fmla="*/ 587622 h 613248"/>
              <a:gd name="connsiteX4" fmla="*/ 12537 w 643466"/>
              <a:gd name="connsiteY4" fmla="*/ 518643 h 613248"/>
              <a:gd name="connsiteX5" fmla="*/ 4334 w 643466"/>
              <a:gd name="connsiteY5" fmla="*/ 102019 h 613248"/>
              <a:gd name="connsiteX0" fmla="*/ 103603 w 622280"/>
              <a:gd name="connsiteY0" fmla="*/ 51723 h 632438"/>
              <a:gd name="connsiteX1" fmla="*/ 546957 w 622280"/>
              <a:gd name="connsiteY1" fmla="*/ 52600 h 632438"/>
              <a:gd name="connsiteX2" fmla="*/ 569176 w 622280"/>
              <a:gd name="connsiteY2" fmla="*/ 606812 h 632438"/>
              <a:gd name="connsiteX3" fmla="*/ 12537 w 622280"/>
              <a:gd name="connsiteY3" fmla="*/ 537833 h 632438"/>
              <a:gd name="connsiteX4" fmla="*/ 4334 w 622280"/>
              <a:gd name="connsiteY4" fmla="*/ 121209 h 632438"/>
              <a:gd name="connsiteX0" fmla="*/ 103603 w 640916"/>
              <a:gd name="connsiteY0" fmla="*/ 51277 h 628066"/>
              <a:gd name="connsiteX1" fmla="*/ 546957 w 640916"/>
              <a:gd name="connsiteY1" fmla="*/ 52154 h 628066"/>
              <a:gd name="connsiteX2" fmla="*/ 595444 w 640916"/>
              <a:gd name="connsiteY2" fmla="*/ 600046 h 628066"/>
              <a:gd name="connsiteX3" fmla="*/ 12537 w 640916"/>
              <a:gd name="connsiteY3" fmla="*/ 537387 h 628066"/>
              <a:gd name="connsiteX4" fmla="*/ 4334 w 640916"/>
              <a:gd name="connsiteY4" fmla="*/ 120763 h 628066"/>
              <a:gd name="connsiteX0" fmla="*/ 103603 w 629940"/>
              <a:gd name="connsiteY0" fmla="*/ 26437 h 603226"/>
              <a:gd name="connsiteX1" fmla="*/ 546957 w 629940"/>
              <a:gd name="connsiteY1" fmla="*/ 27314 h 603226"/>
              <a:gd name="connsiteX2" fmla="*/ 595444 w 629940"/>
              <a:gd name="connsiteY2" fmla="*/ 575206 h 603226"/>
              <a:gd name="connsiteX3" fmla="*/ 12537 w 629940"/>
              <a:gd name="connsiteY3" fmla="*/ 512547 h 603226"/>
              <a:gd name="connsiteX4" fmla="*/ 4334 w 629940"/>
              <a:gd name="connsiteY4" fmla="*/ 95923 h 603226"/>
              <a:gd name="connsiteX0" fmla="*/ 103603 w 651443"/>
              <a:gd name="connsiteY0" fmla="*/ 20041 h 614843"/>
              <a:gd name="connsiteX1" fmla="*/ 608249 w 651443"/>
              <a:gd name="connsiteY1" fmla="*/ 39879 h 614843"/>
              <a:gd name="connsiteX2" fmla="*/ 595444 w 651443"/>
              <a:gd name="connsiteY2" fmla="*/ 568810 h 614843"/>
              <a:gd name="connsiteX3" fmla="*/ 12537 w 651443"/>
              <a:gd name="connsiteY3" fmla="*/ 506151 h 614843"/>
              <a:gd name="connsiteX4" fmla="*/ 4334 w 651443"/>
              <a:gd name="connsiteY4" fmla="*/ 89527 h 614843"/>
              <a:gd name="connsiteX0" fmla="*/ 103603 w 640788"/>
              <a:gd name="connsiteY0" fmla="*/ 20041 h 614843"/>
              <a:gd name="connsiteX1" fmla="*/ 581981 w 640788"/>
              <a:gd name="connsiteY1" fmla="*/ 39879 h 614843"/>
              <a:gd name="connsiteX2" fmla="*/ 595444 w 640788"/>
              <a:gd name="connsiteY2" fmla="*/ 568810 h 614843"/>
              <a:gd name="connsiteX3" fmla="*/ 12537 w 640788"/>
              <a:gd name="connsiteY3" fmla="*/ 506151 h 614843"/>
              <a:gd name="connsiteX4" fmla="*/ 4334 w 640788"/>
              <a:gd name="connsiteY4" fmla="*/ 89527 h 614843"/>
              <a:gd name="connsiteX0" fmla="*/ 103603 w 673655"/>
              <a:gd name="connsiteY0" fmla="*/ 38763 h 618146"/>
              <a:gd name="connsiteX1" fmla="*/ 581981 w 673655"/>
              <a:gd name="connsiteY1" fmla="*/ 58601 h 618146"/>
              <a:gd name="connsiteX2" fmla="*/ 621713 w 673655"/>
              <a:gd name="connsiteY2" fmla="*/ 562250 h 618146"/>
              <a:gd name="connsiteX3" fmla="*/ 12537 w 673655"/>
              <a:gd name="connsiteY3" fmla="*/ 524873 h 618146"/>
              <a:gd name="connsiteX4" fmla="*/ 4334 w 673655"/>
              <a:gd name="connsiteY4" fmla="*/ 108249 h 618146"/>
              <a:gd name="connsiteX0" fmla="*/ 103603 w 654750"/>
              <a:gd name="connsiteY0" fmla="*/ 38763 h 605787"/>
              <a:gd name="connsiteX1" fmla="*/ 581981 w 654750"/>
              <a:gd name="connsiteY1" fmla="*/ 58601 h 605787"/>
              <a:gd name="connsiteX2" fmla="*/ 621713 w 654750"/>
              <a:gd name="connsiteY2" fmla="*/ 562250 h 605787"/>
              <a:gd name="connsiteX3" fmla="*/ 12537 w 654750"/>
              <a:gd name="connsiteY3" fmla="*/ 524873 h 605787"/>
              <a:gd name="connsiteX4" fmla="*/ 4334 w 654750"/>
              <a:gd name="connsiteY4" fmla="*/ 108249 h 605787"/>
              <a:gd name="connsiteX0" fmla="*/ 103603 w 643734"/>
              <a:gd name="connsiteY0" fmla="*/ 31800 h 598824"/>
              <a:gd name="connsiteX1" fmla="*/ 581981 w 643734"/>
              <a:gd name="connsiteY1" fmla="*/ 51638 h 598824"/>
              <a:gd name="connsiteX2" fmla="*/ 621713 w 643734"/>
              <a:gd name="connsiteY2" fmla="*/ 555287 h 598824"/>
              <a:gd name="connsiteX3" fmla="*/ 12537 w 643734"/>
              <a:gd name="connsiteY3" fmla="*/ 517910 h 598824"/>
              <a:gd name="connsiteX4" fmla="*/ 4334 w 643734"/>
              <a:gd name="connsiteY4" fmla="*/ 101286 h 598824"/>
              <a:gd name="connsiteX0" fmla="*/ 103603 w 643734"/>
              <a:gd name="connsiteY0" fmla="*/ 24551 h 591575"/>
              <a:gd name="connsiteX1" fmla="*/ 581981 w 643734"/>
              <a:gd name="connsiteY1" fmla="*/ 44389 h 591575"/>
              <a:gd name="connsiteX2" fmla="*/ 621713 w 643734"/>
              <a:gd name="connsiteY2" fmla="*/ 548038 h 591575"/>
              <a:gd name="connsiteX3" fmla="*/ 12537 w 643734"/>
              <a:gd name="connsiteY3" fmla="*/ 510661 h 591575"/>
              <a:gd name="connsiteX4" fmla="*/ 4334 w 643734"/>
              <a:gd name="connsiteY4" fmla="*/ 94037 h 591575"/>
              <a:gd name="connsiteX0" fmla="*/ 103603 w 643734"/>
              <a:gd name="connsiteY0" fmla="*/ 20135 h 587159"/>
              <a:gd name="connsiteX1" fmla="*/ 581981 w 643734"/>
              <a:gd name="connsiteY1" fmla="*/ 39973 h 587159"/>
              <a:gd name="connsiteX2" fmla="*/ 621713 w 643734"/>
              <a:gd name="connsiteY2" fmla="*/ 543622 h 587159"/>
              <a:gd name="connsiteX3" fmla="*/ 12537 w 643734"/>
              <a:gd name="connsiteY3" fmla="*/ 506245 h 587159"/>
              <a:gd name="connsiteX4" fmla="*/ 4334 w 643734"/>
              <a:gd name="connsiteY4" fmla="*/ 89621 h 587159"/>
              <a:gd name="connsiteX0" fmla="*/ 51067 w 657504"/>
              <a:gd name="connsiteY0" fmla="*/ 31623 h 592327"/>
              <a:gd name="connsiteX1" fmla="*/ 581981 w 657504"/>
              <a:gd name="connsiteY1" fmla="*/ 45141 h 592327"/>
              <a:gd name="connsiteX2" fmla="*/ 621713 w 657504"/>
              <a:gd name="connsiteY2" fmla="*/ 548790 h 592327"/>
              <a:gd name="connsiteX3" fmla="*/ 12537 w 657504"/>
              <a:gd name="connsiteY3" fmla="*/ 511413 h 592327"/>
              <a:gd name="connsiteX4" fmla="*/ 4334 w 657504"/>
              <a:gd name="connsiteY4" fmla="*/ 94789 h 592327"/>
              <a:gd name="connsiteX0" fmla="*/ 51067 w 676118"/>
              <a:gd name="connsiteY0" fmla="*/ 31623 h 604686"/>
              <a:gd name="connsiteX1" fmla="*/ 581981 w 676118"/>
              <a:gd name="connsiteY1" fmla="*/ 45141 h 604686"/>
              <a:gd name="connsiteX2" fmla="*/ 621713 w 676118"/>
              <a:gd name="connsiteY2" fmla="*/ 548790 h 604686"/>
              <a:gd name="connsiteX3" fmla="*/ 12537 w 676118"/>
              <a:gd name="connsiteY3" fmla="*/ 511413 h 604686"/>
              <a:gd name="connsiteX4" fmla="*/ 4334 w 676118"/>
              <a:gd name="connsiteY4" fmla="*/ 94789 h 604686"/>
              <a:gd name="connsiteX0" fmla="*/ 51067 w 659741"/>
              <a:gd name="connsiteY0" fmla="*/ 18182 h 591245"/>
              <a:gd name="connsiteX1" fmla="*/ 581981 w 659741"/>
              <a:gd name="connsiteY1" fmla="*/ 31700 h 591245"/>
              <a:gd name="connsiteX2" fmla="*/ 621713 w 659741"/>
              <a:gd name="connsiteY2" fmla="*/ 535349 h 591245"/>
              <a:gd name="connsiteX3" fmla="*/ 12537 w 659741"/>
              <a:gd name="connsiteY3" fmla="*/ 497972 h 591245"/>
              <a:gd name="connsiteX4" fmla="*/ 4334 w 659741"/>
              <a:gd name="connsiteY4" fmla="*/ 81348 h 591245"/>
              <a:gd name="connsiteX0" fmla="*/ 51067 w 671131"/>
              <a:gd name="connsiteY0" fmla="*/ 18182 h 591245"/>
              <a:gd name="connsiteX1" fmla="*/ 617005 w 671131"/>
              <a:gd name="connsiteY1" fmla="*/ 31700 h 591245"/>
              <a:gd name="connsiteX2" fmla="*/ 621713 w 671131"/>
              <a:gd name="connsiteY2" fmla="*/ 535349 h 591245"/>
              <a:gd name="connsiteX3" fmla="*/ 12537 w 671131"/>
              <a:gd name="connsiteY3" fmla="*/ 497972 h 591245"/>
              <a:gd name="connsiteX4" fmla="*/ 4334 w 671131"/>
              <a:gd name="connsiteY4" fmla="*/ 81348 h 591245"/>
              <a:gd name="connsiteX0" fmla="*/ 51067 w 648099"/>
              <a:gd name="connsiteY0" fmla="*/ 18182 h 578886"/>
              <a:gd name="connsiteX1" fmla="*/ 617005 w 648099"/>
              <a:gd name="connsiteY1" fmla="*/ 31700 h 578886"/>
              <a:gd name="connsiteX2" fmla="*/ 621713 w 648099"/>
              <a:gd name="connsiteY2" fmla="*/ 535349 h 578886"/>
              <a:gd name="connsiteX3" fmla="*/ 12537 w 648099"/>
              <a:gd name="connsiteY3" fmla="*/ 497972 h 578886"/>
              <a:gd name="connsiteX4" fmla="*/ 4334 w 648099"/>
              <a:gd name="connsiteY4" fmla="*/ 81348 h 578886"/>
              <a:gd name="connsiteX0" fmla="*/ 51067 w 648099"/>
              <a:gd name="connsiteY0" fmla="*/ 18182 h 565791"/>
              <a:gd name="connsiteX1" fmla="*/ 617005 w 648099"/>
              <a:gd name="connsiteY1" fmla="*/ 31700 h 565791"/>
              <a:gd name="connsiteX2" fmla="*/ 621713 w 648099"/>
              <a:gd name="connsiteY2" fmla="*/ 535349 h 565791"/>
              <a:gd name="connsiteX3" fmla="*/ 12537 w 648099"/>
              <a:gd name="connsiteY3" fmla="*/ 497972 h 565791"/>
              <a:gd name="connsiteX4" fmla="*/ 4334 w 648099"/>
              <a:gd name="connsiteY4" fmla="*/ 81348 h 565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教学成果</a:t>
            </a:r>
          </a:p>
        </p:txBody>
      </p:sp>
      <p:sp>
        <p:nvSpPr>
          <p:cNvPr id="221" name="PA_矩形 216"/>
          <p:cNvSpPr/>
          <p:nvPr>
            <p:custDataLst>
              <p:tags r:id="rId9"/>
            </p:custDataLst>
          </p:nvPr>
        </p:nvSpPr>
        <p:spPr>
          <a:xfrm>
            <a:off x="3716982" y="3088205"/>
            <a:ext cx="1774926" cy="697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22" name="PA_文本框 226"/>
          <p:cNvSpPr txBox="1"/>
          <p:nvPr>
            <p:custDataLst>
              <p:tags r:id="rId10"/>
            </p:custDataLst>
          </p:nvPr>
        </p:nvSpPr>
        <p:spPr>
          <a:xfrm>
            <a:off x="3804822" y="2760346"/>
            <a:ext cx="1687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3" name="PA_矩形 216"/>
          <p:cNvSpPr/>
          <p:nvPr>
            <p:custDataLst>
              <p:tags r:id="rId11"/>
            </p:custDataLst>
          </p:nvPr>
        </p:nvSpPr>
        <p:spPr>
          <a:xfrm>
            <a:off x="6227108" y="3088205"/>
            <a:ext cx="1774926" cy="697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24" name="PA_文本框 226"/>
          <p:cNvSpPr txBox="1"/>
          <p:nvPr>
            <p:custDataLst>
              <p:tags r:id="rId12"/>
            </p:custDataLst>
          </p:nvPr>
        </p:nvSpPr>
        <p:spPr>
          <a:xfrm>
            <a:off x="6314948" y="2760346"/>
            <a:ext cx="1687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1487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chenying0907 89"/>
          <p:cNvGrpSpPr/>
          <p:nvPr/>
        </p:nvGrpSpPr>
        <p:grpSpPr>
          <a:xfrm>
            <a:off x="3507461" y="1456420"/>
            <a:ext cx="2183340" cy="2160127"/>
            <a:chOff x="4676615" y="2285656"/>
            <a:chExt cx="2911120" cy="2879280"/>
          </a:xfrm>
        </p:grpSpPr>
        <p:sp>
          <p:nvSpPr>
            <p:cNvPr id="4" name="任意多边形 3"/>
            <p:cNvSpPr/>
            <p:nvPr/>
          </p:nvSpPr>
          <p:spPr>
            <a:xfrm>
              <a:off x="4676615" y="2341779"/>
              <a:ext cx="2858060" cy="2823157"/>
            </a:xfrm>
            <a:custGeom>
              <a:avLst/>
              <a:gdLst>
                <a:gd name="connsiteX0" fmla="*/ 1505547 w 2858060"/>
                <a:gd name="connsiteY0" fmla="*/ 407485 h 2823157"/>
                <a:gd name="connsiteX1" fmla="*/ 550204 w 2858060"/>
                <a:gd name="connsiteY1" fmla="*/ 1362828 h 2823157"/>
                <a:gd name="connsiteX2" fmla="*/ 58884 w 2858060"/>
                <a:gd name="connsiteY2" fmla="*/ 2017921 h 2823157"/>
                <a:gd name="connsiteX3" fmla="*/ 58884 w 2858060"/>
                <a:gd name="connsiteY3" fmla="*/ 2481945 h 2823157"/>
                <a:gd name="connsiteX4" fmla="*/ 509260 w 2858060"/>
                <a:gd name="connsiteY4" fmla="*/ 2823139 h 2823157"/>
                <a:gd name="connsiteX5" fmla="*/ 1205296 w 2858060"/>
                <a:gd name="connsiteY5" fmla="*/ 2468297 h 2823157"/>
                <a:gd name="connsiteX6" fmla="*/ 2665607 w 2858060"/>
                <a:gd name="connsiteY6" fmla="*/ 980691 h 2823157"/>
                <a:gd name="connsiteX7" fmla="*/ 2802084 w 2858060"/>
                <a:gd name="connsiteY7" fmla="*/ 175473 h 2823157"/>
                <a:gd name="connsiteX8" fmla="*/ 2297117 w 2858060"/>
                <a:gd name="connsiteY8" fmla="*/ 11700 h 2823157"/>
                <a:gd name="connsiteX9" fmla="*/ 1505547 w 2858060"/>
                <a:gd name="connsiteY9" fmla="*/ 407485 h 282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8060" h="2823157">
                  <a:moveTo>
                    <a:pt x="1505547" y="407485"/>
                  </a:moveTo>
                  <a:cubicBezTo>
                    <a:pt x="1214395" y="632673"/>
                    <a:pt x="791314" y="1094422"/>
                    <a:pt x="550204" y="1362828"/>
                  </a:cubicBezTo>
                  <a:cubicBezTo>
                    <a:pt x="309094" y="1631234"/>
                    <a:pt x="140771" y="1831402"/>
                    <a:pt x="58884" y="2017921"/>
                  </a:cubicBezTo>
                  <a:cubicBezTo>
                    <a:pt x="-23003" y="2204441"/>
                    <a:pt x="-16179" y="2347742"/>
                    <a:pt x="58884" y="2481945"/>
                  </a:cubicBezTo>
                  <a:cubicBezTo>
                    <a:pt x="133947" y="2616148"/>
                    <a:pt x="318191" y="2825414"/>
                    <a:pt x="509260" y="2823139"/>
                  </a:cubicBezTo>
                  <a:cubicBezTo>
                    <a:pt x="700329" y="2820864"/>
                    <a:pt x="845905" y="2775372"/>
                    <a:pt x="1205296" y="2468297"/>
                  </a:cubicBezTo>
                  <a:cubicBezTo>
                    <a:pt x="1564687" y="2161222"/>
                    <a:pt x="2399476" y="1362828"/>
                    <a:pt x="2665607" y="980691"/>
                  </a:cubicBezTo>
                  <a:cubicBezTo>
                    <a:pt x="2931738" y="598554"/>
                    <a:pt x="2863499" y="336971"/>
                    <a:pt x="2802084" y="175473"/>
                  </a:cubicBezTo>
                  <a:cubicBezTo>
                    <a:pt x="2740669" y="13975"/>
                    <a:pt x="2510932" y="-22419"/>
                    <a:pt x="2297117" y="11700"/>
                  </a:cubicBezTo>
                  <a:cubicBezTo>
                    <a:pt x="2083302" y="45819"/>
                    <a:pt x="1796699" y="182297"/>
                    <a:pt x="1505547" y="407485"/>
                  </a:cubicBez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6200000">
              <a:off x="4747127" y="2303107"/>
              <a:ext cx="2858060" cy="2823157"/>
            </a:xfrm>
            <a:custGeom>
              <a:avLst/>
              <a:gdLst>
                <a:gd name="connsiteX0" fmla="*/ 1505547 w 2858060"/>
                <a:gd name="connsiteY0" fmla="*/ 407485 h 2823157"/>
                <a:gd name="connsiteX1" fmla="*/ 550204 w 2858060"/>
                <a:gd name="connsiteY1" fmla="*/ 1362828 h 2823157"/>
                <a:gd name="connsiteX2" fmla="*/ 58884 w 2858060"/>
                <a:gd name="connsiteY2" fmla="*/ 2017921 h 2823157"/>
                <a:gd name="connsiteX3" fmla="*/ 58884 w 2858060"/>
                <a:gd name="connsiteY3" fmla="*/ 2481945 h 2823157"/>
                <a:gd name="connsiteX4" fmla="*/ 509260 w 2858060"/>
                <a:gd name="connsiteY4" fmla="*/ 2823139 h 2823157"/>
                <a:gd name="connsiteX5" fmla="*/ 1205296 w 2858060"/>
                <a:gd name="connsiteY5" fmla="*/ 2468297 h 2823157"/>
                <a:gd name="connsiteX6" fmla="*/ 2665607 w 2858060"/>
                <a:gd name="connsiteY6" fmla="*/ 980691 h 2823157"/>
                <a:gd name="connsiteX7" fmla="*/ 2802084 w 2858060"/>
                <a:gd name="connsiteY7" fmla="*/ 175473 h 2823157"/>
                <a:gd name="connsiteX8" fmla="*/ 2297117 w 2858060"/>
                <a:gd name="connsiteY8" fmla="*/ 11700 h 2823157"/>
                <a:gd name="connsiteX9" fmla="*/ 1505547 w 2858060"/>
                <a:gd name="connsiteY9" fmla="*/ 407485 h 282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8060" h="2823157">
                  <a:moveTo>
                    <a:pt x="1505547" y="407485"/>
                  </a:moveTo>
                  <a:cubicBezTo>
                    <a:pt x="1214395" y="632673"/>
                    <a:pt x="791314" y="1094422"/>
                    <a:pt x="550204" y="1362828"/>
                  </a:cubicBezTo>
                  <a:cubicBezTo>
                    <a:pt x="309094" y="1631234"/>
                    <a:pt x="140771" y="1831402"/>
                    <a:pt x="58884" y="2017921"/>
                  </a:cubicBezTo>
                  <a:cubicBezTo>
                    <a:pt x="-23003" y="2204441"/>
                    <a:pt x="-16179" y="2347742"/>
                    <a:pt x="58884" y="2481945"/>
                  </a:cubicBezTo>
                  <a:cubicBezTo>
                    <a:pt x="133947" y="2616148"/>
                    <a:pt x="318191" y="2825414"/>
                    <a:pt x="509260" y="2823139"/>
                  </a:cubicBezTo>
                  <a:cubicBezTo>
                    <a:pt x="700329" y="2820864"/>
                    <a:pt x="845905" y="2775372"/>
                    <a:pt x="1205296" y="2468297"/>
                  </a:cubicBezTo>
                  <a:cubicBezTo>
                    <a:pt x="1564687" y="2161222"/>
                    <a:pt x="2399476" y="1362828"/>
                    <a:pt x="2665607" y="980691"/>
                  </a:cubicBezTo>
                  <a:cubicBezTo>
                    <a:pt x="2931738" y="598554"/>
                    <a:pt x="2863499" y="336971"/>
                    <a:pt x="2802084" y="175473"/>
                  </a:cubicBezTo>
                  <a:cubicBezTo>
                    <a:pt x="2740669" y="13975"/>
                    <a:pt x="2510932" y="-22419"/>
                    <a:pt x="2297117" y="11700"/>
                  </a:cubicBezTo>
                  <a:cubicBezTo>
                    <a:pt x="2083302" y="45819"/>
                    <a:pt x="1796699" y="182297"/>
                    <a:pt x="1505547" y="407485"/>
                  </a:cubicBez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45012" y="1456420"/>
            <a:ext cx="573206" cy="900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cs typeface="+mn-ea"/>
                <a:sym typeface="+mn-lt"/>
              </a:rPr>
              <a:t>S</a:t>
            </a:r>
            <a:endParaRPr lang="zh-CN" altLang="en-US" sz="5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85677" y="1440157"/>
            <a:ext cx="573206" cy="900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cs typeface="+mn-ea"/>
                <a:sym typeface="+mn-lt"/>
              </a:rPr>
              <a:t>W</a:t>
            </a:r>
            <a:endParaRPr lang="zh-CN" altLang="en-US" sz="5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5012" y="2682552"/>
            <a:ext cx="573206" cy="900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cs typeface="+mn-ea"/>
                <a:sym typeface="+mn-lt"/>
              </a:rPr>
              <a:t>O</a:t>
            </a:r>
            <a:endParaRPr lang="zh-CN" altLang="en-US" sz="5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85677" y="2666289"/>
            <a:ext cx="573206" cy="900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cs typeface="+mn-ea"/>
                <a:sym typeface="+mn-lt"/>
              </a:rPr>
              <a:t>T</a:t>
            </a:r>
            <a:endParaRPr lang="zh-CN" altLang="en-US" sz="5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90" name="chenying0907 90"/>
          <p:cNvGrpSpPr/>
          <p:nvPr/>
        </p:nvGrpSpPr>
        <p:grpSpPr>
          <a:xfrm>
            <a:off x="791580" y="1666122"/>
            <a:ext cx="2152538" cy="802818"/>
            <a:chOff x="1114588" y="2582109"/>
            <a:chExt cx="2870051" cy="1070094"/>
          </a:xfrm>
        </p:grpSpPr>
        <p:sp>
          <p:nvSpPr>
            <p:cNvPr id="10" name="文本框 16"/>
            <p:cNvSpPr txBox="1">
              <a:spLocks noChangeArrowheads="1"/>
            </p:cNvSpPr>
            <p:nvPr/>
          </p:nvSpPr>
          <p:spPr bwMode="auto">
            <a:xfrm>
              <a:off x="1114588" y="2975304"/>
              <a:ext cx="2870051" cy="676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513160">
                <a:lnSpc>
                  <a:spcPct val="150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85705" y="2582109"/>
              <a:ext cx="1424489" cy="348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chenying0907 30"/>
            <p:cNvSpPr>
              <a:spLocks noEditPoints="1"/>
            </p:cNvSpPr>
            <p:nvPr/>
          </p:nvSpPr>
          <p:spPr bwMode="auto">
            <a:xfrm>
              <a:off x="1192768" y="2586726"/>
              <a:ext cx="335491" cy="324806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rgbClr val="0051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1" name="chenying0907 91"/>
          <p:cNvGrpSpPr/>
          <p:nvPr/>
        </p:nvGrpSpPr>
        <p:grpSpPr>
          <a:xfrm>
            <a:off x="857983" y="2722988"/>
            <a:ext cx="2152538" cy="802817"/>
            <a:chOff x="1143977" y="3973897"/>
            <a:chExt cx="2870051" cy="1070094"/>
          </a:xfrm>
        </p:grpSpPr>
        <p:sp>
          <p:nvSpPr>
            <p:cNvPr id="13" name="文本框 16"/>
            <p:cNvSpPr txBox="1">
              <a:spLocks noChangeArrowheads="1"/>
            </p:cNvSpPr>
            <p:nvPr/>
          </p:nvSpPr>
          <p:spPr bwMode="auto">
            <a:xfrm>
              <a:off x="1143977" y="4367091"/>
              <a:ext cx="2870051" cy="676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513160">
                <a:lnSpc>
                  <a:spcPct val="150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515094" y="3973897"/>
              <a:ext cx="1424489" cy="348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chenying0907 30"/>
            <p:cNvSpPr>
              <a:spLocks noEditPoints="1"/>
            </p:cNvSpPr>
            <p:nvPr/>
          </p:nvSpPr>
          <p:spPr bwMode="auto">
            <a:xfrm>
              <a:off x="1222157" y="3978513"/>
              <a:ext cx="335491" cy="324806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rgbClr val="0051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6"/>
          <p:cNvSpPr txBox="1">
            <a:spLocks noChangeArrowheads="1"/>
          </p:cNvSpPr>
          <p:nvPr/>
        </p:nvSpPr>
        <p:spPr bwMode="auto">
          <a:xfrm>
            <a:off x="6110153" y="1944027"/>
            <a:ext cx="216966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defTabSz="51316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94395" y="1649040"/>
            <a:ext cx="10683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1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chenying0907 30"/>
          <p:cNvSpPr>
            <a:spLocks noEditPoints="1"/>
          </p:cNvSpPr>
          <p:nvPr/>
        </p:nvSpPr>
        <p:spPr bwMode="auto">
          <a:xfrm>
            <a:off x="6936667" y="1652072"/>
            <a:ext cx="251618" cy="243680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rgbClr val="0051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3" name="chenying0907 93"/>
          <p:cNvGrpSpPr/>
          <p:nvPr/>
        </p:nvGrpSpPr>
        <p:grpSpPr>
          <a:xfrm>
            <a:off x="6132195" y="2693197"/>
            <a:ext cx="2169664" cy="802817"/>
            <a:chOff x="8176259" y="3934189"/>
            <a:chExt cx="2892885" cy="1070094"/>
          </a:xfrm>
        </p:grpSpPr>
        <p:sp>
          <p:nvSpPr>
            <p:cNvPr id="19" name="文本框 16"/>
            <p:cNvSpPr txBox="1">
              <a:spLocks noChangeArrowheads="1"/>
            </p:cNvSpPr>
            <p:nvPr/>
          </p:nvSpPr>
          <p:spPr bwMode="auto">
            <a:xfrm>
              <a:off x="8176259" y="4327383"/>
              <a:ext cx="2892885" cy="676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defTabSz="513160">
                <a:lnSpc>
                  <a:spcPct val="150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621915" y="3934189"/>
              <a:ext cx="1424489" cy="348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chenying0907 30"/>
            <p:cNvSpPr>
              <a:spLocks noEditPoints="1"/>
            </p:cNvSpPr>
            <p:nvPr/>
          </p:nvSpPr>
          <p:spPr bwMode="auto">
            <a:xfrm>
              <a:off x="9291163" y="4002577"/>
              <a:ext cx="335491" cy="324806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rgbClr val="0051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4" name="chenying0907 21"/>
          <p:cNvGrpSpPr/>
          <p:nvPr/>
        </p:nvGrpSpPr>
        <p:grpSpPr>
          <a:xfrm>
            <a:off x="4291228" y="2183701"/>
            <a:ext cx="545971" cy="542754"/>
            <a:chOff x="6137276" y="2995613"/>
            <a:chExt cx="768350" cy="763588"/>
          </a:xfrm>
          <a:noFill/>
        </p:grpSpPr>
        <p:sp>
          <p:nvSpPr>
            <p:cNvPr id="23" name="chenying0907 276"/>
            <p:cNvSpPr/>
            <p:nvPr/>
          </p:nvSpPr>
          <p:spPr bwMode="auto">
            <a:xfrm>
              <a:off x="6154738" y="3495676"/>
              <a:ext cx="23813" cy="39688"/>
            </a:xfrm>
            <a:custGeom>
              <a:avLst/>
              <a:gdLst/>
              <a:ahLst/>
              <a:cxnLst>
                <a:cxn ang="0">
                  <a:pos x="43" y="6"/>
                </a:cxn>
                <a:cxn ang="0">
                  <a:pos x="43" y="6"/>
                </a:cxn>
                <a:cxn ang="0">
                  <a:pos x="43" y="4"/>
                </a:cxn>
                <a:cxn ang="0">
                  <a:pos x="42" y="3"/>
                </a:cxn>
                <a:cxn ang="0">
                  <a:pos x="38" y="0"/>
                </a:cxn>
                <a:cxn ang="0">
                  <a:pos x="35" y="1"/>
                </a:cxn>
                <a:cxn ang="0">
                  <a:pos x="34" y="3"/>
                </a:cxn>
                <a:cxn ang="0">
                  <a:pos x="33" y="4"/>
                </a:cxn>
                <a:cxn ang="0">
                  <a:pos x="33" y="4"/>
                </a:cxn>
                <a:cxn ang="0">
                  <a:pos x="32" y="9"/>
                </a:cxn>
                <a:cxn ang="0">
                  <a:pos x="30" y="13"/>
                </a:cxn>
                <a:cxn ang="0">
                  <a:pos x="25" y="22"/>
                </a:cxn>
                <a:cxn ang="0">
                  <a:pos x="13" y="39"/>
                </a:cxn>
                <a:cxn ang="0">
                  <a:pos x="13" y="39"/>
                </a:cxn>
                <a:cxn ang="0">
                  <a:pos x="8" y="46"/>
                </a:cxn>
                <a:cxn ang="0">
                  <a:pos x="4" y="53"/>
                </a:cxn>
                <a:cxn ang="0">
                  <a:pos x="1" y="62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0" y="72"/>
                </a:cxn>
                <a:cxn ang="0">
                  <a:pos x="1" y="73"/>
                </a:cxn>
                <a:cxn ang="0">
                  <a:pos x="3" y="74"/>
                </a:cxn>
                <a:cxn ang="0">
                  <a:pos x="4" y="74"/>
                </a:cxn>
                <a:cxn ang="0">
                  <a:pos x="6" y="74"/>
                </a:cxn>
                <a:cxn ang="0">
                  <a:pos x="7" y="73"/>
                </a:cxn>
                <a:cxn ang="0">
                  <a:pos x="9" y="72"/>
                </a:cxn>
                <a:cxn ang="0">
                  <a:pos x="9" y="70"/>
                </a:cxn>
                <a:cxn ang="0">
                  <a:pos x="9" y="70"/>
                </a:cxn>
                <a:cxn ang="0">
                  <a:pos x="12" y="62"/>
                </a:cxn>
                <a:cxn ang="0">
                  <a:pos x="15" y="53"/>
                </a:cxn>
                <a:cxn ang="0">
                  <a:pos x="19" y="46"/>
                </a:cxn>
                <a:cxn ang="0">
                  <a:pos x="24" y="39"/>
                </a:cxn>
                <a:cxn ang="0">
                  <a:pos x="34" y="25"/>
                </a:cxn>
                <a:cxn ang="0">
                  <a:pos x="38" y="18"/>
                </a:cxn>
                <a:cxn ang="0">
                  <a:pos x="42" y="11"/>
                </a:cxn>
                <a:cxn ang="0">
                  <a:pos x="42" y="11"/>
                </a:cxn>
                <a:cxn ang="0">
                  <a:pos x="43" y="8"/>
                </a:cxn>
                <a:cxn ang="0">
                  <a:pos x="43" y="6"/>
                </a:cxn>
              </a:cxnLst>
              <a:rect l="0" t="0" r="r" b="b"/>
              <a:pathLst>
                <a:path w="43" h="74">
                  <a:moveTo>
                    <a:pt x="43" y="6"/>
                  </a:moveTo>
                  <a:lnTo>
                    <a:pt x="43" y="6"/>
                  </a:lnTo>
                  <a:lnTo>
                    <a:pt x="43" y="4"/>
                  </a:lnTo>
                  <a:lnTo>
                    <a:pt x="42" y="3"/>
                  </a:lnTo>
                  <a:lnTo>
                    <a:pt x="38" y="0"/>
                  </a:lnTo>
                  <a:lnTo>
                    <a:pt x="35" y="1"/>
                  </a:lnTo>
                  <a:lnTo>
                    <a:pt x="34" y="3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2" y="9"/>
                  </a:lnTo>
                  <a:lnTo>
                    <a:pt x="30" y="13"/>
                  </a:lnTo>
                  <a:lnTo>
                    <a:pt x="25" y="22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8" y="46"/>
                  </a:lnTo>
                  <a:lnTo>
                    <a:pt x="4" y="53"/>
                  </a:lnTo>
                  <a:lnTo>
                    <a:pt x="1" y="6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1" y="73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6" y="74"/>
                  </a:lnTo>
                  <a:lnTo>
                    <a:pt x="7" y="73"/>
                  </a:lnTo>
                  <a:lnTo>
                    <a:pt x="9" y="7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12" y="62"/>
                  </a:lnTo>
                  <a:lnTo>
                    <a:pt x="15" y="53"/>
                  </a:lnTo>
                  <a:lnTo>
                    <a:pt x="19" y="46"/>
                  </a:lnTo>
                  <a:lnTo>
                    <a:pt x="24" y="39"/>
                  </a:lnTo>
                  <a:lnTo>
                    <a:pt x="34" y="25"/>
                  </a:lnTo>
                  <a:lnTo>
                    <a:pt x="38" y="18"/>
                  </a:lnTo>
                  <a:lnTo>
                    <a:pt x="42" y="11"/>
                  </a:lnTo>
                  <a:lnTo>
                    <a:pt x="42" y="11"/>
                  </a:lnTo>
                  <a:lnTo>
                    <a:pt x="43" y="8"/>
                  </a:lnTo>
                  <a:lnTo>
                    <a:pt x="43" y="6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4" name="chenying0907 277"/>
            <p:cNvSpPr/>
            <p:nvPr/>
          </p:nvSpPr>
          <p:spPr bwMode="auto">
            <a:xfrm>
              <a:off x="6159501" y="3525838"/>
              <a:ext cx="30163" cy="38100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33" y="18"/>
                </a:cxn>
                <a:cxn ang="0">
                  <a:pos x="25" y="26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3" y="43"/>
                </a:cxn>
                <a:cxn ang="0">
                  <a:pos x="8" y="50"/>
                </a:cxn>
                <a:cxn ang="0">
                  <a:pos x="4" y="58"/>
                </a:cxn>
                <a:cxn ang="0">
                  <a:pos x="1" y="63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1"/>
                </a:cxn>
                <a:cxn ang="0">
                  <a:pos x="4" y="72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0" y="67"/>
                </a:cxn>
                <a:cxn ang="0">
                  <a:pos x="10" y="67"/>
                </a:cxn>
                <a:cxn ang="0">
                  <a:pos x="12" y="63"/>
                </a:cxn>
                <a:cxn ang="0">
                  <a:pos x="14" y="60"/>
                </a:cxn>
                <a:cxn ang="0">
                  <a:pos x="19" y="53"/>
                </a:cxn>
                <a:cxn ang="0">
                  <a:pos x="19" y="53"/>
                </a:cxn>
                <a:cxn ang="0">
                  <a:pos x="28" y="38"/>
                </a:cxn>
                <a:cxn ang="0">
                  <a:pos x="28" y="38"/>
                </a:cxn>
                <a:cxn ang="0">
                  <a:pos x="35" y="29"/>
                </a:cxn>
                <a:cxn ang="0">
                  <a:pos x="42" y="22"/>
                </a:cxn>
                <a:cxn ang="0">
                  <a:pos x="56" y="9"/>
                </a:cxn>
                <a:cxn ang="0">
                  <a:pos x="56" y="9"/>
                </a:cxn>
                <a:cxn ang="0">
                  <a:pos x="57" y="7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3"/>
                </a:cxn>
                <a:cxn ang="0">
                  <a:pos x="54" y="1"/>
                </a:cxn>
                <a:cxn ang="0">
                  <a:pos x="53" y="0"/>
                </a:cxn>
                <a:cxn ang="0">
                  <a:pos x="51" y="0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57" h="72">
                  <a:moveTo>
                    <a:pt x="49" y="3"/>
                  </a:moveTo>
                  <a:lnTo>
                    <a:pt x="49" y="3"/>
                  </a:lnTo>
                  <a:lnTo>
                    <a:pt x="33" y="18"/>
                  </a:lnTo>
                  <a:lnTo>
                    <a:pt x="25" y="2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3" y="43"/>
                  </a:lnTo>
                  <a:lnTo>
                    <a:pt x="8" y="50"/>
                  </a:lnTo>
                  <a:lnTo>
                    <a:pt x="4" y="58"/>
                  </a:lnTo>
                  <a:lnTo>
                    <a:pt x="1" y="63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4" y="72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2" y="63"/>
                  </a:lnTo>
                  <a:lnTo>
                    <a:pt x="14" y="60"/>
                  </a:lnTo>
                  <a:lnTo>
                    <a:pt x="19" y="53"/>
                  </a:lnTo>
                  <a:lnTo>
                    <a:pt x="19" y="53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5" y="29"/>
                  </a:lnTo>
                  <a:lnTo>
                    <a:pt x="42" y="22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7" y="7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3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5" name="chenying0907 278"/>
            <p:cNvSpPr/>
            <p:nvPr/>
          </p:nvSpPr>
          <p:spPr bwMode="auto">
            <a:xfrm>
              <a:off x="6164263" y="3563938"/>
              <a:ext cx="25400" cy="381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2"/>
                </a:cxn>
                <a:cxn ang="0">
                  <a:pos x="38" y="4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8" y="8"/>
                </a:cxn>
                <a:cxn ang="0">
                  <a:pos x="37" y="10"/>
                </a:cxn>
                <a:cxn ang="0">
                  <a:pos x="33" y="1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11" y="46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69"/>
                </a:cxn>
                <a:cxn ang="0">
                  <a:pos x="3" y="70"/>
                </a:cxn>
                <a:cxn ang="0">
                  <a:pos x="4" y="71"/>
                </a:cxn>
                <a:cxn ang="0">
                  <a:pos x="6" y="71"/>
                </a:cxn>
                <a:cxn ang="0">
                  <a:pos x="7" y="70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5" y="58"/>
                </a:cxn>
                <a:cxn ang="0">
                  <a:pos x="21" y="48"/>
                </a:cxn>
                <a:cxn ang="0">
                  <a:pos x="29" y="37"/>
                </a:cxn>
                <a:cxn ang="0">
                  <a:pos x="36" y="27"/>
                </a:cxn>
                <a:cxn ang="0">
                  <a:pos x="36" y="27"/>
                </a:cxn>
                <a:cxn ang="0">
                  <a:pos x="39" y="22"/>
                </a:cxn>
                <a:cxn ang="0">
                  <a:pos x="44" y="17"/>
                </a:cxn>
                <a:cxn ang="0">
                  <a:pos x="46" y="10"/>
                </a:cxn>
                <a:cxn ang="0">
                  <a:pos x="47" y="7"/>
                </a:cxn>
                <a:cxn ang="0">
                  <a:pos x="47" y="3"/>
                </a:cxn>
                <a:cxn ang="0">
                  <a:pos x="47" y="3"/>
                </a:cxn>
              </a:cxnLst>
              <a:rect l="0" t="0" r="r" b="b"/>
              <a:pathLst>
                <a:path w="47" h="71">
                  <a:moveTo>
                    <a:pt x="47" y="3"/>
                  </a:move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37" y="10"/>
                  </a:lnTo>
                  <a:lnTo>
                    <a:pt x="33" y="17"/>
                  </a:lnTo>
                  <a:lnTo>
                    <a:pt x="24" y="27"/>
                  </a:lnTo>
                  <a:lnTo>
                    <a:pt x="24" y="27"/>
                  </a:lnTo>
                  <a:lnTo>
                    <a:pt x="11" y="46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69"/>
                  </a:lnTo>
                  <a:lnTo>
                    <a:pt x="3" y="70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7" y="70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37"/>
                  </a:lnTo>
                  <a:lnTo>
                    <a:pt x="36" y="27"/>
                  </a:lnTo>
                  <a:lnTo>
                    <a:pt x="36" y="27"/>
                  </a:lnTo>
                  <a:lnTo>
                    <a:pt x="39" y="22"/>
                  </a:lnTo>
                  <a:lnTo>
                    <a:pt x="44" y="17"/>
                  </a:lnTo>
                  <a:lnTo>
                    <a:pt x="46" y="10"/>
                  </a:lnTo>
                  <a:lnTo>
                    <a:pt x="47" y="7"/>
                  </a:lnTo>
                  <a:lnTo>
                    <a:pt x="47" y="3"/>
                  </a:lnTo>
                  <a:lnTo>
                    <a:pt x="47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6" name="chenying0907 279"/>
            <p:cNvSpPr/>
            <p:nvPr/>
          </p:nvSpPr>
          <p:spPr bwMode="auto">
            <a:xfrm>
              <a:off x="6162676" y="3609976"/>
              <a:ext cx="30163" cy="34925"/>
            </a:xfrm>
            <a:custGeom>
              <a:avLst/>
              <a:gdLst/>
              <a:ahLst/>
              <a:cxnLst>
                <a:cxn ang="0">
                  <a:pos x="48" y="1"/>
                </a:cxn>
                <a:cxn ang="0">
                  <a:pos x="48" y="1"/>
                </a:cxn>
                <a:cxn ang="0">
                  <a:pos x="36" y="15"/>
                </a:cxn>
                <a:cxn ang="0">
                  <a:pos x="25" y="29"/>
                </a:cxn>
                <a:cxn ang="0">
                  <a:pos x="13" y="43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8" y="63"/>
                </a:cxn>
                <a:cxn ang="0">
                  <a:pos x="8" y="63"/>
                </a:cxn>
                <a:cxn ang="0">
                  <a:pos x="19" y="50"/>
                </a:cxn>
                <a:cxn ang="0">
                  <a:pos x="32" y="35"/>
                </a:cxn>
                <a:cxn ang="0">
                  <a:pos x="43" y="22"/>
                </a:cxn>
                <a:cxn ang="0">
                  <a:pos x="55" y="8"/>
                </a:cxn>
                <a:cxn ang="0">
                  <a:pos x="55" y="8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3"/>
                </a:cxn>
                <a:cxn ang="0">
                  <a:pos x="55" y="1"/>
                </a:cxn>
                <a:cxn ang="0">
                  <a:pos x="54" y="0"/>
                </a:cxn>
                <a:cxn ang="0">
                  <a:pos x="51" y="0"/>
                </a:cxn>
                <a:cxn ang="0">
                  <a:pos x="50" y="0"/>
                </a:cxn>
                <a:cxn ang="0">
                  <a:pos x="48" y="1"/>
                </a:cxn>
                <a:cxn ang="0">
                  <a:pos x="48" y="1"/>
                </a:cxn>
              </a:cxnLst>
              <a:rect l="0" t="0" r="r" b="b"/>
              <a:pathLst>
                <a:path w="57" h="64">
                  <a:moveTo>
                    <a:pt x="48" y="1"/>
                  </a:moveTo>
                  <a:lnTo>
                    <a:pt x="48" y="1"/>
                  </a:lnTo>
                  <a:lnTo>
                    <a:pt x="36" y="15"/>
                  </a:lnTo>
                  <a:lnTo>
                    <a:pt x="25" y="29"/>
                  </a:lnTo>
                  <a:lnTo>
                    <a:pt x="13" y="43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19" y="50"/>
                  </a:lnTo>
                  <a:lnTo>
                    <a:pt x="32" y="35"/>
                  </a:lnTo>
                  <a:lnTo>
                    <a:pt x="43" y="22"/>
                  </a:lnTo>
                  <a:lnTo>
                    <a:pt x="55" y="8"/>
                  </a:lnTo>
                  <a:lnTo>
                    <a:pt x="55" y="8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3"/>
                  </a:lnTo>
                  <a:lnTo>
                    <a:pt x="55" y="1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50" y="0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7" name="chenying0907 280"/>
            <p:cNvSpPr/>
            <p:nvPr/>
          </p:nvSpPr>
          <p:spPr bwMode="auto">
            <a:xfrm>
              <a:off x="6167438" y="3644901"/>
              <a:ext cx="28575" cy="36513"/>
            </a:xfrm>
            <a:custGeom>
              <a:avLst/>
              <a:gdLst/>
              <a:ahLst/>
              <a:cxnLst>
                <a:cxn ang="0">
                  <a:pos x="48" y="1"/>
                </a:cxn>
                <a:cxn ang="0">
                  <a:pos x="48" y="1"/>
                </a:cxn>
                <a:cxn ang="0">
                  <a:pos x="39" y="7"/>
                </a:cxn>
                <a:cxn ang="0">
                  <a:pos x="32" y="13"/>
                </a:cxn>
                <a:cxn ang="0">
                  <a:pos x="26" y="20"/>
                </a:cxn>
                <a:cxn ang="0">
                  <a:pos x="20" y="27"/>
                </a:cxn>
                <a:cxn ang="0">
                  <a:pos x="9" y="4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6"/>
                </a:cxn>
                <a:cxn ang="0">
                  <a:pos x="2" y="67"/>
                </a:cxn>
                <a:cxn ang="0">
                  <a:pos x="4" y="67"/>
                </a:cxn>
                <a:cxn ang="0">
                  <a:pos x="5" y="67"/>
                </a:cxn>
                <a:cxn ang="0">
                  <a:pos x="7" y="67"/>
                </a:cxn>
                <a:cxn ang="0">
                  <a:pos x="8" y="65"/>
                </a:cxn>
                <a:cxn ang="0">
                  <a:pos x="8" y="65"/>
                </a:cxn>
                <a:cxn ang="0">
                  <a:pos x="18" y="49"/>
                </a:cxn>
                <a:cxn ang="0">
                  <a:pos x="27" y="35"/>
                </a:cxn>
                <a:cxn ang="0">
                  <a:pos x="32" y="27"/>
                </a:cxn>
                <a:cxn ang="0">
                  <a:pos x="37" y="20"/>
                </a:cxn>
                <a:cxn ang="0">
                  <a:pos x="44" y="15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54" y="8"/>
                </a:cxn>
                <a:cxn ang="0">
                  <a:pos x="54" y="7"/>
                </a:cxn>
                <a:cxn ang="0">
                  <a:pos x="54" y="5"/>
                </a:cxn>
                <a:cxn ang="0">
                  <a:pos x="54" y="4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8" y="1"/>
                </a:cxn>
              </a:cxnLst>
              <a:rect l="0" t="0" r="r" b="b"/>
              <a:pathLst>
                <a:path w="54" h="67">
                  <a:moveTo>
                    <a:pt x="48" y="1"/>
                  </a:moveTo>
                  <a:lnTo>
                    <a:pt x="48" y="1"/>
                  </a:lnTo>
                  <a:lnTo>
                    <a:pt x="39" y="7"/>
                  </a:lnTo>
                  <a:lnTo>
                    <a:pt x="32" y="13"/>
                  </a:lnTo>
                  <a:lnTo>
                    <a:pt x="26" y="20"/>
                  </a:lnTo>
                  <a:lnTo>
                    <a:pt x="20" y="27"/>
                  </a:lnTo>
                  <a:lnTo>
                    <a:pt x="9" y="44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6"/>
                  </a:lnTo>
                  <a:lnTo>
                    <a:pt x="2" y="67"/>
                  </a:lnTo>
                  <a:lnTo>
                    <a:pt x="4" y="67"/>
                  </a:lnTo>
                  <a:lnTo>
                    <a:pt x="5" y="67"/>
                  </a:lnTo>
                  <a:lnTo>
                    <a:pt x="7" y="67"/>
                  </a:lnTo>
                  <a:lnTo>
                    <a:pt x="8" y="65"/>
                  </a:lnTo>
                  <a:lnTo>
                    <a:pt x="8" y="65"/>
                  </a:lnTo>
                  <a:lnTo>
                    <a:pt x="18" y="49"/>
                  </a:lnTo>
                  <a:lnTo>
                    <a:pt x="27" y="35"/>
                  </a:lnTo>
                  <a:lnTo>
                    <a:pt x="32" y="27"/>
                  </a:lnTo>
                  <a:lnTo>
                    <a:pt x="37" y="20"/>
                  </a:lnTo>
                  <a:lnTo>
                    <a:pt x="44" y="15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4" y="8"/>
                  </a:lnTo>
                  <a:lnTo>
                    <a:pt x="54" y="7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8" name="chenying0907 281"/>
            <p:cNvSpPr/>
            <p:nvPr/>
          </p:nvSpPr>
          <p:spPr bwMode="auto">
            <a:xfrm>
              <a:off x="6169026" y="3675063"/>
              <a:ext cx="28575" cy="38100"/>
            </a:xfrm>
            <a:custGeom>
              <a:avLst/>
              <a:gdLst/>
              <a:ahLst/>
              <a:cxnLst>
                <a:cxn ang="0">
                  <a:pos x="47" y="2"/>
                </a:cxn>
                <a:cxn ang="0">
                  <a:pos x="47" y="2"/>
                </a:cxn>
                <a:cxn ang="0">
                  <a:pos x="33" y="17"/>
                </a:cxn>
                <a:cxn ang="0">
                  <a:pos x="22" y="32"/>
                </a:cxn>
                <a:cxn ang="0">
                  <a:pos x="10" y="48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2" y="70"/>
                </a:cxn>
                <a:cxn ang="0">
                  <a:pos x="3" y="72"/>
                </a:cxn>
                <a:cxn ang="0">
                  <a:pos x="4" y="72"/>
                </a:cxn>
                <a:cxn ang="0">
                  <a:pos x="6" y="72"/>
                </a:cxn>
                <a:cxn ang="0">
                  <a:pos x="8" y="71"/>
                </a:cxn>
                <a:cxn ang="0">
                  <a:pos x="9" y="70"/>
                </a:cxn>
                <a:cxn ang="0">
                  <a:pos x="9" y="70"/>
                </a:cxn>
                <a:cxn ang="0">
                  <a:pos x="19" y="53"/>
                </a:cxn>
                <a:cxn ang="0">
                  <a:pos x="29" y="38"/>
                </a:cxn>
                <a:cxn ang="0">
                  <a:pos x="40" y="23"/>
                </a:cxn>
                <a:cxn ang="0">
                  <a:pos x="54" y="9"/>
                </a:cxn>
                <a:cxn ang="0">
                  <a:pos x="54" y="9"/>
                </a:cxn>
                <a:cxn ang="0">
                  <a:pos x="55" y="7"/>
                </a:cxn>
                <a:cxn ang="0">
                  <a:pos x="55" y="6"/>
                </a:cxn>
                <a:cxn ang="0">
                  <a:pos x="55" y="4"/>
                </a:cxn>
                <a:cxn ang="0">
                  <a:pos x="54" y="2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9" y="1"/>
                </a:cxn>
                <a:cxn ang="0">
                  <a:pos x="47" y="2"/>
                </a:cxn>
                <a:cxn ang="0">
                  <a:pos x="47" y="2"/>
                </a:cxn>
              </a:cxnLst>
              <a:rect l="0" t="0" r="r" b="b"/>
              <a:pathLst>
                <a:path w="55" h="72">
                  <a:moveTo>
                    <a:pt x="47" y="2"/>
                  </a:moveTo>
                  <a:lnTo>
                    <a:pt x="47" y="2"/>
                  </a:lnTo>
                  <a:lnTo>
                    <a:pt x="33" y="17"/>
                  </a:lnTo>
                  <a:lnTo>
                    <a:pt x="22" y="32"/>
                  </a:lnTo>
                  <a:lnTo>
                    <a:pt x="10" y="48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2" y="70"/>
                  </a:lnTo>
                  <a:lnTo>
                    <a:pt x="3" y="72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8" y="71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19" y="53"/>
                  </a:lnTo>
                  <a:lnTo>
                    <a:pt x="29" y="38"/>
                  </a:lnTo>
                  <a:lnTo>
                    <a:pt x="40" y="23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5" y="7"/>
                  </a:lnTo>
                  <a:lnTo>
                    <a:pt x="55" y="6"/>
                  </a:lnTo>
                  <a:lnTo>
                    <a:pt x="55" y="4"/>
                  </a:lnTo>
                  <a:lnTo>
                    <a:pt x="54" y="2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9" y="1"/>
                  </a:lnTo>
                  <a:lnTo>
                    <a:pt x="47" y="2"/>
                  </a:lnTo>
                  <a:lnTo>
                    <a:pt x="47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9" name="chenying0907 282"/>
            <p:cNvSpPr/>
            <p:nvPr/>
          </p:nvSpPr>
          <p:spPr bwMode="auto">
            <a:xfrm>
              <a:off x="6181726" y="3694113"/>
              <a:ext cx="28575" cy="39688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47" y="1"/>
                </a:cxn>
                <a:cxn ang="0">
                  <a:pos x="39" y="7"/>
                </a:cxn>
                <a:cxn ang="0">
                  <a:pos x="32" y="14"/>
                </a:cxn>
                <a:cxn ang="0">
                  <a:pos x="25" y="22"/>
                </a:cxn>
                <a:cxn ang="0">
                  <a:pos x="19" y="32"/>
                </a:cxn>
                <a:cxn ang="0">
                  <a:pos x="12" y="40"/>
                </a:cxn>
                <a:cxn ang="0">
                  <a:pos x="7" y="49"/>
                </a:cxn>
                <a:cxn ang="0">
                  <a:pos x="3" y="60"/>
                </a:cxn>
                <a:cxn ang="0">
                  <a:pos x="0" y="69"/>
                </a:cxn>
                <a:cxn ang="0">
                  <a:pos x="0" y="69"/>
                </a:cxn>
                <a:cxn ang="0">
                  <a:pos x="0" y="71"/>
                </a:cxn>
                <a:cxn ang="0">
                  <a:pos x="1" y="73"/>
                </a:cxn>
                <a:cxn ang="0">
                  <a:pos x="2" y="74"/>
                </a:cxn>
                <a:cxn ang="0">
                  <a:pos x="4" y="75"/>
                </a:cxn>
                <a:cxn ang="0">
                  <a:pos x="5" y="75"/>
                </a:cxn>
                <a:cxn ang="0">
                  <a:pos x="7" y="74"/>
                </a:cxn>
                <a:cxn ang="0">
                  <a:pos x="8" y="73"/>
                </a:cxn>
                <a:cxn ang="0">
                  <a:pos x="9" y="71"/>
                </a:cxn>
                <a:cxn ang="0">
                  <a:pos x="9" y="71"/>
                </a:cxn>
                <a:cxn ang="0">
                  <a:pos x="12" y="63"/>
                </a:cxn>
                <a:cxn ang="0">
                  <a:pos x="16" y="54"/>
                </a:cxn>
                <a:cxn ang="0">
                  <a:pos x="21" y="45"/>
                </a:cxn>
                <a:cxn ang="0">
                  <a:pos x="27" y="36"/>
                </a:cxn>
                <a:cxn ang="0">
                  <a:pos x="33" y="28"/>
                </a:cxn>
                <a:cxn ang="0">
                  <a:pos x="39" y="20"/>
                </a:cxn>
                <a:cxn ang="0">
                  <a:pos x="54" y="7"/>
                </a:cxn>
                <a:cxn ang="0">
                  <a:pos x="54" y="7"/>
                </a:cxn>
                <a:cxn ang="0">
                  <a:pos x="55" y="6"/>
                </a:cxn>
                <a:cxn ang="0">
                  <a:pos x="55" y="4"/>
                </a:cxn>
                <a:cxn ang="0">
                  <a:pos x="55" y="3"/>
                </a:cxn>
                <a:cxn ang="0">
                  <a:pos x="54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5" h="75">
                  <a:moveTo>
                    <a:pt x="47" y="1"/>
                  </a:moveTo>
                  <a:lnTo>
                    <a:pt x="47" y="1"/>
                  </a:lnTo>
                  <a:lnTo>
                    <a:pt x="39" y="7"/>
                  </a:lnTo>
                  <a:lnTo>
                    <a:pt x="32" y="14"/>
                  </a:lnTo>
                  <a:lnTo>
                    <a:pt x="25" y="22"/>
                  </a:lnTo>
                  <a:lnTo>
                    <a:pt x="19" y="32"/>
                  </a:lnTo>
                  <a:lnTo>
                    <a:pt x="12" y="40"/>
                  </a:lnTo>
                  <a:lnTo>
                    <a:pt x="7" y="49"/>
                  </a:lnTo>
                  <a:lnTo>
                    <a:pt x="3" y="60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1" y="73"/>
                  </a:lnTo>
                  <a:lnTo>
                    <a:pt x="2" y="74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1"/>
                  </a:lnTo>
                  <a:lnTo>
                    <a:pt x="9" y="71"/>
                  </a:lnTo>
                  <a:lnTo>
                    <a:pt x="12" y="63"/>
                  </a:lnTo>
                  <a:lnTo>
                    <a:pt x="16" y="54"/>
                  </a:lnTo>
                  <a:lnTo>
                    <a:pt x="21" y="45"/>
                  </a:lnTo>
                  <a:lnTo>
                    <a:pt x="27" y="36"/>
                  </a:lnTo>
                  <a:lnTo>
                    <a:pt x="33" y="28"/>
                  </a:lnTo>
                  <a:lnTo>
                    <a:pt x="39" y="20"/>
                  </a:lnTo>
                  <a:lnTo>
                    <a:pt x="54" y="7"/>
                  </a:lnTo>
                  <a:lnTo>
                    <a:pt x="54" y="7"/>
                  </a:lnTo>
                  <a:lnTo>
                    <a:pt x="55" y="6"/>
                  </a:lnTo>
                  <a:lnTo>
                    <a:pt x="55" y="4"/>
                  </a:lnTo>
                  <a:lnTo>
                    <a:pt x="55" y="3"/>
                  </a:lnTo>
                  <a:lnTo>
                    <a:pt x="54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0" name="chenying0907 283"/>
            <p:cNvSpPr/>
            <p:nvPr/>
          </p:nvSpPr>
          <p:spPr bwMode="auto">
            <a:xfrm>
              <a:off x="6210301" y="3708401"/>
              <a:ext cx="22225" cy="30163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4" y="1"/>
                </a:cxn>
                <a:cxn ang="0">
                  <a:pos x="24" y="11"/>
                </a:cxn>
                <a:cxn ang="0">
                  <a:pos x="13" y="23"/>
                </a:cxn>
                <a:cxn ang="0">
                  <a:pos x="9" y="30"/>
                </a:cxn>
                <a:cxn ang="0">
                  <a:pos x="5" y="36"/>
                </a:cxn>
                <a:cxn ang="0">
                  <a:pos x="2" y="43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2"/>
                </a:cxn>
                <a:cxn ang="0">
                  <a:pos x="1" y="55"/>
                </a:cxn>
                <a:cxn ang="0">
                  <a:pos x="2" y="56"/>
                </a:cxn>
                <a:cxn ang="0">
                  <a:pos x="3" y="57"/>
                </a:cxn>
                <a:cxn ang="0">
                  <a:pos x="5" y="57"/>
                </a:cxn>
                <a:cxn ang="0">
                  <a:pos x="7" y="56"/>
                </a:cxn>
                <a:cxn ang="0">
                  <a:pos x="8" y="55"/>
                </a:cxn>
                <a:cxn ang="0">
                  <a:pos x="9" y="53"/>
                </a:cxn>
                <a:cxn ang="0">
                  <a:pos x="9" y="53"/>
                </a:cxn>
                <a:cxn ang="0">
                  <a:pos x="11" y="46"/>
                </a:cxn>
                <a:cxn ang="0">
                  <a:pos x="14" y="40"/>
                </a:cxn>
                <a:cxn ang="0">
                  <a:pos x="22" y="28"/>
                </a:cxn>
                <a:cxn ang="0">
                  <a:pos x="31" y="17"/>
                </a:cxn>
                <a:cxn ang="0">
                  <a:pos x="41" y="8"/>
                </a:cxn>
                <a:cxn ang="0">
                  <a:pos x="41" y="8"/>
                </a:cxn>
                <a:cxn ang="0">
                  <a:pos x="42" y="6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4" y="1"/>
                </a:cxn>
              </a:cxnLst>
              <a:rect l="0" t="0" r="r" b="b"/>
              <a:pathLst>
                <a:path w="42" h="57">
                  <a:moveTo>
                    <a:pt x="34" y="1"/>
                  </a:moveTo>
                  <a:lnTo>
                    <a:pt x="34" y="1"/>
                  </a:lnTo>
                  <a:lnTo>
                    <a:pt x="24" y="11"/>
                  </a:lnTo>
                  <a:lnTo>
                    <a:pt x="13" y="23"/>
                  </a:lnTo>
                  <a:lnTo>
                    <a:pt x="9" y="30"/>
                  </a:lnTo>
                  <a:lnTo>
                    <a:pt x="5" y="36"/>
                  </a:lnTo>
                  <a:lnTo>
                    <a:pt x="2" y="43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1" y="55"/>
                  </a:lnTo>
                  <a:lnTo>
                    <a:pt x="2" y="56"/>
                  </a:lnTo>
                  <a:lnTo>
                    <a:pt x="3" y="57"/>
                  </a:lnTo>
                  <a:lnTo>
                    <a:pt x="5" y="57"/>
                  </a:lnTo>
                  <a:lnTo>
                    <a:pt x="7" y="56"/>
                  </a:lnTo>
                  <a:lnTo>
                    <a:pt x="8" y="55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11" y="46"/>
                  </a:lnTo>
                  <a:lnTo>
                    <a:pt x="14" y="40"/>
                  </a:lnTo>
                  <a:lnTo>
                    <a:pt x="22" y="28"/>
                  </a:lnTo>
                  <a:lnTo>
                    <a:pt x="31" y="17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2" y="6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1" name="chenying0907 284"/>
            <p:cNvSpPr/>
            <p:nvPr/>
          </p:nvSpPr>
          <p:spPr bwMode="auto">
            <a:xfrm>
              <a:off x="6245226" y="3708401"/>
              <a:ext cx="25400" cy="36513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40" y="3"/>
                </a:cxn>
                <a:cxn ang="0">
                  <a:pos x="37" y="11"/>
                </a:cxn>
                <a:cxn ang="0">
                  <a:pos x="32" y="18"/>
                </a:cxn>
                <a:cxn ang="0">
                  <a:pos x="22" y="33"/>
                </a:cxn>
                <a:cxn ang="0">
                  <a:pos x="11" y="47"/>
                </a:cxn>
                <a:cxn ang="0">
                  <a:pos x="1" y="62"/>
                </a:cxn>
                <a:cxn ang="0">
                  <a:pos x="1" y="62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1" y="67"/>
                </a:cxn>
                <a:cxn ang="0">
                  <a:pos x="2" y="68"/>
                </a:cxn>
                <a:cxn ang="0">
                  <a:pos x="4" y="68"/>
                </a:cxn>
                <a:cxn ang="0">
                  <a:pos x="5" y="68"/>
                </a:cxn>
                <a:cxn ang="0">
                  <a:pos x="7" y="68"/>
                </a:cxn>
                <a:cxn ang="0">
                  <a:pos x="8" y="66"/>
                </a:cxn>
                <a:cxn ang="0">
                  <a:pos x="8" y="66"/>
                </a:cxn>
                <a:cxn ang="0">
                  <a:pos x="20" y="51"/>
                </a:cxn>
                <a:cxn ang="0">
                  <a:pos x="31" y="37"/>
                </a:cxn>
                <a:cxn ang="0">
                  <a:pos x="42" y="21"/>
                </a:cxn>
                <a:cxn ang="0">
                  <a:pos x="46" y="14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50" y="4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7" y="0"/>
                </a:cxn>
                <a:cxn ang="0">
                  <a:pos x="44" y="1"/>
                </a:cxn>
                <a:cxn ang="0">
                  <a:pos x="42" y="2"/>
                </a:cxn>
                <a:cxn ang="0">
                  <a:pos x="40" y="3"/>
                </a:cxn>
                <a:cxn ang="0">
                  <a:pos x="40" y="3"/>
                </a:cxn>
              </a:cxnLst>
              <a:rect l="0" t="0" r="r" b="b"/>
              <a:pathLst>
                <a:path w="50" h="68">
                  <a:moveTo>
                    <a:pt x="40" y="3"/>
                  </a:moveTo>
                  <a:lnTo>
                    <a:pt x="40" y="3"/>
                  </a:lnTo>
                  <a:lnTo>
                    <a:pt x="37" y="11"/>
                  </a:lnTo>
                  <a:lnTo>
                    <a:pt x="32" y="18"/>
                  </a:lnTo>
                  <a:lnTo>
                    <a:pt x="22" y="33"/>
                  </a:lnTo>
                  <a:lnTo>
                    <a:pt x="11" y="47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1" y="67"/>
                  </a:lnTo>
                  <a:lnTo>
                    <a:pt x="2" y="68"/>
                  </a:lnTo>
                  <a:lnTo>
                    <a:pt x="4" y="68"/>
                  </a:lnTo>
                  <a:lnTo>
                    <a:pt x="5" y="68"/>
                  </a:lnTo>
                  <a:lnTo>
                    <a:pt x="7" y="68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20" y="51"/>
                  </a:lnTo>
                  <a:lnTo>
                    <a:pt x="31" y="37"/>
                  </a:lnTo>
                  <a:lnTo>
                    <a:pt x="42" y="21"/>
                  </a:lnTo>
                  <a:lnTo>
                    <a:pt x="46" y="14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4" y="1"/>
                  </a:lnTo>
                  <a:lnTo>
                    <a:pt x="42" y="2"/>
                  </a:lnTo>
                  <a:lnTo>
                    <a:pt x="40" y="3"/>
                  </a:lnTo>
                  <a:lnTo>
                    <a:pt x="40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2" name="chenying0907 285"/>
            <p:cNvSpPr/>
            <p:nvPr/>
          </p:nvSpPr>
          <p:spPr bwMode="auto">
            <a:xfrm>
              <a:off x="6278563" y="3711576"/>
              <a:ext cx="20638" cy="31750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28" y="4"/>
                </a:cxn>
                <a:cxn ang="0">
                  <a:pos x="28" y="8"/>
                </a:cxn>
                <a:cxn ang="0">
                  <a:pos x="26" y="12"/>
                </a:cxn>
                <a:cxn ang="0">
                  <a:pos x="22" y="19"/>
                </a:cxn>
                <a:cxn ang="0">
                  <a:pos x="22" y="19"/>
                </a:cxn>
                <a:cxn ang="0">
                  <a:pos x="17" y="24"/>
                </a:cxn>
                <a:cxn ang="0">
                  <a:pos x="15" y="26"/>
                </a:cxn>
                <a:cxn ang="0">
                  <a:pos x="13" y="28"/>
                </a:cxn>
                <a:cxn ang="0">
                  <a:pos x="13" y="28"/>
                </a:cxn>
                <a:cxn ang="0">
                  <a:pos x="6" y="41"/>
                </a:cxn>
                <a:cxn ang="0">
                  <a:pos x="2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2" y="60"/>
                </a:cxn>
                <a:cxn ang="0">
                  <a:pos x="3" y="61"/>
                </a:cxn>
                <a:cxn ang="0">
                  <a:pos x="6" y="61"/>
                </a:cxn>
                <a:cxn ang="0">
                  <a:pos x="8" y="61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8"/>
                </a:cxn>
                <a:cxn ang="0">
                  <a:pos x="13" y="50"/>
                </a:cxn>
                <a:cxn ang="0">
                  <a:pos x="16" y="42"/>
                </a:cxn>
                <a:cxn ang="0">
                  <a:pos x="21" y="35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30" y="23"/>
                </a:cxn>
                <a:cxn ang="0">
                  <a:pos x="35" y="17"/>
                </a:cxn>
                <a:cxn ang="0">
                  <a:pos x="37" y="11"/>
                </a:cxn>
                <a:cxn ang="0">
                  <a:pos x="39" y="4"/>
                </a:cxn>
                <a:cxn ang="0">
                  <a:pos x="39" y="4"/>
                </a:cxn>
                <a:cxn ang="0">
                  <a:pos x="38" y="2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3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39" h="61">
                  <a:moveTo>
                    <a:pt x="28" y="4"/>
                  </a:moveTo>
                  <a:lnTo>
                    <a:pt x="28" y="4"/>
                  </a:lnTo>
                  <a:lnTo>
                    <a:pt x="28" y="8"/>
                  </a:lnTo>
                  <a:lnTo>
                    <a:pt x="26" y="12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17" y="24"/>
                  </a:lnTo>
                  <a:lnTo>
                    <a:pt x="15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6" y="41"/>
                  </a:lnTo>
                  <a:lnTo>
                    <a:pt x="2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2" y="60"/>
                  </a:lnTo>
                  <a:lnTo>
                    <a:pt x="3" y="61"/>
                  </a:lnTo>
                  <a:lnTo>
                    <a:pt x="6" y="61"/>
                  </a:lnTo>
                  <a:lnTo>
                    <a:pt x="8" y="61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3" y="50"/>
                  </a:lnTo>
                  <a:lnTo>
                    <a:pt x="16" y="42"/>
                  </a:lnTo>
                  <a:lnTo>
                    <a:pt x="21" y="35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30" y="23"/>
                  </a:lnTo>
                  <a:lnTo>
                    <a:pt x="35" y="17"/>
                  </a:lnTo>
                  <a:lnTo>
                    <a:pt x="37" y="11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8" y="2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3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3" name="chenying0907 286"/>
            <p:cNvSpPr/>
            <p:nvPr/>
          </p:nvSpPr>
          <p:spPr bwMode="auto">
            <a:xfrm>
              <a:off x="6307138" y="3713163"/>
              <a:ext cx="11113" cy="25400"/>
            </a:xfrm>
            <a:custGeom>
              <a:avLst/>
              <a:gdLst/>
              <a:ahLst/>
              <a:cxnLst>
                <a:cxn ang="0">
                  <a:pos x="13" y="4"/>
                </a:cxn>
                <a:cxn ang="0">
                  <a:pos x="13" y="4"/>
                </a:cxn>
                <a:cxn ang="0">
                  <a:pos x="12" y="14"/>
                </a:cxn>
                <a:cxn ang="0">
                  <a:pos x="9" y="25"/>
                </a:cxn>
                <a:cxn ang="0">
                  <a:pos x="1" y="43"/>
                </a:cxn>
                <a:cxn ang="0">
                  <a:pos x="1" y="43"/>
                </a:cxn>
                <a:cxn ang="0">
                  <a:pos x="0" y="45"/>
                </a:cxn>
                <a:cxn ang="0">
                  <a:pos x="1" y="48"/>
                </a:cxn>
                <a:cxn ang="0">
                  <a:pos x="2" y="49"/>
                </a:cxn>
                <a:cxn ang="0">
                  <a:pos x="4" y="50"/>
                </a:cxn>
                <a:cxn ang="0">
                  <a:pos x="7" y="49"/>
                </a:cxn>
                <a:cxn ang="0">
                  <a:pos x="10" y="48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8" y="26"/>
                </a:cxn>
                <a:cxn ang="0">
                  <a:pos x="21" y="15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22" y="2"/>
                </a:cxn>
                <a:cxn ang="0">
                  <a:pos x="21" y="1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5" y="1"/>
                </a:cxn>
                <a:cxn ang="0">
                  <a:pos x="14" y="2"/>
                </a:cxn>
                <a:cxn ang="0">
                  <a:pos x="13" y="4"/>
                </a:cxn>
                <a:cxn ang="0">
                  <a:pos x="13" y="4"/>
                </a:cxn>
              </a:cxnLst>
              <a:rect l="0" t="0" r="r" b="b"/>
              <a:pathLst>
                <a:path w="22" h="50">
                  <a:moveTo>
                    <a:pt x="13" y="4"/>
                  </a:moveTo>
                  <a:lnTo>
                    <a:pt x="13" y="4"/>
                  </a:lnTo>
                  <a:lnTo>
                    <a:pt x="12" y="14"/>
                  </a:lnTo>
                  <a:lnTo>
                    <a:pt x="9" y="25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5"/>
                  </a:lnTo>
                  <a:lnTo>
                    <a:pt x="1" y="48"/>
                  </a:lnTo>
                  <a:lnTo>
                    <a:pt x="2" y="49"/>
                  </a:lnTo>
                  <a:lnTo>
                    <a:pt x="4" y="50"/>
                  </a:lnTo>
                  <a:lnTo>
                    <a:pt x="7" y="49"/>
                  </a:lnTo>
                  <a:lnTo>
                    <a:pt x="10" y="48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8" y="26"/>
                  </a:lnTo>
                  <a:lnTo>
                    <a:pt x="21" y="15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1" y="1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5" y="1"/>
                  </a:lnTo>
                  <a:lnTo>
                    <a:pt x="14" y="2"/>
                  </a:lnTo>
                  <a:lnTo>
                    <a:pt x="13" y="4"/>
                  </a:lnTo>
                  <a:lnTo>
                    <a:pt x="13" y="4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4" name="chenying0907 287"/>
            <p:cNvSpPr/>
            <p:nvPr/>
          </p:nvSpPr>
          <p:spPr bwMode="auto">
            <a:xfrm>
              <a:off x="6424613" y="3367088"/>
              <a:ext cx="34925" cy="30163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59" y="1"/>
                </a:cxn>
                <a:cxn ang="0">
                  <a:pos x="53" y="5"/>
                </a:cxn>
                <a:cxn ang="0">
                  <a:pos x="51" y="7"/>
                </a:cxn>
                <a:cxn ang="0">
                  <a:pos x="49" y="9"/>
                </a:cxn>
                <a:cxn ang="0">
                  <a:pos x="49" y="9"/>
                </a:cxn>
                <a:cxn ang="0">
                  <a:pos x="39" y="20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15" y="39"/>
                </a:cxn>
                <a:cxn ang="0">
                  <a:pos x="7" y="44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1" y="53"/>
                </a:cxn>
                <a:cxn ang="0">
                  <a:pos x="0" y="55"/>
                </a:cxn>
                <a:cxn ang="0">
                  <a:pos x="2" y="58"/>
                </a:cxn>
                <a:cxn ang="0">
                  <a:pos x="3" y="59"/>
                </a:cxn>
                <a:cxn ang="0">
                  <a:pos x="5" y="59"/>
                </a:cxn>
                <a:cxn ang="0">
                  <a:pos x="6" y="59"/>
                </a:cxn>
                <a:cxn ang="0">
                  <a:pos x="8" y="58"/>
                </a:cxn>
                <a:cxn ang="0">
                  <a:pos x="8" y="58"/>
                </a:cxn>
                <a:cxn ang="0">
                  <a:pos x="15" y="51"/>
                </a:cxn>
                <a:cxn ang="0">
                  <a:pos x="22" y="45"/>
                </a:cxn>
                <a:cxn ang="0">
                  <a:pos x="30" y="40"/>
                </a:cxn>
                <a:cxn ang="0">
                  <a:pos x="36" y="34"/>
                </a:cxn>
                <a:cxn ang="0">
                  <a:pos x="36" y="34"/>
                </a:cxn>
                <a:cxn ang="0">
                  <a:pos x="51" y="21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6" y="3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66" h="59">
                  <a:moveTo>
                    <a:pt x="59" y="1"/>
                  </a:moveTo>
                  <a:lnTo>
                    <a:pt x="59" y="1"/>
                  </a:lnTo>
                  <a:lnTo>
                    <a:pt x="53" y="5"/>
                  </a:lnTo>
                  <a:lnTo>
                    <a:pt x="51" y="7"/>
                  </a:lnTo>
                  <a:lnTo>
                    <a:pt x="49" y="9"/>
                  </a:lnTo>
                  <a:lnTo>
                    <a:pt x="49" y="9"/>
                  </a:lnTo>
                  <a:lnTo>
                    <a:pt x="39" y="2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15" y="39"/>
                  </a:lnTo>
                  <a:lnTo>
                    <a:pt x="7" y="44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2" y="58"/>
                  </a:lnTo>
                  <a:lnTo>
                    <a:pt x="3" y="59"/>
                  </a:lnTo>
                  <a:lnTo>
                    <a:pt x="5" y="59"/>
                  </a:lnTo>
                  <a:lnTo>
                    <a:pt x="6" y="59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1"/>
                  </a:lnTo>
                  <a:lnTo>
                    <a:pt x="22" y="45"/>
                  </a:lnTo>
                  <a:lnTo>
                    <a:pt x="30" y="40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51" y="21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6" y="3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5" name="chenying0907 288"/>
            <p:cNvSpPr/>
            <p:nvPr/>
          </p:nvSpPr>
          <p:spPr bwMode="auto">
            <a:xfrm>
              <a:off x="6427788" y="3405188"/>
              <a:ext cx="34925" cy="30163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7" y="0"/>
                </a:cxn>
                <a:cxn ang="0">
                  <a:pos x="49" y="6"/>
                </a:cxn>
                <a:cxn ang="0">
                  <a:pos x="42" y="11"/>
                </a:cxn>
                <a:cxn ang="0">
                  <a:pos x="28" y="23"/>
                </a:cxn>
                <a:cxn ang="0">
                  <a:pos x="15" y="36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1" y="55"/>
                </a:cxn>
                <a:cxn ang="0">
                  <a:pos x="3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33" y="30"/>
                </a:cxn>
                <a:cxn ang="0">
                  <a:pos x="47" y="19"/>
                </a:cxn>
                <a:cxn ang="0">
                  <a:pos x="54" y="14"/>
                </a:cxn>
                <a:cxn ang="0">
                  <a:pos x="62" y="9"/>
                </a:cxn>
                <a:cxn ang="0">
                  <a:pos x="62" y="9"/>
                </a:cxn>
                <a:cxn ang="0">
                  <a:pos x="63" y="8"/>
                </a:cxn>
                <a:cxn ang="0">
                  <a:pos x="65" y="7"/>
                </a:cxn>
                <a:cxn ang="0">
                  <a:pos x="65" y="5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7" y="0"/>
                </a:cxn>
              </a:cxnLst>
              <a:rect l="0" t="0" r="r" b="b"/>
              <a:pathLst>
                <a:path w="65" h="57">
                  <a:moveTo>
                    <a:pt x="57" y="0"/>
                  </a:moveTo>
                  <a:lnTo>
                    <a:pt x="57" y="0"/>
                  </a:lnTo>
                  <a:lnTo>
                    <a:pt x="49" y="6"/>
                  </a:lnTo>
                  <a:lnTo>
                    <a:pt x="42" y="11"/>
                  </a:lnTo>
                  <a:lnTo>
                    <a:pt x="28" y="23"/>
                  </a:lnTo>
                  <a:lnTo>
                    <a:pt x="15" y="36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1" y="55"/>
                  </a:lnTo>
                  <a:lnTo>
                    <a:pt x="3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33" y="30"/>
                  </a:lnTo>
                  <a:lnTo>
                    <a:pt x="47" y="19"/>
                  </a:lnTo>
                  <a:lnTo>
                    <a:pt x="54" y="14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8"/>
                  </a:lnTo>
                  <a:lnTo>
                    <a:pt x="65" y="7"/>
                  </a:lnTo>
                  <a:lnTo>
                    <a:pt x="65" y="5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6" name="chenying0907 289"/>
            <p:cNvSpPr/>
            <p:nvPr/>
          </p:nvSpPr>
          <p:spPr bwMode="auto">
            <a:xfrm>
              <a:off x="6423026" y="3452813"/>
              <a:ext cx="28575" cy="30163"/>
            </a:xfrm>
            <a:custGeom>
              <a:avLst/>
              <a:gdLst/>
              <a:ahLst/>
              <a:cxnLst>
                <a:cxn ang="0">
                  <a:pos x="52" y="3"/>
                </a:cxn>
                <a:cxn ang="0">
                  <a:pos x="52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3" y="2"/>
                </a:cxn>
                <a:cxn ang="0">
                  <a:pos x="42" y="4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42" y="8"/>
                </a:cxn>
                <a:cxn ang="0">
                  <a:pos x="40" y="11"/>
                </a:cxn>
                <a:cxn ang="0">
                  <a:pos x="34" y="16"/>
                </a:cxn>
                <a:cxn ang="0">
                  <a:pos x="23" y="25"/>
                </a:cxn>
                <a:cxn ang="0">
                  <a:pos x="23" y="25"/>
                </a:cxn>
                <a:cxn ang="0">
                  <a:pos x="18" y="32"/>
                </a:cxn>
                <a:cxn ang="0">
                  <a:pos x="14" y="35"/>
                </a:cxn>
                <a:cxn ang="0">
                  <a:pos x="11" y="37"/>
                </a:cxn>
                <a:cxn ang="0">
                  <a:pos x="11" y="37"/>
                </a:cxn>
                <a:cxn ang="0">
                  <a:pos x="8" y="39"/>
                </a:cxn>
                <a:cxn ang="0">
                  <a:pos x="5" y="42"/>
                </a:cxn>
                <a:cxn ang="0">
                  <a:pos x="0" y="49"/>
                </a:cxn>
                <a:cxn ang="0">
                  <a:pos x="0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4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5" y="57"/>
                </a:cxn>
                <a:cxn ang="0">
                  <a:pos x="7" y="56"/>
                </a:cxn>
                <a:cxn ang="0">
                  <a:pos x="8" y="54"/>
                </a:cxn>
                <a:cxn ang="0">
                  <a:pos x="8" y="54"/>
                </a:cxn>
                <a:cxn ang="0">
                  <a:pos x="11" y="50"/>
                </a:cxn>
                <a:cxn ang="0">
                  <a:pos x="15" y="46"/>
                </a:cxn>
                <a:cxn ang="0">
                  <a:pos x="19" y="43"/>
                </a:cxn>
                <a:cxn ang="0">
                  <a:pos x="23" y="40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30" y="32"/>
                </a:cxn>
                <a:cxn ang="0">
                  <a:pos x="38" y="25"/>
                </a:cxn>
                <a:cxn ang="0">
                  <a:pos x="38" y="25"/>
                </a:cxn>
                <a:cxn ang="0">
                  <a:pos x="43" y="20"/>
                </a:cxn>
                <a:cxn ang="0">
                  <a:pos x="49" y="15"/>
                </a:cxn>
                <a:cxn ang="0">
                  <a:pos x="50" y="13"/>
                </a:cxn>
                <a:cxn ang="0">
                  <a:pos x="52" y="10"/>
                </a:cxn>
                <a:cxn ang="0">
                  <a:pos x="52" y="7"/>
                </a:cxn>
                <a:cxn ang="0">
                  <a:pos x="52" y="3"/>
                </a:cxn>
                <a:cxn ang="0">
                  <a:pos x="52" y="3"/>
                </a:cxn>
              </a:cxnLst>
              <a:rect l="0" t="0" r="r" b="b"/>
              <a:pathLst>
                <a:path w="52" h="57">
                  <a:moveTo>
                    <a:pt x="52" y="3"/>
                  </a:moveTo>
                  <a:lnTo>
                    <a:pt x="52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3" y="2"/>
                  </a:lnTo>
                  <a:lnTo>
                    <a:pt x="42" y="4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8"/>
                  </a:lnTo>
                  <a:lnTo>
                    <a:pt x="40" y="11"/>
                  </a:lnTo>
                  <a:lnTo>
                    <a:pt x="34" y="1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18" y="32"/>
                  </a:lnTo>
                  <a:lnTo>
                    <a:pt x="14" y="35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4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5" y="57"/>
                  </a:lnTo>
                  <a:lnTo>
                    <a:pt x="7" y="56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11" y="50"/>
                  </a:lnTo>
                  <a:lnTo>
                    <a:pt x="15" y="46"/>
                  </a:lnTo>
                  <a:lnTo>
                    <a:pt x="19" y="43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36"/>
                  </a:lnTo>
                  <a:lnTo>
                    <a:pt x="30" y="32"/>
                  </a:lnTo>
                  <a:lnTo>
                    <a:pt x="38" y="25"/>
                  </a:lnTo>
                  <a:lnTo>
                    <a:pt x="38" y="25"/>
                  </a:lnTo>
                  <a:lnTo>
                    <a:pt x="43" y="20"/>
                  </a:lnTo>
                  <a:lnTo>
                    <a:pt x="49" y="15"/>
                  </a:lnTo>
                  <a:lnTo>
                    <a:pt x="50" y="13"/>
                  </a:lnTo>
                  <a:lnTo>
                    <a:pt x="52" y="10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2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7" name="chenying0907 290"/>
            <p:cNvSpPr/>
            <p:nvPr/>
          </p:nvSpPr>
          <p:spPr bwMode="auto">
            <a:xfrm>
              <a:off x="6423026" y="3487738"/>
              <a:ext cx="34925" cy="3333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52" y="4"/>
                </a:cxn>
                <a:cxn ang="0">
                  <a:pos x="45" y="9"/>
                </a:cxn>
                <a:cxn ang="0">
                  <a:pos x="30" y="23"/>
                </a:cxn>
                <a:cxn ang="0">
                  <a:pos x="30" y="23"/>
                </a:cxn>
                <a:cxn ang="0">
                  <a:pos x="14" y="37"/>
                </a:cxn>
                <a:cxn ang="0">
                  <a:pos x="6" y="46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1" y="60"/>
                </a:cxn>
                <a:cxn ang="0">
                  <a:pos x="2" y="61"/>
                </a:cxn>
                <a:cxn ang="0">
                  <a:pos x="4" y="62"/>
                </a:cxn>
                <a:cxn ang="0">
                  <a:pos x="6" y="62"/>
                </a:cxn>
                <a:cxn ang="0">
                  <a:pos x="7" y="61"/>
                </a:cxn>
                <a:cxn ang="0">
                  <a:pos x="8" y="60"/>
                </a:cxn>
                <a:cxn ang="0">
                  <a:pos x="8" y="60"/>
                </a:cxn>
                <a:cxn ang="0">
                  <a:pos x="13" y="52"/>
                </a:cxn>
                <a:cxn ang="0">
                  <a:pos x="20" y="46"/>
                </a:cxn>
                <a:cxn ang="0">
                  <a:pos x="32" y="33"/>
                </a:cxn>
                <a:cxn ang="0">
                  <a:pos x="32" y="33"/>
                </a:cxn>
                <a:cxn ang="0">
                  <a:pos x="47" y="20"/>
                </a:cxn>
                <a:cxn ang="0">
                  <a:pos x="55" y="13"/>
                </a:cxn>
                <a:cxn ang="0">
                  <a:pos x="59" y="11"/>
                </a:cxn>
                <a:cxn ang="0">
                  <a:pos x="63" y="9"/>
                </a:cxn>
                <a:cxn ang="0">
                  <a:pos x="63" y="9"/>
                </a:cxn>
                <a:cxn ang="0">
                  <a:pos x="64" y="8"/>
                </a:cxn>
                <a:cxn ang="0">
                  <a:pos x="65" y="7"/>
                </a:cxn>
                <a:cxn ang="0">
                  <a:pos x="66" y="5"/>
                </a:cxn>
                <a:cxn ang="0">
                  <a:pos x="66" y="3"/>
                </a:cxn>
                <a:cxn ang="0">
                  <a:pos x="65" y="2"/>
                </a:cxn>
                <a:cxn ang="0">
                  <a:pos x="64" y="1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66" h="62">
                  <a:moveTo>
                    <a:pt x="60" y="0"/>
                  </a:moveTo>
                  <a:lnTo>
                    <a:pt x="60" y="0"/>
                  </a:lnTo>
                  <a:lnTo>
                    <a:pt x="52" y="4"/>
                  </a:lnTo>
                  <a:lnTo>
                    <a:pt x="45" y="9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14" y="37"/>
                  </a:lnTo>
                  <a:lnTo>
                    <a:pt x="6" y="46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1" y="60"/>
                  </a:lnTo>
                  <a:lnTo>
                    <a:pt x="2" y="61"/>
                  </a:lnTo>
                  <a:lnTo>
                    <a:pt x="4" y="62"/>
                  </a:lnTo>
                  <a:lnTo>
                    <a:pt x="6" y="62"/>
                  </a:lnTo>
                  <a:lnTo>
                    <a:pt x="7" y="61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13" y="52"/>
                  </a:lnTo>
                  <a:lnTo>
                    <a:pt x="20" y="46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47" y="20"/>
                  </a:lnTo>
                  <a:lnTo>
                    <a:pt x="55" y="13"/>
                  </a:lnTo>
                  <a:lnTo>
                    <a:pt x="59" y="11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4" y="8"/>
                  </a:lnTo>
                  <a:lnTo>
                    <a:pt x="65" y="7"/>
                  </a:lnTo>
                  <a:lnTo>
                    <a:pt x="66" y="5"/>
                  </a:lnTo>
                  <a:lnTo>
                    <a:pt x="66" y="3"/>
                  </a:lnTo>
                  <a:lnTo>
                    <a:pt x="65" y="2"/>
                  </a:lnTo>
                  <a:lnTo>
                    <a:pt x="64" y="1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8" name="chenying0907 291"/>
            <p:cNvSpPr/>
            <p:nvPr/>
          </p:nvSpPr>
          <p:spPr bwMode="auto">
            <a:xfrm>
              <a:off x="6423026" y="3544888"/>
              <a:ext cx="30163" cy="26988"/>
            </a:xfrm>
            <a:custGeom>
              <a:avLst/>
              <a:gdLst/>
              <a:ahLst/>
              <a:cxnLst>
                <a:cxn ang="0">
                  <a:pos x="48" y="3"/>
                </a:cxn>
                <a:cxn ang="0">
                  <a:pos x="48" y="3"/>
                </a:cxn>
                <a:cxn ang="0">
                  <a:pos x="47" y="5"/>
                </a:cxn>
                <a:cxn ang="0">
                  <a:pos x="43" y="8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12" y="30"/>
                </a:cxn>
                <a:cxn ang="0">
                  <a:pos x="6" y="35"/>
                </a:cxn>
                <a:cxn ang="0">
                  <a:pos x="1" y="41"/>
                </a:cxn>
                <a:cxn ang="0">
                  <a:pos x="1" y="41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2" y="48"/>
                </a:cxn>
                <a:cxn ang="0">
                  <a:pos x="3" y="49"/>
                </a:cxn>
                <a:cxn ang="0">
                  <a:pos x="4" y="49"/>
                </a:cxn>
                <a:cxn ang="0">
                  <a:pos x="6" y="49"/>
                </a:cxn>
                <a:cxn ang="0">
                  <a:pos x="8" y="47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23" y="34"/>
                </a:cxn>
                <a:cxn ang="0">
                  <a:pos x="40" y="21"/>
                </a:cxn>
                <a:cxn ang="0">
                  <a:pos x="40" y="21"/>
                </a:cxn>
                <a:cxn ang="0">
                  <a:pos x="50" y="15"/>
                </a:cxn>
                <a:cxn ang="0">
                  <a:pos x="54" y="10"/>
                </a:cxn>
                <a:cxn ang="0">
                  <a:pos x="56" y="8"/>
                </a:cxn>
                <a:cxn ang="0">
                  <a:pos x="57" y="5"/>
                </a:cxn>
                <a:cxn ang="0">
                  <a:pos x="57" y="5"/>
                </a:cxn>
                <a:cxn ang="0">
                  <a:pos x="57" y="3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9" y="1"/>
                </a:cxn>
                <a:cxn ang="0">
                  <a:pos x="48" y="3"/>
                </a:cxn>
                <a:cxn ang="0">
                  <a:pos x="48" y="3"/>
                </a:cxn>
              </a:cxnLst>
              <a:rect l="0" t="0" r="r" b="b"/>
              <a:pathLst>
                <a:path w="57" h="49">
                  <a:moveTo>
                    <a:pt x="48" y="3"/>
                  </a:moveTo>
                  <a:lnTo>
                    <a:pt x="48" y="3"/>
                  </a:lnTo>
                  <a:lnTo>
                    <a:pt x="47" y="5"/>
                  </a:lnTo>
                  <a:lnTo>
                    <a:pt x="43" y="8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12" y="30"/>
                  </a:lnTo>
                  <a:lnTo>
                    <a:pt x="6" y="35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3" y="49"/>
                  </a:lnTo>
                  <a:lnTo>
                    <a:pt x="4" y="49"/>
                  </a:lnTo>
                  <a:lnTo>
                    <a:pt x="6" y="49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15" y="40"/>
                  </a:lnTo>
                  <a:lnTo>
                    <a:pt x="23" y="34"/>
                  </a:lnTo>
                  <a:lnTo>
                    <a:pt x="40" y="21"/>
                  </a:lnTo>
                  <a:lnTo>
                    <a:pt x="40" y="21"/>
                  </a:lnTo>
                  <a:lnTo>
                    <a:pt x="50" y="15"/>
                  </a:lnTo>
                  <a:lnTo>
                    <a:pt x="54" y="10"/>
                  </a:lnTo>
                  <a:lnTo>
                    <a:pt x="56" y="8"/>
                  </a:lnTo>
                  <a:lnTo>
                    <a:pt x="57" y="5"/>
                  </a:lnTo>
                  <a:lnTo>
                    <a:pt x="57" y="5"/>
                  </a:lnTo>
                  <a:lnTo>
                    <a:pt x="57" y="3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9" y="1"/>
                  </a:lnTo>
                  <a:lnTo>
                    <a:pt x="48" y="3"/>
                  </a:lnTo>
                  <a:lnTo>
                    <a:pt x="48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9" name="chenying0907 292"/>
            <p:cNvSpPr/>
            <p:nvPr/>
          </p:nvSpPr>
          <p:spPr bwMode="auto">
            <a:xfrm>
              <a:off x="6427788" y="3571876"/>
              <a:ext cx="34925" cy="36513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7" y="0"/>
                </a:cxn>
                <a:cxn ang="0">
                  <a:pos x="49" y="7"/>
                </a:cxn>
                <a:cxn ang="0">
                  <a:pos x="43" y="1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23" y="38"/>
                </a:cxn>
                <a:cxn ang="0">
                  <a:pos x="16" y="45"/>
                </a:cxn>
                <a:cxn ang="0">
                  <a:pos x="8" y="53"/>
                </a:cxn>
                <a:cxn ang="0">
                  <a:pos x="1" y="62"/>
                </a:cxn>
                <a:cxn ang="0">
                  <a:pos x="1" y="62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" y="67"/>
                </a:cxn>
                <a:cxn ang="0">
                  <a:pos x="2" y="68"/>
                </a:cxn>
                <a:cxn ang="0">
                  <a:pos x="5" y="69"/>
                </a:cxn>
                <a:cxn ang="0">
                  <a:pos x="8" y="68"/>
                </a:cxn>
                <a:cxn ang="0">
                  <a:pos x="10" y="67"/>
                </a:cxn>
                <a:cxn ang="0">
                  <a:pos x="10" y="67"/>
                </a:cxn>
                <a:cxn ang="0">
                  <a:pos x="16" y="59"/>
                </a:cxn>
                <a:cxn ang="0">
                  <a:pos x="23" y="51"/>
                </a:cxn>
                <a:cxn ang="0">
                  <a:pos x="37" y="36"/>
                </a:cxn>
                <a:cxn ang="0">
                  <a:pos x="37" y="36"/>
                </a:cxn>
                <a:cxn ang="0">
                  <a:pos x="48" y="21"/>
                </a:cxn>
                <a:cxn ang="0">
                  <a:pos x="54" y="15"/>
                </a:cxn>
                <a:cxn ang="0">
                  <a:pos x="62" y="9"/>
                </a:cxn>
                <a:cxn ang="0">
                  <a:pos x="62" y="9"/>
                </a:cxn>
                <a:cxn ang="0">
                  <a:pos x="63" y="8"/>
                </a:cxn>
                <a:cxn ang="0">
                  <a:pos x="65" y="6"/>
                </a:cxn>
                <a:cxn ang="0">
                  <a:pos x="65" y="5"/>
                </a:cxn>
                <a:cxn ang="0">
                  <a:pos x="63" y="3"/>
                </a:cxn>
                <a:cxn ang="0">
                  <a:pos x="62" y="2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7" y="0"/>
                </a:cxn>
              </a:cxnLst>
              <a:rect l="0" t="0" r="r" b="b"/>
              <a:pathLst>
                <a:path w="65" h="69">
                  <a:moveTo>
                    <a:pt x="57" y="0"/>
                  </a:moveTo>
                  <a:lnTo>
                    <a:pt x="57" y="0"/>
                  </a:lnTo>
                  <a:lnTo>
                    <a:pt x="49" y="7"/>
                  </a:lnTo>
                  <a:lnTo>
                    <a:pt x="43" y="1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3" y="38"/>
                  </a:lnTo>
                  <a:lnTo>
                    <a:pt x="16" y="45"/>
                  </a:lnTo>
                  <a:lnTo>
                    <a:pt x="8" y="5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1" y="67"/>
                  </a:lnTo>
                  <a:lnTo>
                    <a:pt x="2" y="68"/>
                  </a:lnTo>
                  <a:lnTo>
                    <a:pt x="5" y="69"/>
                  </a:lnTo>
                  <a:lnTo>
                    <a:pt x="8" y="68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6" y="59"/>
                  </a:lnTo>
                  <a:lnTo>
                    <a:pt x="23" y="51"/>
                  </a:lnTo>
                  <a:lnTo>
                    <a:pt x="37" y="36"/>
                  </a:lnTo>
                  <a:lnTo>
                    <a:pt x="37" y="36"/>
                  </a:lnTo>
                  <a:lnTo>
                    <a:pt x="48" y="21"/>
                  </a:lnTo>
                  <a:lnTo>
                    <a:pt x="54" y="15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8"/>
                  </a:lnTo>
                  <a:lnTo>
                    <a:pt x="65" y="6"/>
                  </a:lnTo>
                  <a:lnTo>
                    <a:pt x="65" y="5"/>
                  </a:lnTo>
                  <a:lnTo>
                    <a:pt x="63" y="3"/>
                  </a:lnTo>
                  <a:lnTo>
                    <a:pt x="62" y="2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0" name="chenying0907 293"/>
            <p:cNvSpPr/>
            <p:nvPr/>
          </p:nvSpPr>
          <p:spPr bwMode="auto">
            <a:xfrm>
              <a:off x="6427788" y="3619501"/>
              <a:ext cx="36513" cy="33338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60" y="1"/>
                </a:cxn>
                <a:cxn ang="0">
                  <a:pos x="54" y="9"/>
                </a:cxn>
                <a:cxn ang="0">
                  <a:pos x="47" y="16"/>
                </a:cxn>
                <a:cxn ang="0">
                  <a:pos x="32" y="30"/>
                </a:cxn>
                <a:cxn ang="0">
                  <a:pos x="17" y="42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8" y="63"/>
                </a:cxn>
                <a:cxn ang="0">
                  <a:pos x="8" y="63"/>
                </a:cxn>
                <a:cxn ang="0">
                  <a:pos x="23" y="49"/>
                </a:cxn>
                <a:cxn ang="0">
                  <a:pos x="39" y="36"/>
                </a:cxn>
                <a:cxn ang="0">
                  <a:pos x="54" y="22"/>
                </a:cxn>
                <a:cxn ang="0">
                  <a:pos x="61" y="15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69" y="6"/>
                </a:cxn>
                <a:cxn ang="0">
                  <a:pos x="69" y="4"/>
                </a:cxn>
                <a:cxn ang="0">
                  <a:pos x="67" y="1"/>
                </a:cxn>
                <a:cxn ang="0">
                  <a:pos x="65" y="0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0" y="1"/>
                </a:cxn>
                <a:cxn ang="0">
                  <a:pos x="60" y="1"/>
                </a:cxn>
              </a:cxnLst>
              <a:rect l="0" t="0" r="r" b="b"/>
              <a:pathLst>
                <a:path w="69" h="64">
                  <a:moveTo>
                    <a:pt x="60" y="1"/>
                  </a:moveTo>
                  <a:lnTo>
                    <a:pt x="60" y="1"/>
                  </a:lnTo>
                  <a:lnTo>
                    <a:pt x="54" y="9"/>
                  </a:lnTo>
                  <a:lnTo>
                    <a:pt x="47" y="16"/>
                  </a:lnTo>
                  <a:lnTo>
                    <a:pt x="32" y="30"/>
                  </a:lnTo>
                  <a:lnTo>
                    <a:pt x="17" y="42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23" y="49"/>
                  </a:lnTo>
                  <a:lnTo>
                    <a:pt x="39" y="36"/>
                  </a:lnTo>
                  <a:lnTo>
                    <a:pt x="54" y="22"/>
                  </a:lnTo>
                  <a:lnTo>
                    <a:pt x="61" y="15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9" y="6"/>
                  </a:lnTo>
                  <a:lnTo>
                    <a:pt x="69" y="4"/>
                  </a:lnTo>
                  <a:lnTo>
                    <a:pt x="67" y="1"/>
                  </a:lnTo>
                  <a:lnTo>
                    <a:pt x="65" y="0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1"/>
                  </a:lnTo>
                  <a:lnTo>
                    <a:pt x="60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1" name="chenying0907 294"/>
            <p:cNvSpPr/>
            <p:nvPr/>
          </p:nvSpPr>
          <p:spPr bwMode="auto">
            <a:xfrm>
              <a:off x="6427788" y="3656013"/>
              <a:ext cx="38100" cy="38100"/>
            </a:xfrm>
            <a:custGeom>
              <a:avLst/>
              <a:gdLst/>
              <a:ahLst/>
              <a:cxnLst>
                <a:cxn ang="0">
                  <a:pos x="62" y="2"/>
                </a:cxn>
                <a:cxn ang="0">
                  <a:pos x="62" y="2"/>
                </a:cxn>
                <a:cxn ang="0">
                  <a:pos x="56" y="11"/>
                </a:cxn>
                <a:cxn ang="0">
                  <a:pos x="49" y="20"/>
                </a:cxn>
                <a:cxn ang="0">
                  <a:pos x="41" y="27"/>
                </a:cxn>
                <a:cxn ang="0">
                  <a:pos x="32" y="35"/>
                </a:cxn>
                <a:cxn ang="0">
                  <a:pos x="16" y="50"/>
                </a:cxn>
                <a:cxn ang="0">
                  <a:pos x="9" y="57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0" y="69"/>
                </a:cxn>
                <a:cxn ang="0">
                  <a:pos x="0" y="70"/>
                </a:cxn>
                <a:cxn ang="0">
                  <a:pos x="1" y="72"/>
                </a:cxn>
                <a:cxn ang="0">
                  <a:pos x="2" y="73"/>
                </a:cxn>
                <a:cxn ang="0">
                  <a:pos x="5" y="73"/>
                </a:cxn>
                <a:cxn ang="0">
                  <a:pos x="8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6" y="62"/>
                </a:cxn>
                <a:cxn ang="0">
                  <a:pos x="24" y="54"/>
                </a:cxn>
                <a:cxn ang="0">
                  <a:pos x="41" y="39"/>
                </a:cxn>
                <a:cxn ang="0">
                  <a:pos x="49" y="32"/>
                </a:cxn>
                <a:cxn ang="0">
                  <a:pos x="57" y="25"/>
                </a:cxn>
                <a:cxn ang="0">
                  <a:pos x="65" y="16"/>
                </a:cxn>
                <a:cxn ang="0">
                  <a:pos x="71" y="6"/>
                </a:cxn>
                <a:cxn ang="0">
                  <a:pos x="71" y="6"/>
                </a:cxn>
                <a:cxn ang="0">
                  <a:pos x="72" y="5"/>
                </a:cxn>
                <a:cxn ang="0">
                  <a:pos x="72" y="3"/>
                </a:cxn>
                <a:cxn ang="0">
                  <a:pos x="71" y="1"/>
                </a:cxn>
                <a:cxn ang="0">
                  <a:pos x="70" y="0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5" y="0"/>
                </a:cxn>
                <a:cxn ang="0">
                  <a:pos x="62" y="2"/>
                </a:cxn>
                <a:cxn ang="0">
                  <a:pos x="62" y="2"/>
                </a:cxn>
              </a:cxnLst>
              <a:rect l="0" t="0" r="r" b="b"/>
              <a:pathLst>
                <a:path w="72" h="73">
                  <a:moveTo>
                    <a:pt x="62" y="2"/>
                  </a:moveTo>
                  <a:lnTo>
                    <a:pt x="62" y="2"/>
                  </a:lnTo>
                  <a:lnTo>
                    <a:pt x="56" y="11"/>
                  </a:lnTo>
                  <a:lnTo>
                    <a:pt x="49" y="20"/>
                  </a:lnTo>
                  <a:lnTo>
                    <a:pt x="41" y="27"/>
                  </a:lnTo>
                  <a:lnTo>
                    <a:pt x="32" y="35"/>
                  </a:lnTo>
                  <a:lnTo>
                    <a:pt x="16" y="50"/>
                  </a:lnTo>
                  <a:lnTo>
                    <a:pt x="9" y="57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69"/>
                  </a:lnTo>
                  <a:lnTo>
                    <a:pt x="0" y="70"/>
                  </a:lnTo>
                  <a:lnTo>
                    <a:pt x="1" y="72"/>
                  </a:lnTo>
                  <a:lnTo>
                    <a:pt x="2" y="73"/>
                  </a:lnTo>
                  <a:lnTo>
                    <a:pt x="5" y="73"/>
                  </a:lnTo>
                  <a:lnTo>
                    <a:pt x="8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6" y="62"/>
                  </a:lnTo>
                  <a:lnTo>
                    <a:pt x="24" y="54"/>
                  </a:lnTo>
                  <a:lnTo>
                    <a:pt x="41" y="39"/>
                  </a:lnTo>
                  <a:lnTo>
                    <a:pt x="49" y="32"/>
                  </a:lnTo>
                  <a:lnTo>
                    <a:pt x="57" y="25"/>
                  </a:lnTo>
                  <a:lnTo>
                    <a:pt x="65" y="16"/>
                  </a:lnTo>
                  <a:lnTo>
                    <a:pt x="71" y="6"/>
                  </a:lnTo>
                  <a:lnTo>
                    <a:pt x="71" y="6"/>
                  </a:lnTo>
                  <a:lnTo>
                    <a:pt x="72" y="5"/>
                  </a:lnTo>
                  <a:lnTo>
                    <a:pt x="72" y="3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5" y="0"/>
                  </a:lnTo>
                  <a:lnTo>
                    <a:pt x="62" y="2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2" name="chenying0907 295"/>
            <p:cNvSpPr/>
            <p:nvPr/>
          </p:nvSpPr>
          <p:spPr bwMode="auto">
            <a:xfrm>
              <a:off x="6437313" y="3690938"/>
              <a:ext cx="33338" cy="34925"/>
            </a:xfrm>
            <a:custGeom>
              <a:avLst/>
              <a:gdLst/>
              <a:ahLst/>
              <a:cxnLst>
                <a:cxn ang="0">
                  <a:pos x="54" y="1"/>
                </a:cxn>
                <a:cxn ang="0">
                  <a:pos x="54" y="1"/>
                </a:cxn>
                <a:cxn ang="0">
                  <a:pos x="40" y="16"/>
                </a:cxn>
                <a:cxn ang="0">
                  <a:pos x="29" y="32"/>
                </a:cxn>
                <a:cxn ang="0">
                  <a:pos x="15" y="46"/>
                </a:cxn>
                <a:cxn ang="0">
                  <a:pos x="9" y="52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5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8" y="66"/>
                </a:cxn>
                <a:cxn ang="0">
                  <a:pos x="8" y="66"/>
                </a:cxn>
                <a:cxn ang="0">
                  <a:pos x="15" y="60"/>
                </a:cxn>
                <a:cxn ang="0">
                  <a:pos x="23" y="52"/>
                </a:cxn>
                <a:cxn ang="0">
                  <a:pos x="35" y="38"/>
                </a:cxn>
                <a:cxn ang="0">
                  <a:pos x="48" y="23"/>
                </a:cxn>
                <a:cxn ang="0">
                  <a:pos x="60" y="9"/>
                </a:cxn>
                <a:cxn ang="0">
                  <a:pos x="60" y="9"/>
                </a:cxn>
                <a:cxn ang="0">
                  <a:pos x="61" y="7"/>
                </a:cxn>
                <a:cxn ang="0">
                  <a:pos x="62" y="5"/>
                </a:cxn>
                <a:cxn ang="0">
                  <a:pos x="61" y="4"/>
                </a:cxn>
                <a:cxn ang="0">
                  <a:pos x="60" y="1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1"/>
                </a:cxn>
                <a:cxn ang="0">
                  <a:pos x="54" y="1"/>
                </a:cxn>
              </a:cxnLst>
              <a:rect l="0" t="0" r="r" b="b"/>
              <a:pathLst>
                <a:path w="62" h="67">
                  <a:moveTo>
                    <a:pt x="54" y="1"/>
                  </a:moveTo>
                  <a:lnTo>
                    <a:pt x="54" y="1"/>
                  </a:lnTo>
                  <a:lnTo>
                    <a:pt x="40" y="16"/>
                  </a:lnTo>
                  <a:lnTo>
                    <a:pt x="29" y="32"/>
                  </a:lnTo>
                  <a:lnTo>
                    <a:pt x="15" y="46"/>
                  </a:lnTo>
                  <a:lnTo>
                    <a:pt x="9" y="52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5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15" y="60"/>
                  </a:lnTo>
                  <a:lnTo>
                    <a:pt x="23" y="52"/>
                  </a:lnTo>
                  <a:lnTo>
                    <a:pt x="35" y="38"/>
                  </a:lnTo>
                  <a:lnTo>
                    <a:pt x="48" y="23"/>
                  </a:lnTo>
                  <a:lnTo>
                    <a:pt x="60" y="9"/>
                  </a:lnTo>
                  <a:lnTo>
                    <a:pt x="60" y="9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1" y="4"/>
                  </a:lnTo>
                  <a:lnTo>
                    <a:pt x="60" y="1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1"/>
                  </a:lnTo>
                  <a:lnTo>
                    <a:pt x="54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3" name="chenying0907 296"/>
            <p:cNvSpPr/>
            <p:nvPr/>
          </p:nvSpPr>
          <p:spPr bwMode="auto">
            <a:xfrm>
              <a:off x="6473826" y="3708401"/>
              <a:ext cx="22225" cy="30163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4" y="1"/>
                </a:cxn>
                <a:cxn ang="0">
                  <a:pos x="26" y="11"/>
                </a:cxn>
                <a:cxn ang="0">
                  <a:pos x="19" y="22"/>
                </a:cxn>
                <a:cxn ang="0">
                  <a:pos x="19" y="22"/>
                </a:cxn>
                <a:cxn ang="0">
                  <a:pos x="16" y="29"/>
                </a:cxn>
                <a:cxn ang="0">
                  <a:pos x="12" y="35"/>
                </a:cxn>
                <a:cxn ang="0">
                  <a:pos x="8" y="41"/>
                </a:cxn>
                <a:cxn ang="0">
                  <a:pos x="5" y="43"/>
                </a:cxn>
                <a:cxn ang="0">
                  <a:pos x="2" y="45"/>
                </a:cxn>
                <a:cxn ang="0">
                  <a:pos x="2" y="45"/>
                </a:cxn>
                <a:cxn ang="0">
                  <a:pos x="0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0" y="51"/>
                </a:cxn>
                <a:cxn ang="0">
                  <a:pos x="3" y="53"/>
                </a:cxn>
                <a:cxn ang="0">
                  <a:pos x="5" y="55"/>
                </a:cxn>
                <a:cxn ang="0">
                  <a:pos x="8" y="53"/>
                </a:cxn>
                <a:cxn ang="0">
                  <a:pos x="8" y="53"/>
                </a:cxn>
                <a:cxn ang="0">
                  <a:pos x="12" y="50"/>
                </a:cxn>
                <a:cxn ang="0">
                  <a:pos x="16" y="47"/>
                </a:cxn>
                <a:cxn ang="0">
                  <a:pos x="19" y="42"/>
                </a:cxn>
                <a:cxn ang="0">
                  <a:pos x="21" y="37"/>
                </a:cxn>
                <a:cxn ang="0">
                  <a:pos x="21" y="37"/>
                </a:cxn>
                <a:cxn ang="0">
                  <a:pos x="25" y="30"/>
                </a:cxn>
                <a:cxn ang="0">
                  <a:pos x="30" y="21"/>
                </a:cxn>
                <a:cxn ang="0">
                  <a:pos x="36" y="14"/>
                </a:cxn>
                <a:cxn ang="0">
                  <a:pos x="42" y="8"/>
                </a:cxn>
                <a:cxn ang="0">
                  <a:pos x="42" y="8"/>
                </a:cxn>
                <a:cxn ang="0">
                  <a:pos x="43" y="6"/>
                </a:cxn>
                <a:cxn ang="0">
                  <a:pos x="43" y="4"/>
                </a:cxn>
                <a:cxn ang="0">
                  <a:pos x="42" y="3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4" y="1"/>
                </a:cxn>
                <a:cxn ang="0">
                  <a:pos x="34" y="1"/>
                </a:cxn>
              </a:cxnLst>
              <a:rect l="0" t="0" r="r" b="b"/>
              <a:pathLst>
                <a:path w="43" h="55">
                  <a:moveTo>
                    <a:pt x="34" y="1"/>
                  </a:moveTo>
                  <a:lnTo>
                    <a:pt x="34" y="1"/>
                  </a:lnTo>
                  <a:lnTo>
                    <a:pt x="26" y="11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6" y="29"/>
                  </a:lnTo>
                  <a:lnTo>
                    <a:pt x="12" y="35"/>
                  </a:lnTo>
                  <a:lnTo>
                    <a:pt x="8" y="41"/>
                  </a:lnTo>
                  <a:lnTo>
                    <a:pt x="5" y="43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3" y="53"/>
                  </a:lnTo>
                  <a:lnTo>
                    <a:pt x="5" y="55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12" y="50"/>
                  </a:lnTo>
                  <a:lnTo>
                    <a:pt x="16" y="47"/>
                  </a:lnTo>
                  <a:lnTo>
                    <a:pt x="19" y="42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5" y="30"/>
                  </a:lnTo>
                  <a:lnTo>
                    <a:pt x="30" y="21"/>
                  </a:lnTo>
                  <a:lnTo>
                    <a:pt x="36" y="14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3" y="6"/>
                  </a:lnTo>
                  <a:lnTo>
                    <a:pt x="43" y="4"/>
                  </a:lnTo>
                  <a:lnTo>
                    <a:pt x="42" y="3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4" y="1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4" name="chenying0907 297"/>
            <p:cNvSpPr/>
            <p:nvPr/>
          </p:nvSpPr>
          <p:spPr bwMode="auto">
            <a:xfrm>
              <a:off x="6518276" y="3708401"/>
              <a:ext cx="22225" cy="301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2" y="31"/>
                </a:cxn>
                <a:cxn ang="0">
                  <a:pos x="7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5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10" y="55"/>
                </a:cxn>
                <a:cxn ang="0">
                  <a:pos x="10" y="55"/>
                </a:cxn>
                <a:cxn ang="0">
                  <a:pos x="17" y="41"/>
                </a:cxn>
                <a:cxn ang="0">
                  <a:pos x="20" y="35"/>
                </a:cxn>
                <a:cxn ang="0">
                  <a:pos x="24" y="29"/>
                </a:cxn>
                <a:cxn ang="0">
                  <a:pos x="24" y="29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3" y="5"/>
                </a:cxn>
                <a:cxn ang="0">
                  <a:pos x="43" y="4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5" y="1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3" h="57">
                  <a:moveTo>
                    <a:pt x="34" y="2"/>
                  </a:moveTo>
                  <a:lnTo>
                    <a:pt x="34" y="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2" y="31"/>
                  </a:lnTo>
                  <a:lnTo>
                    <a:pt x="7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5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10" y="55"/>
                  </a:lnTo>
                  <a:lnTo>
                    <a:pt x="10" y="55"/>
                  </a:lnTo>
                  <a:lnTo>
                    <a:pt x="17" y="41"/>
                  </a:lnTo>
                  <a:lnTo>
                    <a:pt x="20" y="35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5"/>
                  </a:lnTo>
                  <a:lnTo>
                    <a:pt x="43" y="4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5" y="1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5" name="chenying0907 298"/>
            <p:cNvSpPr/>
            <p:nvPr/>
          </p:nvSpPr>
          <p:spPr bwMode="auto">
            <a:xfrm>
              <a:off x="6556376" y="3709988"/>
              <a:ext cx="19050" cy="31750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4" y="9"/>
                </a:cxn>
                <a:cxn ang="0">
                  <a:pos x="19" y="15"/>
                </a:cxn>
                <a:cxn ang="0">
                  <a:pos x="19" y="15"/>
                </a:cxn>
                <a:cxn ang="0">
                  <a:pos x="16" y="23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6" y="40"/>
                </a:cxn>
                <a:cxn ang="0">
                  <a:pos x="3" y="46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1" y="56"/>
                </a:cxn>
                <a:cxn ang="0">
                  <a:pos x="2" y="58"/>
                </a:cxn>
                <a:cxn ang="0">
                  <a:pos x="3" y="58"/>
                </a:cxn>
                <a:cxn ang="0">
                  <a:pos x="5" y="58"/>
                </a:cxn>
                <a:cxn ang="0">
                  <a:pos x="7" y="58"/>
                </a:cxn>
                <a:cxn ang="0">
                  <a:pos x="8" y="57"/>
                </a:cxn>
                <a:cxn ang="0">
                  <a:pos x="9" y="55"/>
                </a:cxn>
                <a:cxn ang="0">
                  <a:pos x="9" y="55"/>
                </a:cxn>
                <a:cxn ang="0">
                  <a:pos x="12" y="48"/>
                </a:cxn>
                <a:cxn ang="0">
                  <a:pos x="16" y="42"/>
                </a:cxn>
                <a:cxn ang="0">
                  <a:pos x="16" y="42"/>
                </a:cxn>
                <a:cxn ang="0">
                  <a:pos x="21" y="37"/>
                </a:cxn>
                <a:cxn ang="0">
                  <a:pos x="23" y="34"/>
                </a:cxn>
                <a:cxn ang="0">
                  <a:pos x="24" y="31"/>
                </a:cxn>
                <a:cxn ang="0">
                  <a:pos x="24" y="31"/>
                </a:cxn>
                <a:cxn ang="0">
                  <a:pos x="26" y="25"/>
                </a:cxn>
                <a:cxn ang="0">
                  <a:pos x="29" y="18"/>
                </a:cxn>
                <a:cxn ang="0">
                  <a:pos x="35" y="5"/>
                </a:cxn>
                <a:cxn ang="0">
                  <a:pos x="35" y="5"/>
                </a:cxn>
                <a:cxn ang="0">
                  <a:pos x="36" y="3"/>
                </a:cxn>
                <a:cxn ang="0">
                  <a:pos x="35" y="2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29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58">
                  <a:moveTo>
                    <a:pt x="27" y="3"/>
                  </a:moveTo>
                  <a:lnTo>
                    <a:pt x="27" y="3"/>
                  </a:lnTo>
                  <a:lnTo>
                    <a:pt x="24" y="9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6" y="23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1" y="56"/>
                  </a:lnTo>
                  <a:lnTo>
                    <a:pt x="2" y="58"/>
                  </a:lnTo>
                  <a:lnTo>
                    <a:pt x="3" y="58"/>
                  </a:lnTo>
                  <a:lnTo>
                    <a:pt x="5" y="58"/>
                  </a:lnTo>
                  <a:lnTo>
                    <a:pt x="7" y="58"/>
                  </a:lnTo>
                  <a:lnTo>
                    <a:pt x="8" y="57"/>
                  </a:lnTo>
                  <a:lnTo>
                    <a:pt x="9" y="55"/>
                  </a:lnTo>
                  <a:lnTo>
                    <a:pt x="9" y="55"/>
                  </a:lnTo>
                  <a:lnTo>
                    <a:pt x="12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21" y="37"/>
                  </a:lnTo>
                  <a:lnTo>
                    <a:pt x="23" y="34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6" y="25"/>
                  </a:lnTo>
                  <a:lnTo>
                    <a:pt x="29" y="18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6" name="chenying0907 299"/>
            <p:cNvSpPr/>
            <p:nvPr/>
          </p:nvSpPr>
          <p:spPr bwMode="auto">
            <a:xfrm>
              <a:off x="6583363" y="3716338"/>
              <a:ext cx="15875" cy="22225"/>
            </a:xfrm>
            <a:custGeom>
              <a:avLst/>
              <a:gdLst/>
              <a:ahLst/>
              <a:cxnLst>
                <a:cxn ang="0">
                  <a:pos x="21" y="2"/>
                </a:cxn>
                <a:cxn ang="0">
                  <a:pos x="21" y="2"/>
                </a:cxn>
                <a:cxn ang="0">
                  <a:pos x="10" y="19"/>
                </a:cxn>
                <a:cxn ang="0">
                  <a:pos x="4" y="27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7"/>
                </a:cxn>
                <a:cxn ang="0">
                  <a:pos x="0" y="39"/>
                </a:cxn>
                <a:cxn ang="0">
                  <a:pos x="2" y="42"/>
                </a:cxn>
                <a:cxn ang="0">
                  <a:pos x="4" y="43"/>
                </a:cxn>
                <a:cxn ang="0">
                  <a:pos x="5" y="43"/>
                </a:cxn>
                <a:cxn ang="0">
                  <a:pos x="7" y="42"/>
                </a:cxn>
                <a:cxn ang="0">
                  <a:pos x="8" y="41"/>
                </a:cxn>
                <a:cxn ang="0">
                  <a:pos x="8" y="41"/>
                </a:cxn>
                <a:cxn ang="0">
                  <a:pos x="12" y="31"/>
                </a:cxn>
                <a:cxn ang="0">
                  <a:pos x="18" y="23"/>
                </a:cxn>
                <a:cxn ang="0">
                  <a:pos x="30" y="7"/>
                </a:cxn>
                <a:cxn ang="0">
                  <a:pos x="30" y="7"/>
                </a:cxn>
                <a:cxn ang="0">
                  <a:pos x="30" y="5"/>
                </a:cxn>
                <a:cxn ang="0">
                  <a:pos x="30" y="3"/>
                </a:cxn>
                <a:cxn ang="0">
                  <a:pos x="29" y="2"/>
                </a:cxn>
                <a:cxn ang="0">
                  <a:pos x="28" y="1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1" y="2"/>
                </a:cxn>
              </a:cxnLst>
              <a:rect l="0" t="0" r="r" b="b"/>
              <a:pathLst>
                <a:path w="30" h="43">
                  <a:moveTo>
                    <a:pt x="21" y="2"/>
                  </a:moveTo>
                  <a:lnTo>
                    <a:pt x="21" y="2"/>
                  </a:lnTo>
                  <a:lnTo>
                    <a:pt x="10" y="19"/>
                  </a:lnTo>
                  <a:lnTo>
                    <a:pt x="4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0" y="39"/>
                  </a:lnTo>
                  <a:lnTo>
                    <a:pt x="2" y="42"/>
                  </a:lnTo>
                  <a:lnTo>
                    <a:pt x="4" y="43"/>
                  </a:lnTo>
                  <a:lnTo>
                    <a:pt x="5" y="43"/>
                  </a:lnTo>
                  <a:lnTo>
                    <a:pt x="7" y="42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2" y="31"/>
                  </a:lnTo>
                  <a:lnTo>
                    <a:pt x="18" y="2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5"/>
                  </a:lnTo>
                  <a:lnTo>
                    <a:pt x="30" y="3"/>
                  </a:lnTo>
                  <a:lnTo>
                    <a:pt x="29" y="2"/>
                  </a:lnTo>
                  <a:lnTo>
                    <a:pt x="28" y="1"/>
                  </a:lnTo>
                  <a:lnTo>
                    <a:pt x="25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1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7" name="chenying0907 300"/>
            <p:cNvSpPr/>
            <p:nvPr/>
          </p:nvSpPr>
          <p:spPr bwMode="auto">
            <a:xfrm>
              <a:off x="6699251" y="3224213"/>
              <a:ext cx="38100" cy="36513"/>
            </a:xfrm>
            <a:custGeom>
              <a:avLst/>
              <a:gdLst/>
              <a:ahLst/>
              <a:cxnLst>
                <a:cxn ang="0">
                  <a:pos x="63" y="2"/>
                </a:cxn>
                <a:cxn ang="0">
                  <a:pos x="63" y="2"/>
                </a:cxn>
                <a:cxn ang="0">
                  <a:pos x="56" y="11"/>
                </a:cxn>
                <a:cxn ang="0">
                  <a:pos x="50" y="18"/>
                </a:cxn>
                <a:cxn ang="0">
                  <a:pos x="34" y="33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1" y="63"/>
                </a:cxn>
                <a:cxn ang="0">
                  <a:pos x="0" y="64"/>
                </a:cxn>
                <a:cxn ang="0">
                  <a:pos x="1" y="66"/>
                </a:cxn>
                <a:cxn ang="0">
                  <a:pos x="2" y="67"/>
                </a:cxn>
                <a:cxn ang="0">
                  <a:pos x="3" y="68"/>
                </a:cxn>
                <a:cxn ang="0">
                  <a:pos x="5" y="69"/>
                </a:cxn>
                <a:cxn ang="0">
                  <a:pos x="7" y="69"/>
                </a:cxn>
                <a:cxn ang="0">
                  <a:pos x="9" y="68"/>
                </a:cxn>
                <a:cxn ang="0">
                  <a:pos x="9" y="68"/>
                </a:cxn>
                <a:cxn ang="0">
                  <a:pos x="42" y="39"/>
                </a:cxn>
                <a:cxn ang="0">
                  <a:pos x="57" y="23"/>
                </a:cxn>
                <a:cxn ang="0">
                  <a:pos x="64" y="16"/>
                </a:cxn>
                <a:cxn ang="0">
                  <a:pos x="72" y="7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2" y="4"/>
                </a:cxn>
                <a:cxn ang="0">
                  <a:pos x="72" y="1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2"/>
                </a:cxn>
                <a:cxn ang="0">
                  <a:pos x="63" y="2"/>
                </a:cxn>
              </a:cxnLst>
              <a:rect l="0" t="0" r="r" b="b"/>
              <a:pathLst>
                <a:path w="72" h="69">
                  <a:moveTo>
                    <a:pt x="63" y="2"/>
                  </a:moveTo>
                  <a:lnTo>
                    <a:pt x="63" y="2"/>
                  </a:lnTo>
                  <a:lnTo>
                    <a:pt x="56" y="11"/>
                  </a:lnTo>
                  <a:lnTo>
                    <a:pt x="50" y="18"/>
                  </a:lnTo>
                  <a:lnTo>
                    <a:pt x="34" y="33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1" y="63"/>
                  </a:lnTo>
                  <a:lnTo>
                    <a:pt x="0" y="64"/>
                  </a:lnTo>
                  <a:lnTo>
                    <a:pt x="1" y="66"/>
                  </a:lnTo>
                  <a:lnTo>
                    <a:pt x="2" y="67"/>
                  </a:lnTo>
                  <a:lnTo>
                    <a:pt x="3" y="68"/>
                  </a:lnTo>
                  <a:lnTo>
                    <a:pt x="5" y="69"/>
                  </a:lnTo>
                  <a:lnTo>
                    <a:pt x="7" y="69"/>
                  </a:lnTo>
                  <a:lnTo>
                    <a:pt x="9" y="68"/>
                  </a:lnTo>
                  <a:lnTo>
                    <a:pt x="9" y="68"/>
                  </a:lnTo>
                  <a:lnTo>
                    <a:pt x="42" y="39"/>
                  </a:lnTo>
                  <a:lnTo>
                    <a:pt x="57" y="23"/>
                  </a:lnTo>
                  <a:lnTo>
                    <a:pt x="64" y="16"/>
                  </a:lnTo>
                  <a:lnTo>
                    <a:pt x="72" y="7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2" y="4"/>
                  </a:lnTo>
                  <a:lnTo>
                    <a:pt x="72" y="1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2"/>
                  </a:lnTo>
                  <a:lnTo>
                    <a:pt x="63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8" name="chenying0907 301"/>
            <p:cNvSpPr/>
            <p:nvPr/>
          </p:nvSpPr>
          <p:spPr bwMode="auto">
            <a:xfrm>
              <a:off x="6694488" y="3271838"/>
              <a:ext cx="39688" cy="39688"/>
            </a:xfrm>
            <a:custGeom>
              <a:avLst/>
              <a:gdLst/>
              <a:ahLst/>
              <a:cxnLst>
                <a:cxn ang="0">
                  <a:pos x="65" y="3"/>
                </a:cxn>
                <a:cxn ang="0">
                  <a:pos x="65" y="3"/>
                </a:cxn>
                <a:cxn ang="0">
                  <a:pos x="63" y="7"/>
                </a:cxn>
                <a:cxn ang="0">
                  <a:pos x="61" y="11"/>
                </a:cxn>
                <a:cxn ang="0">
                  <a:pos x="53" y="18"/>
                </a:cxn>
                <a:cxn ang="0">
                  <a:pos x="36" y="31"/>
                </a:cxn>
                <a:cxn ang="0">
                  <a:pos x="36" y="31"/>
                </a:cxn>
                <a:cxn ang="0">
                  <a:pos x="18" y="48"/>
                </a:cxn>
                <a:cxn ang="0">
                  <a:pos x="9" y="58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0" y="70"/>
                </a:cxn>
                <a:cxn ang="0">
                  <a:pos x="0" y="72"/>
                </a:cxn>
                <a:cxn ang="0">
                  <a:pos x="1" y="73"/>
                </a:cxn>
                <a:cxn ang="0">
                  <a:pos x="3" y="74"/>
                </a:cxn>
                <a:cxn ang="0">
                  <a:pos x="6" y="75"/>
                </a:cxn>
                <a:cxn ang="0">
                  <a:pos x="8" y="74"/>
                </a:cxn>
                <a:cxn ang="0">
                  <a:pos x="9" y="73"/>
                </a:cxn>
                <a:cxn ang="0">
                  <a:pos x="9" y="73"/>
                </a:cxn>
                <a:cxn ang="0">
                  <a:pos x="19" y="62"/>
                </a:cxn>
                <a:cxn ang="0">
                  <a:pos x="29" y="51"/>
                </a:cxn>
                <a:cxn ang="0">
                  <a:pos x="51" y="32"/>
                </a:cxn>
                <a:cxn ang="0">
                  <a:pos x="51" y="32"/>
                </a:cxn>
                <a:cxn ang="0">
                  <a:pos x="65" y="20"/>
                </a:cxn>
                <a:cxn ang="0">
                  <a:pos x="68" y="17"/>
                </a:cxn>
                <a:cxn ang="0">
                  <a:pos x="70" y="13"/>
                </a:cxn>
                <a:cxn ang="0">
                  <a:pos x="73" y="10"/>
                </a:cxn>
                <a:cxn ang="0">
                  <a:pos x="75" y="5"/>
                </a:cxn>
                <a:cxn ang="0">
                  <a:pos x="75" y="5"/>
                </a:cxn>
                <a:cxn ang="0">
                  <a:pos x="74" y="3"/>
                </a:cxn>
                <a:cxn ang="0">
                  <a:pos x="74" y="2"/>
                </a:cxn>
                <a:cxn ang="0">
                  <a:pos x="70" y="0"/>
                </a:cxn>
                <a:cxn ang="0">
                  <a:pos x="68" y="0"/>
                </a:cxn>
                <a:cxn ang="0">
                  <a:pos x="67" y="0"/>
                </a:cxn>
                <a:cxn ang="0">
                  <a:pos x="65" y="1"/>
                </a:cxn>
                <a:cxn ang="0">
                  <a:pos x="65" y="3"/>
                </a:cxn>
                <a:cxn ang="0">
                  <a:pos x="65" y="3"/>
                </a:cxn>
              </a:cxnLst>
              <a:rect l="0" t="0" r="r" b="b"/>
              <a:pathLst>
                <a:path w="75" h="75">
                  <a:moveTo>
                    <a:pt x="65" y="3"/>
                  </a:moveTo>
                  <a:lnTo>
                    <a:pt x="65" y="3"/>
                  </a:lnTo>
                  <a:lnTo>
                    <a:pt x="63" y="7"/>
                  </a:lnTo>
                  <a:lnTo>
                    <a:pt x="61" y="11"/>
                  </a:lnTo>
                  <a:lnTo>
                    <a:pt x="53" y="18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18" y="48"/>
                  </a:lnTo>
                  <a:lnTo>
                    <a:pt x="9" y="58"/>
                  </a:lnTo>
                  <a:lnTo>
                    <a:pt x="1" y="68"/>
                  </a:lnTo>
                  <a:lnTo>
                    <a:pt x="1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1" y="73"/>
                  </a:lnTo>
                  <a:lnTo>
                    <a:pt x="3" y="74"/>
                  </a:lnTo>
                  <a:lnTo>
                    <a:pt x="6" y="75"/>
                  </a:lnTo>
                  <a:lnTo>
                    <a:pt x="8" y="74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19" y="62"/>
                  </a:lnTo>
                  <a:lnTo>
                    <a:pt x="29" y="51"/>
                  </a:lnTo>
                  <a:lnTo>
                    <a:pt x="51" y="32"/>
                  </a:lnTo>
                  <a:lnTo>
                    <a:pt x="51" y="32"/>
                  </a:lnTo>
                  <a:lnTo>
                    <a:pt x="65" y="20"/>
                  </a:lnTo>
                  <a:lnTo>
                    <a:pt x="68" y="17"/>
                  </a:lnTo>
                  <a:lnTo>
                    <a:pt x="70" y="13"/>
                  </a:lnTo>
                  <a:lnTo>
                    <a:pt x="73" y="10"/>
                  </a:lnTo>
                  <a:lnTo>
                    <a:pt x="75" y="5"/>
                  </a:lnTo>
                  <a:lnTo>
                    <a:pt x="75" y="5"/>
                  </a:lnTo>
                  <a:lnTo>
                    <a:pt x="74" y="3"/>
                  </a:lnTo>
                  <a:lnTo>
                    <a:pt x="74" y="2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3"/>
                  </a:lnTo>
                  <a:lnTo>
                    <a:pt x="65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9" name="chenying0907 302"/>
            <p:cNvSpPr/>
            <p:nvPr/>
          </p:nvSpPr>
          <p:spPr bwMode="auto">
            <a:xfrm>
              <a:off x="6697663" y="3328988"/>
              <a:ext cx="33338" cy="33338"/>
            </a:xfrm>
            <a:custGeom>
              <a:avLst/>
              <a:gdLst/>
              <a:ahLst/>
              <a:cxnLst>
                <a:cxn ang="0">
                  <a:pos x="57" y="1"/>
                </a:cxn>
                <a:cxn ang="0">
                  <a:pos x="57" y="1"/>
                </a:cxn>
                <a:cxn ang="0">
                  <a:pos x="43" y="13"/>
                </a:cxn>
                <a:cxn ang="0">
                  <a:pos x="29" y="25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8"/>
                </a:cxn>
                <a:cxn ang="0">
                  <a:pos x="3" y="59"/>
                </a:cxn>
                <a:cxn ang="0">
                  <a:pos x="5" y="61"/>
                </a:cxn>
                <a:cxn ang="0">
                  <a:pos x="6" y="59"/>
                </a:cxn>
                <a:cxn ang="0">
                  <a:pos x="8" y="58"/>
                </a:cxn>
                <a:cxn ang="0">
                  <a:pos x="8" y="58"/>
                </a:cxn>
                <a:cxn ang="0">
                  <a:pos x="34" y="34"/>
                </a:cxn>
                <a:cxn ang="0">
                  <a:pos x="48" y="21"/>
                </a:cxn>
                <a:cxn ang="0">
                  <a:pos x="62" y="10"/>
                </a:cxn>
                <a:cxn ang="0">
                  <a:pos x="62" y="10"/>
                </a:cxn>
                <a:cxn ang="0">
                  <a:pos x="63" y="8"/>
                </a:cxn>
                <a:cxn ang="0">
                  <a:pos x="64" y="6"/>
                </a:cxn>
                <a:cxn ang="0">
                  <a:pos x="63" y="2"/>
                </a:cxn>
                <a:cxn ang="0">
                  <a:pos x="62" y="1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7" y="1"/>
                </a:cxn>
              </a:cxnLst>
              <a:rect l="0" t="0" r="r" b="b"/>
              <a:pathLst>
                <a:path w="64" h="61">
                  <a:moveTo>
                    <a:pt x="57" y="1"/>
                  </a:moveTo>
                  <a:lnTo>
                    <a:pt x="57" y="1"/>
                  </a:lnTo>
                  <a:lnTo>
                    <a:pt x="43" y="13"/>
                  </a:lnTo>
                  <a:lnTo>
                    <a:pt x="29" y="25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8"/>
                  </a:lnTo>
                  <a:lnTo>
                    <a:pt x="3" y="59"/>
                  </a:lnTo>
                  <a:lnTo>
                    <a:pt x="5" y="61"/>
                  </a:lnTo>
                  <a:lnTo>
                    <a:pt x="6" y="59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34" y="34"/>
                  </a:lnTo>
                  <a:lnTo>
                    <a:pt x="48" y="21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3" y="8"/>
                  </a:lnTo>
                  <a:lnTo>
                    <a:pt x="64" y="6"/>
                  </a:lnTo>
                  <a:lnTo>
                    <a:pt x="63" y="2"/>
                  </a:lnTo>
                  <a:lnTo>
                    <a:pt x="62" y="1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7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0" name="chenying0907 303"/>
            <p:cNvSpPr/>
            <p:nvPr/>
          </p:nvSpPr>
          <p:spPr bwMode="auto">
            <a:xfrm>
              <a:off x="6697663" y="3379788"/>
              <a:ext cx="33338" cy="34925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7" y="6"/>
                </a:cxn>
                <a:cxn ang="0">
                  <a:pos x="38" y="13"/>
                </a:cxn>
                <a:cxn ang="0">
                  <a:pos x="31" y="20"/>
                </a:cxn>
                <a:cxn ang="0">
                  <a:pos x="25" y="28"/>
                </a:cxn>
                <a:cxn ang="0">
                  <a:pos x="13" y="44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1" y="66"/>
                </a:cxn>
                <a:cxn ang="0">
                  <a:pos x="2" y="67"/>
                </a:cxn>
                <a:cxn ang="0">
                  <a:pos x="4" y="68"/>
                </a:cxn>
                <a:cxn ang="0">
                  <a:pos x="6" y="68"/>
                </a:cxn>
                <a:cxn ang="0">
                  <a:pos x="7" y="67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20" y="49"/>
                </a:cxn>
                <a:cxn ang="0">
                  <a:pos x="31" y="34"/>
                </a:cxn>
                <a:cxn ang="0">
                  <a:pos x="45" y="20"/>
                </a:cxn>
                <a:cxn ang="0">
                  <a:pos x="52" y="14"/>
                </a:cxn>
                <a:cxn ang="0">
                  <a:pos x="60" y="8"/>
                </a:cxn>
                <a:cxn ang="0">
                  <a:pos x="60" y="8"/>
                </a:cxn>
                <a:cxn ang="0">
                  <a:pos x="61" y="7"/>
                </a:cxn>
                <a:cxn ang="0">
                  <a:pos x="62" y="5"/>
                </a:cxn>
                <a:cxn ang="0">
                  <a:pos x="61" y="2"/>
                </a:cxn>
                <a:cxn ang="0">
                  <a:pos x="60" y="0"/>
                </a:cxn>
                <a:cxn ang="0">
                  <a:pos x="58" y="0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62" h="68">
                  <a:moveTo>
                    <a:pt x="55" y="0"/>
                  </a:moveTo>
                  <a:lnTo>
                    <a:pt x="55" y="0"/>
                  </a:lnTo>
                  <a:lnTo>
                    <a:pt x="47" y="6"/>
                  </a:lnTo>
                  <a:lnTo>
                    <a:pt x="38" y="13"/>
                  </a:lnTo>
                  <a:lnTo>
                    <a:pt x="31" y="20"/>
                  </a:lnTo>
                  <a:lnTo>
                    <a:pt x="25" y="28"/>
                  </a:lnTo>
                  <a:lnTo>
                    <a:pt x="13" y="44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1" y="66"/>
                  </a:lnTo>
                  <a:lnTo>
                    <a:pt x="2" y="67"/>
                  </a:lnTo>
                  <a:lnTo>
                    <a:pt x="4" y="68"/>
                  </a:lnTo>
                  <a:lnTo>
                    <a:pt x="6" y="68"/>
                  </a:lnTo>
                  <a:lnTo>
                    <a:pt x="7" y="67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20" y="49"/>
                  </a:lnTo>
                  <a:lnTo>
                    <a:pt x="31" y="34"/>
                  </a:lnTo>
                  <a:lnTo>
                    <a:pt x="45" y="20"/>
                  </a:lnTo>
                  <a:lnTo>
                    <a:pt x="52" y="1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1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1" name="chenying0907 304"/>
            <p:cNvSpPr/>
            <p:nvPr/>
          </p:nvSpPr>
          <p:spPr bwMode="auto">
            <a:xfrm>
              <a:off x="6699251" y="3429001"/>
              <a:ext cx="31750" cy="34925"/>
            </a:xfrm>
            <a:custGeom>
              <a:avLst/>
              <a:gdLst/>
              <a:ahLst/>
              <a:cxnLst>
                <a:cxn ang="0">
                  <a:pos x="51" y="3"/>
                </a:cxn>
                <a:cxn ang="0">
                  <a:pos x="51" y="3"/>
                </a:cxn>
                <a:cxn ang="0">
                  <a:pos x="50" y="5"/>
                </a:cxn>
                <a:cxn ang="0">
                  <a:pos x="49" y="7"/>
                </a:cxn>
                <a:cxn ang="0">
                  <a:pos x="45" y="11"/>
                </a:cxn>
                <a:cxn ang="0">
                  <a:pos x="35" y="18"/>
                </a:cxn>
                <a:cxn ang="0">
                  <a:pos x="35" y="18"/>
                </a:cxn>
                <a:cxn ang="0">
                  <a:pos x="21" y="31"/>
                </a:cxn>
                <a:cxn ang="0">
                  <a:pos x="21" y="31"/>
                </a:cxn>
                <a:cxn ang="0">
                  <a:pos x="15" y="37"/>
                </a:cxn>
                <a:cxn ang="0">
                  <a:pos x="9" y="45"/>
                </a:cxn>
                <a:cxn ang="0">
                  <a:pos x="4" y="52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0" y="62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5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10" y="64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12" y="57"/>
                </a:cxn>
                <a:cxn ang="0">
                  <a:pos x="15" y="53"/>
                </a:cxn>
                <a:cxn ang="0">
                  <a:pos x="21" y="45"/>
                </a:cxn>
                <a:cxn ang="0">
                  <a:pos x="38" y="29"/>
                </a:cxn>
                <a:cxn ang="0">
                  <a:pos x="38" y="29"/>
                </a:cxn>
                <a:cxn ang="0">
                  <a:pos x="44" y="24"/>
                </a:cxn>
                <a:cxn ang="0">
                  <a:pos x="51" y="19"/>
                </a:cxn>
                <a:cxn ang="0">
                  <a:pos x="56" y="12"/>
                </a:cxn>
                <a:cxn ang="0">
                  <a:pos x="58" y="9"/>
                </a:cxn>
                <a:cxn ang="0">
                  <a:pos x="60" y="5"/>
                </a:cxn>
                <a:cxn ang="0">
                  <a:pos x="60" y="5"/>
                </a:cxn>
                <a:cxn ang="0">
                  <a:pos x="60" y="3"/>
                </a:cxn>
                <a:cxn ang="0">
                  <a:pos x="59" y="2"/>
                </a:cxn>
                <a:cxn ang="0">
                  <a:pos x="58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0"/>
                </a:cxn>
                <a:cxn ang="0">
                  <a:pos x="52" y="1"/>
                </a:cxn>
                <a:cxn ang="0">
                  <a:pos x="51" y="3"/>
                </a:cxn>
                <a:cxn ang="0">
                  <a:pos x="51" y="3"/>
                </a:cxn>
              </a:cxnLst>
              <a:rect l="0" t="0" r="r" b="b"/>
              <a:pathLst>
                <a:path w="60" h="66">
                  <a:moveTo>
                    <a:pt x="51" y="3"/>
                  </a:moveTo>
                  <a:lnTo>
                    <a:pt x="51" y="3"/>
                  </a:lnTo>
                  <a:lnTo>
                    <a:pt x="50" y="5"/>
                  </a:lnTo>
                  <a:lnTo>
                    <a:pt x="49" y="7"/>
                  </a:lnTo>
                  <a:lnTo>
                    <a:pt x="45" y="11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7"/>
                  </a:lnTo>
                  <a:lnTo>
                    <a:pt x="9" y="45"/>
                  </a:lnTo>
                  <a:lnTo>
                    <a:pt x="4" y="52"/>
                  </a:lnTo>
                  <a:lnTo>
                    <a:pt x="1" y="60"/>
                  </a:lnTo>
                  <a:lnTo>
                    <a:pt x="1" y="60"/>
                  </a:lnTo>
                  <a:lnTo>
                    <a:pt x="0" y="62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5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2" y="57"/>
                  </a:lnTo>
                  <a:lnTo>
                    <a:pt x="15" y="53"/>
                  </a:lnTo>
                  <a:lnTo>
                    <a:pt x="21" y="45"/>
                  </a:lnTo>
                  <a:lnTo>
                    <a:pt x="38" y="29"/>
                  </a:lnTo>
                  <a:lnTo>
                    <a:pt x="38" y="29"/>
                  </a:lnTo>
                  <a:lnTo>
                    <a:pt x="44" y="24"/>
                  </a:lnTo>
                  <a:lnTo>
                    <a:pt x="51" y="19"/>
                  </a:lnTo>
                  <a:lnTo>
                    <a:pt x="56" y="12"/>
                  </a:lnTo>
                  <a:lnTo>
                    <a:pt x="58" y="9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0" y="3"/>
                  </a:lnTo>
                  <a:lnTo>
                    <a:pt x="59" y="2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0"/>
                  </a:lnTo>
                  <a:lnTo>
                    <a:pt x="52" y="1"/>
                  </a:lnTo>
                  <a:lnTo>
                    <a:pt x="51" y="3"/>
                  </a:lnTo>
                  <a:lnTo>
                    <a:pt x="51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2" name="chenying0907 305"/>
            <p:cNvSpPr/>
            <p:nvPr/>
          </p:nvSpPr>
          <p:spPr bwMode="auto">
            <a:xfrm>
              <a:off x="6704013" y="3460751"/>
              <a:ext cx="30163" cy="36513"/>
            </a:xfrm>
            <a:custGeom>
              <a:avLst/>
              <a:gdLst/>
              <a:ahLst/>
              <a:cxnLst>
                <a:cxn ang="0">
                  <a:pos x="49" y="1"/>
                </a:cxn>
                <a:cxn ang="0">
                  <a:pos x="49" y="1"/>
                </a:cxn>
                <a:cxn ang="0">
                  <a:pos x="24" y="31"/>
                </a:cxn>
                <a:cxn ang="0">
                  <a:pos x="12" y="46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1" y="66"/>
                </a:cxn>
                <a:cxn ang="0">
                  <a:pos x="3" y="67"/>
                </a:cxn>
                <a:cxn ang="0">
                  <a:pos x="4" y="69"/>
                </a:cxn>
                <a:cxn ang="0">
                  <a:pos x="6" y="69"/>
                </a:cxn>
                <a:cxn ang="0">
                  <a:pos x="8" y="69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20" y="51"/>
                </a:cxn>
                <a:cxn ang="0">
                  <a:pos x="32" y="36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7" y="6"/>
                </a:cxn>
                <a:cxn ang="0">
                  <a:pos x="58" y="4"/>
                </a:cxn>
                <a:cxn ang="0">
                  <a:pos x="57" y="2"/>
                </a:cxn>
                <a:cxn ang="0">
                  <a:pos x="56" y="1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9" y="1"/>
                </a:cxn>
                <a:cxn ang="0">
                  <a:pos x="49" y="1"/>
                </a:cxn>
              </a:cxnLst>
              <a:rect l="0" t="0" r="r" b="b"/>
              <a:pathLst>
                <a:path w="58" h="69">
                  <a:moveTo>
                    <a:pt x="49" y="1"/>
                  </a:moveTo>
                  <a:lnTo>
                    <a:pt x="49" y="1"/>
                  </a:lnTo>
                  <a:lnTo>
                    <a:pt x="24" y="31"/>
                  </a:lnTo>
                  <a:lnTo>
                    <a:pt x="12" y="46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1" y="66"/>
                  </a:lnTo>
                  <a:lnTo>
                    <a:pt x="3" y="67"/>
                  </a:lnTo>
                  <a:lnTo>
                    <a:pt x="4" y="69"/>
                  </a:lnTo>
                  <a:lnTo>
                    <a:pt x="6" y="69"/>
                  </a:lnTo>
                  <a:lnTo>
                    <a:pt x="8" y="69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20" y="51"/>
                  </a:lnTo>
                  <a:lnTo>
                    <a:pt x="32" y="36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7" y="6"/>
                  </a:lnTo>
                  <a:lnTo>
                    <a:pt x="58" y="4"/>
                  </a:lnTo>
                  <a:lnTo>
                    <a:pt x="57" y="2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3" name="chenying0907 306"/>
            <p:cNvSpPr/>
            <p:nvPr/>
          </p:nvSpPr>
          <p:spPr bwMode="auto">
            <a:xfrm>
              <a:off x="6704013" y="3514726"/>
              <a:ext cx="34925" cy="36513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60" y="1"/>
                </a:cxn>
                <a:cxn ang="0">
                  <a:pos x="43" y="14"/>
                </a:cxn>
                <a:cxn ang="0">
                  <a:pos x="29" y="29"/>
                </a:cxn>
                <a:cxn ang="0">
                  <a:pos x="14" y="44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7"/>
                </a:cxn>
                <a:cxn ang="0">
                  <a:pos x="3" y="68"/>
                </a:cxn>
                <a:cxn ang="0">
                  <a:pos x="4" y="68"/>
                </a:cxn>
                <a:cxn ang="0">
                  <a:pos x="6" y="68"/>
                </a:cxn>
                <a:cxn ang="0">
                  <a:pos x="7" y="67"/>
                </a:cxn>
                <a:cxn ang="0">
                  <a:pos x="7" y="67"/>
                </a:cxn>
                <a:cxn ang="0">
                  <a:pos x="20" y="51"/>
                </a:cxn>
                <a:cxn ang="0">
                  <a:pos x="35" y="35"/>
                </a:cxn>
                <a:cxn ang="0">
                  <a:pos x="50" y="20"/>
                </a:cxn>
                <a:cxn ang="0">
                  <a:pos x="67" y="7"/>
                </a:cxn>
                <a:cxn ang="0">
                  <a:pos x="67" y="7"/>
                </a:cxn>
                <a:cxn ang="0">
                  <a:pos x="68" y="6"/>
                </a:cxn>
                <a:cxn ang="0">
                  <a:pos x="68" y="4"/>
                </a:cxn>
                <a:cxn ang="0">
                  <a:pos x="68" y="3"/>
                </a:cxn>
                <a:cxn ang="0">
                  <a:pos x="67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0" y="1"/>
                </a:cxn>
                <a:cxn ang="0">
                  <a:pos x="60" y="1"/>
                </a:cxn>
              </a:cxnLst>
              <a:rect l="0" t="0" r="r" b="b"/>
              <a:pathLst>
                <a:path w="68" h="68">
                  <a:moveTo>
                    <a:pt x="60" y="1"/>
                  </a:moveTo>
                  <a:lnTo>
                    <a:pt x="60" y="1"/>
                  </a:lnTo>
                  <a:lnTo>
                    <a:pt x="43" y="14"/>
                  </a:lnTo>
                  <a:lnTo>
                    <a:pt x="29" y="29"/>
                  </a:lnTo>
                  <a:lnTo>
                    <a:pt x="14" y="44"/>
                  </a:lnTo>
                  <a:lnTo>
                    <a:pt x="1" y="60"/>
                  </a:lnTo>
                  <a:lnTo>
                    <a:pt x="1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7"/>
                  </a:lnTo>
                  <a:lnTo>
                    <a:pt x="3" y="68"/>
                  </a:lnTo>
                  <a:lnTo>
                    <a:pt x="4" y="68"/>
                  </a:lnTo>
                  <a:lnTo>
                    <a:pt x="6" y="68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20" y="51"/>
                  </a:lnTo>
                  <a:lnTo>
                    <a:pt x="35" y="35"/>
                  </a:lnTo>
                  <a:lnTo>
                    <a:pt x="50" y="20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8" y="3"/>
                  </a:lnTo>
                  <a:lnTo>
                    <a:pt x="67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1"/>
                  </a:lnTo>
                  <a:lnTo>
                    <a:pt x="60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4" name="chenying0907 307"/>
            <p:cNvSpPr/>
            <p:nvPr/>
          </p:nvSpPr>
          <p:spPr bwMode="auto">
            <a:xfrm>
              <a:off x="6704013" y="3554413"/>
              <a:ext cx="26988" cy="38100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9"/>
                </a:cxn>
                <a:cxn ang="0">
                  <a:pos x="39" y="13"/>
                </a:cxn>
                <a:cxn ang="0">
                  <a:pos x="34" y="20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11" y="47"/>
                </a:cxn>
                <a:cxn ang="0">
                  <a:pos x="1" y="62"/>
                </a:cxn>
                <a:cxn ang="0">
                  <a:pos x="1" y="62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1" y="68"/>
                </a:cxn>
                <a:cxn ang="0">
                  <a:pos x="3" y="69"/>
                </a:cxn>
                <a:cxn ang="0">
                  <a:pos x="4" y="70"/>
                </a:cxn>
                <a:cxn ang="0">
                  <a:pos x="6" y="69"/>
                </a:cxn>
                <a:cxn ang="0">
                  <a:pos x="7" y="68"/>
                </a:cxn>
                <a:cxn ang="0">
                  <a:pos x="7" y="68"/>
                </a:cxn>
                <a:cxn ang="0">
                  <a:pos x="20" y="50"/>
                </a:cxn>
                <a:cxn ang="0">
                  <a:pos x="35" y="33"/>
                </a:cxn>
                <a:cxn ang="0">
                  <a:pos x="35" y="33"/>
                </a:cxn>
                <a:cxn ang="0">
                  <a:pos x="41" y="26"/>
                </a:cxn>
                <a:cxn ang="0">
                  <a:pos x="45" y="20"/>
                </a:cxn>
                <a:cxn ang="0">
                  <a:pos x="49" y="13"/>
                </a:cxn>
                <a:cxn ang="0">
                  <a:pos x="51" y="6"/>
                </a:cxn>
                <a:cxn ang="0">
                  <a:pos x="51" y="6"/>
                </a:cxn>
                <a:cxn ang="0">
                  <a:pos x="51" y="3"/>
                </a:cxn>
                <a:cxn ang="0">
                  <a:pos x="50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1" h="70">
                  <a:moveTo>
                    <a:pt x="42" y="6"/>
                  </a:moveTo>
                  <a:lnTo>
                    <a:pt x="42" y="6"/>
                  </a:lnTo>
                  <a:lnTo>
                    <a:pt x="41" y="9"/>
                  </a:lnTo>
                  <a:lnTo>
                    <a:pt x="39" y="13"/>
                  </a:lnTo>
                  <a:lnTo>
                    <a:pt x="34" y="20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11" y="47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1" y="68"/>
                  </a:lnTo>
                  <a:lnTo>
                    <a:pt x="3" y="69"/>
                  </a:lnTo>
                  <a:lnTo>
                    <a:pt x="4" y="70"/>
                  </a:lnTo>
                  <a:lnTo>
                    <a:pt x="6" y="69"/>
                  </a:lnTo>
                  <a:lnTo>
                    <a:pt x="7" y="68"/>
                  </a:lnTo>
                  <a:lnTo>
                    <a:pt x="7" y="68"/>
                  </a:lnTo>
                  <a:lnTo>
                    <a:pt x="20" y="50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41" y="26"/>
                  </a:lnTo>
                  <a:lnTo>
                    <a:pt x="45" y="20"/>
                  </a:lnTo>
                  <a:lnTo>
                    <a:pt x="49" y="13"/>
                  </a:lnTo>
                  <a:lnTo>
                    <a:pt x="51" y="6"/>
                  </a:lnTo>
                  <a:lnTo>
                    <a:pt x="51" y="6"/>
                  </a:lnTo>
                  <a:lnTo>
                    <a:pt x="51" y="3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5" name="chenying0907 308"/>
            <p:cNvSpPr/>
            <p:nvPr/>
          </p:nvSpPr>
          <p:spPr bwMode="auto">
            <a:xfrm>
              <a:off x="6704013" y="3603626"/>
              <a:ext cx="28575" cy="30163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6" y="2"/>
                </a:cxn>
                <a:cxn ang="0">
                  <a:pos x="22" y="24"/>
                </a:cxn>
                <a:cxn ang="0">
                  <a:pos x="1" y="48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1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7" y="56"/>
                </a:cxn>
                <a:cxn ang="0">
                  <a:pos x="30" y="32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6"/>
                </a:cxn>
                <a:cxn ang="0">
                  <a:pos x="53" y="5"/>
                </a:cxn>
                <a:cxn ang="0">
                  <a:pos x="53" y="3"/>
                </a:cxn>
                <a:cxn ang="0">
                  <a:pos x="52" y="2"/>
                </a:cxn>
                <a:cxn ang="0">
                  <a:pos x="51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6" y="2"/>
                </a:cxn>
                <a:cxn ang="0">
                  <a:pos x="46" y="2"/>
                </a:cxn>
              </a:cxnLst>
              <a:rect l="0" t="0" r="r" b="b"/>
              <a:pathLst>
                <a:path w="53" h="57">
                  <a:moveTo>
                    <a:pt x="46" y="2"/>
                  </a:moveTo>
                  <a:lnTo>
                    <a:pt x="46" y="2"/>
                  </a:lnTo>
                  <a:lnTo>
                    <a:pt x="22" y="24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1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30" y="3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6"/>
                  </a:lnTo>
                  <a:lnTo>
                    <a:pt x="53" y="5"/>
                  </a:lnTo>
                  <a:lnTo>
                    <a:pt x="53" y="3"/>
                  </a:lnTo>
                  <a:lnTo>
                    <a:pt x="52" y="2"/>
                  </a:lnTo>
                  <a:lnTo>
                    <a:pt x="51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6" name="chenying0907 309"/>
            <p:cNvSpPr/>
            <p:nvPr/>
          </p:nvSpPr>
          <p:spPr bwMode="auto">
            <a:xfrm>
              <a:off x="6704013" y="3644901"/>
              <a:ext cx="34925" cy="444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53" y="11"/>
                </a:cxn>
                <a:cxn ang="0">
                  <a:pos x="47" y="18"/>
                </a:cxn>
                <a:cxn ang="0">
                  <a:pos x="41" y="24"/>
                </a:cxn>
                <a:cxn ang="0">
                  <a:pos x="35" y="31"/>
                </a:cxn>
                <a:cxn ang="0">
                  <a:pos x="35" y="31"/>
                </a:cxn>
                <a:cxn ang="0">
                  <a:pos x="18" y="5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1" y="82"/>
                </a:cxn>
                <a:cxn ang="0">
                  <a:pos x="2" y="83"/>
                </a:cxn>
                <a:cxn ang="0">
                  <a:pos x="4" y="84"/>
                </a:cxn>
                <a:cxn ang="0">
                  <a:pos x="6" y="83"/>
                </a:cxn>
                <a:cxn ang="0">
                  <a:pos x="7" y="82"/>
                </a:cxn>
                <a:cxn ang="0">
                  <a:pos x="7" y="82"/>
                </a:cxn>
                <a:cxn ang="0">
                  <a:pos x="22" y="64"/>
                </a:cxn>
                <a:cxn ang="0">
                  <a:pos x="37" y="45"/>
                </a:cxn>
                <a:cxn ang="0">
                  <a:pos x="37" y="45"/>
                </a:cxn>
                <a:cxn ang="0">
                  <a:pos x="45" y="36"/>
                </a:cxn>
                <a:cxn ang="0">
                  <a:pos x="53" y="27"/>
                </a:cxn>
                <a:cxn ang="0">
                  <a:pos x="61" y="18"/>
                </a:cxn>
                <a:cxn ang="0">
                  <a:pos x="64" y="13"/>
                </a:cxn>
                <a:cxn ang="0">
                  <a:pos x="67" y="8"/>
                </a:cxn>
                <a:cxn ang="0">
                  <a:pos x="67" y="8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68" h="84">
                  <a:moveTo>
                    <a:pt x="59" y="2"/>
                  </a:moveTo>
                  <a:lnTo>
                    <a:pt x="59" y="2"/>
                  </a:lnTo>
                  <a:lnTo>
                    <a:pt x="53" y="11"/>
                  </a:lnTo>
                  <a:lnTo>
                    <a:pt x="47" y="18"/>
                  </a:lnTo>
                  <a:lnTo>
                    <a:pt x="41" y="24"/>
                  </a:lnTo>
                  <a:lnTo>
                    <a:pt x="35" y="31"/>
                  </a:lnTo>
                  <a:lnTo>
                    <a:pt x="35" y="31"/>
                  </a:lnTo>
                  <a:lnTo>
                    <a:pt x="18" y="5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1" y="82"/>
                  </a:lnTo>
                  <a:lnTo>
                    <a:pt x="2" y="83"/>
                  </a:lnTo>
                  <a:lnTo>
                    <a:pt x="4" y="84"/>
                  </a:lnTo>
                  <a:lnTo>
                    <a:pt x="6" y="83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22" y="64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45" y="36"/>
                  </a:lnTo>
                  <a:lnTo>
                    <a:pt x="53" y="27"/>
                  </a:lnTo>
                  <a:lnTo>
                    <a:pt x="61" y="18"/>
                  </a:lnTo>
                  <a:lnTo>
                    <a:pt x="64" y="13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8" y="6"/>
                  </a:lnTo>
                  <a:lnTo>
                    <a:pt x="67" y="4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7" name="chenying0907 310"/>
            <p:cNvSpPr/>
            <p:nvPr/>
          </p:nvSpPr>
          <p:spPr bwMode="auto">
            <a:xfrm>
              <a:off x="6699251" y="3689351"/>
              <a:ext cx="41275" cy="46038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1" y="2"/>
                </a:cxn>
                <a:cxn ang="0">
                  <a:pos x="62" y="13"/>
                </a:cxn>
                <a:cxn ang="0">
                  <a:pos x="53" y="22"/>
                </a:cxn>
                <a:cxn ang="0">
                  <a:pos x="34" y="41"/>
                </a:cxn>
                <a:cxn ang="0">
                  <a:pos x="25" y="50"/>
                </a:cxn>
                <a:cxn ang="0">
                  <a:pos x="17" y="59"/>
                </a:cxn>
                <a:cxn ang="0">
                  <a:pos x="9" y="70"/>
                </a:cxn>
                <a:cxn ang="0">
                  <a:pos x="1" y="81"/>
                </a:cxn>
                <a:cxn ang="0">
                  <a:pos x="1" y="81"/>
                </a:cxn>
                <a:cxn ang="0">
                  <a:pos x="0" y="82"/>
                </a:cxn>
                <a:cxn ang="0">
                  <a:pos x="1" y="84"/>
                </a:cxn>
                <a:cxn ang="0">
                  <a:pos x="2" y="86"/>
                </a:cxn>
                <a:cxn ang="0">
                  <a:pos x="3" y="87"/>
                </a:cxn>
                <a:cxn ang="0">
                  <a:pos x="4" y="87"/>
                </a:cxn>
                <a:cxn ang="0">
                  <a:pos x="6" y="87"/>
                </a:cxn>
                <a:cxn ang="0">
                  <a:pos x="9" y="87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17" y="74"/>
                </a:cxn>
                <a:cxn ang="0">
                  <a:pos x="25" y="65"/>
                </a:cxn>
                <a:cxn ang="0">
                  <a:pos x="33" y="54"/>
                </a:cxn>
                <a:cxn ang="0">
                  <a:pos x="43" y="45"/>
                </a:cxn>
                <a:cxn ang="0">
                  <a:pos x="61" y="27"/>
                </a:cxn>
                <a:cxn ang="0">
                  <a:pos x="71" y="17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79" y="6"/>
                </a:cxn>
                <a:cxn ang="0">
                  <a:pos x="79" y="3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4" y="0"/>
                </a:cxn>
                <a:cxn ang="0">
                  <a:pos x="72" y="0"/>
                </a:cxn>
                <a:cxn ang="0">
                  <a:pos x="71" y="2"/>
                </a:cxn>
                <a:cxn ang="0">
                  <a:pos x="71" y="2"/>
                </a:cxn>
              </a:cxnLst>
              <a:rect l="0" t="0" r="r" b="b"/>
              <a:pathLst>
                <a:path w="79" h="87">
                  <a:moveTo>
                    <a:pt x="71" y="2"/>
                  </a:moveTo>
                  <a:lnTo>
                    <a:pt x="71" y="2"/>
                  </a:lnTo>
                  <a:lnTo>
                    <a:pt x="62" y="13"/>
                  </a:lnTo>
                  <a:lnTo>
                    <a:pt x="53" y="22"/>
                  </a:lnTo>
                  <a:lnTo>
                    <a:pt x="34" y="41"/>
                  </a:lnTo>
                  <a:lnTo>
                    <a:pt x="25" y="50"/>
                  </a:lnTo>
                  <a:lnTo>
                    <a:pt x="17" y="59"/>
                  </a:lnTo>
                  <a:lnTo>
                    <a:pt x="9" y="70"/>
                  </a:lnTo>
                  <a:lnTo>
                    <a:pt x="1" y="81"/>
                  </a:lnTo>
                  <a:lnTo>
                    <a:pt x="1" y="81"/>
                  </a:lnTo>
                  <a:lnTo>
                    <a:pt x="0" y="82"/>
                  </a:lnTo>
                  <a:lnTo>
                    <a:pt x="1" y="84"/>
                  </a:lnTo>
                  <a:lnTo>
                    <a:pt x="2" y="86"/>
                  </a:lnTo>
                  <a:lnTo>
                    <a:pt x="3" y="87"/>
                  </a:lnTo>
                  <a:lnTo>
                    <a:pt x="4" y="87"/>
                  </a:lnTo>
                  <a:lnTo>
                    <a:pt x="6" y="87"/>
                  </a:lnTo>
                  <a:lnTo>
                    <a:pt x="9" y="87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7" y="74"/>
                  </a:lnTo>
                  <a:lnTo>
                    <a:pt x="25" y="65"/>
                  </a:lnTo>
                  <a:lnTo>
                    <a:pt x="33" y="54"/>
                  </a:lnTo>
                  <a:lnTo>
                    <a:pt x="43" y="45"/>
                  </a:lnTo>
                  <a:lnTo>
                    <a:pt x="61" y="27"/>
                  </a:lnTo>
                  <a:lnTo>
                    <a:pt x="71" y="17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79" y="6"/>
                  </a:lnTo>
                  <a:lnTo>
                    <a:pt x="79" y="3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1" y="2"/>
                  </a:lnTo>
                  <a:lnTo>
                    <a:pt x="71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8" name="chenying0907 311"/>
            <p:cNvSpPr/>
            <p:nvPr/>
          </p:nvSpPr>
          <p:spPr bwMode="auto">
            <a:xfrm>
              <a:off x="6732588" y="3716338"/>
              <a:ext cx="23813" cy="33338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37" y="2"/>
                </a:cxn>
                <a:cxn ang="0">
                  <a:pos x="26" y="18"/>
                </a:cxn>
                <a:cxn ang="0">
                  <a:pos x="17" y="33"/>
                </a:cxn>
                <a:cxn ang="0">
                  <a:pos x="17" y="33"/>
                </a:cxn>
                <a:cxn ang="0">
                  <a:pos x="13" y="39"/>
                </a:cxn>
                <a:cxn ang="0">
                  <a:pos x="8" y="46"/>
                </a:cxn>
                <a:cxn ang="0">
                  <a:pos x="5" y="51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0" y="60"/>
                </a:cxn>
                <a:cxn ang="0">
                  <a:pos x="2" y="61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6" y="63"/>
                </a:cxn>
                <a:cxn ang="0">
                  <a:pos x="8" y="63"/>
                </a:cxn>
                <a:cxn ang="0">
                  <a:pos x="9" y="62"/>
                </a:cxn>
                <a:cxn ang="0">
                  <a:pos x="10" y="60"/>
                </a:cxn>
                <a:cxn ang="0">
                  <a:pos x="10" y="60"/>
                </a:cxn>
                <a:cxn ang="0">
                  <a:pos x="13" y="54"/>
                </a:cxn>
                <a:cxn ang="0">
                  <a:pos x="18" y="48"/>
                </a:cxn>
                <a:cxn ang="0">
                  <a:pos x="22" y="42"/>
                </a:cxn>
                <a:cxn ang="0">
                  <a:pos x="26" y="35"/>
                </a:cxn>
                <a:cxn ang="0">
                  <a:pos x="26" y="35"/>
                </a:cxn>
                <a:cxn ang="0">
                  <a:pos x="36" y="21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5" y="2"/>
                </a:cxn>
                <a:cxn ang="0">
                  <a:pos x="44" y="1"/>
                </a:cxn>
                <a:cxn ang="0">
                  <a:pos x="41" y="0"/>
                </a:cxn>
                <a:cxn ang="0">
                  <a:pos x="39" y="1"/>
                </a:cxn>
                <a:cxn ang="0">
                  <a:pos x="37" y="2"/>
                </a:cxn>
                <a:cxn ang="0">
                  <a:pos x="37" y="2"/>
                </a:cxn>
              </a:cxnLst>
              <a:rect l="0" t="0" r="r" b="b"/>
              <a:pathLst>
                <a:path w="46" h="63">
                  <a:moveTo>
                    <a:pt x="37" y="2"/>
                  </a:moveTo>
                  <a:lnTo>
                    <a:pt x="37" y="2"/>
                  </a:lnTo>
                  <a:lnTo>
                    <a:pt x="26" y="18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3" y="39"/>
                  </a:lnTo>
                  <a:lnTo>
                    <a:pt x="8" y="46"/>
                  </a:lnTo>
                  <a:lnTo>
                    <a:pt x="5" y="51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2" y="61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9" y="62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3" y="54"/>
                  </a:lnTo>
                  <a:lnTo>
                    <a:pt x="18" y="48"/>
                  </a:lnTo>
                  <a:lnTo>
                    <a:pt x="22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36" y="21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5" y="2"/>
                  </a:lnTo>
                  <a:lnTo>
                    <a:pt x="44" y="1"/>
                  </a:lnTo>
                  <a:lnTo>
                    <a:pt x="41" y="0"/>
                  </a:lnTo>
                  <a:lnTo>
                    <a:pt x="39" y="1"/>
                  </a:lnTo>
                  <a:lnTo>
                    <a:pt x="37" y="2"/>
                  </a:lnTo>
                  <a:lnTo>
                    <a:pt x="37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9" name="chenying0907 312"/>
            <p:cNvSpPr/>
            <p:nvPr/>
          </p:nvSpPr>
          <p:spPr bwMode="auto">
            <a:xfrm>
              <a:off x="6786563" y="3716338"/>
              <a:ext cx="25400" cy="33338"/>
            </a:xfrm>
            <a:custGeom>
              <a:avLst/>
              <a:gdLst/>
              <a:ahLst/>
              <a:cxnLst>
                <a:cxn ang="0">
                  <a:pos x="41" y="1"/>
                </a:cxn>
                <a:cxn ang="0">
                  <a:pos x="41" y="1"/>
                </a:cxn>
                <a:cxn ang="0">
                  <a:pos x="36" y="7"/>
                </a:cxn>
                <a:cxn ang="0">
                  <a:pos x="31" y="15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17" y="35"/>
                </a:cxn>
                <a:cxn ang="0">
                  <a:pos x="11" y="43"/>
                </a:cxn>
                <a:cxn ang="0">
                  <a:pos x="11" y="43"/>
                </a:cxn>
                <a:cxn ang="0">
                  <a:pos x="9" y="47"/>
                </a:cxn>
                <a:cxn ang="0">
                  <a:pos x="6" y="50"/>
                </a:cxn>
                <a:cxn ang="0">
                  <a:pos x="3" y="53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3" y="63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7" y="63"/>
                </a:cxn>
                <a:cxn ang="0">
                  <a:pos x="8" y="61"/>
                </a:cxn>
                <a:cxn ang="0">
                  <a:pos x="8" y="61"/>
                </a:cxn>
                <a:cxn ang="0">
                  <a:pos x="10" y="59"/>
                </a:cxn>
                <a:cxn ang="0">
                  <a:pos x="12" y="58"/>
                </a:cxn>
                <a:cxn ang="0">
                  <a:pos x="15" y="56"/>
                </a:cxn>
                <a:cxn ang="0">
                  <a:pos x="16" y="55"/>
                </a:cxn>
                <a:cxn ang="0">
                  <a:pos x="16" y="55"/>
                </a:cxn>
                <a:cxn ang="0">
                  <a:pos x="21" y="46"/>
                </a:cxn>
                <a:cxn ang="0">
                  <a:pos x="24" y="41"/>
                </a:cxn>
                <a:cxn ang="0">
                  <a:pos x="27" y="36"/>
                </a:cxn>
                <a:cxn ang="0">
                  <a:pos x="27" y="36"/>
                </a:cxn>
                <a:cxn ang="0">
                  <a:pos x="32" y="29"/>
                </a:cxn>
                <a:cxn ang="0">
                  <a:pos x="37" y="22"/>
                </a:cxn>
                <a:cxn ang="0">
                  <a:pos x="43" y="15"/>
                </a:cxn>
                <a:cxn ang="0">
                  <a:pos x="49" y="8"/>
                </a:cxn>
                <a:cxn ang="0">
                  <a:pos x="49" y="8"/>
                </a:cxn>
                <a:cxn ang="0">
                  <a:pos x="50" y="6"/>
                </a:cxn>
                <a:cxn ang="0">
                  <a:pos x="50" y="4"/>
                </a:cxn>
                <a:cxn ang="0">
                  <a:pos x="49" y="2"/>
                </a:cxn>
                <a:cxn ang="0">
                  <a:pos x="48" y="1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1" y="1"/>
                </a:cxn>
                <a:cxn ang="0">
                  <a:pos x="41" y="1"/>
                </a:cxn>
              </a:cxnLst>
              <a:rect l="0" t="0" r="r" b="b"/>
              <a:pathLst>
                <a:path w="50" h="64">
                  <a:moveTo>
                    <a:pt x="41" y="1"/>
                  </a:moveTo>
                  <a:lnTo>
                    <a:pt x="41" y="1"/>
                  </a:lnTo>
                  <a:lnTo>
                    <a:pt x="36" y="7"/>
                  </a:lnTo>
                  <a:lnTo>
                    <a:pt x="31" y="15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7" y="35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9" y="47"/>
                  </a:lnTo>
                  <a:lnTo>
                    <a:pt x="6" y="50"/>
                  </a:lnTo>
                  <a:lnTo>
                    <a:pt x="3" y="53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3" y="63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7" y="63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10" y="59"/>
                  </a:lnTo>
                  <a:lnTo>
                    <a:pt x="12" y="58"/>
                  </a:lnTo>
                  <a:lnTo>
                    <a:pt x="15" y="56"/>
                  </a:lnTo>
                  <a:lnTo>
                    <a:pt x="16" y="55"/>
                  </a:lnTo>
                  <a:lnTo>
                    <a:pt x="16" y="55"/>
                  </a:lnTo>
                  <a:lnTo>
                    <a:pt x="21" y="46"/>
                  </a:lnTo>
                  <a:lnTo>
                    <a:pt x="24" y="41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32" y="29"/>
                  </a:lnTo>
                  <a:lnTo>
                    <a:pt x="37" y="22"/>
                  </a:lnTo>
                  <a:lnTo>
                    <a:pt x="43" y="15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9" y="2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1" y="1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0" name="chenying0907 313"/>
            <p:cNvSpPr/>
            <p:nvPr/>
          </p:nvSpPr>
          <p:spPr bwMode="auto">
            <a:xfrm>
              <a:off x="6829426" y="3713163"/>
              <a:ext cx="20638" cy="34925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31" y="3"/>
                </a:cxn>
                <a:cxn ang="0">
                  <a:pos x="28" y="10"/>
                </a:cxn>
                <a:cxn ang="0">
                  <a:pos x="24" y="17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0" y="37"/>
                </a:cxn>
                <a:cxn ang="0">
                  <a:pos x="6" y="44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3" y="66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16" y="48"/>
                </a:cxn>
                <a:cxn ang="0">
                  <a:pos x="21" y="39"/>
                </a:cxn>
                <a:cxn ang="0">
                  <a:pos x="26" y="31"/>
                </a:cxn>
                <a:cxn ang="0">
                  <a:pos x="26" y="31"/>
                </a:cxn>
                <a:cxn ang="0">
                  <a:pos x="34" y="20"/>
                </a:cxn>
                <a:cxn ang="0">
                  <a:pos x="37" y="12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0" y="4"/>
                </a:cxn>
                <a:cxn ang="0">
                  <a:pos x="39" y="2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1" y="3"/>
                </a:cxn>
                <a:cxn ang="0">
                  <a:pos x="31" y="3"/>
                </a:cxn>
              </a:cxnLst>
              <a:rect l="0" t="0" r="r" b="b"/>
              <a:pathLst>
                <a:path w="40" h="66">
                  <a:moveTo>
                    <a:pt x="31" y="3"/>
                  </a:moveTo>
                  <a:lnTo>
                    <a:pt x="31" y="3"/>
                  </a:lnTo>
                  <a:lnTo>
                    <a:pt x="28" y="10"/>
                  </a:lnTo>
                  <a:lnTo>
                    <a:pt x="24" y="17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37"/>
                  </a:lnTo>
                  <a:lnTo>
                    <a:pt x="6" y="44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3" y="66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16" y="48"/>
                  </a:lnTo>
                  <a:lnTo>
                    <a:pt x="21" y="39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34" y="20"/>
                  </a:lnTo>
                  <a:lnTo>
                    <a:pt x="37" y="12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9" y="2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1" y="3"/>
                  </a:lnTo>
                  <a:lnTo>
                    <a:pt x="31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1" name="chenying0907 314"/>
            <p:cNvSpPr/>
            <p:nvPr/>
          </p:nvSpPr>
          <p:spPr bwMode="auto">
            <a:xfrm>
              <a:off x="6859588" y="3713163"/>
              <a:ext cx="17463" cy="22225"/>
            </a:xfrm>
            <a:custGeom>
              <a:avLst/>
              <a:gdLst/>
              <a:ahLst/>
              <a:cxnLst>
                <a:cxn ang="0">
                  <a:pos x="28" y="1"/>
                </a:cxn>
                <a:cxn ang="0">
                  <a:pos x="28" y="1"/>
                </a:cxn>
                <a:cxn ang="0">
                  <a:pos x="13" y="17"/>
                </a:cxn>
                <a:cxn ang="0">
                  <a:pos x="6" y="26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0" y="37"/>
                </a:cxn>
                <a:cxn ang="0">
                  <a:pos x="0" y="39"/>
                </a:cxn>
                <a:cxn ang="0">
                  <a:pos x="1" y="40"/>
                </a:cxn>
                <a:cxn ang="0">
                  <a:pos x="2" y="41"/>
                </a:cxn>
                <a:cxn ang="0">
                  <a:pos x="4" y="42"/>
                </a:cxn>
                <a:cxn ang="0">
                  <a:pos x="5" y="42"/>
                </a:cxn>
                <a:cxn ang="0">
                  <a:pos x="7" y="41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4" y="32"/>
                </a:cxn>
                <a:cxn ang="0">
                  <a:pos x="21" y="24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5" y="6"/>
                </a:cxn>
                <a:cxn ang="0">
                  <a:pos x="35" y="4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2" y="0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8" y="1"/>
                </a:cxn>
                <a:cxn ang="0">
                  <a:pos x="28" y="1"/>
                </a:cxn>
              </a:cxnLst>
              <a:rect l="0" t="0" r="r" b="b"/>
              <a:pathLst>
                <a:path w="35" h="42">
                  <a:moveTo>
                    <a:pt x="28" y="1"/>
                  </a:moveTo>
                  <a:lnTo>
                    <a:pt x="28" y="1"/>
                  </a:lnTo>
                  <a:lnTo>
                    <a:pt x="13" y="17"/>
                  </a:lnTo>
                  <a:lnTo>
                    <a:pt x="6" y="26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37"/>
                  </a:lnTo>
                  <a:lnTo>
                    <a:pt x="0" y="39"/>
                  </a:lnTo>
                  <a:lnTo>
                    <a:pt x="1" y="40"/>
                  </a:lnTo>
                  <a:lnTo>
                    <a:pt x="2" y="41"/>
                  </a:lnTo>
                  <a:lnTo>
                    <a:pt x="4" y="42"/>
                  </a:lnTo>
                  <a:lnTo>
                    <a:pt x="5" y="42"/>
                  </a:lnTo>
                  <a:lnTo>
                    <a:pt x="7" y="41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4" y="32"/>
                  </a:lnTo>
                  <a:lnTo>
                    <a:pt x="21" y="2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5" y="6"/>
                  </a:lnTo>
                  <a:lnTo>
                    <a:pt x="35" y="4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2" y="0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8" y="1"/>
                  </a:lnTo>
                  <a:lnTo>
                    <a:pt x="28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2" name="chenying0907 315"/>
            <p:cNvSpPr/>
            <p:nvPr/>
          </p:nvSpPr>
          <p:spPr bwMode="auto">
            <a:xfrm>
              <a:off x="6310313" y="3257551"/>
              <a:ext cx="19050" cy="31750"/>
            </a:xfrm>
            <a:custGeom>
              <a:avLst/>
              <a:gdLst/>
              <a:ahLst/>
              <a:cxnLst>
                <a:cxn ang="0">
                  <a:pos x="27" y="2"/>
                </a:cxn>
                <a:cxn ang="0">
                  <a:pos x="27" y="2"/>
                </a:cxn>
                <a:cxn ang="0">
                  <a:pos x="13" y="28"/>
                </a:cxn>
                <a:cxn ang="0">
                  <a:pos x="6" y="41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8"/>
                </a:cxn>
                <a:cxn ang="0">
                  <a:pos x="1" y="59"/>
                </a:cxn>
                <a:cxn ang="0">
                  <a:pos x="2" y="61"/>
                </a:cxn>
                <a:cxn ang="0">
                  <a:pos x="5" y="61"/>
                </a:cxn>
                <a:cxn ang="0">
                  <a:pos x="6" y="62"/>
                </a:cxn>
                <a:cxn ang="0">
                  <a:pos x="8" y="61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8"/>
                </a:cxn>
                <a:cxn ang="0">
                  <a:pos x="15" y="44"/>
                </a:cxn>
                <a:cxn ang="0">
                  <a:pos x="21" y="32"/>
                </a:cxn>
                <a:cxn ang="0">
                  <a:pos x="36" y="7"/>
                </a:cxn>
                <a:cxn ang="0">
                  <a:pos x="36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4" y="1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2"/>
                </a:cxn>
                <a:cxn ang="0">
                  <a:pos x="27" y="2"/>
                </a:cxn>
              </a:cxnLst>
              <a:rect l="0" t="0" r="r" b="b"/>
              <a:pathLst>
                <a:path w="37" h="62">
                  <a:moveTo>
                    <a:pt x="27" y="2"/>
                  </a:moveTo>
                  <a:lnTo>
                    <a:pt x="27" y="2"/>
                  </a:lnTo>
                  <a:lnTo>
                    <a:pt x="13" y="28"/>
                  </a:lnTo>
                  <a:lnTo>
                    <a:pt x="6" y="41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1" y="59"/>
                  </a:lnTo>
                  <a:lnTo>
                    <a:pt x="2" y="61"/>
                  </a:lnTo>
                  <a:lnTo>
                    <a:pt x="5" y="61"/>
                  </a:lnTo>
                  <a:lnTo>
                    <a:pt x="6" y="62"/>
                  </a:lnTo>
                  <a:lnTo>
                    <a:pt x="8" y="61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5" y="44"/>
                  </a:lnTo>
                  <a:lnTo>
                    <a:pt x="21" y="32"/>
                  </a:lnTo>
                  <a:lnTo>
                    <a:pt x="36" y="7"/>
                  </a:lnTo>
                  <a:lnTo>
                    <a:pt x="36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4" y="1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2"/>
                  </a:lnTo>
                  <a:lnTo>
                    <a:pt x="27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3" name="chenying0907 316"/>
            <p:cNvSpPr/>
            <p:nvPr/>
          </p:nvSpPr>
          <p:spPr bwMode="auto">
            <a:xfrm>
              <a:off x="6348413" y="3241676"/>
              <a:ext cx="26988" cy="3492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4" y="6"/>
                </a:cxn>
                <a:cxn ang="0">
                  <a:pos x="30" y="11"/>
                </a:cxn>
                <a:cxn ang="0">
                  <a:pos x="22" y="23"/>
                </a:cxn>
                <a:cxn ang="0">
                  <a:pos x="22" y="23"/>
                </a:cxn>
                <a:cxn ang="0">
                  <a:pos x="11" y="41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1"/>
                </a:cxn>
                <a:cxn ang="0">
                  <a:pos x="1" y="63"/>
                </a:cxn>
                <a:cxn ang="0">
                  <a:pos x="2" y="64"/>
                </a:cxn>
                <a:cxn ang="0">
                  <a:pos x="3" y="65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8" y="65"/>
                </a:cxn>
                <a:cxn ang="0">
                  <a:pos x="9" y="63"/>
                </a:cxn>
                <a:cxn ang="0">
                  <a:pos x="9" y="63"/>
                </a:cxn>
                <a:cxn ang="0">
                  <a:pos x="19" y="47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36" y="18"/>
                </a:cxn>
                <a:cxn ang="0">
                  <a:pos x="40" y="13"/>
                </a:cxn>
                <a:cxn ang="0">
                  <a:pos x="47" y="7"/>
                </a:cxn>
                <a:cxn ang="0">
                  <a:pos x="47" y="7"/>
                </a:cxn>
                <a:cxn ang="0">
                  <a:pos x="48" y="6"/>
                </a:cxn>
                <a:cxn ang="0">
                  <a:pos x="49" y="4"/>
                </a:cxn>
                <a:cxn ang="0">
                  <a:pos x="48" y="3"/>
                </a:cxn>
                <a:cxn ang="0">
                  <a:pos x="47" y="1"/>
                </a:cxn>
                <a:cxn ang="0">
                  <a:pos x="44" y="0"/>
                </a:cxn>
                <a:cxn ang="0">
                  <a:pos x="41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9" h="66">
                  <a:moveTo>
                    <a:pt x="39" y="1"/>
                  </a:moveTo>
                  <a:lnTo>
                    <a:pt x="39" y="1"/>
                  </a:lnTo>
                  <a:lnTo>
                    <a:pt x="34" y="6"/>
                  </a:lnTo>
                  <a:lnTo>
                    <a:pt x="30" y="11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11" y="41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1"/>
                  </a:lnTo>
                  <a:lnTo>
                    <a:pt x="1" y="63"/>
                  </a:lnTo>
                  <a:lnTo>
                    <a:pt x="2" y="64"/>
                  </a:lnTo>
                  <a:lnTo>
                    <a:pt x="3" y="65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8" y="65"/>
                  </a:lnTo>
                  <a:lnTo>
                    <a:pt x="9" y="63"/>
                  </a:lnTo>
                  <a:lnTo>
                    <a:pt x="9" y="63"/>
                  </a:lnTo>
                  <a:lnTo>
                    <a:pt x="19" y="47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6" y="18"/>
                  </a:lnTo>
                  <a:lnTo>
                    <a:pt x="40" y="13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8" y="6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7" y="1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4" name="chenying0907 317"/>
            <p:cNvSpPr/>
            <p:nvPr/>
          </p:nvSpPr>
          <p:spPr bwMode="auto">
            <a:xfrm>
              <a:off x="6388101" y="3217863"/>
              <a:ext cx="19050" cy="42863"/>
            </a:xfrm>
            <a:custGeom>
              <a:avLst/>
              <a:gdLst/>
              <a:ahLst/>
              <a:cxnLst>
                <a:cxn ang="0">
                  <a:pos x="26" y="3"/>
                </a:cxn>
                <a:cxn ang="0">
                  <a:pos x="26" y="3"/>
                </a:cxn>
                <a:cxn ang="0">
                  <a:pos x="20" y="22"/>
                </a:cxn>
                <a:cxn ang="0">
                  <a:pos x="15" y="39"/>
                </a:cxn>
                <a:cxn ang="0">
                  <a:pos x="8" y="57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0" y="78"/>
                </a:cxn>
                <a:cxn ang="0">
                  <a:pos x="1" y="79"/>
                </a:cxn>
                <a:cxn ang="0">
                  <a:pos x="2" y="80"/>
                </a:cxn>
                <a:cxn ang="0">
                  <a:pos x="4" y="81"/>
                </a:cxn>
                <a:cxn ang="0">
                  <a:pos x="5" y="81"/>
                </a:cxn>
                <a:cxn ang="0">
                  <a:pos x="7" y="80"/>
                </a:cxn>
                <a:cxn ang="0">
                  <a:pos x="8" y="79"/>
                </a:cxn>
                <a:cxn ang="0">
                  <a:pos x="8" y="79"/>
                </a:cxn>
                <a:cxn ang="0">
                  <a:pos x="16" y="61"/>
                </a:cxn>
                <a:cxn ang="0">
                  <a:pos x="23" y="43"/>
                </a:cxn>
                <a:cxn ang="0">
                  <a:pos x="30" y="25"/>
                </a:cxn>
                <a:cxn ang="0">
                  <a:pos x="35" y="6"/>
                </a:cxn>
                <a:cxn ang="0">
                  <a:pos x="35" y="6"/>
                </a:cxn>
                <a:cxn ang="0">
                  <a:pos x="35" y="4"/>
                </a:cxn>
                <a:cxn ang="0">
                  <a:pos x="34" y="2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7" y="1"/>
                </a:cxn>
                <a:cxn ang="0">
                  <a:pos x="26" y="3"/>
                </a:cxn>
                <a:cxn ang="0">
                  <a:pos x="26" y="3"/>
                </a:cxn>
              </a:cxnLst>
              <a:rect l="0" t="0" r="r" b="b"/>
              <a:pathLst>
                <a:path w="35" h="81">
                  <a:moveTo>
                    <a:pt x="26" y="3"/>
                  </a:moveTo>
                  <a:lnTo>
                    <a:pt x="26" y="3"/>
                  </a:lnTo>
                  <a:lnTo>
                    <a:pt x="20" y="22"/>
                  </a:lnTo>
                  <a:lnTo>
                    <a:pt x="15" y="39"/>
                  </a:lnTo>
                  <a:lnTo>
                    <a:pt x="8" y="57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1" y="79"/>
                  </a:lnTo>
                  <a:lnTo>
                    <a:pt x="2" y="80"/>
                  </a:lnTo>
                  <a:lnTo>
                    <a:pt x="4" y="81"/>
                  </a:lnTo>
                  <a:lnTo>
                    <a:pt x="5" y="81"/>
                  </a:lnTo>
                  <a:lnTo>
                    <a:pt x="7" y="80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16" y="61"/>
                  </a:lnTo>
                  <a:lnTo>
                    <a:pt x="23" y="43"/>
                  </a:lnTo>
                  <a:lnTo>
                    <a:pt x="30" y="25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5" y="4"/>
                  </a:lnTo>
                  <a:lnTo>
                    <a:pt x="34" y="2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1"/>
                  </a:lnTo>
                  <a:lnTo>
                    <a:pt x="26" y="3"/>
                  </a:lnTo>
                  <a:lnTo>
                    <a:pt x="26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5" name="chenying0907 318"/>
            <p:cNvSpPr/>
            <p:nvPr/>
          </p:nvSpPr>
          <p:spPr bwMode="auto">
            <a:xfrm>
              <a:off x="6411913" y="3201988"/>
              <a:ext cx="23813" cy="47625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30" y="10"/>
                </a:cxn>
                <a:cxn ang="0">
                  <a:pos x="26" y="19"/>
                </a:cxn>
                <a:cxn ang="0">
                  <a:pos x="24" y="28"/>
                </a:cxn>
                <a:cxn ang="0">
                  <a:pos x="22" y="37"/>
                </a:cxn>
                <a:cxn ang="0">
                  <a:pos x="22" y="37"/>
                </a:cxn>
                <a:cxn ang="0">
                  <a:pos x="19" y="50"/>
                </a:cxn>
                <a:cxn ang="0">
                  <a:pos x="14" y="62"/>
                </a:cxn>
                <a:cxn ang="0">
                  <a:pos x="7" y="73"/>
                </a:cxn>
                <a:cxn ang="0">
                  <a:pos x="1" y="86"/>
                </a:cxn>
                <a:cxn ang="0">
                  <a:pos x="1" y="86"/>
                </a:cxn>
                <a:cxn ang="0">
                  <a:pos x="0" y="88"/>
                </a:cxn>
                <a:cxn ang="0">
                  <a:pos x="0" y="89"/>
                </a:cxn>
                <a:cxn ang="0">
                  <a:pos x="1" y="91"/>
                </a:cxn>
                <a:cxn ang="0">
                  <a:pos x="3" y="92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7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19" y="70"/>
                </a:cxn>
                <a:cxn ang="0">
                  <a:pos x="27" y="51"/>
                </a:cxn>
                <a:cxn ang="0">
                  <a:pos x="27" y="51"/>
                </a:cxn>
                <a:cxn ang="0">
                  <a:pos x="31" y="39"/>
                </a:cxn>
                <a:cxn ang="0">
                  <a:pos x="33" y="28"/>
                </a:cxn>
                <a:cxn ang="0">
                  <a:pos x="37" y="17"/>
                </a:cxn>
                <a:cxn ang="0">
                  <a:pos x="40" y="12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4" y="5"/>
                </a:cxn>
                <a:cxn ang="0">
                  <a:pos x="43" y="3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4" h="92">
                  <a:moveTo>
                    <a:pt x="34" y="2"/>
                  </a:moveTo>
                  <a:lnTo>
                    <a:pt x="34" y="2"/>
                  </a:lnTo>
                  <a:lnTo>
                    <a:pt x="30" y="10"/>
                  </a:lnTo>
                  <a:lnTo>
                    <a:pt x="26" y="19"/>
                  </a:lnTo>
                  <a:lnTo>
                    <a:pt x="24" y="28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19" y="50"/>
                  </a:lnTo>
                  <a:lnTo>
                    <a:pt x="14" y="62"/>
                  </a:lnTo>
                  <a:lnTo>
                    <a:pt x="7" y="73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0" y="88"/>
                  </a:lnTo>
                  <a:lnTo>
                    <a:pt x="0" y="89"/>
                  </a:lnTo>
                  <a:lnTo>
                    <a:pt x="1" y="91"/>
                  </a:lnTo>
                  <a:lnTo>
                    <a:pt x="3" y="92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7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9" y="70"/>
                  </a:lnTo>
                  <a:lnTo>
                    <a:pt x="27" y="51"/>
                  </a:lnTo>
                  <a:lnTo>
                    <a:pt x="27" y="51"/>
                  </a:lnTo>
                  <a:lnTo>
                    <a:pt x="31" y="39"/>
                  </a:lnTo>
                  <a:lnTo>
                    <a:pt x="33" y="28"/>
                  </a:lnTo>
                  <a:lnTo>
                    <a:pt x="37" y="17"/>
                  </a:lnTo>
                  <a:lnTo>
                    <a:pt x="40" y="12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4" y="5"/>
                  </a:lnTo>
                  <a:lnTo>
                    <a:pt x="43" y="3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6" name="chenying0907 319"/>
            <p:cNvSpPr/>
            <p:nvPr/>
          </p:nvSpPr>
          <p:spPr bwMode="auto">
            <a:xfrm>
              <a:off x="6442076" y="3187701"/>
              <a:ext cx="17463" cy="49213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16"/>
                </a:cxn>
                <a:cxn ang="0">
                  <a:pos x="22" y="26"/>
                </a:cxn>
                <a:cxn ang="0">
                  <a:pos x="19" y="37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67"/>
                </a:cxn>
                <a:cxn ang="0">
                  <a:pos x="6" y="77"/>
                </a:cxn>
                <a:cxn ang="0">
                  <a:pos x="1" y="85"/>
                </a:cxn>
                <a:cxn ang="0">
                  <a:pos x="1" y="85"/>
                </a:cxn>
                <a:cxn ang="0">
                  <a:pos x="0" y="87"/>
                </a:cxn>
                <a:cxn ang="0">
                  <a:pos x="0" y="89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6" y="92"/>
                </a:cxn>
                <a:cxn ang="0">
                  <a:pos x="7" y="91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15" y="82"/>
                </a:cxn>
                <a:cxn ang="0">
                  <a:pos x="18" y="73"/>
                </a:cxn>
                <a:cxn ang="0">
                  <a:pos x="24" y="54"/>
                </a:cxn>
                <a:cxn ang="0">
                  <a:pos x="24" y="54"/>
                </a:cxn>
                <a:cxn ang="0">
                  <a:pos x="30" y="30"/>
                </a:cxn>
                <a:cxn ang="0">
                  <a:pos x="32" y="18"/>
                </a:cxn>
                <a:cxn ang="0">
                  <a:pos x="33" y="4"/>
                </a:cxn>
                <a:cxn ang="0">
                  <a:pos x="33" y="4"/>
                </a:cxn>
                <a:cxn ang="0">
                  <a:pos x="33" y="2"/>
                </a:cxn>
                <a:cxn ang="0">
                  <a:pos x="32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7" y="0"/>
                </a:cxn>
                <a:cxn ang="0">
                  <a:pos x="26" y="1"/>
                </a:cxn>
                <a:cxn ang="0">
                  <a:pos x="25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3" h="92">
                  <a:moveTo>
                    <a:pt x="24" y="4"/>
                  </a:moveTo>
                  <a:lnTo>
                    <a:pt x="24" y="4"/>
                  </a:lnTo>
                  <a:lnTo>
                    <a:pt x="23" y="16"/>
                  </a:lnTo>
                  <a:lnTo>
                    <a:pt x="22" y="26"/>
                  </a:lnTo>
                  <a:lnTo>
                    <a:pt x="19" y="37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67"/>
                  </a:lnTo>
                  <a:lnTo>
                    <a:pt x="6" y="77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0" y="87"/>
                  </a:lnTo>
                  <a:lnTo>
                    <a:pt x="0" y="89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6" y="92"/>
                  </a:lnTo>
                  <a:lnTo>
                    <a:pt x="7" y="91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5" y="82"/>
                  </a:lnTo>
                  <a:lnTo>
                    <a:pt x="18" y="73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30" y="30"/>
                  </a:lnTo>
                  <a:lnTo>
                    <a:pt x="32" y="1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2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6" y="1"/>
                  </a:lnTo>
                  <a:lnTo>
                    <a:pt x="25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7" name="chenying0907 320"/>
            <p:cNvSpPr/>
            <p:nvPr/>
          </p:nvSpPr>
          <p:spPr bwMode="auto">
            <a:xfrm>
              <a:off x="6475413" y="3162301"/>
              <a:ext cx="15875" cy="42863"/>
            </a:xfrm>
            <a:custGeom>
              <a:avLst/>
              <a:gdLst/>
              <a:ahLst/>
              <a:cxnLst>
                <a:cxn ang="0">
                  <a:pos x="22" y="3"/>
                </a:cxn>
                <a:cxn ang="0">
                  <a:pos x="22" y="3"/>
                </a:cxn>
                <a:cxn ang="0">
                  <a:pos x="12" y="40"/>
                </a:cxn>
                <a:cxn ang="0">
                  <a:pos x="7" y="57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1" y="80"/>
                </a:cxn>
                <a:cxn ang="0">
                  <a:pos x="3" y="81"/>
                </a:cxn>
                <a:cxn ang="0">
                  <a:pos x="7" y="80"/>
                </a:cxn>
                <a:cxn ang="0">
                  <a:pos x="9" y="79"/>
                </a:cxn>
                <a:cxn ang="0">
                  <a:pos x="10" y="78"/>
                </a:cxn>
                <a:cxn ang="0">
                  <a:pos x="10" y="78"/>
                </a:cxn>
                <a:cxn ang="0">
                  <a:pos x="16" y="60"/>
                </a:cxn>
                <a:cxn ang="0">
                  <a:pos x="21" y="42"/>
                </a:cxn>
                <a:cxn ang="0">
                  <a:pos x="31" y="6"/>
                </a:cxn>
                <a:cxn ang="0">
                  <a:pos x="31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9" y="1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3" y="2"/>
                </a:cxn>
                <a:cxn ang="0">
                  <a:pos x="22" y="3"/>
                </a:cxn>
                <a:cxn ang="0">
                  <a:pos x="22" y="3"/>
                </a:cxn>
              </a:cxnLst>
              <a:rect l="0" t="0" r="r" b="b"/>
              <a:pathLst>
                <a:path w="31" h="81">
                  <a:moveTo>
                    <a:pt x="22" y="3"/>
                  </a:moveTo>
                  <a:lnTo>
                    <a:pt x="22" y="3"/>
                  </a:lnTo>
                  <a:lnTo>
                    <a:pt x="12" y="40"/>
                  </a:lnTo>
                  <a:lnTo>
                    <a:pt x="7" y="57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1" y="80"/>
                  </a:lnTo>
                  <a:lnTo>
                    <a:pt x="3" y="81"/>
                  </a:lnTo>
                  <a:lnTo>
                    <a:pt x="7" y="80"/>
                  </a:lnTo>
                  <a:lnTo>
                    <a:pt x="9" y="79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6" y="60"/>
                  </a:lnTo>
                  <a:lnTo>
                    <a:pt x="21" y="42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9" y="1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3" y="2"/>
                  </a:lnTo>
                  <a:lnTo>
                    <a:pt x="22" y="3"/>
                  </a:lnTo>
                  <a:lnTo>
                    <a:pt x="22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8" name="chenying0907 321"/>
            <p:cNvSpPr/>
            <p:nvPr/>
          </p:nvSpPr>
          <p:spPr bwMode="auto">
            <a:xfrm>
              <a:off x="6500813" y="3133726"/>
              <a:ext cx="12700" cy="46038"/>
            </a:xfrm>
            <a:custGeom>
              <a:avLst/>
              <a:gdLst/>
              <a:ahLst/>
              <a:cxnLst>
                <a:cxn ang="0">
                  <a:pos x="13" y="6"/>
                </a:cxn>
                <a:cxn ang="0">
                  <a:pos x="13" y="6"/>
                </a:cxn>
                <a:cxn ang="0">
                  <a:pos x="10" y="13"/>
                </a:cxn>
                <a:cxn ang="0">
                  <a:pos x="9" y="20"/>
                </a:cxn>
                <a:cxn ang="0">
                  <a:pos x="8" y="27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6" y="48"/>
                </a:cxn>
                <a:cxn ang="0">
                  <a:pos x="5" y="59"/>
                </a:cxn>
                <a:cxn ang="0">
                  <a:pos x="0" y="82"/>
                </a:cxn>
                <a:cxn ang="0">
                  <a:pos x="0" y="82"/>
                </a:cxn>
                <a:cxn ang="0">
                  <a:pos x="0" y="84"/>
                </a:cxn>
                <a:cxn ang="0">
                  <a:pos x="1" y="86"/>
                </a:cxn>
                <a:cxn ang="0">
                  <a:pos x="2" y="87"/>
                </a:cxn>
                <a:cxn ang="0">
                  <a:pos x="4" y="88"/>
                </a:cxn>
                <a:cxn ang="0">
                  <a:pos x="5" y="88"/>
                </a:cxn>
                <a:cxn ang="0">
                  <a:pos x="7" y="88"/>
                </a:cxn>
                <a:cxn ang="0">
                  <a:pos x="8" y="86"/>
                </a:cxn>
                <a:cxn ang="0">
                  <a:pos x="9" y="85"/>
                </a:cxn>
                <a:cxn ang="0">
                  <a:pos x="9" y="85"/>
                </a:cxn>
                <a:cxn ang="0">
                  <a:pos x="15" y="64"/>
                </a:cxn>
                <a:cxn ang="0">
                  <a:pos x="17" y="5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18" y="32"/>
                </a:cxn>
                <a:cxn ang="0">
                  <a:pos x="19" y="23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9" y="1"/>
                </a:cxn>
                <a:cxn ang="0">
                  <a:pos x="18" y="0"/>
                </a:cxn>
                <a:cxn ang="0">
                  <a:pos x="14" y="1"/>
                </a:cxn>
                <a:cxn ang="0">
                  <a:pos x="13" y="3"/>
                </a:cxn>
                <a:cxn ang="0">
                  <a:pos x="13" y="6"/>
                </a:cxn>
                <a:cxn ang="0">
                  <a:pos x="13" y="6"/>
                </a:cxn>
              </a:cxnLst>
              <a:rect l="0" t="0" r="r" b="b"/>
              <a:pathLst>
                <a:path w="22" h="88">
                  <a:moveTo>
                    <a:pt x="13" y="6"/>
                  </a:moveTo>
                  <a:lnTo>
                    <a:pt x="13" y="6"/>
                  </a:lnTo>
                  <a:lnTo>
                    <a:pt x="10" y="13"/>
                  </a:lnTo>
                  <a:lnTo>
                    <a:pt x="9" y="20"/>
                  </a:lnTo>
                  <a:lnTo>
                    <a:pt x="8" y="27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6" y="48"/>
                  </a:lnTo>
                  <a:lnTo>
                    <a:pt x="5" y="59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6"/>
                  </a:lnTo>
                  <a:lnTo>
                    <a:pt x="2" y="87"/>
                  </a:lnTo>
                  <a:lnTo>
                    <a:pt x="4" y="88"/>
                  </a:lnTo>
                  <a:lnTo>
                    <a:pt x="5" y="88"/>
                  </a:lnTo>
                  <a:lnTo>
                    <a:pt x="7" y="88"/>
                  </a:lnTo>
                  <a:lnTo>
                    <a:pt x="8" y="86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15" y="64"/>
                  </a:lnTo>
                  <a:lnTo>
                    <a:pt x="17" y="5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8" y="32"/>
                  </a:lnTo>
                  <a:lnTo>
                    <a:pt x="19" y="23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8" y="0"/>
                  </a:lnTo>
                  <a:lnTo>
                    <a:pt x="14" y="1"/>
                  </a:lnTo>
                  <a:lnTo>
                    <a:pt x="13" y="3"/>
                  </a:lnTo>
                  <a:lnTo>
                    <a:pt x="13" y="6"/>
                  </a:lnTo>
                  <a:lnTo>
                    <a:pt x="13" y="6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9" name="chenying0907 322"/>
            <p:cNvSpPr/>
            <p:nvPr/>
          </p:nvSpPr>
          <p:spPr bwMode="auto">
            <a:xfrm>
              <a:off x="6370638" y="3087688"/>
              <a:ext cx="14288" cy="19050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9" y="15"/>
                </a:cxn>
                <a:cxn ang="0">
                  <a:pos x="5" y="22"/>
                </a:cxn>
                <a:cxn ang="0">
                  <a:pos x="1" y="29"/>
                </a:cxn>
                <a:cxn ang="0">
                  <a:pos x="1" y="29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2" y="35"/>
                </a:cxn>
                <a:cxn ang="0">
                  <a:pos x="5" y="36"/>
                </a:cxn>
                <a:cxn ang="0">
                  <a:pos x="7" y="36"/>
                </a:cxn>
                <a:cxn ang="0">
                  <a:pos x="8" y="35"/>
                </a:cxn>
                <a:cxn ang="0">
                  <a:pos x="10" y="34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3" y="25"/>
                </a:cxn>
                <a:cxn ang="0">
                  <a:pos x="17" y="19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7" y="6"/>
                </a:cxn>
                <a:cxn ang="0">
                  <a:pos x="27" y="3"/>
                </a:cxn>
                <a:cxn ang="0">
                  <a:pos x="26" y="2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20" y="0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27" h="36">
                  <a:moveTo>
                    <a:pt x="18" y="2"/>
                  </a:moveTo>
                  <a:lnTo>
                    <a:pt x="18" y="2"/>
                  </a:lnTo>
                  <a:lnTo>
                    <a:pt x="9" y="15"/>
                  </a:lnTo>
                  <a:lnTo>
                    <a:pt x="5" y="22"/>
                  </a:lnTo>
                  <a:lnTo>
                    <a:pt x="1" y="29"/>
                  </a:lnTo>
                  <a:lnTo>
                    <a:pt x="1" y="29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2" y="35"/>
                  </a:lnTo>
                  <a:lnTo>
                    <a:pt x="5" y="36"/>
                  </a:lnTo>
                  <a:lnTo>
                    <a:pt x="7" y="36"/>
                  </a:lnTo>
                  <a:lnTo>
                    <a:pt x="8" y="35"/>
                  </a:lnTo>
                  <a:lnTo>
                    <a:pt x="10" y="34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3" y="25"/>
                  </a:lnTo>
                  <a:lnTo>
                    <a:pt x="17" y="19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7" y="6"/>
                  </a:lnTo>
                  <a:lnTo>
                    <a:pt x="27" y="3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0" name="chenying0907 323"/>
            <p:cNvSpPr/>
            <p:nvPr/>
          </p:nvSpPr>
          <p:spPr bwMode="auto">
            <a:xfrm>
              <a:off x="6396038" y="3084513"/>
              <a:ext cx="9525" cy="22225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0" y="3"/>
                </a:cxn>
                <a:cxn ang="0">
                  <a:pos x="6" y="19"/>
                </a:cxn>
                <a:cxn ang="0">
                  <a:pos x="4" y="26"/>
                </a:cxn>
                <a:cxn ang="0">
                  <a:pos x="1" y="33"/>
                </a:cxn>
                <a:cxn ang="0">
                  <a:pos x="1" y="33"/>
                </a:cxn>
                <a:cxn ang="0">
                  <a:pos x="0" y="35"/>
                </a:cxn>
                <a:cxn ang="0">
                  <a:pos x="1" y="36"/>
                </a:cxn>
                <a:cxn ang="0">
                  <a:pos x="3" y="39"/>
                </a:cxn>
                <a:cxn ang="0">
                  <a:pos x="5" y="41"/>
                </a:cxn>
                <a:cxn ang="0">
                  <a:pos x="6" y="41"/>
                </a:cxn>
                <a:cxn ang="0">
                  <a:pos x="8" y="39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13" y="30"/>
                </a:cxn>
                <a:cxn ang="0">
                  <a:pos x="16" y="22"/>
                </a:cxn>
                <a:cxn ang="0">
                  <a:pos x="20" y="5"/>
                </a:cxn>
                <a:cxn ang="0">
                  <a:pos x="20" y="5"/>
                </a:cxn>
                <a:cxn ang="0">
                  <a:pos x="20" y="3"/>
                </a:cxn>
                <a:cxn ang="0">
                  <a:pos x="19" y="2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10" y="3"/>
                </a:cxn>
                <a:cxn ang="0">
                  <a:pos x="10" y="3"/>
                </a:cxn>
              </a:cxnLst>
              <a:rect l="0" t="0" r="r" b="b"/>
              <a:pathLst>
                <a:path w="20" h="41">
                  <a:moveTo>
                    <a:pt x="10" y="3"/>
                  </a:moveTo>
                  <a:lnTo>
                    <a:pt x="10" y="3"/>
                  </a:lnTo>
                  <a:lnTo>
                    <a:pt x="6" y="19"/>
                  </a:lnTo>
                  <a:lnTo>
                    <a:pt x="4" y="26"/>
                  </a:lnTo>
                  <a:lnTo>
                    <a:pt x="1" y="33"/>
                  </a:lnTo>
                  <a:lnTo>
                    <a:pt x="1" y="33"/>
                  </a:lnTo>
                  <a:lnTo>
                    <a:pt x="0" y="35"/>
                  </a:lnTo>
                  <a:lnTo>
                    <a:pt x="1" y="36"/>
                  </a:lnTo>
                  <a:lnTo>
                    <a:pt x="3" y="39"/>
                  </a:lnTo>
                  <a:lnTo>
                    <a:pt x="5" y="41"/>
                  </a:lnTo>
                  <a:lnTo>
                    <a:pt x="6" y="41"/>
                  </a:lnTo>
                  <a:lnTo>
                    <a:pt x="8" y="39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3" y="30"/>
                  </a:lnTo>
                  <a:lnTo>
                    <a:pt x="16" y="22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3"/>
                  </a:lnTo>
                  <a:lnTo>
                    <a:pt x="19" y="2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1" name="chenying0907 324"/>
            <p:cNvSpPr/>
            <p:nvPr/>
          </p:nvSpPr>
          <p:spPr bwMode="auto">
            <a:xfrm>
              <a:off x="6527801" y="3087688"/>
              <a:ext cx="22225" cy="22225"/>
            </a:xfrm>
            <a:custGeom>
              <a:avLst/>
              <a:gdLst/>
              <a:ahLst/>
              <a:cxnLst>
                <a:cxn ang="0">
                  <a:pos x="34" y="3"/>
                </a:cxn>
                <a:cxn ang="0">
                  <a:pos x="34" y="3"/>
                </a:cxn>
                <a:cxn ang="0">
                  <a:pos x="31" y="9"/>
                </a:cxn>
                <a:cxn ang="0">
                  <a:pos x="27" y="13"/>
                </a:cxn>
                <a:cxn ang="0">
                  <a:pos x="17" y="21"/>
                </a:cxn>
                <a:cxn ang="0">
                  <a:pos x="7" y="28"/>
                </a:cxn>
                <a:cxn ang="0">
                  <a:pos x="3" y="33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41"/>
                </a:cxn>
                <a:cxn ang="0">
                  <a:pos x="1" y="42"/>
                </a:cxn>
                <a:cxn ang="0">
                  <a:pos x="2" y="44"/>
                </a:cxn>
                <a:cxn ang="0">
                  <a:pos x="3" y="44"/>
                </a:cxn>
                <a:cxn ang="0">
                  <a:pos x="7" y="44"/>
                </a:cxn>
                <a:cxn ang="0">
                  <a:pos x="8" y="43"/>
                </a:cxn>
                <a:cxn ang="0">
                  <a:pos x="9" y="41"/>
                </a:cxn>
                <a:cxn ang="0">
                  <a:pos x="9" y="41"/>
                </a:cxn>
                <a:cxn ang="0">
                  <a:pos x="11" y="38"/>
                </a:cxn>
                <a:cxn ang="0">
                  <a:pos x="13" y="36"/>
                </a:cxn>
                <a:cxn ang="0">
                  <a:pos x="19" y="31"/>
                </a:cxn>
                <a:cxn ang="0">
                  <a:pos x="19" y="31"/>
                </a:cxn>
                <a:cxn ang="0">
                  <a:pos x="24" y="28"/>
                </a:cxn>
                <a:cxn ang="0">
                  <a:pos x="28" y="24"/>
                </a:cxn>
                <a:cxn ang="0">
                  <a:pos x="28" y="24"/>
                </a:cxn>
                <a:cxn ang="0">
                  <a:pos x="36" y="16"/>
                </a:cxn>
                <a:cxn ang="0">
                  <a:pos x="40" y="11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3" y="3"/>
                </a:cxn>
                <a:cxn ang="0">
                  <a:pos x="42" y="2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5" y="1"/>
                </a:cxn>
                <a:cxn ang="0">
                  <a:pos x="34" y="3"/>
                </a:cxn>
                <a:cxn ang="0">
                  <a:pos x="34" y="3"/>
                </a:cxn>
              </a:cxnLst>
              <a:rect l="0" t="0" r="r" b="b"/>
              <a:pathLst>
                <a:path w="43" h="44">
                  <a:moveTo>
                    <a:pt x="34" y="3"/>
                  </a:moveTo>
                  <a:lnTo>
                    <a:pt x="34" y="3"/>
                  </a:lnTo>
                  <a:lnTo>
                    <a:pt x="31" y="9"/>
                  </a:lnTo>
                  <a:lnTo>
                    <a:pt x="27" y="13"/>
                  </a:lnTo>
                  <a:lnTo>
                    <a:pt x="17" y="21"/>
                  </a:lnTo>
                  <a:lnTo>
                    <a:pt x="7" y="28"/>
                  </a:lnTo>
                  <a:lnTo>
                    <a:pt x="3" y="33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1" y="42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7" y="44"/>
                  </a:lnTo>
                  <a:lnTo>
                    <a:pt x="8" y="4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11" y="38"/>
                  </a:lnTo>
                  <a:lnTo>
                    <a:pt x="13" y="36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24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6" y="16"/>
                  </a:lnTo>
                  <a:lnTo>
                    <a:pt x="40" y="11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3" y="3"/>
                  </a:lnTo>
                  <a:lnTo>
                    <a:pt x="42" y="2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5" y="1"/>
                  </a:lnTo>
                  <a:lnTo>
                    <a:pt x="34" y="3"/>
                  </a:lnTo>
                  <a:lnTo>
                    <a:pt x="34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2" name="chenying0907 325"/>
            <p:cNvSpPr/>
            <p:nvPr/>
          </p:nvSpPr>
          <p:spPr bwMode="auto">
            <a:xfrm>
              <a:off x="6550026" y="3089276"/>
              <a:ext cx="19050" cy="20638"/>
            </a:xfrm>
            <a:custGeom>
              <a:avLst/>
              <a:gdLst/>
              <a:ahLst/>
              <a:cxnLst>
                <a:cxn ang="0">
                  <a:pos x="25" y="1"/>
                </a:cxn>
                <a:cxn ang="0">
                  <a:pos x="25" y="1"/>
                </a:cxn>
                <a:cxn ang="0">
                  <a:pos x="12" y="15"/>
                </a:cxn>
                <a:cxn ang="0">
                  <a:pos x="12" y="15"/>
                </a:cxn>
                <a:cxn ang="0">
                  <a:pos x="10" y="18"/>
                </a:cxn>
                <a:cxn ang="0">
                  <a:pos x="7" y="22"/>
                </a:cxn>
                <a:cxn ang="0">
                  <a:pos x="5" y="26"/>
                </a:cxn>
                <a:cxn ang="0">
                  <a:pos x="1" y="30"/>
                </a:cxn>
                <a:cxn ang="0">
                  <a:pos x="1" y="30"/>
                </a:cxn>
                <a:cxn ang="0">
                  <a:pos x="0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1" y="37"/>
                </a:cxn>
                <a:cxn ang="0">
                  <a:pos x="4" y="38"/>
                </a:cxn>
                <a:cxn ang="0">
                  <a:pos x="5" y="39"/>
                </a:cxn>
                <a:cxn ang="0">
                  <a:pos x="7" y="38"/>
                </a:cxn>
                <a:cxn ang="0">
                  <a:pos x="8" y="37"/>
                </a:cxn>
                <a:cxn ang="0">
                  <a:pos x="8" y="37"/>
                </a:cxn>
                <a:cxn ang="0">
                  <a:pos x="13" y="30"/>
                </a:cxn>
                <a:cxn ang="0">
                  <a:pos x="18" y="23"/>
                </a:cxn>
                <a:cxn ang="0">
                  <a:pos x="18" y="23"/>
                </a:cxn>
                <a:cxn ang="0">
                  <a:pos x="21" y="19"/>
                </a:cxn>
                <a:cxn ang="0">
                  <a:pos x="24" y="15"/>
                </a:cxn>
                <a:cxn ang="0">
                  <a:pos x="31" y="9"/>
                </a:cxn>
                <a:cxn ang="0">
                  <a:pos x="31" y="9"/>
                </a:cxn>
                <a:cxn ang="0">
                  <a:pos x="34" y="7"/>
                </a:cxn>
                <a:cxn ang="0">
                  <a:pos x="34" y="5"/>
                </a:cxn>
                <a:cxn ang="0">
                  <a:pos x="33" y="4"/>
                </a:cxn>
                <a:cxn ang="0">
                  <a:pos x="31" y="1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5" y="1"/>
                </a:cxn>
              </a:cxnLst>
              <a:rect l="0" t="0" r="r" b="b"/>
              <a:pathLst>
                <a:path w="34" h="39">
                  <a:moveTo>
                    <a:pt x="25" y="1"/>
                  </a:moveTo>
                  <a:lnTo>
                    <a:pt x="25" y="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0" y="18"/>
                  </a:lnTo>
                  <a:lnTo>
                    <a:pt x="7" y="22"/>
                  </a:lnTo>
                  <a:lnTo>
                    <a:pt x="5" y="26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1" y="37"/>
                  </a:lnTo>
                  <a:lnTo>
                    <a:pt x="4" y="38"/>
                  </a:lnTo>
                  <a:lnTo>
                    <a:pt x="5" y="39"/>
                  </a:lnTo>
                  <a:lnTo>
                    <a:pt x="7" y="38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3" y="30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21" y="19"/>
                  </a:lnTo>
                  <a:lnTo>
                    <a:pt x="24" y="15"/>
                  </a:lnTo>
                  <a:lnTo>
                    <a:pt x="31" y="9"/>
                  </a:lnTo>
                  <a:lnTo>
                    <a:pt x="31" y="9"/>
                  </a:lnTo>
                  <a:lnTo>
                    <a:pt x="34" y="7"/>
                  </a:lnTo>
                  <a:lnTo>
                    <a:pt x="34" y="5"/>
                  </a:lnTo>
                  <a:lnTo>
                    <a:pt x="33" y="4"/>
                  </a:lnTo>
                  <a:lnTo>
                    <a:pt x="31" y="1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3" name="chenying0907 326"/>
            <p:cNvSpPr/>
            <p:nvPr/>
          </p:nvSpPr>
          <p:spPr bwMode="auto">
            <a:xfrm>
              <a:off x="6246813" y="3517901"/>
              <a:ext cx="25400" cy="38100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9" y="2"/>
                </a:cxn>
                <a:cxn ang="0">
                  <a:pos x="29" y="19"/>
                </a:cxn>
                <a:cxn ang="0">
                  <a:pos x="21" y="34"/>
                </a:cxn>
                <a:cxn ang="0">
                  <a:pos x="13" y="50"/>
                </a:cxn>
                <a:cxn ang="0">
                  <a:pos x="7" y="58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0" y="70"/>
                </a:cxn>
                <a:cxn ang="0">
                  <a:pos x="1" y="71"/>
                </a:cxn>
                <a:cxn ang="0">
                  <a:pos x="3" y="72"/>
                </a:cxn>
                <a:cxn ang="0">
                  <a:pos x="4" y="72"/>
                </a:cxn>
                <a:cxn ang="0">
                  <a:pos x="6" y="72"/>
                </a:cxn>
                <a:cxn ang="0">
                  <a:pos x="9" y="71"/>
                </a:cxn>
                <a:cxn ang="0">
                  <a:pos x="9" y="71"/>
                </a:cxn>
                <a:cxn ang="0">
                  <a:pos x="15" y="64"/>
                </a:cxn>
                <a:cxn ang="0">
                  <a:pos x="20" y="56"/>
                </a:cxn>
                <a:cxn ang="0">
                  <a:pos x="29" y="40"/>
                </a:cxn>
                <a:cxn ang="0">
                  <a:pos x="38" y="24"/>
                </a:cxn>
                <a:cxn ang="0">
                  <a:pos x="47" y="7"/>
                </a:cxn>
                <a:cxn ang="0">
                  <a:pos x="47" y="7"/>
                </a:cxn>
                <a:cxn ang="0">
                  <a:pos x="48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1"/>
                </a:cxn>
                <a:cxn ang="0">
                  <a:pos x="39" y="2"/>
                </a:cxn>
                <a:cxn ang="0">
                  <a:pos x="39" y="2"/>
                </a:cxn>
              </a:cxnLst>
              <a:rect l="0" t="0" r="r" b="b"/>
              <a:pathLst>
                <a:path w="48" h="72">
                  <a:moveTo>
                    <a:pt x="39" y="2"/>
                  </a:moveTo>
                  <a:lnTo>
                    <a:pt x="39" y="2"/>
                  </a:lnTo>
                  <a:lnTo>
                    <a:pt x="29" y="19"/>
                  </a:lnTo>
                  <a:lnTo>
                    <a:pt x="21" y="34"/>
                  </a:lnTo>
                  <a:lnTo>
                    <a:pt x="13" y="50"/>
                  </a:lnTo>
                  <a:lnTo>
                    <a:pt x="7" y="58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1" y="71"/>
                  </a:lnTo>
                  <a:lnTo>
                    <a:pt x="3" y="72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9" y="71"/>
                  </a:lnTo>
                  <a:lnTo>
                    <a:pt x="9" y="71"/>
                  </a:lnTo>
                  <a:lnTo>
                    <a:pt x="15" y="64"/>
                  </a:lnTo>
                  <a:lnTo>
                    <a:pt x="20" y="56"/>
                  </a:lnTo>
                  <a:lnTo>
                    <a:pt x="29" y="40"/>
                  </a:lnTo>
                  <a:lnTo>
                    <a:pt x="38" y="24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9" y="2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4" name="chenying0907 327"/>
            <p:cNvSpPr/>
            <p:nvPr/>
          </p:nvSpPr>
          <p:spPr bwMode="auto">
            <a:xfrm>
              <a:off x="6259513" y="3559176"/>
              <a:ext cx="22225" cy="3810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31" y="8"/>
                </a:cxn>
                <a:cxn ang="0">
                  <a:pos x="29" y="12"/>
                </a:cxn>
                <a:cxn ang="0">
                  <a:pos x="24" y="18"/>
                </a:cxn>
                <a:cxn ang="0">
                  <a:pos x="19" y="24"/>
                </a:cxn>
                <a:cxn ang="0">
                  <a:pos x="14" y="32"/>
                </a:cxn>
                <a:cxn ang="0">
                  <a:pos x="14" y="32"/>
                </a:cxn>
                <a:cxn ang="0">
                  <a:pos x="5" y="48"/>
                </a:cxn>
                <a:cxn ang="0">
                  <a:pos x="2" y="58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5" y="72"/>
                </a:cxn>
                <a:cxn ang="0">
                  <a:pos x="6" y="71"/>
                </a:cxn>
                <a:cxn ang="0">
                  <a:pos x="8" y="70"/>
                </a:cxn>
                <a:cxn ang="0">
                  <a:pos x="9" y="69"/>
                </a:cxn>
                <a:cxn ang="0">
                  <a:pos x="9" y="67"/>
                </a:cxn>
                <a:cxn ang="0">
                  <a:pos x="9" y="67"/>
                </a:cxn>
                <a:cxn ang="0">
                  <a:pos x="11" y="58"/>
                </a:cxn>
                <a:cxn ang="0">
                  <a:pos x="16" y="47"/>
                </a:cxn>
                <a:cxn ang="0">
                  <a:pos x="21" y="38"/>
                </a:cxn>
                <a:cxn ang="0">
                  <a:pos x="27" y="30"/>
                </a:cxn>
                <a:cxn ang="0">
                  <a:pos x="27" y="30"/>
                </a:cxn>
                <a:cxn ang="0">
                  <a:pos x="31" y="23"/>
                </a:cxn>
                <a:cxn ang="0">
                  <a:pos x="36" y="18"/>
                </a:cxn>
                <a:cxn ang="0">
                  <a:pos x="39" y="11"/>
                </a:cxn>
                <a:cxn ang="0">
                  <a:pos x="42" y="4"/>
                </a:cxn>
                <a:cxn ang="0">
                  <a:pos x="42" y="4"/>
                </a:cxn>
                <a:cxn ang="0">
                  <a:pos x="42" y="2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4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2" h="72">
                  <a:moveTo>
                    <a:pt x="32" y="4"/>
                  </a:moveTo>
                  <a:lnTo>
                    <a:pt x="32" y="4"/>
                  </a:lnTo>
                  <a:lnTo>
                    <a:pt x="31" y="8"/>
                  </a:lnTo>
                  <a:lnTo>
                    <a:pt x="29" y="12"/>
                  </a:lnTo>
                  <a:lnTo>
                    <a:pt x="24" y="18"/>
                  </a:lnTo>
                  <a:lnTo>
                    <a:pt x="19" y="24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5" y="48"/>
                  </a:lnTo>
                  <a:lnTo>
                    <a:pt x="2" y="58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5" y="72"/>
                  </a:lnTo>
                  <a:lnTo>
                    <a:pt x="6" y="71"/>
                  </a:lnTo>
                  <a:lnTo>
                    <a:pt x="8" y="70"/>
                  </a:lnTo>
                  <a:lnTo>
                    <a:pt x="9" y="69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11" y="58"/>
                  </a:lnTo>
                  <a:lnTo>
                    <a:pt x="16" y="47"/>
                  </a:lnTo>
                  <a:lnTo>
                    <a:pt x="21" y="38"/>
                  </a:lnTo>
                  <a:lnTo>
                    <a:pt x="27" y="30"/>
                  </a:lnTo>
                  <a:lnTo>
                    <a:pt x="27" y="30"/>
                  </a:lnTo>
                  <a:lnTo>
                    <a:pt x="31" y="23"/>
                  </a:lnTo>
                  <a:lnTo>
                    <a:pt x="36" y="18"/>
                  </a:lnTo>
                  <a:lnTo>
                    <a:pt x="39" y="11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4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5" name="chenying0907 328"/>
            <p:cNvSpPr/>
            <p:nvPr/>
          </p:nvSpPr>
          <p:spPr bwMode="auto">
            <a:xfrm>
              <a:off x="6259513" y="3611563"/>
              <a:ext cx="22225" cy="42863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3"/>
                </a:cxn>
                <a:cxn ang="0">
                  <a:pos x="15" y="37"/>
                </a:cxn>
                <a:cxn ang="0">
                  <a:pos x="6" y="5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79"/>
                </a:cxn>
                <a:cxn ang="0">
                  <a:pos x="5" y="80"/>
                </a:cxn>
                <a:cxn ang="0">
                  <a:pos x="7" y="79"/>
                </a:cxn>
                <a:cxn ang="0">
                  <a:pos x="8" y="78"/>
                </a:cxn>
                <a:cxn ang="0">
                  <a:pos x="9" y="76"/>
                </a:cxn>
                <a:cxn ang="0">
                  <a:pos x="9" y="76"/>
                </a:cxn>
                <a:cxn ang="0">
                  <a:pos x="16" y="58"/>
                </a:cxn>
                <a:cxn ang="0">
                  <a:pos x="24" y="42"/>
                </a:cxn>
                <a:cxn ang="0">
                  <a:pos x="41" y="7"/>
                </a:cxn>
                <a:cxn ang="0">
                  <a:pos x="41" y="7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2" y="3"/>
                </a:cxn>
                <a:cxn ang="0">
                  <a:pos x="32" y="3"/>
                </a:cxn>
              </a:cxnLst>
              <a:rect l="0" t="0" r="r" b="b"/>
              <a:pathLst>
                <a:path w="42" h="80">
                  <a:moveTo>
                    <a:pt x="32" y="3"/>
                  </a:moveTo>
                  <a:lnTo>
                    <a:pt x="32" y="3"/>
                  </a:lnTo>
                  <a:lnTo>
                    <a:pt x="15" y="37"/>
                  </a:lnTo>
                  <a:lnTo>
                    <a:pt x="6" y="5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5" y="80"/>
                  </a:lnTo>
                  <a:lnTo>
                    <a:pt x="7" y="79"/>
                  </a:lnTo>
                  <a:lnTo>
                    <a:pt x="8" y="78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6" y="58"/>
                  </a:lnTo>
                  <a:lnTo>
                    <a:pt x="24" y="42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2" y="3"/>
                  </a:lnTo>
                  <a:lnTo>
                    <a:pt x="32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6" name="chenying0907 329"/>
            <p:cNvSpPr/>
            <p:nvPr/>
          </p:nvSpPr>
          <p:spPr bwMode="auto">
            <a:xfrm>
              <a:off x="6499226" y="3406776"/>
              <a:ext cx="28575" cy="38100"/>
            </a:xfrm>
            <a:custGeom>
              <a:avLst/>
              <a:gdLst/>
              <a:ahLst/>
              <a:cxnLst>
                <a:cxn ang="0">
                  <a:pos x="44" y="5"/>
                </a:cxn>
                <a:cxn ang="0">
                  <a:pos x="44" y="5"/>
                </a:cxn>
                <a:cxn ang="0">
                  <a:pos x="43" y="7"/>
                </a:cxn>
                <a:cxn ang="0">
                  <a:pos x="42" y="9"/>
                </a:cxn>
                <a:cxn ang="0">
                  <a:pos x="38" y="13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6" y="20"/>
                </a:cxn>
                <a:cxn ang="0">
                  <a:pos x="24" y="22"/>
                </a:cxn>
                <a:cxn ang="0">
                  <a:pos x="20" y="29"/>
                </a:cxn>
                <a:cxn ang="0">
                  <a:pos x="20" y="29"/>
                </a:cxn>
                <a:cxn ang="0">
                  <a:pos x="13" y="38"/>
                </a:cxn>
                <a:cxn ang="0">
                  <a:pos x="7" y="46"/>
                </a:cxn>
                <a:cxn ang="0">
                  <a:pos x="3" y="56"/>
                </a:cxn>
                <a:cxn ang="0">
                  <a:pos x="1" y="61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4" y="72"/>
                </a:cxn>
                <a:cxn ang="0">
                  <a:pos x="5" y="72"/>
                </a:cxn>
                <a:cxn ang="0">
                  <a:pos x="7" y="72"/>
                </a:cxn>
                <a:cxn ang="0">
                  <a:pos x="8" y="71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0" y="64"/>
                </a:cxn>
                <a:cxn ang="0">
                  <a:pos x="12" y="58"/>
                </a:cxn>
                <a:cxn ang="0">
                  <a:pos x="19" y="46"/>
                </a:cxn>
                <a:cxn ang="0">
                  <a:pos x="26" y="36"/>
                </a:cxn>
                <a:cxn ang="0">
                  <a:pos x="33" y="26"/>
                </a:cxn>
                <a:cxn ang="0">
                  <a:pos x="33" y="26"/>
                </a:cxn>
                <a:cxn ang="0">
                  <a:pos x="36" y="24"/>
                </a:cxn>
                <a:cxn ang="0">
                  <a:pos x="40" y="22"/>
                </a:cxn>
                <a:cxn ang="0">
                  <a:pos x="44" y="20"/>
                </a:cxn>
                <a:cxn ang="0">
                  <a:pos x="48" y="17"/>
                </a:cxn>
                <a:cxn ang="0">
                  <a:pos x="48" y="17"/>
                </a:cxn>
                <a:cxn ang="0">
                  <a:pos x="51" y="14"/>
                </a:cxn>
                <a:cxn ang="0">
                  <a:pos x="52" y="11"/>
                </a:cxn>
                <a:cxn ang="0">
                  <a:pos x="54" y="5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50" y="0"/>
                </a:cxn>
                <a:cxn ang="0">
                  <a:pos x="46" y="1"/>
                </a:cxn>
                <a:cxn ang="0">
                  <a:pos x="44" y="3"/>
                </a:cxn>
                <a:cxn ang="0">
                  <a:pos x="44" y="5"/>
                </a:cxn>
                <a:cxn ang="0">
                  <a:pos x="44" y="5"/>
                </a:cxn>
              </a:cxnLst>
              <a:rect l="0" t="0" r="r" b="b"/>
              <a:pathLst>
                <a:path w="54" h="72">
                  <a:moveTo>
                    <a:pt x="44" y="5"/>
                  </a:moveTo>
                  <a:lnTo>
                    <a:pt x="44" y="5"/>
                  </a:lnTo>
                  <a:lnTo>
                    <a:pt x="43" y="7"/>
                  </a:lnTo>
                  <a:lnTo>
                    <a:pt x="42" y="9"/>
                  </a:lnTo>
                  <a:lnTo>
                    <a:pt x="38" y="13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13" y="38"/>
                  </a:lnTo>
                  <a:lnTo>
                    <a:pt x="7" y="46"/>
                  </a:lnTo>
                  <a:lnTo>
                    <a:pt x="3" y="56"/>
                  </a:lnTo>
                  <a:lnTo>
                    <a:pt x="1" y="6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4" y="72"/>
                  </a:lnTo>
                  <a:lnTo>
                    <a:pt x="5" y="72"/>
                  </a:lnTo>
                  <a:lnTo>
                    <a:pt x="7" y="72"/>
                  </a:lnTo>
                  <a:lnTo>
                    <a:pt x="8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0" y="64"/>
                  </a:lnTo>
                  <a:lnTo>
                    <a:pt x="12" y="58"/>
                  </a:lnTo>
                  <a:lnTo>
                    <a:pt x="19" y="46"/>
                  </a:lnTo>
                  <a:lnTo>
                    <a:pt x="26" y="3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6" y="24"/>
                  </a:lnTo>
                  <a:lnTo>
                    <a:pt x="40" y="22"/>
                  </a:lnTo>
                  <a:lnTo>
                    <a:pt x="44" y="20"/>
                  </a:lnTo>
                  <a:lnTo>
                    <a:pt x="48" y="17"/>
                  </a:lnTo>
                  <a:lnTo>
                    <a:pt x="48" y="17"/>
                  </a:lnTo>
                  <a:lnTo>
                    <a:pt x="51" y="14"/>
                  </a:lnTo>
                  <a:lnTo>
                    <a:pt x="52" y="11"/>
                  </a:lnTo>
                  <a:lnTo>
                    <a:pt x="54" y="5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50" y="0"/>
                  </a:lnTo>
                  <a:lnTo>
                    <a:pt x="46" y="1"/>
                  </a:lnTo>
                  <a:lnTo>
                    <a:pt x="44" y="3"/>
                  </a:lnTo>
                  <a:lnTo>
                    <a:pt x="44" y="5"/>
                  </a:lnTo>
                  <a:lnTo>
                    <a:pt x="44" y="5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7" name="chenying0907 330"/>
            <p:cNvSpPr/>
            <p:nvPr/>
          </p:nvSpPr>
          <p:spPr bwMode="auto">
            <a:xfrm>
              <a:off x="6518276" y="3443288"/>
              <a:ext cx="22225" cy="222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5" y="9"/>
                </a:cxn>
                <a:cxn ang="0">
                  <a:pos x="16" y="17"/>
                </a:cxn>
                <a:cxn ang="0">
                  <a:pos x="7" y="25"/>
                </a:cxn>
                <a:cxn ang="0">
                  <a:pos x="4" y="29"/>
                </a:cxn>
                <a:cxn ang="0">
                  <a:pos x="1" y="34"/>
                </a:cxn>
                <a:cxn ang="0">
                  <a:pos x="1" y="34"/>
                </a:cxn>
                <a:cxn ang="0">
                  <a:pos x="0" y="36"/>
                </a:cxn>
                <a:cxn ang="0">
                  <a:pos x="1" y="38"/>
                </a:cxn>
                <a:cxn ang="0">
                  <a:pos x="2" y="39"/>
                </a:cxn>
                <a:cxn ang="0">
                  <a:pos x="3" y="40"/>
                </a:cxn>
                <a:cxn ang="0">
                  <a:pos x="5" y="41"/>
                </a:cxn>
                <a:cxn ang="0">
                  <a:pos x="6" y="41"/>
                </a:cxn>
                <a:cxn ang="0">
                  <a:pos x="9" y="40"/>
                </a:cxn>
                <a:cxn ang="0">
                  <a:pos x="10" y="39"/>
                </a:cxn>
                <a:cxn ang="0">
                  <a:pos x="10" y="39"/>
                </a:cxn>
                <a:cxn ang="0">
                  <a:pos x="13" y="34"/>
                </a:cxn>
                <a:cxn ang="0">
                  <a:pos x="16" y="30"/>
                </a:cxn>
                <a:cxn ang="0">
                  <a:pos x="24" y="23"/>
                </a:cxn>
                <a:cxn ang="0">
                  <a:pos x="32" y="16"/>
                </a:cxn>
                <a:cxn ang="0">
                  <a:pos x="41" y="8"/>
                </a:cxn>
                <a:cxn ang="0">
                  <a:pos x="41" y="8"/>
                </a:cxn>
                <a:cxn ang="0">
                  <a:pos x="42" y="6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5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2" h="41">
                  <a:moveTo>
                    <a:pt x="33" y="2"/>
                  </a:moveTo>
                  <a:lnTo>
                    <a:pt x="33" y="2"/>
                  </a:lnTo>
                  <a:lnTo>
                    <a:pt x="25" y="9"/>
                  </a:lnTo>
                  <a:lnTo>
                    <a:pt x="16" y="17"/>
                  </a:lnTo>
                  <a:lnTo>
                    <a:pt x="7" y="25"/>
                  </a:lnTo>
                  <a:lnTo>
                    <a:pt x="4" y="29"/>
                  </a:lnTo>
                  <a:lnTo>
                    <a:pt x="1" y="34"/>
                  </a:lnTo>
                  <a:lnTo>
                    <a:pt x="1" y="34"/>
                  </a:lnTo>
                  <a:lnTo>
                    <a:pt x="0" y="36"/>
                  </a:lnTo>
                  <a:lnTo>
                    <a:pt x="1" y="38"/>
                  </a:lnTo>
                  <a:lnTo>
                    <a:pt x="2" y="39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6" y="41"/>
                  </a:lnTo>
                  <a:lnTo>
                    <a:pt x="9" y="40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13" y="34"/>
                  </a:lnTo>
                  <a:lnTo>
                    <a:pt x="16" y="30"/>
                  </a:lnTo>
                  <a:lnTo>
                    <a:pt x="24" y="23"/>
                  </a:lnTo>
                  <a:lnTo>
                    <a:pt x="32" y="16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2" y="6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5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8" name="chenying0907 331"/>
            <p:cNvSpPr/>
            <p:nvPr/>
          </p:nvSpPr>
          <p:spPr bwMode="auto">
            <a:xfrm>
              <a:off x="6511926" y="3560763"/>
              <a:ext cx="42863" cy="46038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1" y="2"/>
                </a:cxn>
                <a:cxn ang="0">
                  <a:pos x="55" y="19"/>
                </a:cxn>
                <a:cxn ang="0">
                  <a:pos x="39" y="38"/>
                </a:cxn>
                <a:cxn ang="0">
                  <a:pos x="39" y="38"/>
                </a:cxn>
                <a:cxn ang="0">
                  <a:pos x="34" y="43"/>
                </a:cxn>
                <a:cxn ang="0">
                  <a:pos x="29" y="49"/>
                </a:cxn>
                <a:cxn ang="0">
                  <a:pos x="18" y="58"/>
                </a:cxn>
                <a:cxn ang="0">
                  <a:pos x="9" y="67"/>
                </a:cxn>
                <a:cxn ang="0">
                  <a:pos x="5" y="72"/>
                </a:cxn>
                <a:cxn ang="0">
                  <a:pos x="1" y="79"/>
                </a:cxn>
                <a:cxn ang="0">
                  <a:pos x="1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4"/>
                </a:cxn>
                <a:cxn ang="0">
                  <a:pos x="3" y="85"/>
                </a:cxn>
                <a:cxn ang="0">
                  <a:pos x="4" y="86"/>
                </a:cxn>
                <a:cxn ang="0">
                  <a:pos x="6" y="86"/>
                </a:cxn>
                <a:cxn ang="0">
                  <a:pos x="7" y="85"/>
                </a:cxn>
                <a:cxn ang="0">
                  <a:pos x="9" y="84"/>
                </a:cxn>
                <a:cxn ang="0">
                  <a:pos x="9" y="84"/>
                </a:cxn>
                <a:cxn ang="0">
                  <a:pos x="13" y="76"/>
                </a:cxn>
                <a:cxn ang="0">
                  <a:pos x="18" y="70"/>
                </a:cxn>
                <a:cxn ang="0">
                  <a:pos x="24" y="64"/>
                </a:cxn>
                <a:cxn ang="0">
                  <a:pos x="31" y="59"/>
                </a:cxn>
                <a:cxn ang="0">
                  <a:pos x="31" y="59"/>
                </a:cxn>
                <a:cxn ang="0">
                  <a:pos x="38" y="54"/>
                </a:cxn>
                <a:cxn ang="0">
                  <a:pos x="40" y="51"/>
                </a:cxn>
                <a:cxn ang="0">
                  <a:pos x="43" y="47"/>
                </a:cxn>
                <a:cxn ang="0">
                  <a:pos x="43" y="47"/>
                </a:cxn>
                <a:cxn ang="0">
                  <a:pos x="52" y="37"/>
                </a:cxn>
                <a:cxn ang="0">
                  <a:pos x="60" y="27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7"/>
                </a:cxn>
                <a:cxn ang="0">
                  <a:pos x="80" y="5"/>
                </a:cxn>
                <a:cxn ang="0">
                  <a:pos x="79" y="3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4" y="0"/>
                </a:cxn>
                <a:cxn ang="0">
                  <a:pos x="73" y="1"/>
                </a:cxn>
                <a:cxn ang="0">
                  <a:pos x="71" y="2"/>
                </a:cxn>
                <a:cxn ang="0">
                  <a:pos x="71" y="2"/>
                </a:cxn>
              </a:cxnLst>
              <a:rect l="0" t="0" r="r" b="b"/>
              <a:pathLst>
                <a:path w="80" h="86">
                  <a:moveTo>
                    <a:pt x="71" y="2"/>
                  </a:moveTo>
                  <a:lnTo>
                    <a:pt x="71" y="2"/>
                  </a:lnTo>
                  <a:lnTo>
                    <a:pt x="55" y="19"/>
                  </a:lnTo>
                  <a:lnTo>
                    <a:pt x="39" y="38"/>
                  </a:lnTo>
                  <a:lnTo>
                    <a:pt x="39" y="38"/>
                  </a:lnTo>
                  <a:lnTo>
                    <a:pt x="34" y="43"/>
                  </a:lnTo>
                  <a:lnTo>
                    <a:pt x="29" y="49"/>
                  </a:lnTo>
                  <a:lnTo>
                    <a:pt x="18" y="58"/>
                  </a:lnTo>
                  <a:lnTo>
                    <a:pt x="9" y="67"/>
                  </a:lnTo>
                  <a:lnTo>
                    <a:pt x="5" y="72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4"/>
                  </a:lnTo>
                  <a:lnTo>
                    <a:pt x="3" y="85"/>
                  </a:lnTo>
                  <a:lnTo>
                    <a:pt x="4" y="86"/>
                  </a:lnTo>
                  <a:lnTo>
                    <a:pt x="6" y="86"/>
                  </a:lnTo>
                  <a:lnTo>
                    <a:pt x="7" y="85"/>
                  </a:lnTo>
                  <a:lnTo>
                    <a:pt x="9" y="84"/>
                  </a:lnTo>
                  <a:lnTo>
                    <a:pt x="9" y="84"/>
                  </a:lnTo>
                  <a:lnTo>
                    <a:pt x="13" y="76"/>
                  </a:lnTo>
                  <a:lnTo>
                    <a:pt x="18" y="70"/>
                  </a:lnTo>
                  <a:lnTo>
                    <a:pt x="24" y="64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38" y="54"/>
                  </a:lnTo>
                  <a:lnTo>
                    <a:pt x="40" y="51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52" y="37"/>
                  </a:lnTo>
                  <a:lnTo>
                    <a:pt x="60" y="27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7"/>
                  </a:lnTo>
                  <a:lnTo>
                    <a:pt x="80" y="5"/>
                  </a:lnTo>
                  <a:lnTo>
                    <a:pt x="79" y="3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4" y="0"/>
                  </a:lnTo>
                  <a:lnTo>
                    <a:pt x="73" y="1"/>
                  </a:lnTo>
                  <a:lnTo>
                    <a:pt x="71" y="2"/>
                  </a:lnTo>
                  <a:lnTo>
                    <a:pt x="71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9" name="chenying0907 332"/>
            <p:cNvSpPr/>
            <p:nvPr/>
          </p:nvSpPr>
          <p:spPr bwMode="auto">
            <a:xfrm>
              <a:off x="6532563" y="3602038"/>
              <a:ext cx="25400" cy="28575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5" y="11"/>
                </a:cxn>
                <a:cxn ang="0">
                  <a:pos x="31" y="16"/>
                </a:cxn>
                <a:cxn ang="0">
                  <a:pos x="26" y="21"/>
                </a:cxn>
                <a:cxn ang="0">
                  <a:pos x="21" y="26"/>
                </a:cxn>
                <a:cxn ang="0">
                  <a:pos x="9" y="36"/>
                </a:cxn>
                <a:cxn ang="0">
                  <a:pos x="4" y="41"/>
                </a:cxn>
                <a:cxn ang="0">
                  <a:pos x="1" y="47"/>
                </a:cxn>
                <a:cxn ang="0">
                  <a:pos x="1" y="47"/>
                </a:cxn>
                <a:cxn ang="0">
                  <a:pos x="0" y="49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4" y="54"/>
                </a:cxn>
                <a:cxn ang="0">
                  <a:pos x="6" y="54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4" y="46"/>
                </a:cxn>
                <a:cxn ang="0">
                  <a:pos x="19" y="41"/>
                </a:cxn>
                <a:cxn ang="0">
                  <a:pos x="30" y="31"/>
                </a:cxn>
                <a:cxn ang="0">
                  <a:pos x="30" y="31"/>
                </a:cxn>
                <a:cxn ang="0">
                  <a:pos x="35" y="25"/>
                </a:cxn>
                <a:cxn ang="0">
                  <a:pos x="41" y="19"/>
                </a:cxn>
                <a:cxn ang="0">
                  <a:pos x="45" y="13"/>
                </a:cxn>
                <a:cxn ang="0">
                  <a:pos x="48" y="7"/>
                </a:cxn>
                <a:cxn ang="0">
                  <a:pos x="48" y="7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0"/>
                </a:cxn>
                <a:cxn ang="0">
                  <a:pos x="41" y="2"/>
                </a:cxn>
                <a:cxn ang="0">
                  <a:pos x="40" y="3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48" h="54">
                  <a:moveTo>
                    <a:pt x="39" y="4"/>
                  </a:moveTo>
                  <a:lnTo>
                    <a:pt x="39" y="4"/>
                  </a:lnTo>
                  <a:lnTo>
                    <a:pt x="35" y="11"/>
                  </a:lnTo>
                  <a:lnTo>
                    <a:pt x="31" y="16"/>
                  </a:lnTo>
                  <a:lnTo>
                    <a:pt x="26" y="21"/>
                  </a:lnTo>
                  <a:lnTo>
                    <a:pt x="21" y="26"/>
                  </a:lnTo>
                  <a:lnTo>
                    <a:pt x="9" y="36"/>
                  </a:lnTo>
                  <a:lnTo>
                    <a:pt x="4" y="41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4" y="54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4" y="46"/>
                  </a:lnTo>
                  <a:lnTo>
                    <a:pt x="19" y="41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5" y="25"/>
                  </a:lnTo>
                  <a:lnTo>
                    <a:pt x="41" y="19"/>
                  </a:lnTo>
                  <a:lnTo>
                    <a:pt x="45" y="1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0"/>
                  </a:lnTo>
                  <a:lnTo>
                    <a:pt x="41" y="2"/>
                  </a:lnTo>
                  <a:lnTo>
                    <a:pt x="40" y="3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0" name="chenying0907 333"/>
            <p:cNvSpPr/>
            <p:nvPr/>
          </p:nvSpPr>
          <p:spPr bwMode="auto">
            <a:xfrm>
              <a:off x="6542088" y="3638551"/>
              <a:ext cx="28575" cy="39688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9" y="9"/>
                </a:cxn>
                <a:cxn ang="0">
                  <a:pos x="34" y="17"/>
                </a:cxn>
                <a:cxn ang="0">
                  <a:pos x="24" y="33"/>
                </a:cxn>
                <a:cxn ang="0">
                  <a:pos x="13" y="50"/>
                </a:cxn>
                <a:cxn ang="0">
                  <a:pos x="8" y="58"/>
                </a:cxn>
                <a:cxn ang="0">
                  <a:pos x="2" y="65"/>
                </a:cxn>
                <a:cxn ang="0">
                  <a:pos x="2" y="65"/>
                </a:cxn>
                <a:cxn ang="0">
                  <a:pos x="1" y="66"/>
                </a:cxn>
                <a:cxn ang="0">
                  <a:pos x="0" y="68"/>
                </a:cxn>
                <a:cxn ang="0">
                  <a:pos x="1" y="70"/>
                </a:cxn>
                <a:cxn ang="0">
                  <a:pos x="2" y="71"/>
                </a:cxn>
                <a:cxn ang="0">
                  <a:pos x="3" y="72"/>
                </a:cxn>
                <a:cxn ang="0">
                  <a:pos x="5" y="74"/>
                </a:cxn>
                <a:cxn ang="0">
                  <a:pos x="6" y="72"/>
                </a:cxn>
                <a:cxn ang="0">
                  <a:pos x="8" y="71"/>
                </a:cxn>
                <a:cxn ang="0">
                  <a:pos x="8" y="71"/>
                </a:cxn>
                <a:cxn ang="0">
                  <a:pos x="14" y="64"/>
                </a:cxn>
                <a:cxn ang="0">
                  <a:pos x="21" y="57"/>
                </a:cxn>
                <a:cxn ang="0">
                  <a:pos x="31" y="40"/>
                </a:cxn>
                <a:cxn ang="0">
                  <a:pos x="40" y="24"/>
                </a:cxn>
                <a:cxn ang="0">
                  <a:pos x="46" y="15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54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74">
                  <a:moveTo>
                    <a:pt x="45" y="2"/>
                  </a:moveTo>
                  <a:lnTo>
                    <a:pt x="45" y="2"/>
                  </a:lnTo>
                  <a:lnTo>
                    <a:pt x="39" y="9"/>
                  </a:lnTo>
                  <a:lnTo>
                    <a:pt x="34" y="17"/>
                  </a:lnTo>
                  <a:lnTo>
                    <a:pt x="24" y="33"/>
                  </a:lnTo>
                  <a:lnTo>
                    <a:pt x="13" y="50"/>
                  </a:lnTo>
                  <a:lnTo>
                    <a:pt x="8" y="58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1" y="66"/>
                  </a:lnTo>
                  <a:lnTo>
                    <a:pt x="0" y="68"/>
                  </a:lnTo>
                  <a:lnTo>
                    <a:pt x="1" y="70"/>
                  </a:lnTo>
                  <a:lnTo>
                    <a:pt x="2" y="71"/>
                  </a:lnTo>
                  <a:lnTo>
                    <a:pt x="3" y="72"/>
                  </a:lnTo>
                  <a:lnTo>
                    <a:pt x="5" y="74"/>
                  </a:lnTo>
                  <a:lnTo>
                    <a:pt x="6" y="72"/>
                  </a:lnTo>
                  <a:lnTo>
                    <a:pt x="8" y="71"/>
                  </a:lnTo>
                  <a:lnTo>
                    <a:pt x="8" y="71"/>
                  </a:lnTo>
                  <a:lnTo>
                    <a:pt x="14" y="64"/>
                  </a:lnTo>
                  <a:lnTo>
                    <a:pt x="21" y="57"/>
                  </a:lnTo>
                  <a:lnTo>
                    <a:pt x="31" y="40"/>
                  </a:lnTo>
                  <a:lnTo>
                    <a:pt x="40" y="24"/>
                  </a:lnTo>
                  <a:lnTo>
                    <a:pt x="46" y="15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1" name="chenying0907 334"/>
            <p:cNvSpPr/>
            <p:nvPr/>
          </p:nvSpPr>
          <p:spPr bwMode="auto">
            <a:xfrm>
              <a:off x="6804026" y="3252788"/>
              <a:ext cx="34925" cy="28575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60" y="1"/>
                </a:cxn>
                <a:cxn ang="0">
                  <a:pos x="53" y="4"/>
                </a:cxn>
                <a:cxn ang="0">
                  <a:pos x="46" y="9"/>
                </a:cxn>
                <a:cxn ang="0">
                  <a:pos x="40" y="13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26" y="23"/>
                </a:cxn>
                <a:cxn ang="0">
                  <a:pos x="20" y="27"/>
                </a:cxn>
                <a:cxn ang="0">
                  <a:pos x="20" y="27"/>
                </a:cxn>
                <a:cxn ang="0">
                  <a:pos x="1" y="47"/>
                </a:cxn>
                <a:cxn ang="0">
                  <a:pos x="1" y="47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0" y="52"/>
                </a:cxn>
                <a:cxn ang="0">
                  <a:pos x="1" y="53"/>
                </a:cxn>
                <a:cxn ang="0">
                  <a:pos x="2" y="54"/>
                </a:cxn>
                <a:cxn ang="0">
                  <a:pos x="4" y="54"/>
                </a:cxn>
                <a:cxn ang="0">
                  <a:pos x="6" y="54"/>
                </a:cxn>
                <a:cxn ang="0">
                  <a:pos x="7" y="53"/>
                </a:cxn>
                <a:cxn ang="0">
                  <a:pos x="7" y="53"/>
                </a:cxn>
                <a:cxn ang="0">
                  <a:pos x="21" y="41"/>
                </a:cxn>
                <a:cxn ang="0">
                  <a:pos x="35" y="28"/>
                </a:cxn>
                <a:cxn ang="0">
                  <a:pos x="35" y="28"/>
                </a:cxn>
                <a:cxn ang="0">
                  <a:pos x="49" y="18"/>
                </a:cxn>
                <a:cxn ang="0">
                  <a:pos x="55" y="14"/>
                </a:cxn>
                <a:cxn ang="0">
                  <a:pos x="63" y="10"/>
                </a:cxn>
                <a:cxn ang="0">
                  <a:pos x="63" y="10"/>
                </a:cxn>
                <a:cxn ang="0">
                  <a:pos x="64" y="9"/>
                </a:cxn>
                <a:cxn ang="0">
                  <a:pos x="66" y="8"/>
                </a:cxn>
                <a:cxn ang="0">
                  <a:pos x="66" y="3"/>
                </a:cxn>
                <a:cxn ang="0">
                  <a:pos x="66" y="2"/>
                </a:cxn>
                <a:cxn ang="0">
                  <a:pos x="64" y="1"/>
                </a:cxn>
                <a:cxn ang="0">
                  <a:pos x="62" y="0"/>
                </a:cxn>
                <a:cxn ang="0">
                  <a:pos x="60" y="1"/>
                </a:cxn>
                <a:cxn ang="0">
                  <a:pos x="60" y="1"/>
                </a:cxn>
              </a:cxnLst>
              <a:rect l="0" t="0" r="r" b="b"/>
              <a:pathLst>
                <a:path w="66" h="54">
                  <a:moveTo>
                    <a:pt x="60" y="1"/>
                  </a:moveTo>
                  <a:lnTo>
                    <a:pt x="60" y="1"/>
                  </a:lnTo>
                  <a:lnTo>
                    <a:pt x="53" y="4"/>
                  </a:lnTo>
                  <a:lnTo>
                    <a:pt x="46" y="9"/>
                  </a:lnTo>
                  <a:lnTo>
                    <a:pt x="40" y="13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26" y="23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1" y="53"/>
                  </a:lnTo>
                  <a:lnTo>
                    <a:pt x="2" y="54"/>
                  </a:lnTo>
                  <a:lnTo>
                    <a:pt x="4" y="54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21" y="41"/>
                  </a:lnTo>
                  <a:lnTo>
                    <a:pt x="35" y="28"/>
                  </a:lnTo>
                  <a:lnTo>
                    <a:pt x="35" y="28"/>
                  </a:lnTo>
                  <a:lnTo>
                    <a:pt x="49" y="18"/>
                  </a:lnTo>
                  <a:lnTo>
                    <a:pt x="55" y="14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4" y="9"/>
                  </a:lnTo>
                  <a:lnTo>
                    <a:pt x="66" y="8"/>
                  </a:lnTo>
                  <a:lnTo>
                    <a:pt x="66" y="3"/>
                  </a:lnTo>
                  <a:lnTo>
                    <a:pt x="66" y="2"/>
                  </a:lnTo>
                  <a:lnTo>
                    <a:pt x="64" y="1"/>
                  </a:lnTo>
                  <a:lnTo>
                    <a:pt x="62" y="0"/>
                  </a:lnTo>
                  <a:lnTo>
                    <a:pt x="60" y="1"/>
                  </a:lnTo>
                  <a:lnTo>
                    <a:pt x="60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2" name="chenying0907 335"/>
            <p:cNvSpPr/>
            <p:nvPr/>
          </p:nvSpPr>
          <p:spPr bwMode="auto">
            <a:xfrm>
              <a:off x="6824663" y="3282951"/>
              <a:ext cx="23813" cy="28575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9" y="2"/>
                </a:cxn>
                <a:cxn ang="0">
                  <a:pos x="30" y="13"/>
                </a:cxn>
                <a:cxn ang="0">
                  <a:pos x="20" y="24"/>
                </a:cxn>
                <a:cxn ang="0">
                  <a:pos x="11" y="36"/>
                </a:cxn>
                <a:cxn ang="0">
                  <a:pos x="2" y="47"/>
                </a:cxn>
                <a:cxn ang="0">
                  <a:pos x="2" y="47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3" y="54"/>
                </a:cxn>
                <a:cxn ang="0">
                  <a:pos x="5" y="55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8" y="53"/>
                </a:cxn>
                <a:cxn ang="0">
                  <a:pos x="18" y="43"/>
                </a:cxn>
                <a:cxn ang="0">
                  <a:pos x="28" y="31"/>
                </a:cxn>
                <a:cxn ang="0">
                  <a:pos x="36" y="20"/>
                </a:cxn>
                <a:cxn ang="0">
                  <a:pos x="46" y="9"/>
                </a:cxn>
                <a:cxn ang="0">
                  <a:pos x="46" y="9"/>
                </a:cxn>
                <a:cxn ang="0">
                  <a:pos x="47" y="8"/>
                </a:cxn>
                <a:cxn ang="0">
                  <a:pos x="47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39" y="2"/>
                </a:cxn>
                <a:cxn ang="0">
                  <a:pos x="39" y="2"/>
                </a:cxn>
              </a:cxnLst>
              <a:rect l="0" t="0" r="r" b="b"/>
              <a:pathLst>
                <a:path w="47" h="55">
                  <a:moveTo>
                    <a:pt x="39" y="2"/>
                  </a:moveTo>
                  <a:lnTo>
                    <a:pt x="39" y="2"/>
                  </a:lnTo>
                  <a:lnTo>
                    <a:pt x="30" y="13"/>
                  </a:lnTo>
                  <a:lnTo>
                    <a:pt x="20" y="24"/>
                  </a:lnTo>
                  <a:lnTo>
                    <a:pt x="11" y="36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3" y="54"/>
                  </a:lnTo>
                  <a:lnTo>
                    <a:pt x="5" y="55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18" y="43"/>
                  </a:lnTo>
                  <a:lnTo>
                    <a:pt x="28" y="31"/>
                  </a:lnTo>
                  <a:lnTo>
                    <a:pt x="36" y="20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7" y="8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39" y="2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3" name="chenying0907 336"/>
            <p:cNvSpPr/>
            <p:nvPr/>
          </p:nvSpPr>
          <p:spPr bwMode="auto">
            <a:xfrm>
              <a:off x="6746876" y="3535363"/>
              <a:ext cx="41275" cy="41275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54" y="18"/>
                </a:cxn>
                <a:cxn ang="0">
                  <a:pos x="36" y="35"/>
                </a:cxn>
                <a:cxn ang="0">
                  <a:pos x="18" y="53"/>
                </a:cxn>
                <a:cxn ang="0">
                  <a:pos x="10" y="62"/>
                </a:cxn>
                <a:cxn ang="0">
                  <a:pos x="1" y="72"/>
                </a:cxn>
                <a:cxn ang="0">
                  <a:pos x="1" y="72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7" y="79"/>
                </a:cxn>
                <a:cxn ang="0">
                  <a:pos x="9" y="78"/>
                </a:cxn>
                <a:cxn ang="0">
                  <a:pos x="10" y="77"/>
                </a:cxn>
                <a:cxn ang="0">
                  <a:pos x="10" y="77"/>
                </a:cxn>
                <a:cxn ang="0">
                  <a:pos x="18" y="67"/>
                </a:cxn>
                <a:cxn ang="0">
                  <a:pos x="26" y="58"/>
                </a:cxn>
                <a:cxn ang="0">
                  <a:pos x="43" y="40"/>
                </a:cxn>
                <a:cxn ang="0">
                  <a:pos x="62" y="24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80" y="6"/>
                </a:cxn>
                <a:cxn ang="0">
                  <a:pos x="80" y="4"/>
                </a:cxn>
                <a:cxn ang="0">
                  <a:pos x="80" y="2"/>
                </a:cxn>
                <a:cxn ang="0">
                  <a:pos x="79" y="1"/>
                </a:cxn>
                <a:cxn ang="0">
                  <a:pos x="77" y="0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80" h="79">
                  <a:moveTo>
                    <a:pt x="72" y="1"/>
                  </a:moveTo>
                  <a:lnTo>
                    <a:pt x="72" y="1"/>
                  </a:lnTo>
                  <a:lnTo>
                    <a:pt x="54" y="18"/>
                  </a:lnTo>
                  <a:lnTo>
                    <a:pt x="36" y="35"/>
                  </a:lnTo>
                  <a:lnTo>
                    <a:pt x="18" y="53"/>
                  </a:lnTo>
                  <a:lnTo>
                    <a:pt x="10" y="62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7" y="79"/>
                  </a:lnTo>
                  <a:lnTo>
                    <a:pt x="9" y="78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18" y="67"/>
                  </a:lnTo>
                  <a:lnTo>
                    <a:pt x="26" y="58"/>
                  </a:lnTo>
                  <a:lnTo>
                    <a:pt x="43" y="40"/>
                  </a:lnTo>
                  <a:lnTo>
                    <a:pt x="62" y="24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80" y="6"/>
                  </a:lnTo>
                  <a:lnTo>
                    <a:pt x="80" y="4"/>
                  </a:lnTo>
                  <a:lnTo>
                    <a:pt x="80" y="2"/>
                  </a:lnTo>
                  <a:lnTo>
                    <a:pt x="79" y="1"/>
                  </a:lnTo>
                  <a:lnTo>
                    <a:pt x="77" y="0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4" name="chenying0907 337"/>
            <p:cNvSpPr/>
            <p:nvPr/>
          </p:nvSpPr>
          <p:spPr bwMode="auto">
            <a:xfrm>
              <a:off x="6786563" y="3578226"/>
              <a:ext cx="25400" cy="25400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43" y="0"/>
                </a:cxn>
                <a:cxn ang="0">
                  <a:pos x="35" y="1"/>
                </a:cxn>
                <a:cxn ang="0">
                  <a:pos x="28" y="4"/>
                </a:cxn>
                <a:cxn ang="0">
                  <a:pos x="22" y="8"/>
                </a:cxn>
                <a:cxn ang="0">
                  <a:pos x="17" y="14"/>
                </a:cxn>
                <a:cxn ang="0">
                  <a:pos x="13" y="21"/>
                </a:cxn>
                <a:cxn ang="0">
                  <a:pos x="8" y="27"/>
                </a:cxn>
                <a:cxn ang="0">
                  <a:pos x="1" y="40"/>
                </a:cxn>
                <a:cxn ang="0">
                  <a:pos x="1" y="40"/>
                </a:cxn>
                <a:cxn ang="0">
                  <a:pos x="0" y="42"/>
                </a:cxn>
                <a:cxn ang="0">
                  <a:pos x="0" y="44"/>
                </a:cxn>
                <a:cxn ang="0">
                  <a:pos x="1" y="46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6" y="48"/>
                </a:cxn>
                <a:cxn ang="0">
                  <a:pos x="7" y="47"/>
                </a:cxn>
                <a:cxn ang="0">
                  <a:pos x="9" y="46"/>
                </a:cxn>
                <a:cxn ang="0">
                  <a:pos x="9" y="46"/>
                </a:cxn>
                <a:cxn ang="0">
                  <a:pos x="15" y="34"/>
                </a:cxn>
                <a:cxn ang="0">
                  <a:pos x="22" y="23"/>
                </a:cxn>
                <a:cxn ang="0">
                  <a:pos x="26" y="18"/>
                </a:cxn>
                <a:cxn ang="0">
                  <a:pos x="31" y="13"/>
                </a:cxn>
                <a:cxn ang="0">
                  <a:pos x="36" y="10"/>
                </a:cxn>
                <a:cxn ang="0">
                  <a:pos x="43" y="9"/>
                </a:cxn>
                <a:cxn ang="0">
                  <a:pos x="43" y="9"/>
                </a:cxn>
                <a:cxn ang="0">
                  <a:pos x="45" y="9"/>
                </a:cxn>
                <a:cxn ang="0">
                  <a:pos x="47" y="8"/>
                </a:cxn>
                <a:cxn ang="0">
                  <a:pos x="48" y="6"/>
                </a:cxn>
                <a:cxn ang="0">
                  <a:pos x="48" y="4"/>
                </a:cxn>
                <a:cxn ang="0">
                  <a:pos x="48" y="3"/>
                </a:cxn>
                <a:cxn ang="0">
                  <a:pos x="47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3" y="0"/>
                </a:cxn>
              </a:cxnLst>
              <a:rect l="0" t="0" r="r" b="b"/>
              <a:pathLst>
                <a:path w="48" h="48">
                  <a:moveTo>
                    <a:pt x="43" y="0"/>
                  </a:moveTo>
                  <a:lnTo>
                    <a:pt x="43" y="0"/>
                  </a:lnTo>
                  <a:lnTo>
                    <a:pt x="35" y="1"/>
                  </a:lnTo>
                  <a:lnTo>
                    <a:pt x="28" y="4"/>
                  </a:lnTo>
                  <a:lnTo>
                    <a:pt x="22" y="8"/>
                  </a:lnTo>
                  <a:lnTo>
                    <a:pt x="17" y="14"/>
                  </a:lnTo>
                  <a:lnTo>
                    <a:pt x="13" y="21"/>
                  </a:lnTo>
                  <a:lnTo>
                    <a:pt x="8" y="27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6" y="48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9" y="46"/>
                  </a:lnTo>
                  <a:lnTo>
                    <a:pt x="15" y="34"/>
                  </a:lnTo>
                  <a:lnTo>
                    <a:pt x="22" y="23"/>
                  </a:lnTo>
                  <a:lnTo>
                    <a:pt x="26" y="18"/>
                  </a:lnTo>
                  <a:lnTo>
                    <a:pt x="31" y="13"/>
                  </a:lnTo>
                  <a:lnTo>
                    <a:pt x="36" y="10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5" y="9"/>
                  </a:lnTo>
                  <a:lnTo>
                    <a:pt x="47" y="8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8" y="3"/>
                  </a:lnTo>
                  <a:lnTo>
                    <a:pt x="47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5" name="chenying0907 338"/>
            <p:cNvSpPr/>
            <p:nvPr/>
          </p:nvSpPr>
          <p:spPr bwMode="auto">
            <a:xfrm>
              <a:off x="6786563" y="3635376"/>
              <a:ext cx="42863" cy="42863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1" y="2"/>
                </a:cxn>
                <a:cxn ang="0">
                  <a:pos x="67" y="8"/>
                </a:cxn>
                <a:cxn ang="0">
                  <a:pos x="64" y="12"/>
                </a:cxn>
                <a:cxn ang="0">
                  <a:pos x="60" y="16"/>
                </a:cxn>
                <a:cxn ang="0">
                  <a:pos x="54" y="19"/>
                </a:cxn>
                <a:cxn ang="0">
                  <a:pos x="54" y="19"/>
                </a:cxn>
                <a:cxn ang="0">
                  <a:pos x="51" y="21"/>
                </a:cxn>
                <a:cxn ang="0">
                  <a:pos x="47" y="26"/>
                </a:cxn>
                <a:cxn ang="0">
                  <a:pos x="41" y="34"/>
                </a:cxn>
                <a:cxn ang="0">
                  <a:pos x="41" y="34"/>
                </a:cxn>
                <a:cxn ang="0">
                  <a:pos x="31" y="44"/>
                </a:cxn>
                <a:cxn ang="0">
                  <a:pos x="22" y="53"/>
                </a:cxn>
                <a:cxn ang="0">
                  <a:pos x="1" y="71"/>
                </a:cxn>
                <a:cxn ang="0">
                  <a:pos x="1" y="71"/>
                </a:cxn>
                <a:cxn ang="0">
                  <a:pos x="0" y="72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7"/>
                </a:cxn>
                <a:cxn ang="0">
                  <a:pos x="3" y="78"/>
                </a:cxn>
                <a:cxn ang="0">
                  <a:pos x="4" y="80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31" y="57"/>
                </a:cxn>
                <a:cxn ang="0">
                  <a:pos x="43" y="45"/>
                </a:cxn>
                <a:cxn ang="0">
                  <a:pos x="54" y="34"/>
                </a:cxn>
                <a:cxn ang="0">
                  <a:pos x="54" y="34"/>
                </a:cxn>
                <a:cxn ang="0">
                  <a:pos x="59" y="29"/>
                </a:cxn>
                <a:cxn ang="0">
                  <a:pos x="65" y="25"/>
                </a:cxn>
                <a:cxn ang="0">
                  <a:pos x="65" y="25"/>
                </a:cxn>
                <a:cxn ang="0">
                  <a:pos x="70" y="21"/>
                </a:cxn>
                <a:cxn ang="0">
                  <a:pos x="73" y="17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79" y="5"/>
                </a:cxn>
                <a:cxn ang="0">
                  <a:pos x="79" y="3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1" y="2"/>
                </a:cxn>
                <a:cxn ang="0">
                  <a:pos x="71" y="2"/>
                </a:cxn>
              </a:cxnLst>
              <a:rect l="0" t="0" r="r" b="b"/>
              <a:pathLst>
                <a:path w="79" h="80">
                  <a:moveTo>
                    <a:pt x="71" y="2"/>
                  </a:moveTo>
                  <a:lnTo>
                    <a:pt x="71" y="2"/>
                  </a:lnTo>
                  <a:lnTo>
                    <a:pt x="67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1" y="21"/>
                  </a:lnTo>
                  <a:lnTo>
                    <a:pt x="47" y="26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31" y="44"/>
                  </a:lnTo>
                  <a:lnTo>
                    <a:pt x="22" y="53"/>
                  </a:lnTo>
                  <a:lnTo>
                    <a:pt x="1" y="71"/>
                  </a:lnTo>
                  <a:lnTo>
                    <a:pt x="1" y="71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7"/>
                  </a:lnTo>
                  <a:lnTo>
                    <a:pt x="3" y="78"/>
                  </a:lnTo>
                  <a:lnTo>
                    <a:pt x="4" y="80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31" y="57"/>
                  </a:lnTo>
                  <a:lnTo>
                    <a:pt x="43" y="45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9" y="29"/>
                  </a:lnTo>
                  <a:lnTo>
                    <a:pt x="65" y="25"/>
                  </a:lnTo>
                  <a:lnTo>
                    <a:pt x="65" y="25"/>
                  </a:lnTo>
                  <a:lnTo>
                    <a:pt x="70" y="21"/>
                  </a:lnTo>
                  <a:lnTo>
                    <a:pt x="73" y="17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79" y="5"/>
                  </a:lnTo>
                  <a:lnTo>
                    <a:pt x="79" y="3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1" y="2"/>
                  </a:lnTo>
                  <a:lnTo>
                    <a:pt x="71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6" name="chenying0907 339"/>
            <p:cNvSpPr>
              <a:spLocks noEditPoints="1"/>
            </p:cNvSpPr>
            <p:nvPr/>
          </p:nvSpPr>
          <p:spPr bwMode="auto">
            <a:xfrm>
              <a:off x="6137276" y="3425826"/>
              <a:ext cx="227013" cy="333375"/>
            </a:xfrm>
            <a:custGeom>
              <a:avLst/>
              <a:gdLst/>
              <a:ahLst/>
              <a:cxnLst>
                <a:cxn ang="0">
                  <a:pos x="94" y="625"/>
                </a:cxn>
                <a:cxn ang="0">
                  <a:pos x="51" y="599"/>
                </a:cxn>
                <a:cxn ang="0">
                  <a:pos x="13" y="539"/>
                </a:cxn>
                <a:cxn ang="0">
                  <a:pos x="8" y="497"/>
                </a:cxn>
                <a:cxn ang="0">
                  <a:pos x="9" y="435"/>
                </a:cxn>
                <a:cxn ang="0">
                  <a:pos x="10" y="394"/>
                </a:cxn>
                <a:cxn ang="0">
                  <a:pos x="8" y="349"/>
                </a:cxn>
                <a:cxn ang="0">
                  <a:pos x="2" y="283"/>
                </a:cxn>
                <a:cxn ang="0">
                  <a:pos x="3" y="229"/>
                </a:cxn>
                <a:cxn ang="0">
                  <a:pos x="0" y="165"/>
                </a:cxn>
                <a:cxn ang="0">
                  <a:pos x="3" y="122"/>
                </a:cxn>
                <a:cxn ang="0">
                  <a:pos x="3" y="84"/>
                </a:cxn>
                <a:cxn ang="0">
                  <a:pos x="37" y="23"/>
                </a:cxn>
                <a:cxn ang="0">
                  <a:pos x="75" y="4"/>
                </a:cxn>
                <a:cxn ang="0">
                  <a:pos x="114" y="3"/>
                </a:cxn>
                <a:cxn ang="0">
                  <a:pos x="221" y="2"/>
                </a:cxn>
                <a:cxn ang="0">
                  <a:pos x="270" y="1"/>
                </a:cxn>
                <a:cxn ang="0">
                  <a:pos x="306" y="10"/>
                </a:cxn>
                <a:cxn ang="0">
                  <a:pos x="354" y="13"/>
                </a:cxn>
                <a:cxn ang="0">
                  <a:pos x="388" y="29"/>
                </a:cxn>
                <a:cxn ang="0">
                  <a:pos x="410" y="63"/>
                </a:cxn>
                <a:cxn ang="0">
                  <a:pos x="419" y="132"/>
                </a:cxn>
                <a:cxn ang="0">
                  <a:pos x="427" y="206"/>
                </a:cxn>
                <a:cxn ang="0">
                  <a:pos x="426" y="266"/>
                </a:cxn>
                <a:cxn ang="0">
                  <a:pos x="426" y="324"/>
                </a:cxn>
                <a:cxn ang="0">
                  <a:pos x="430" y="408"/>
                </a:cxn>
                <a:cxn ang="0">
                  <a:pos x="430" y="483"/>
                </a:cxn>
                <a:cxn ang="0">
                  <a:pos x="428" y="571"/>
                </a:cxn>
                <a:cxn ang="0">
                  <a:pos x="405" y="603"/>
                </a:cxn>
                <a:cxn ang="0">
                  <a:pos x="383" y="614"/>
                </a:cxn>
                <a:cxn ang="0">
                  <a:pos x="343" y="623"/>
                </a:cxn>
                <a:cxn ang="0">
                  <a:pos x="179" y="629"/>
                </a:cxn>
                <a:cxn ang="0">
                  <a:pos x="38" y="100"/>
                </a:cxn>
                <a:cxn ang="0">
                  <a:pos x="36" y="133"/>
                </a:cxn>
                <a:cxn ang="0">
                  <a:pos x="38" y="209"/>
                </a:cxn>
                <a:cxn ang="0">
                  <a:pos x="40" y="358"/>
                </a:cxn>
                <a:cxn ang="0">
                  <a:pos x="43" y="481"/>
                </a:cxn>
                <a:cxn ang="0">
                  <a:pos x="44" y="485"/>
                </a:cxn>
                <a:cxn ang="0">
                  <a:pos x="52" y="539"/>
                </a:cxn>
                <a:cxn ang="0">
                  <a:pos x="77" y="574"/>
                </a:cxn>
                <a:cxn ang="0">
                  <a:pos x="132" y="589"/>
                </a:cxn>
                <a:cxn ang="0">
                  <a:pos x="231" y="594"/>
                </a:cxn>
                <a:cxn ang="0">
                  <a:pos x="303" y="587"/>
                </a:cxn>
                <a:cxn ang="0">
                  <a:pos x="346" y="586"/>
                </a:cxn>
                <a:cxn ang="0">
                  <a:pos x="378" y="570"/>
                </a:cxn>
                <a:cxn ang="0">
                  <a:pos x="388" y="552"/>
                </a:cxn>
                <a:cxn ang="0">
                  <a:pos x="389" y="511"/>
                </a:cxn>
                <a:cxn ang="0">
                  <a:pos x="390" y="475"/>
                </a:cxn>
                <a:cxn ang="0">
                  <a:pos x="394" y="417"/>
                </a:cxn>
                <a:cxn ang="0">
                  <a:pos x="389" y="306"/>
                </a:cxn>
                <a:cxn ang="0">
                  <a:pos x="392" y="237"/>
                </a:cxn>
                <a:cxn ang="0">
                  <a:pos x="387" y="162"/>
                </a:cxn>
                <a:cxn ang="0">
                  <a:pos x="382" y="116"/>
                </a:cxn>
                <a:cxn ang="0">
                  <a:pos x="371" y="70"/>
                </a:cxn>
                <a:cxn ang="0">
                  <a:pos x="343" y="51"/>
                </a:cxn>
                <a:cxn ang="0">
                  <a:pos x="292" y="45"/>
                </a:cxn>
                <a:cxn ang="0">
                  <a:pos x="245" y="39"/>
                </a:cxn>
                <a:cxn ang="0">
                  <a:pos x="140" y="39"/>
                </a:cxn>
                <a:cxn ang="0">
                  <a:pos x="80" y="43"/>
                </a:cxn>
                <a:cxn ang="0">
                  <a:pos x="52" y="63"/>
                </a:cxn>
                <a:cxn ang="0">
                  <a:pos x="38" y="100"/>
                </a:cxn>
              </a:cxnLst>
              <a:rect l="0" t="0" r="r" b="b"/>
              <a:pathLst>
                <a:path w="430" h="630">
                  <a:moveTo>
                    <a:pt x="143" y="630"/>
                  </a:moveTo>
                  <a:lnTo>
                    <a:pt x="143" y="630"/>
                  </a:lnTo>
                  <a:lnTo>
                    <a:pt x="118" y="629"/>
                  </a:lnTo>
                  <a:lnTo>
                    <a:pt x="107" y="627"/>
                  </a:lnTo>
                  <a:lnTo>
                    <a:pt x="94" y="625"/>
                  </a:lnTo>
                  <a:lnTo>
                    <a:pt x="83" y="621"/>
                  </a:lnTo>
                  <a:lnTo>
                    <a:pt x="71" y="615"/>
                  </a:lnTo>
                  <a:lnTo>
                    <a:pt x="61" y="608"/>
                  </a:lnTo>
                  <a:lnTo>
                    <a:pt x="51" y="599"/>
                  </a:lnTo>
                  <a:lnTo>
                    <a:pt x="51" y="599"/>
                  </a:lnTo>
                  <a:lnTo>
                    <a:pt x="39" y="586"/>
                  </a:lnTo>
                  <a:lnTo>
                    <a:pt x="30" y="575"/>
                  </a:lnTo>
                  <a:lnTo>
                    <a:pt x="23" y="563"/>
                  </a:lnTo>
                  <a:lnTo>
                    <a:pt x="18" y="551"/>
                  </a:lnTo>
                  <a:lnTo>
                    <a:pt x="13" y="539"/>
                  </a:lnTo>
                  <a:lnTo>
                    <a:pt x="10" y="526"/>
                  </a:lnTo>
                  <a:lnTo>
                    <a:pt x="9" y="513"/>
                  </a:lnTo>
                  <a:lnTo>
                    <a:pt x="8" y="498"/>
                  </a:lnTo>
                  <a:lnTo>
                    <a:pt x="8" y="498"/>
                  </a:lnTo>
                  <a:lnTo>
                    <a:pt x="8" y="497"/>
                  </a:lnTo>
                  <a:lnTo>
                    <a:pt x="7" y="489"/>
                  </a:lnTo>
                  <a:lnTo>
                    <a:pt x="7" y="489"/>
                  </a:lnTo>
                  <a:lnTo>
                    <a:pt x="7" y="462"/>
                  </a:lnTo>
                  <a:lnTo>
                    <a:pt x="7" y="449"/>
                  </a:lnTo>
                  <a:lnTo>
                    <a:pt x="9" y="435"/>
                  </a:lnTo>
                  <a:lnTo>
                    <a:pt x="9" y="435"/>
                  </a:lnTo>
                  <a:lnTo>
                    <a:pt x="10" y="422"/>
                  </a:lnTo>
                  <a:lnTo>
                    <a:pt x="11" y="411"/>
                  </a:lnTo>
                  <a:lnTo>
                    <a:pt x="10" y="402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8" y="382"/>
                  </a:lnTo>
                  <a:lnTo>
                    <a:pt x="8" y="368"/>
                  </a:lnTo>
                  <a:lnTo>
                    <a:pt x="8" y="368"/>
                  </a:lnTo>
                  <a:lnTo>
                    <a:pt x="8" y="349"/>
                  </a:lnTo>
                  <a:lnTo>
                    <a:pt x="7" y="336"/>
                  </a:lnTo>
                  <a:lnTo>
                    <a:pt x="5" y="316"/>
                  </a:lnTo>
                  <a:lnTo>
                    <a:pt x="5" y="316"/>
                  </a:lnTo>
                  <a:lnTo>
                    <a:pt x="3" y="296"/>
                  </a:lnTo>
                  <a:lnTo>
                    <a:pt x="2" y="283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2" y="239"/>
                  </a:lnTo>
                  <a:lnTo>
                    <a:pt x="3" y="229"/>
                  </a:lnTo>
                  <a:lnTo>
                    <a:pt x="3" y="229"/>
                  </a:lnTo>
                  <a:lnTo>
                    <a:pt x="3" y="217"/>
                  </a:lnTo>
                  <a:lnTo>
                    <a:pt x="2" y="186"/>
                  </a:lnTo>
                  <a:lnTo>
                    <a:pt x="1" y="178"/>
                  </a:lnTo>
                  <a:lnTo>
                    <a:pt x="1" y="178"/>
                  </a:lnTo>
                  <a:lnTo>
                    <a:pt x="0" y="165"/>
                  </a:lnTo>
                  <a:lnTo>
                    <a:pt x="0" y="151"/>
                  </a:lnTo>
                  <a:lnTo>
                    <a:pt x="1" y="138"/>
                  </a:lnTo>
                  <a:lnTo>
                    <a:pt x="3" y="125"/>
                  </a:lnTo>
                  <a:lnTo>
                    <a:pt x="3" y="123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99"/>
                  </a:lnTo>
                  <a:lnTo>
                    <a:pt x="3" y="84"/>
                  </a:lnTo>
                  <a:lnTo>
                    <a:pt x="6" y="69"/>
                  </a:lnTo>
                  <a:lnTo>
                    <a:pt x="10" y="57"/>
                  </a:lnTo>
                  <a:lnTo>
                    <a:pt x="18" y="44"/>
                  </a:lnTo>
                  <a:lnTo>
                    <a:pt x="26" y="34"/>
                  </a:lnTo>
                  <a:lnTo>
                    <a:pt x="37" y="23"/>
                  </a:lnTo>
                  <a:lnTo>
                    <a:pt x="51" y="12"/>
                  </a:lnTo>
                  <a:lnTo>
                    <a:pt x="51" y="12"/>
                  </a:lnTo>
                  <a:lnTo>
                    <a:pt x="56" y="9"/>
                  </a:lnTo>
                  <a:lnTo>
                    <a:pt x="62" y="7"/>
                  </a:lnTo>
                  <a:lnTo>
                    <a:pt x="75" y="4"/>
                  </a:lnTo>
                  <a:lnTo>
                    <a:pt x="88" y="3"/>
                  </a:lnTo>
                  <a:lnTo>
                    <a:pt x="102" y="2"/>
                  </a:lnTo>
                  <a:lnTo>
                    <a:pt x="102" y="2"/>
                  </a:lnTo>
                  <a:lnTo>
                    <a:pt x="114" y="3"/>
                  </a:lnTo>
                  <a:lnTo>
                    <a:pt x="114" y="3"/>
                  </a:lnTo>
                  <a:lnTo>
                    <a:pt x="125" y="3"/>
                  </a:lnTo>
                  <a:lnTo>
                    <a:pt x="194" y="3"/>
                  </a:lnTo>
                  <a:lnTo>
                    <a:pt x="194" y="3"/>
                  </a:lnTo>
                  <a:lnTo>
                    <a:pt x="221" y="2"/>
                  </a:lnTo>
                  <a:lnTo>
                    <a:pt x="221" y="2"/>
                  </a:lnTo>
                  <a:lnTo>
                    <a:pt x="236" y="1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61" y="0"/>
                  </a:lnTo>
                  <a:lnTo>
                    <a:pt x="270" y="1"/>
                  </a:lnTo>
                  <a:lnTo>
                    <a:pt x="279" y="3"/>
                  </a:lnTo>
                  <a:lnTo>
                    <a:pt x="286" y="5"/>
                  </a:lnTo>
                  <a:lnTo>
                    <a:pt x="286" y="5"/>
                  </a:lnTo>
                  <a:lnTo>
                    <a:pt x="295" y="8"/>
                  </a:lnTo>
                  <a:lnTo>
                    <a:pt x="306" y="10"/>
                  </a:lnTo>
                  <a:lnTo>
                    <a:pt x="316" y="10"/>
                  </a:lnTo>
                  <a:lnTo>
                    <a:pt x="326" y="11"/>
                  </a:lnTo>
                  <a:lnTo>
                    <a:pt x="326" y="11"/>
                  </a:lnTo>
                  <a:lnTo>
                    <a:pt x="345" y="11"/>
                  </a:lnTo>
                  <a:lnTo>
                    <a:pt x="354" y="13"/>
                  </a:lnTo>
                  <a:lnTo>
                    <a:pt x="363" y="15"/>
                  </a:lnTo>
                  <a:lnTo>
                    <a:pt x="363" y="15"/>
                  </a:lnTo>
                  <a:lnTo>
                    <a:pt x="376" y="22"/>
                  </a:lnTo>
                  <a:lnTo>
                    <a:pt x="382" y="25"/>
                  </a:lnTo>
                  <a:lnTo>
                    <a:pt x="388" y="29"/>
                  </a:lnTo>
                  <a:lnTo>
                    <a:pt x="393" y="33"/>
                  </a:lnTo>
                  <a:lnTo>
                    <a:pt x="397" y="38"/>
                  </a:lnTo>
                  <a:lnTo>
                    <a:pt x="401" y="43"/>
                  </a:lnTo>
                  <a:lnTo>
                    <a:pt x="405" y="49"/>
                  </a:lnTo>
                  <a:lnTo>
                    <a:pt x="410" y="63"/>
                  </a:lnTo>
                  <a:lnTo>
                    <a:pt x="415" y="79"/>
                  </a:lnTo>
                  <a:lnTo>
                    <a:pt x="418" y="96"/>
                  </a:lnTo>
                  <a:lnTo>
                    <a:pt x="419" y="116"/>
                  </a:lnTo>
                  <a:lnTo>
                    <a:pt x="419" y="116"/>
                  </a:lnTo>
                  <a:lnTo>
                    <a:pt x="419" y="132"/>
                  </a:lnTo>
                  <a:lnTo>
                    <a:pt x="420" y="147"/>
                  </a:lnTo>
                  <a:lnTo>
                    <a:pt x="423" y="170"/>
                  </a:lnTo>
                  <a:lnTo>
                    <a:pt x="423" y="170"/>
                  </a:lnTo>
                  <a:lnTo>
                    <a:pt x="426" y="193"/>
                  </a:lnTo>
                  <a:lnTo>
                    <a:pt x="427" y="206"/>
                  </a:lnTo>
                  <a:lnTo>
                    <a:pt x="428" y="222"/>
                  </a:lnTo>
                  <a:lnTo>
                    <a:pt x="428" y="222"/>
                  </a:lnTo>
                  <a:lnTo>
                    <a:pt x="427" y="248"/>
                  </a:lnTo>
                  <a:lnTo>
                    <a:pt x="426" y="266"/>
                  </a:lnTo>
                  <a:lnTo>
                    <a:pt x="426" y="266"/>
                  </a:lnTo>
                  <a:lnTo>
                    <a:pt x="425" y="276"/>
                  </a:lnTo>
                  <a:lnTo>
                    <a:pt x="425" y="288"/>
                  </a:lnTo>
                  <a:lnTo>
                    <a:pt x="425" y="302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6" y="324"/>
                  </a:lnTo>
                  <a:lnTo>
                    <a:pt x="429" y="359"/>
                  </a:lnTo>
                  <a:lnTo>
                    <a:pt x="429" y="382"/>
                  </a:lnTo>
                  <a:lnTo>
                    <a:pt x="429" y="382"/>
                  </a:lnTo>
                  <a:lnTo>
                    <a:pt x="430" y="408"/>
                  </a:lnTo>
                  <a:lnTo>
                    <a:pt x="430" y="408"/>
                  </a:lnTo>
                  <a:lnTo>
                    <a:pt x="430" y="438"/>
                  </a:lnTo>
                  <a:lnTo>
                    <a:pt x="430" y="438"/>
                  </a:lnTo>
                  <a:lnTo>
                    <a:pt x="430" y="483"/>
                  </a:lnTo>
                  <a:lnTo>
                    <a:pt x="430" y="483"/>
                  </a:lnTo>
                  <a:lnTo>
                    <a:pt x="430" y="527"/>
                  </a:lnTo>
                  <a:lnTo>
                    <a:pt x="430" y="549"/>
                  </a:lnTo>
                  <a:lnTo>
                    <a:pt x="430" y="549"/>
                  </a:lnTo>
                  <a:lnTo>
                    <a:pt x="429" y="562"/>
                  </a:lnTo>
                  <a:lnTo>
                    <a:pt x="428" y="571"/>
                  </a:lnTo>
                  <a:lnTo>
                    <a:pt x="425" y="579"/>
                  </a:lnTo>
                  <a:lnTo>
                    <a:pt x="422" y="586"/>
                  </a:lnTo>
                  <a:lnTo>
                    <a:pt x="418" y="592"/>
                  </a:lnTo>
                  <a:lnTo>
                    <a:pt x="413" y="596"/>
                  </a:lnTo>
                  <a:lnTo>
                    <a:pt x="405" y="603"/>
                  </a:lnTo>
                  <a:lnTo>
                    <a:pt x="404" y="604"/>
                  </a:lnTo>
                  <a:lnTo>
                    <a:pt x="404" y="604"/>
                  </a:lnTo>
                  <a:lnTo>
                    <a:pt x="398" y="608"/>
                  </a:lnTo>
                  <a:lnTo>
                    <a:pt x="391" y="611"/>
                  </a:lnTo>
                  <a:lnTo>
                    <a:pt x="383" y="614"/>
                  </a:lnTo>
                  <a:lnTo>
                    <a:pt x="376" y="617"/>
                  </a:lnTo>
                  <a:lnTo>
                    <a:pt x="360" y="622"/>
                  </a:lnTo>
                  <a:lnTo>
                    <a:pt x="351" y="623"/>
                  </a:lnTo>
                  <a:lnTo>
                    <a:pt x="343" y="623"/>
                  </a:lnTo>
                  <a:lnTo>
                    <a:pt x="343" y="623"/>
                  </a:lnTo>
                  <a:lnTo>
                    <a:pt x="303" y="624"/>
                  </a:lnTo>
                  <a:lnTo>
                    <a:pt x="261" y="626"/>
                  </a:lnTo>
                  <a:lnTo>
                    <a:pt x="261" y="626"/>
                  </a:lnTo>
                  <a:lnTo>
                    <a:pt x="221" y="628"/>
                  </a:lnTo>
                  <a:lnTo>
                    <a:pt x="179" y="629"/>
                  </a:lnTo>
                  <a:lnTo>
                    <a:pt x="170" y="629"/>
                  </a:lnTo>
                  <a:lnTo>
                    <a:pt x="170" y="629"/>
                  </a:lnTo>
                  <a:lnTo>
                    <a:pt x="143" y="630"/>
                  </a:lnTo>
                  <a:lnTo>
                    <a:pt x="143" y="630"/>
                  </a:lnTo>
                  <a:close/>
                  <a:moveTo>
                    <a:pt x="38" y="100"/>
                  </a:moveTo>
                  <a:lnTo>
                    <a:pt x="38" y="100"/>
                  </a:lnTo>
                  <a:lnTo>
                    <a:pt x="37" y="107"/>
                  </a:lnTo>
                  <a:lnTo>
                    <a:pt x="36" y="115"/>
                  </a:lnTo>
                  <a:lnTo>
                    <a:pt x="36" y="130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6" y="155"/>
                  </a:lnTo>
                  <a:lnTo>
                    <a:pt x="37" y="175"/>
                  </a:lnTo>
                  <a:lnTo>
                    <a:pt x="37" y="175"/>
                  </a:lnTo>
                  <a:lnTo>
                    <a:pt x="38" y="209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41"/>
                  </a:lnTo>
                  <a:lnTo>
                    <a:pt x="40" y="358"/>
                  </a:lnTo>
                  <a:lnTo>
                    <a:pt x="40" y="358"/>
                  </a:lnTo>
                  <a:lnTo>
                    <a:pt x="41" y="374"/>
                  </a:lnTo>
                  <a:lnTo>
                    <a:pt x="42" y="399"/>
                  </a:lnTo>
                  <a:lnTo>
                    <a:pt x="42" y="399"/>
                  </a:lnTo>
                  <a:lnTo>
                    <a:pt x="43" y="439"/>
                  </a:lnTo>
                  <a:lnTo>
                    <a:pt x="43" y="481"/>
                  </a:lnTo>
                  <a:lnTo>
                    <a:pt x="43" y="482"/>
                  </a:lnTo>
                  <a:lnTo>
                    <a:pt x="44" y="483"/>
                  </a:lnTo>
                  <a:lnTo>
                    <a:pt x="44" y="483"/>
                  </a:lnTo>
                  <a:lnTo>
                    <a:pt x="44" y="485"/>
                  </a:lnTo>
                  <a:lnTo>
                    <a:pt x="44" y="485"/>
                  </a:lnTo>
                  <a:lnTo>
                    <a:pt x="44" y="494"/>
                  </a:lnTo>
                  <a:lnTo>
                    <a:pt x="46" y="508"/>
                  </a:lnTo>
                  <a:lnTo>
                    <a:pt x="48" y="523"/>
                  </a:lnTo>
                  <a:lnTo>
                    <a:pt x="50" y="531"/>
                  </a:lnTo>
                  <a:lnTo>
                    <a:pt x="52" y="539"/>
                  </a:lnTo>
                  <a:lnTo>
                    <a:pt x="55" y="547"/>
                  </a:lnTo>
                  <a:lnTo>
                    <a:pt x="59" y="554"/>
                  </a:lnTo>
                  <a:lnTo>
                    <a:pt x="64" y="562"/>
                  </a:lnTo>
                  <a:lnTo>
                    <a:pt x="70" y="568"/>
                  </a:lnTo>
                  <a:lnTo>
                    <a:pt x="77" y="574"/>
                  </a:lnTo>
                  <a:lnTo>
                    <a:pt x="85" y="578"/>
                  </a:lnTo>
                  <a:lnTo>
                    <a:pt x="94" y="582"/>
                  </a:lnTo>
                  <a:lnTo>
                    <a:pt x="106" y="585"/>
                  </a:lnTo>
                  <a:lnTo>
                    <a:pt x="106" y="585"/>
                  </a:lnTo>
                  <a:lnTo>
                    <a:pt x="132" y="589"/>
                  </a:lnTo>
                  <a:lnTo>
                    <a:pt x="153" y="592"/>
                  </a:lnTo>
                  <a:lnTo>
                    <a:pt x="174" y="593"/>
                  </a:lnTo>
                  <a:lnTo>
                    <a:pt x="196" y="594"/>
                  </a:lnTo>
                  <a:lnTo>
                    <a:pt x="231" y="594"/>
                  </a:lnTo>
                  <a:lnTo>
                    <a:pt x="231" y="594"/>
                  </a:lnTo>
                  <a:lnTo>
                    <a:pt x="247" y="593"/>
                  </a:lnTo>
                  <a:lnTo>
                    <a:pt x="262" y="592"/>
                  </a:lnTo>
                  <a:lnTo>
                    <a:pt x="293" y="588"/>
                  </a:lnTo>
                  <a:lnTo>
                    <a:pt x="293" y="588"/>
                  </a:lnTo>
                  <a:lnTo>
                    <a:pt x="303" y="587"/>
                  </a:lnTo>
                  <a:lnTo>
                    <a:pt x="311" y="587"/>
                  </a:lnTo>
                  <a:lnTo>
                    <a:pt x="322" y="587"/>
                  </a:lnTo>
                  <a:lnTo>
                    <a:pt x="322" y="587"/>
                  </a:lnTo>
                  <a:lnTo>
                    <a:pt x="335" y="587"/>
                  </a:lnTo>
                  <a:lnTo>
                    <a:pt x="346" y="586"/>
                  </a:lnTo>
                  <a:lnTo>
                    <a:pt x="357" y="583"/>
                  </a:lnTo>
                  <a:lnTo>
                    <a:pt x="363" y="580"/>
                  </a:lnTo>
                  <a:lnTo>
                    <a:pt x="369" y="577"/>
                  </a:lnTo>
                  <a:lnTo>
                    <a:pt x="369" y="577"/>
                  </a:lnTo>
                  <a:lnTo>
                    <a:pt x="378" y="570"/>
                  </a:lnTo>
                  <a:lnTo>
                    <a:pt x="384" y="565"/>
                  </a:lnTo>
                  <a:lnTo>
                    <a:pt x="385" y="563"/>
                  </a:lnTo>
                  <a:lnTo>
                    <a:pt x="387" y="559"/>
                  </a:lnTo>
                  <a:lnTo>
                    <a:pt x="388" y="552"/>
                  </a:lnTo>
                  <a:lnTo>
                    <a:pt x="388" y="552"/>
                  </a:lnTo>
                  <a:lnTo>
                    <a:pt x="389" y="547"/>
                  </a:lnTo>
                  <a:lnTo>
                    <a:pt x="390" y="540"/>
                  </a:lnTo>
                  <a:lnTo>
                    <a:pt x="390" y="540"/>
                  </a:lnTo>
                  <a:lnTo>
                    <a:pt x="390" y="530"/>
                  </a:lnTo>
                  <a:lnTo>
                    <a:pt x="389" y="511"/>
                  </a:lnTo>
                  <a:lnTo>
                    <a:pt x="389" y="511"/>
                  </a:lnTo>
                  <a:lnTo>
                    <a:pt x="389" y="498"/>
                  </a:lnTo>
                  <a:lnTo>
                    <a:pt x="389" y="497"/>
                  </a:lnTo>
                  <a:lnTo>
                    <a:pt x="389" y="497"/>
                  </a:lnTo>
                  <a:lnTo>
                    <a:pt x="390" y="475"/>
                  </a:lnTo>
                  <a:lnTo>
                    <a:pt x="392" y="459"/>
                  </a:lnTo>
                  <a:lnTo>
                    <a:pt x="392" y="459"/>
                  </a:lnTo>
                  <a:lnTo>
                    <a:pt x="393" y="441"/>
                  </a:lnTo>
                  <a:lnTo>
                    <a:pt x="394" y="417"/>
                  </a:lnTo>
                  <a:lnTo>
                    <a:pt x="394" y="417"/>
                  </a:lnTo>
                  <a:lnTo>
                    <a:pt x="393" y="382"/>
                  </a:lnTo>
                  <a:lnTo>
                    <a:pt x="392" y="359"/>
                  </a:lnTo>
                  <a:lnTo>
                    <a:pt x="392" y="359"/>
                  </a:lnTo>
                  <a:lnTo>
                    <a:pt x="390" y="338"/>
                  </a:lnTo>
                  <a:lnTo>
                    <a:pt x="389" y="306"/>
                  </a:lnTo>
                  <a:lnTo>
                    <a:pt x="389" y="306"/>
                  </a:lnTo>
                  <a:lnTo>
                    <a:pt x="390" y="276"/>
                  </a:lnTo>
                  <a:lnTo>
                    <a:pt x="391" y="258"/>
                  </a:lnTo>
                  <a:lnTo>
                    <a:pt x="391" y="258"/>
                  </a:lnTo>
                  <a:lnTo>
                    <a:pt x="392" y="237"/>
                  </a:lnTo>
                  <a:lnTo>
                    <a:pt x="392" y="224"/>
                  </a:lnTo>
                  <a:lnTo>
                    <a:pt x="391" y="204"/>
                  </a:lnTo>
                  <a:lnTo>
                    <a:pt x="391" y="204"/>
                  </a:lnTo>
                  <a:lnTo>
                    <a:pt x="389" y="180"/>
                  </a:lnTo>
                  <a:lnTo>
                    <a:pt x="387" y="162"/>
                  </a:lnTo>
                  <a:lnTo>
                    <a:pt x="387" y="162"/>
                  </a:lnTo>
                  <a:lnTo>
                    <a:pt x="383" y="143"/>
                  </a:lnTo>
                  <a:lnTo>
                    <a:pt x="382" y="130"/>
                  </a:lnTo>
                  <a:lnTo>
                    <a:pt x="382" y="116"/>
                  </a:lnTo>
                  <a:lnTo>
                    <a:pt x="382" y="116"/>
                  </a:lnTo>
                  <a:lnTo>
                    <a:pt x="381" y="104"/>
                  </a:lnTo>
                  <a:lnTo>
                    <a:pt x="380" y="94"/>
                  </a:lnTo>
                  <a:lnTo>
                    <a:pt x="378" y="85"/>
                  </a:lnTo>
                  <a:lnTo>
                    <a:pt x="375" y="77"/>
                  </a:lnTo>
                  <a:lnTo>
                    <a:pt x="371" y="70"/>
                  </a:lnTo>
                  <a:lnTo>
                    <a:pt x="367" y="65"/>
                  </a:lnTo>
                  <a:lnTo>
                    <a:pt x="362" y="60"/>
                  </a:lnTo>
                  <a:lnTo>
                    <a:pt x="356" y="56"/>
                  </a:lnTo>
                  <a:lnTo>
                    <a:pt x="350" y="53"/>
                  </a:lnTo>
                  <a:lnTo>
                    <a:pt x="343" y="51"/>
                  </a:lnTo>
                  <a:lnTo>
                    <a:pt x="336" y="48"/>
                  </a:lnTo>
                  <a:lnTo>
                    <a:pt x="327" y="47"/>
                  </a:lnTo>
                  <a:lnTo>
                    <a:pt x="311" y="45"/>
                  </a:lnTo>
                  <a:lnTo>
                    <a:pt x="292" y="45"/>
                  </a:lnTo>
                  <a:lnTo>
                    <a:pt x="292" y="45"/>
                  </a:lnTo>
                  <a:lnTo>
                    <a:pt x="282" y="44"/>
                  </a:lnTo>
                  <a:lnTo>
                    <a:pt x="270" y="42"/>
                  </a:lnTo>
                  <a:lnTo>
                    <a:pt x="270" y="42"/>
                  </a:lnTo>
                  <a:lnTo>
                    <a:pt x="258" y="40"/>
                  </a:lnTo>
                  <a:lnTo>
                    <a:pt x="245" y="39"/>
                  </a:lnTo>
                  <a:lnTo>
                    <a:pt x="194" y="39"/>
                  </a:lnTo>
                  <a:lnTo>
                    <a:pt x="194" y="39"/>
                  </a:lnTo>
                  <a:lnTo>
                    <a:pt x="160" y="39"/>
                  </a:lnTo>
                  <a:lnTo>
                    <a:pt x="160" y="39"/>
                  </a:lnTo>
                  <a:lnTo>
                    <a:pt x="140" y="39"/>
                  </a:lnTo>
                  <a:lnTo>
                    <a:pt x="140" y="39"/>
                  </a:lnTo>
                  <a:lnTo>
                    <a:pt x="109" y="39"/>
                  </a:lnTo>
                  <a:lnTo>
                    <a:pt x="109" y="39"/>
                  </a:lnTo>
                  <a:lnTo>
                    <a:pt x="93" y="40"/>
                  </a:lnTo>
                  <a:lnTo>
                    <a:pt x="80" y="43"/>
                  </a:lnTo>
                  <a:lnTo>
                    <a:pt x="68" y="47"/>
                  </a:lnTo>
                  <a:lnTo>
                    <a:pt x="64" y="51"/>
                  </a:lnTo>
                  <a:lnTo>
                    <a:pt x="59" y="55"/>
                  </a:lnTo>
                  <a:lnTo>
                    <a:pt x="55" y="59"/>
                  </a:lnTo>
                  <a:lnTo>
                    <a:pt x="52" y="63"/>
                  </a:lnTo>
                  <a:lnTo>
                    <a:pt x="49" y="68"/>
                  </a:lnTo>
                  <a:lnTo>
                    <a:pt x="46" y="73"/>
                  </a:lnTo>
                  <a:lnTo>
                    <a:pt x="41" y="86"/>
                  </a:lnTo>
                  <a:lnTo>
                    <a:pt x="38" y="100"/>
                  </a:lnTo>
                  <a:lnTo>
                    <a:pt x="38" y="10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7" name="chenying0907 340"/>
            <p:cNvSpPr>
              <a:spLocks noEditPoints="1"/>
            </p:cNvSpPr>
            <p:nvPr/>
          </p:nvSpPr>
          <p:spPr bwMode="auto">
            <a:xfrm>
              <a:off x="6407151" y="3316288"/>
              <a:ext cx="227013" cy="442913"/>
            </a:xfrm>
            <a:custGeom>
              <a:avLst/>
              <a:gdLst/>
              <a:ahLst/>
              <a:cxnLst>
                <a:cxn ang="0">
                  <a:pos x="94" y="832"/>
                </a:cxn>
                <a:cxn ang="0">
                  <a:pos x="51" y="806"/>
                </a:cxn>
                <a:cxn ang="0">
                  <a:pos x="13" y="746"/>
                </a:cxn>
                <a:cxn ang="0">
                  <a:pos x="8" y="704"/>
                </a:cxn>
                <a:cxn ang="0">
                  <a:pos x="8" y="589"/>
                </a:cxn>
                <a:cxn ang="0">
                  <a:pos x="10" y="546"/>
                </a:cxn>
                <a:cxn ang="0">
                  <a:pos x="8" y="511"/>
                </a:cxn>
                <a:cxn ang="0">
                  <a:pos x="2" y="330"/>
                </a:cxn>
                <a:cxn ang="0">
                  <a:pos x="3" y="214"/>
                </a:cxn>
                <a:cxn ang="0">
                  <a:pos x="0" y="152"/>
                </a:cxn>
                <a:cxn ang="0">
                  <a:pos x="3" y="123"/>
                </a:cxn>
                <a:cxn ang="0">
                  <a:pos x="6" y="71"/>
                </a:cxn>
                <a:cxn ang="0">
                  <a:pos x="51" y="14"/>
                </a:cxn>
                <a:cxn ang="0">
                  <a:pos x="88" y="4"/>
                </a:cxn>
                <a:cxn ang="0">
                  <a:pos x="125" y="4"/>
                </a:cxn>
                <a:cxn ang="0">
                  <a:pos x="236" y="2"/>
                </a:cxn>
                <a:cxn ang="0">
                  <a:pos x="279" y="4"/>
                </a:cxn>
                <a:cxn ang="0">
                  <a:pos x="317" y="12"/>
                </a:cxn>
                <a:cxn ang="0">
                  <a:pos x="364" y="16"/>
                </a:cxn>
                <a:cxn ang="0">
                  <a:pos x="393" y="35"/>
                </a:cxn>
                <a:cxn ang="0">
                  <a:pos x="415" y="79"/>
                </a:cxn>
                <a:cxn ang="0">
                  <a:pos x="420" y="148"/>
                </a:cxn>
                <a:cxn ang="0">
                  <a:pos x="428" y="222"/>
                </a:cxn>
                <a:cxn ang="0">
                  <a:pos x="425" y="335"/>
                </a:cxn>
                <a:cxn ang="0">
                  <a:pos x="429" y="449"/>
                </a:cxn>
                <a:cxn ang="0">
                  <a:pos x="430" y="608"/>
                </a:cxn>
                <a:cxn ang="0">
                  <a:pos x="430" y="756"/>
                </a:cxn>
                <a:cxn ang="0">
                  <a:pos x="422" y="793"/>
                </a:cxn>
                <a:cxn ang="0">
                  <a:pos x="404" y="811"/>
                </a:cxn>
                <a:cxn ang="0">
                  <a:pos x="359" y="829"/>
                </a:cxn>
                <a:cxn ang="0">
                  <a:pos x="261" y="833"/>
                </a:cxn>
                <a:cxn ang="0">
                  <a:pos x="170" y="836"/>
                </a:cxn>
                <a:cxn ang="0">
                  <a:pos x="37" y="108"/>
                </a:cxn>
                <a:cxn ang="0">
                  <a:pos x="36" y="156"/>
                </a:cxn>
                <a:cxn ang="0">
                  <a:pos x="38" y="376"/>
                </a:cxn>
                <a:cxn ang="0">
                  <a:pos x="42" y="544"/>
                </a:cxn>
                <a:cxn ang="0">
                  <a:pos x="44" y="690"/>
                </a:cxn>
                <a:cxn ang="0">
                  <a:pos x="47" y="730"/>
                </a:cxn>
                <a:cxn ang="0">
                  <a:pos x="64" y="769"/>
                </a:cxn>
                <a:cxn ang="0">
                  <a:pos x="106" y="792"/>
                </a:cxn>
                <a:cxn ang="0">
                  <a:pos x="196" y="801"/>
                </a:cxn>
                <a:cxn ang="0">
                  <a:pos x="293" y="795"/>
                </a:cxn>
                <a:cxn ang="0">
                  <a:pos x="322" y="794"/>
                </a:cxn>
                <a:cxn ang="0">
                  <a:pos x="369" y="784"/>
                </a:cxn>
                <a:cxn ang="0">
                  <a:pos x="387" y="759"/>
                </a:cxn>
                <a:cxn ang="0">
                  <a:pos x="390" y="737"/>
                </a:cxn>
                <a:cxn ang="0">
                  <a:pos x="388" y="704"/>
                </a:cxn>
                <a:cxn ang="0">
                  <a:pos x="394" y="562"/>
                </a:cxn>
                <a:cxn ang="0">
                  <a:pos x="390" y="371"/>
                </a:cxn>
                <a:cxn ang="0">
                  <a:pos x="392" y="251"/>
                </a:cxn>
                <a:cxn ang="0">
                  <a:pos x="386" y="163"/>
                </a:cxn>
                <a:cxn ang="0">
                  <a:pos x="382" y="117"/>
                </a:cxn>
                <a:cxn ang="0">
                  <a:pos x="372" y="71"/>
                </a:cxn>
                <a:cxn ang="0">
                  <a:pos x="343" y="51"/>
                </a:cxn>
                <a:cxn ang="0">
                  <a:pos x="292" y="46"/>
                </a:cxn>
                <a:cxn ang="0">
                  <a:pos x="245" y="40"/>
                </a:cxn>
                <a:cxn ang="0">
                  <a:pos x="140" y="40"/>
                </a:cxn>
                <a:cxn ang="0">
                  <a:pos x="81" y="44"/>
                </a:cxn>
                <a:cxn ang="0">
                  <a:pos x="52" y="64"/>
                </a:cxn>
                <a:cxn ang="0">
                  <a:pos x="39" y="101"/>
                </a:cxn>
              </a:cxnLst>
              <a:rect l="0" t="0" r="r" b="b"/>
              <a:pathLst>
                <a:path w="430" h="837">
                  <a:moveTo>
                    <a:pt x="143" y="837"/>
                  </a:moveTo>
                  <a:lnTo>
                    <a:pt x="143" y="837"/>
                  </a:lnTo>
                  <a:lnTo>
                    <a:pt x="118" y="836"/>
                  </a:lnTo>
                  <a:lnTo>
                    <a:pt x="107" y="834"/>
                  </a:lnTo>
                  <a:lnTo>
                    <a:pt x="94" y="832"/>
                  </a:lnTo>
                  <a:lnTo>
                    <a:pt x="83" y="828"/>
                  </a:lnTo>
                  <a:lnTo>
                    <a:pt x="72" y="822"/>
                  </a:lnTo>
                  <a:lnTo>
                    <a:pt x="61" y="815"/>
                  </a:lnTo>
                  <a:lnTo>
                    <a:pt x="51" y="806"/>
                  </a:lnTo>
                  <a:lnTo>
                    <a:pt x="51" y="806"/>
                  </a:lnTo>
                  <a:lnTo>
                    <a:pt x="39" y="793"/>
                  </a:lnTo>
                  <a:lnTo>
                    <a:pt x="30" y="782"/>
                  </a:lnTo>
                  <a:lnTo>
                    <a:pt x="23" y="770"/>
                  </a:lnTo>
                  <a:lnTo>
                    <a:pt x="17" y="758"/>
                  </a:lnTo>
                  <a:lnTo>
                    <a:pt x="13" y="746"/>
                  </a:lnTo>
                  <a:lnTo>
                    <a:pt x="11" y="733"/>
                  </a:lnTo>
                  <a:lnTo>
                    <a:pt x="9" y="720"/>
                  </a:lnTo>
                  <a:lnTo>
                    <a:pt x="8" y="705"/>
                  </a:lnTo>
                  <a:lnTo>
                    <a:pt x="8" y="705"/>
                  </a:lnTo>
                  <a:lnTo>
                    <a:pt x="8" y="704"/>
                  </a:lnTo>
                  <a:lnTo>
                    <a:pt x="8" y="704"/>
                  </a:lnTo>
                  <a:lnTo>
                    <a:pt x="7" y="677"/>
                  </a:lnTo>
                  <a:lnTo>
                    <a:pt x="7" y="640"/>
                  </a:lnTo>
                  <a:lnTo>
                    <a:pt x="7" y="604"/>
                  </a:lnTo>
                  <a:lnTo>
                    <a:pt x="8" y="589"/>
                  </a:lnTo>
                  <a:lnTo>
                    <a:pt x="9" y="579"/>
                  </a:lnTo>
                  <a:lnTo>
                    <a:pt x="9" y="579"/>
                  </a:lnTo>
                  <a:lnTo>
                    <a:pt x="10" y="565"/>
                  </a:lnTo>
                  <a:lnTo>
                    <a:pt x="11" y="555"/>
                  </a:lnTo>
                  <a:lnTo>
                    <a:pt x="10" y="546"/>
                  </a:lnTo>
                  <a:lnTo>
                    <a:pt x="10" y="537"/>
                  </a:lnTo>
                  <a:lnTo>
                    <a:pt x="10" y="537"/>
                  </a:lnTo>
                  <a:lnTo>
                    <a:pt x="9" y="526"/>
                  </a:lnTo>
                  <a:lnTo>
                    <a:pt x="8" y="511"/>
                  </a:lnTo>
                  <a:lnTo>
                    <a:pt x="8" y="511"/>
                  </a:lnTo>
                  <a:lnTo>
                    <a:pt x="7" y="467"/>
                  </a:lnTo>
                  <a:lnTo>
                    <a:pt x="5" y="420"/>
                  </a:lnTo>
                  <a:lnTo>
                    <a:pt x="5" y="420"/>
                  </a:lnTo>
                  <a:lnTo>
                    <a:pt x="3" y="374"/>
                  </a:lnTo>
                  <a:lnTo>
                    <a:pt x="2" y="330"/>
                  </a:lnTo>
                  <a:lnTo>
                    <a:pt x="2" y="330"/>
                  </a:lnTo>
                  <a:lnTo>
                    <a:pt x="3" y="277"/>
                  </a:lnTo>
                  <a:lnTo>
                    <a:pt x="3" y="277"/>
                  </a:lnTo>
                  <a:lnTo>
                    <a:pt x="3" y="237"/>
                  </a:lnTo>
                  <a:lnTo>
                    <a:pt x="3" y="214"/>
                  </a:lnTo>
                  <a:lnTo>
                    <a:pt x="2" y="187"/>
                  </a:lnTo>
                  <a:lnTo>
                    <a:pt x="1" y="179"/>
                  </a:lnTo>
                  <a:lnTo>
                    <a:pt x="1" y="179"/>
                  </a:lnTo>
                  <a:lnTo>
                    <a:pt x="0" y="165"/>
                  </a:lnTo>
                  <a:lnTo>
                    <a:pt x="0" y="152"/>
                  </a:lnTo>
                  <a:lnTo>
                    <a:pt x="1" y="138"/>
                  </a:lnTo>
                  <a:lnTo>
                    <a:pt x="3" y="126"/>
                  </a:lnTo>
                  <a:lnTo>
                    <a:pt x="3" y="125"/>
                  </a:lnTo>
                  <a:lnTo>
                    <a:pt x="3" y="123"/>
                  </a:lnTo>
                  <a:lnTo>
                    <a:pt x="3" y="123"/>
                  </a:lnTo>
                  <a:lnTo>
                    <a:pt x="2" y="117"/>
                  </a:lnTo>
                  <a:lnTo>
                    <a:pt x="2" y="117"/>
                  </a:lnTo>
                  <a:lnTo>
                    <a:pt x="2" y="100"/>
                  </a:lnTo>
                  <a:lnTo>
                    <a:pt x="4" y="84"/>
                  </a:lnTo>
                  <a:lnTo>
                    <a:pt x="6" y="71"/>
                  </a:lnTo>
                  <a:lnTo>
                    <a:pt x="11" y="57"/>
                  </a:lnTo>
                  <a:lnTo>
                    <a:pt x="17" y="46"/>
                  </a:lnTo>
                  <a:lnTo>
                    <a:pt x="26" y="35"/>
                  </a:lnTo>
                  <a:lnTo>
                    <a:pt x="37" y="24"/>
                  </a:lnTo>
                  <a:lnTo>
                    <a:pt x="51" y="14"/>
                  </a:lnTo>
                  <a:lnTo>
                    <a:pt x="51" y="14"/>
                  </a:lnTo>
                  <a:lnTo>
                    <a:pt x="56" y="11"/>
                  </a:lnTo>
                  <a:lnTo>
                    <a:pt x="62" y="8"/>
                  </a:lnTo>
                  <a:lnTo>
                    <a:pt x="74" y="5"/>
                  </a:lnTo>
                  <a:lnTo>
                    <a:pt x="88" y="4"/>
                  </a:lnTo>
                  <a:lnTo>
                    <a:pt x="101" y="4"/>
                  </a:lnTo>
                  <a:lnTo>
                    <a:pt x="101" y="4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125" y="4"/>
                  </a:lnTo>
                  <a:lnTo>
                    <a:pt x="195" y="4"/>
                  </a:lnTo>
                  <a:lnTo>
                    <a:pt x="195" y="4"/>
                  </a:lnTo>
                  <a:lnTo>
                    <a:pt x="221" y="3"/>
                  </a:lnTo>
                  <a:lnTo>
                    <a:pt x="221" y="3"/>
                  </a:lnTo>
                  <a:lnTo>
                    <a:pt x="236" y="2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62" y="2"/>
                  </a:lnTo>
                  <a:lnTo>
                    <a:pt x="270" y="3"/>
                  </a:lnTo>
                  <a:lnTo>
                    <a:pt x="279" y="4"/>
                  </a:lnTo>
                  <a:lnTo>
                    <a:pt x="286" y="6"/>
                  </a:lnTo>
                  <a:lnTo>
                    <a:pt x="286" y="6"/>
                  </a:lnTo>
                  <a:lnTo>
                    <a:pt x="296" y="9"/>
                  </a:lnTo>
                  <a:lnTo>
                    <a:pt x="307" y="11"/>
                  </a:lnTo>
                  <a:lnTo>
                    <a:pt x="317" y="12"/>
                  </a:lnTo>
                  <a:lnTo>
                    <a:pt x="327" y="12"/>
                  </a:lnTo>
                  <a:lnTo>
                    <a:pt x="327" y="12"/>
                  </a:lnTo>
                  <a:lnTo>
                    <a:pt x="346" y="13"/>
                  </a:lnTo>
                  <a:lnTo>
                    <a:pt x="354" y="14"/>
                  </a:lnTo>
                  <a:lnTo>
                    <a:pt x="364" y="16"/>
                  </a:lnTo>
                  <a:lnTo>
                    <a:pt x="364" y="16"/>
                  </a:lnTo>
                  <a:lnTo>
                    <a:pt x="376" y="22"/>
                  </a:lnTo>
                  <a:lnTo>
                    <a:pt x="382" y="25"/>
                  </a:lnTo>
                  <a:lnTo>
                    <a:pt x="387" y="30"/>
                  </a:lnTo>
                  <a:lnTo>
                    <a:pt x="393" y="35"/>
                  </a:lnTo>
                  <a:lnTo>
                    <a:pt x="397" y="39"/>
                  </a:lnTo>
                  <a:lnTo>
                    <a:pt x="401" y="45"/>
                  </a:lnTo>
                  <a:lnTo>
                    <a:pt x="405" y="50"/>
                  </a:lnTo>
                  <a:lnTo>
                    <a:pt x="411" y="64"/>
                  </a:lnTo>
                  <a:lnTo>
                    <a:pt x="415" y="79"/>
                  </a:lnTo>
                  <a:lnTo>
                    <a:pt x="417" y="97"/>
                  </a:lnTo>
                  <a:lnTo>
                    <a:pt x="419" y="117"/>
                  </a:lnTo>
                  <a:lnTo>
                    <a:pt x="419" y="117"/>
                  </a:lnTo>
                  <a:lnTo>
                    <a:pt x="419" y="133"/>
                  </a:lnTo>
                  <a:lnTo>
                    <a:pt x="420" y="148"/>
                  </a:lnTo>
                  <a:lnTo>
                    <a:pt x="423" y="170"/>
                  </a:lnTo>
                  <a:lnTo>
                    <a:pt x="423" y="170"/>
                  </a:lnTo>
                  <a:lnTo>
                    <a:pt x="426" y="193"/>
                  </a:lnTo>
                  <a:lnTo>
                    <a:pt x="427" y="207"/>
                  </a:lnTo>
                  <a:lnTo>
                    <a:pt x="428" y="222"/>
                  </a:lnTo>
                  <a:lnTo>
                    <a:pt x="428" y="222"/>
                  </a:lnTo>
                  <a:lnTo>
                    <a:pt x="427" y="253"/>
                  </a:lnTo>
                  <a:lnTo>
                    <a:pt x="426" y="283"/>
                  </a:lnTo>
                  <a:lnTo>
                    <a:pt x="426" y="283"/>
                  </a:lnTo>
                  <a:lnTo>
                    <a:pt x="425" y="335"/>
                  </a:lnTo>
                  <a:lnTo>
                    <a:pt x="425" y="361"/>
                  </a:lnTo>
                  <a:lnTo>
                    <a:pt x="426" y="388"/>
                  </a:lnTo>
                  <a:lnTo>
                    <a:pt x="426" y="388"/>
                  </a:lnTo>
                  <a:lnTo>
                    <a:pt x="428" y="417"/>
                  </a:lnTo>
                  <a:lnTo>
                    <a:pt x="429" y="449"/>
                  </a:lnTo>
                  <a:lnTo>
                    <a:pt x="429" y="514"/>
                  </a:lnTo>
                  <a:lnTo>
                    <a:pt x="429" y="514"/>
                  </a:lnTo>
                  <a:lnTo>
                    <a:pt x="430" y="553"/>
                  </a:lnTo>
                  <a:lnTo>
                    <a:pt x="430" y="553"/>
                  </a:lnTo>
                  <a:lnTo>
                    <a:pt x="430" y="608"/>
                  </a:lnTo>
                  <a:lnTo>
                    <a:pt x="430" y="608"/>
                  </a:lnTo>
                  <a:lnTo>
                    <a:pt x="430" y="690"/>
                  </a:lnTo>
                  <a:lnTo>
                    <a:pt x="430" y="690"/>
                  </a:lnTo>
                  <a:lnTo>
                    <a:pt x="430" y="734"/>
                  </a:lnTo>
                  <a:lnTo>
                    <a:pt x="430" y="756"/>
                  </a:lnTo>
                  <a:lnTo>
                    <a:pt x="430" y="756"/>
                  </a:lnTo>
                  <a:lnTo>
                    <a:pt x="430" y="769"/>
                  </a:lnTo>
                  <a:lnTo>
                    <a:pt x="428" y="778"/>
                  </a:lnTo>
                  <a:lnTo>
                    <a:pt x="425" y="786"/>
                  </a:lnTo>
                  <a:lnTo>
                    <a:pt x="422" y="793"/>
                  </a:lnTo>
                  <a:lnTo>
                    <a:pt x="417" y="799"/>
                  </a:lnTo>
                  <a:lnTo>
                    <a:pt x="413" y="803"/>
                  </a:lnTo>
                  <a:lnTo>
                    <a:pt x="405" y="810"/>
                  </a:lnTo>
                  <a:lnTo>
                    <a:pt x="404" y="811"/>
                  </a:lnTo>
                  <a:lnTo>
                    <a:pt x="404" y="811"/>
                  </a:lnTo>
                  <a:lnTo>
                    <a:pt x="398" y="815"/>
                  </a:lnTo>
                  <a:lnTo>
                    <a:pt x="392" y="818"/>
                  </a:lnTo>
                  <a:lnTo>
                    <a:pt x="383" y="821"/>
                  </a:lnTo>
                  <a:lnTo>
                    <a:pt x="376" y="824"/>
                  </a:lnTo>
                  <a:lnTo>
                    <a:pt x="359" y="829"/>
                  </a:lnTo>
                  <a:lnTo>
                    <a:pt x="351" y="830"/>
                  </a:lnTo>
                  <a:lnTo>
                    <a:pt x="343" y="830"/>
                  </a:lnTo>
                  <a:lnTo>
                    <a:pt x="343" y="830"/>
                  </a:lnTo>
                  <a:lnTo>
                    <a:pt x="302" y="831"/>
                  </a:lnTo>
                  <a:lnTo>
                    <a:pt x="261" y="833"/>
                  </a:lnTo>
                  <a:lnTo>
                    <a:pt x="261" y="833"/>
                  </a:lnTo>
                  <a:lnTo>
                    <a:pt x="221" y="835"/>
                  </a:lnTo>
                  <a:lnTo>
                    <a:pt x="179" y="836"/>
                  </a:lnTo>
                  <a:lnTo>
                    <a:pt x="170" y="836"/>
                  </a:lnTo>
                  <a:lnTo>
                    <a:pt x="170" y="836"/>
                  </a:lnTo>
                  <a:lnTo>
                    <a:pt x="143" y="837"/>
                  </a:lnTo>
                  <a:lnTo>
                    <a:pt x="143" y="837"/>
                  </a:lnTo>
                  <a:close/>
                  <a:moveTo>
                    <a:pt x="39" y="101"/>
                  </a:moveTo>
                  <a:lnTo>
                    <a:pt x="39" y="101"/>
                  </a:lnTo>
                  <a:lnTo>
                    <a:pt x="37" y="108"/>
                  </a:lnTo>
                  <a:lnTo>
                    <a:pt x="37" y="116"/>
                  </a:lnTo>
                  <a:lnTo>
                    <a:pt x="36" y="132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6" y="156"/>
                  </a:lnTo>
                  <a:lnTo>
                    <a:pt x="37" y="176"/>
                  </a:lnTo>
                  <a:lnTo>
                    <a:pt x="37" y="176"/>
                  </a:lnTo>
                  <a:lnTo>
                    <a:pt x="38" y="211"/>
                  </a:lnTo>
                  <a:lnTo>
                    <a:pt x="38" y="376"/>
                  </a:lnTo>
                  <a:lnTo>
                    <a:pt x="38" y="376"/>
                  </a:lnTo>
                  <a:lnTo>
                    <a:pt x="39" y="438"/>
                  </a:lnTo>
                  <a:lnTo>
                    <a:pt x="41" y="505"/>
                  </a:lnTo>
                  <a:lnTo>
                    <a:pt x="41" y="505"/>
                  </a:lnTo>
                  <a:lnTo>
                    <a:pt x="42" y="544"/>
                  </a:lnTo>
                  <a:lnTo>
                    <a:pt x="42" y="544"/>
                  </a:lnTo>
                  <a:lnTo>
                    <a:pt x="43" y="614"/>
                  </a:lnTo>
                  <a:lnTo>
                    <a:pt x="44" y="688"/>
                  </a:lnTo>
                  <a:lnTo>
                    <a:pt x="44" y="689"/>
                  </a:lnTo>
                  <a:lnTo>
                    <a:pt x="44" y="690"/>
                  </a:lnTo>
                  <a:lnTo>
                    <a:pt x="44" y="690"/>
                  </a:lnTo>
                  <a:lnTo>
                    <a:pt x="44" y="692"/>
                  </a:lnTo>
                  <a:lnTo>
                    <a:pt x="44" y="692"/>
                  </a:lnTo>
                  <a:lnTo>
                    <a:pt x="44" y="701"/>
                  </a:lnTo>
                  <a:lnTo>
                    <a:pt x="45" y="715"/>
                  </a:lnTo>
                  <a:lnTo>
                    <a:pt x="47" y="730"/>
                  </a:lnTo>
                  <a:lnTo>
                    <a:pt x="50" y="738"/>
                  </a:lnTo>
                  <a:lnTo>
                    <a:pt x="52" y="746"/>
                  </a:lnTo>
                  <a:lnTo>
                    <a:pt x="55" y="754"/>
                  </a:lnTo>
                  <a:lnTo>
                    <a:pt x="59" y="761"/>
                  </a:lnTo>
                  <a:lnTo>
                    <a:pt x="64" y="769"/>
                  </a:lnTo>
                  <a:lnTo>
                    <a:pt x="70" y="775"/>
                  </a:lnTo>
                  <a:lnTo>
                    <a:pt x="77" y="781"/>
                  </a:lnTo>
                  <a:lnTo>
                    <a:pt x="85" y="785"/>
                  </a:lnTo>
                  <a:lnTo>
                    <a:pt x="94" y="789"/>
                  </a:lnTo>
                  <a:lnTo>
                    <a:pt x="106" y="792"/>
                  </a:lnTo>
                  <a:lnTo>
                    <a:pt x="106" y="792"/>
                  </a:lnTo>
                  <a:lnTo>
                    <a:pt x="131" y="796"/>
                  </a:lnTo>
                  <a:lnTo>
                    <a:pt x="153" y="799"/>
                  </a:lnTo>
                  <a:lnTo>
                    <a:pt x="174" y="800"/>
                  </a:lnTo>
                  <a:lnTo>
                    <a:pt x="196" y="801"/>
                  </a:lnTo>
                  <a:lnTo>
                    <a:pt x="232" y="801"/>
                  </a:lnTo>
                  <a:lnTo>
                    <a:pt x="232" y="801"/>
                  </a:lnTo>
                  <a:lnTo>
                    <a:pt x="246" y="800"/>
                  </a:lnTo>
                  <a:lnTo>
                    <a:pt x="262" y="799"/>
                  </a:lnTo>
                  <a:lnTo>
                    <a:pt x="293" y="795"/>
                  </a:lnTo>
                  <a:lnTo>
                    <a:pt x="293" y="795"/>
                  </a:lnTo>
                  <a:lnTo>
                    <a:pt x="302" y="794"/>
                  </a:lnTo>
                  <a:lnTo>
                    <a:pt x="311" y="794"/>
                  </a:lnTo>
                  <a:lnTo>
                    <a:pt x="322" y="794"/>
                  </a:lnTo>
                  <a:lnTo>
                    <a:pt x="322" y="794"/>
                  </a:lnTo>
                  <a:lnTo>
                    <a:pt x="335" y="794"/>
                  </a:lnTo>
                  <a:lnTo>
                    <a:pt x="346" y="793"/>
                  </a:lnTo>
                  <a:lnTo>
                    <a:pt x="357" y="790"/>
                  </a:lnTo>
                  <a:lnTo>
                    <a:pt x="364" y="787"/>
                  </a:lnTo>
                  <a:lnTo>
                    <a:pt x="369" y="784"/>
                  </a:lnTo>
                  <a:lnTo>
                    <a:pt x="369" y="784"/>
                  </a:lnTo>
                  <a:lnTo>
                    <a:pt x="378" y="777"/>
                  </a:lnTo>
                  <a:lnTo>
                    <a:pt x="384" y="772"/>
                  </a:lnTo>
                  <a:lnTo>
                    <a:pt x="386" y="766"/>
                  </a:lnTo>
                  <a:lnTo>
                    <a:pt x="387" y="759"/>
                  </a:lnTo>
                  <a:lnTo>
                    <a:pt x="387" y="759"/>
                  </a:lnTo>
                  <a:lnTo>
                    <a:pt x="388" y="754"/>
                  </a:lnTo>
                  <a:lnTo>
                    <a:pt x="390" y="747"/>
                  </a:lnTo>
                  <a:lnTo>
                    <a:pt x="390" y="747"/>
                  </a:lnTo>
                  <a:lnTo>
                    <a:pt x="390" y="737"/>
                  </a:lnTo>
                  <a:lnTo>
                    <a:pt x="390" y="718"/>
                  </a:lnTo>
                  <a:lnTo>
                    <a:pt x="390" y="718"/>
                  </a:lnTo>
                  <a:lnTo>
                    <a:pt x="388" y="705"/>
                  </a:lnTo>
                  <a:lnTo>
                    <a:pt x="388" y="704"/>
                  </a:lnTo>
                  <a:lnTo>
                    <a:pt x="388" y="704"/>
                  </a:lnTo>
                  <a:lnTo>
                    <a:pt x="390" y="674"/>
                  </a:lnTo>
                  <a:lnTo>
                    <a:pt x="392" y="638"/>
                  </a:lnTo>
                  <a:lnTo>
                    <a:pt x="392" y="638"/>
                  </a:lnTo>
                  <a:lnTo>
                    <a:pt x="393" y="596"/>
                  </a:lnTo>
                  <a:lnTo>
                    <a:pt x="394" y="562"/>
                  </a:lnTo>
                  <a:lnTo>
                    <a:pt x="394" y="562"/>
                  </a:lnTo>
                  <a:lnTo>
                    <a:pt x="393" y="505"/>
                  </a:lnTo>
                  <a:lnTo>
                    <a:pt x="391" y="444"/>
                  </a:lnTo>
                  <a:lnTo>
                    <a:pt x="391" y="444"/>
                  </a:lnTo>
                  <a:lnTo>
                    <a:pt x="390" y="371"/>
                  </a:lnTo>
                  <a:lnTo>
                    <a:pt x="390" y="371"/>
                  </a:lnTo>
                  <a:lnTo>
                    <a:pt x="390" y="333"/>
                  </a:lnTo>
                  <a:lnTo>
                    <a:pt x="391" y="297"/>
                  </a:lnTo>
                  <a:lnTo>
                    <a:pt x="391" y="297"/>
                  </a:lnTo>
                  <a:lnTo>
                    <a:pt x="392" y="251"/>
                  </a:lnTo>
                  <a:lnTo>
                    <a:pt x="392" y="229"/>
                  </a:lnTo>
                  <a:lnTo>
                    <a:pt x="391" y="205"/>
                  </a:lnTo>
                  <a:lnTo>
                    <a:pt x="391" y="205"/>
                  </a:lnTo>
                  <a:lnTo>
                    <a:pt x="388" y="181"/>
                  </a:lnTo>
                  <a:lnTo>
                    <a:pt x="386" y="163"/>
                  </a:lnTo>
                  <a:lnTo>
                    <a:pt x="386" y="163"/>
                  </a:lnTo>
                  <a:lnTo>
                    <a:pt x="383" y="144"/>
                  </a:lnTo>
                  <a:lnTo>
                    <a:pt x="382" y="132"/>
                  </a:lnTo>
                  <a:lnTo>
                    <a:pt x="382" y="117"/>
                  </a:lnTo>
                  <a:lnTo>
                    <a:pt x="382" y="117"/>
                  </a:lnTo>
                  <a:lnTo>
                    <a:pt x="382" y="105"/>
                  </a:lnTo>
                  <a:lnTo>
                    <a:pt x="380" y="95"/>
                  </a:lnTo>
                  <a:lnTo>
                    <a:pt x="378" y="87"/>
                  </a:lnTo>
                  <a:lnTo>
                    <a:pt x="375" y="78"/>
                  </a:lnTo>
                  <a:lnTo>
                    <a:pt x="372" y="71"/>
                  </a:lnTo>
                  <a:lnTo>
                    <a:pt x="367" y="66"/>
                  </a:lnTo>
                  <a:lnTo>
                    <a:pt x="362" y="61"/>
                  </a:lnTo>
                  <a:lnTo>
                    <a:pt x="356" y="56"/>
                  </a:lnTo>
                  <a:lnTo>
                    <a:pt x="350" y="53"/>
                  </a:lnTo>
                  <a:lnTo>
                    <a:pt x="343" y="51"/>
                  </a:lnTo>
                  <a:lnTo>
                    <a:pt x="336" y="49"/>
                  </a:lnTo>
                  <a:lnTo>
                    <a:pt x="328" y="48"/>
                  </a:lnTo>
                  <a:lnTo>
                    <a:pt x="311" y="46"/>
                  </a:lnTo>
                  <a:lnTo>
                    <a:pt x="292" y="46"/>
                  </a:lnTo>
                  <a:lnTo>
                    <a:pt x="292" y="46"/>
                  </a:lnTo>
                  <a:lnTo>
                    <a:pt x="282" y="45"/>
                  </a:lnTo>
                  <a:lnTo>
                    <a:pt x="270" y="43"/>
                  </a:lnTo>
                  <a:lnTo>
                    <a:pt x="270" y="43"/>
                  </a:lnTo>
                  <a:lnTo>
                    <a:pt x="258" y="41"/>
                  </a:lnTo>
                  <a:lnTo>
                    <a:pt x="245" y="40"/>
                  </a:lnTo>
                  <a:lnTo>
                    <a:pt x="195" y="40"/>
                  </a:lnTo>
                  <a:lnTo>
                    <a:pt x="195" y="40"/>
                  </a:lnTo>
                  <a:lnTo>
                    <a:pt x="159" y="40"/>
                  </a:lnTo>
                  <a:lnTo>
                    <a:pt x="159" y="40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09" y="40"/>
                  </a:lnTo>
                  <a:lnTo>
                    <a:pt x="109" y="40"/>
                  </a:lnTo>
                  <a:lnTo>
                    <a:pt x="93" y="41"/>
                  </a:lnTo>
                  <a:lnTo>
                    <a:pt x="81" y="44"/>
                  </a:lnTo>
                  <a:lnTo>
                    <a:pt x="69" y="48"/>
                  </a:lnTo>
                  <a:lnTo>
                    <a:pt x="64" y="51"/>
                  </a:lnTo>
                  <a:lnTo>
                    <a:pt x="59" y="55"/>
                  </a:lnTo>
                  <a:lnTo>
                    <a:pt x="55" y="60"/>
                  </a:lnTo>
                  <a:lnTo>
                    <a:pt x="52" y="64"/>
                  </a:lnTo>
                  <a:lnTo>
                    <a:pt x="49" y="69"/>
                  </a:lnTo>
                  <a:lnTo>
                    <a:pt x="45" y="74"/>
                  </a:lnTo>
                  <a:lnTo>
                    <a:pt x="41" y="87"/>
                  </a:lnTo>
                  <a:lnTo>
                    <a:pt x="39" y="101"/>
                  </a:lnTo>
                  <a:lnTo>
                    <a:pt x="39" y="10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8" name="chenying0907 341"/>
            <p:cNvSpPr>
              <a:spLocks noEditPoints="1"/>
            </p:cNvSpPr>
            <p:nvPr/>
          </p:nvSpPr>
          <p:spPr bwMode="auto">
            <a:xfrm>
              <a:off x="6678613" y="3179763"/>
              <a:ext cx="227013" cy="579438"/>
            </a:xfrm>
            <a:custGeom>
              <a:avLst/>
              <a:gdLst/>
              <a:ahLst/>
              <a:cxnLst>
                <a:cxn ang="0">
                  <a:pos x="94" y="1092"/>
                </a:cxn>
                <a:cxn ang="0">
                  <a:pos x="51" y="1066"/>
                </a:cxn>
                <a:cxn ang="0">
                  <a:pos x="13" y="1006"/>
                </a:cxn>
                <a:cxn ang="0">
                  <a:pos x="8" y="964"/>
                </a:cxn>
                <a:cxn ang="0">
                  <a:pos x="9" y="902"/>
                </a:cxn>
                <a:cxn ang="0">
                  <a:pos x="9" y="843"/>
                </a:cxn>
                <a:cxn ang="0">
                  <a:pos x="7" y="746"/>
                </a:cxn>
                <a:cxn ang="0">
                  <a:pos x="2" y="490"/>
                </a:cxn>
                <a:cxn ang="0">
                  <a:pos x="2" y="186"/>
                </a:cxn>
                <a:cxn ang="0">
                  <a:pos x="1" y="138"/>
                </a:cxn>
                <a:cxn ang="0">
                  <a:pos x="2" y="115"/>
                </a:cxn>
                <a:cxn ang="0">
                  <a:pos x="10" y="56"/>
                </a:cxn>
                <a:cxn ang="0">
                  <a:pos x="51" y="13"/>
                </a:cxn>
                <a:cxn ang="0">
                  <a:pos x="101" y="2"/>
                </a:cxn>
                <a:cxn ang="0">
                  <a:pos x="195" y="2"/>
                </a:cxn>
                <a:cxn ang="0">
                  <a:pos x="251" y="0"/>
                </a:cxn>
                <a:cxn ang="0">
                  <a:pos x="286" y="5"/>
                </a:cxn>
                <a:cxn ang="0">
                  <a:pos x="326" y="11"/>
                </a:cxn>
                <a:cxn ang="0">
                  <a:pos x="364" y="15"/>
                </a:cxn>
                <a:cxn ang="0">
                  <a:pos x="397" y="39"/>
                </a:cxn>
                <a:cxn ang="0">
                  <a:pos x="418" y="96"/>
                </a:cxn>
                <a:cxn ang="0">
                  <a:pos x="423" y="187"/>
                </a:cxn>
                <a:cxn ang="0">
                  <a:pos x="428" y="256"/>
                </a:cxn>
                <a:cxn ang="0">
                  <a:pos x="426" y="547"/>
                </a:cxn>
                <a:cxn ang="0">
                  <a:pos x="429" y="790"/>
                </a:cxn>
                <a:cxn ang="0">
                  <a:pos x="430" y="950"/>
                </a:cxn>
                <a:cxn ang="0">
                  <a:pos x="429" y="1029"/>
                </a:cxn>
                <a:cxn ang="0">
                  <a:pos x="413" y="1063"/>
                </a:cxn>
                <a:cxn ang="0">
                  <a:pos x="391" y="1078"/>
                </a:cxn>
                <a:cxn ang="0">
                  <a:pos x="343" y="1090"/>
                </a:cxn>
                <a:cxn ang="0">
                  <a:pos x="221" y="1095"/>
                </a:cxn>
                <a:cxn ang="0">
                  <a:pos x="143" y="1097"/>
                </a:cxn>
                <a:cxn ang="0">
                  <a:pos x="93" y="40"/>
                </a:cxn>
                <a:cxn ang="0">
                  <a:pos x="55" y="58"/>
                </a:cxn>
                <a:cxn ang="0">
                  <a:pos x="38" y="101"/>
                </a:cxn>
                <a:cxn ang="0">
                  <a:pos x="44" y="112"/>
                </a:cxn>
                <a:cxn ang="0">
                  <a:pos x="42" y="125"/>
                </a:cxn>
                <a:cxn ang="0">
                  <a:pos x="34" y="191"/>
                </a:cxn>
                <a:cxn ang="0">
                  <a:pos x="38" y="535"/>
                </a:cxn>
                <a:cxn ang="0">
                  <a:pos x="45" y="774"/>
                </a:cxn>
                <a:cxn ang="0">
                  <a:pos x="46" y="901"/>
                </a:cxn>
                <a:cxn ang="0">
                  <a:pos x="44" y="950"/>
                </a:cxn>
                <a:cxn ang="0">
                  <a:pos x="45" y="975"/>
                </a:cxn>
                <a:cxn ang="0">
                  <a:pos x="59" y="1021"/>
                </a:cxn>
                <a:cxn ang="0">
                  <a:pos x="94" y="1049"/>
                </a:cxn>
                <a:cxn ang="0">
                  <a:pos x="174" y="1060"/>
                </a:cxn>
                <a:cxn ang="0">
                  <a:pos x="262" y="1059"/>
                </a:cxn>
                <a:cxn ang="0">
                  <a:pos x="322" y="1054"/>
                </a:cxn>
                <a:cxn ang="0">
                  <a:pos x="364" y="1047"/>
                </a:cxn>
                <a:cxn ang="0">
                  <a:pos x="386" y="1027"/>
                </a:cxn>
                <a:cxn ang="0">
                  <a:pos x="390" y="1007"/>
                </a:cxn>
                <a:cxn ang="0">
                  <a:pos x="388" y="964"/>
                </a:cxn>
                <a:cxn ang="0">
                  <a:pos x="393" y="890"/>
                </a:cxn>
                <a:cxn ang="0">
                  <a:pos x="390" y="479"/>
                </a:cxn>
                <a:cxn ang="0">
                  <a:pos x="391" y="239"/>
                </a:cxn>
                <a:cxn ang="0">
                  <a:pos x="383" y="153"/>
                </a:cxn>
                <a:cxn ang="0">
                  <a:pos x="380" y="94"/>
                </a:cxn>
                <a:cxn ang="0">
                  <a:pos x="362" y="59"/>
                </a:cxn>
                <a:cxn ang="0">
                  <a:pos x="327" y="47"/>
                </a:cxn>
                <a:cxn ang="0">
                  <a:pos x="270" y="42"/>
                </a:cxn>
                <a:cxn ang="0">
                  <a:pos x="195" y="39"/>
                </a:cxn>
              </a:cxnLst>
              <a:rect l="0" t="0" r="r" b="b"/>
              <a:pathLst>
                <a:path w="430" h="1097">
                  <a:moveTo>
                    <a:pt x="143" y="1097"/>
                  </a:moveTo>
                  <a:lnTo>
                    <a:pt x="143" y="1097"/>
                  </a:lnTo>
                  <a:lnTo>
                    <a:pt x="118" y="1096"/>
                  </a:lnTo>
                  <a:lnTo>
                    <a:pt x="107" y="1094"/>
                  </a:lnTo>
                  <a:lnTo>
                    <a:pt x="94" y="1092"/>
                  </a:lnTo>
                  <a:lnTo>
                    <a:pt x="83" y="1088"/>
                  </a:lnTo>
                  <a:lnTo>
                    <a:pt x="72" y="1082"/>
                  </a:lnTo>
                  <a:lnTo>
                    <a:pt x="61" y="1075"/>
                  </a:lnTo>
                  <a:lnTo>
                    <a:pt x="51" y="1066"/>
                  </a:lnTo>
                  <a:lnTo>
                    <a:pt x="51" y="1066"/>
                  </a:lnTo>
                  <a:lnTo>
                    <a:pt x="39" y="1053"/>
                  </a:lnTo>
                  <a:lnTo>
                    <a:pt x="30" y="1042"/>
                  </a:lnTo>
                  <a:lnTo>
                    <a:pt x="23" y="1030"/>
                  </a:lnTo>
                  <a:lnTo>
                    <a:pt x="17" y="1018"/>
                  </a:lnTo>
                  <a:lnTo>
                    <a:pt x="13" y="1006"/>
                  </a:lnTo>
                  <a:lnTo>
                    <a:pt x="10" y="993"/>
                  </a:lnTo>
                  <a:lnTo>
                    <a:pt x="9" y="980"/>
                  </a:lnTo>
                  <a:lnTo>
                    <a:pt x="8" y="965"/>
                  </a:lnTo>
                  <a:lnTo>
                    <a:pt x="8" y="965"/>
                  </a:lnTo>
                  <a:lnTo>
                    <a:pt x="8" y="964"/>
                  </a:lnTo>
                  <a:lnTo>
                    <a:pt x="7" y="956"/>
                  </a:lnTo>
                  <a:lnTo>
                    <a:pt x="7" y="956"/>
                  </a:lnTo>
                  <a:lnTo>
                    <a:pt x="7" y="929"/>
                  </a:lnTo>
                  <a:lnTo>
                    <a:pt x="7" y="916"/>
                  </a:lnTo>
                  <a:lnTo>
                    <a:pt x="9" y="902"/>
                  </a:lnTo>
                  <a:lnTo>
                    <a:pt x="9" y="902"/>
                  </a:lnTo>
                  <a:lnTo>
                    <a:pt x="10" y="887"/>
                  </a:lnTo>
                  <a:lnTo>
                    <a:pt x="11" y="872"/>
                  </a:lnTo>
                  <a:lnTo>
                    <a:pt x="10" y="858"/>
                  </a:lnTo>
                  <a:lnTo>
                    <a:pt x="9" y="843"/>
                  </a:lnTo>
                  <a:lnTo>
                    <a:pt x="9" y="843"/>
                  </a:lnTo>
                  <a:lnTo>
                    <a:pt x="8" y="828"/>
                  </a:lnTo>
                  <a:lnTo>
                    <a:pt x="8" y="812"/>
                  </a:lnTo>
                  <a:lnTo>
                    <a:pt x="8" y="812"/>
                  </a:lnTo>
                  <a:lnTo>
                    <a:pt x="7" y="746"/>
                  </a:lnTo>
                  <a:lnTo>
                    <a:pt x="5" y="650"/>
                  </a:lnTo>
                  <a:lnTo>
                    <a:pt x="5" y="650"/>
                  </a:lnTo>
                  <a:lnTo>
                    <a:pt x="3" y="555"/>
                  </a:lnTo>
                  <a:lnTo>
                    <a:pt x="2" y="490"/>
                  </a:lnTo>
                  <a:lnTo>
                    <a:pt x="2" y="490"/>
                  </a:lnTo>
                  <a:lnTo>
                    <a:pt x="2" y="418"/>
                  </a:lnTo>
                  <a:lnTo>
                    <a:pt x="2" y="418"/>
                  </a:lnTo>
                  <a:lnTo>
                    <a:pt x="3" y="289"/>
                  </a:lnTo>
                  <a:lnTo>
                    <a:pt x="3" y="229"/>
                  </a:lnTo>
                  <a:lnTo>
                    <a:pt x="2" y="186"/>
                  </a:lnTo>
                  <a:lnTo>
                    <a:pt x="1" y="179"/>
                  </a:lnTo>
                  <a:lnTo>
                    <a:pt x="1" y="179"/>
                  </a:lnTo>
                  <a:lnTo>
                    <a:pt x="0" y="165"/>
                  </a:lnTo>
                  <a:lnTo>
                    <a:pt x="0" y="151"/>
                  </a:lnTo>
                  <a:lnTo>
                    <a:pt x="1" y="138"/>
                  </a:lnTo>
                  <a:lnTo>
                    <a:pt x="3" y="125"/>
                  </a:lnTo>
                  <a:lnTo>
                    <a:pt x="3" y="124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2" y="115"/>
                  </a:lnTo>
                  <a:lnTo>
                    <a:pt x="2" y="115"/>
                  </a:lnTo>
                  <a:lnTo>
                    <a:pt x="2" y="99"/>
                  </a:lnTo>
                  <a:lnTo>
                    <a:pt x="4" y="83"/>
                  </a:lnTo>
                  <a:lnTo>
                    <a:pt x="6" y="70"/>
                  </a:lnTo>
                  <a:lnTo>
                    <a:pt x="10" y="56"/>
                  </a:lnTo>
                  <a:lnTo>
                    <a:pt x="17" y="45"/>
                  </a:lnTo>
                  <a:lnTo>
                    <a:pt x="26" y="34"/>
                  </a:lnTo>
                  <a:lnTo>
                    <a:pt x="37" y="23"/>
                  </a:lnTo>
                  <a:lnTo>
                    <a:pt x="51" y="13"/>
                  </a:lnTo>
                  <a:lnTo>
                    <a:pt x="51" y="13"/>
                  </a:lnTo>
                  <a:lnTo>
                    <a:pt x="56" y="10"/>
                  </a:lnTo>
                  <a:lnTo>
                    <a:pt x="62" y="8"/>
                  </a:lnTo>
                  <a:lnTo>
                    <a:pt x="74" y="5"/>
                  </a:lnTo>
                  <a:lnTo>
                    <a:pt x="88" y="2"/>
                  </a:lnTo>
                  <a:lnTo>
                    <a:pt x="101" y="2"/>
                  </a:lnTo>
                  <a:lnTo>
                    <a:pt x="101" y="2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25" y="2"/>
                  </a:lnTo>
                  <a:lnTo>
                    <a:pt x="195" y="2"/>
                  </a:lnTo>
                  <a:lnTo>
                    <a:pt x="195" y="2"/>
                  </a:lnTo>
                  <a:lnTo>
                    <a:pt x="221" y="1"/>
                  </a:lnTo>
                  <a:lnTo>
                    <a:pt x="221" y="1"/>
                  </a:lnTo>
                  <a:lnTo>
                    <a:pt x="236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62" y="0"/>
                  </a:lnTo>
                  <a:lnTo>
                    <a:pt x="270" y="1"/>
                  </a:lnTo>
                  <a:lnTo>
                    <a:pt x="279" y="2"/>
                  </a:lnTo>
                  <a:lnTo>
                    <a:pt x="286" y="5"/>
                  </a:lnTo>
                  <a:lnTo>
                    <a:pt x="286" y="5"/>
                  </a:lnTo>
                  <a:lnTo>
                    <a:pt x="296" y="9"/>
                  </a:lnTo>
                  <a:lnTo>
                    <a:pt x="307" y="10"/>
                  </a:lnTo>
                  <a:lnTo>
                    <a:pt x="317" y="11"/>
                  </a:lnTo>
                  <a:lnTo>
                    <a:pt x="326" y="11"/>
                  </a:lnTo>
                  <a:lnTo>
                    <a:pt x="326" y="11"/>
                  </a:lnTo>
                  <a:lnTo>
                    <a:pt x="345" y="12"/>
                  </a:lnTo>
                  <a:lnTo>
                    <a:pt x="354" y="13"/>
                  </a:lnTo>
                  <a:lnTo>
                    <a:pt x="364" y="15"/>
                  </a:lnTo>
                  <a:lnTo>
                    <a:pt x="364" y="15"/>
                  </a:lnTo>
                  <a:lnTo>
                    <a:pt x="376" y="21"/>
                  </a:lnTo>
                  <a:lnTo>
                    <a:pt x="382" y="25"/>
                  </a:lnTo>
                  <a:lnTo>
                    <a:pt x="387" y="28"/>
                  </a:lnTo>
                  <a:lnTo>
                    <a:pt x="393" y="34"/>
                  </a:lnTo>
                  <a:lnTo>
                    <a:pt x="397" y="39"/>
                  </a:lnTo>
                  <a:lnTo>
                    <a:pt x="401" y="44"/>
                  </a:lnTo>
                  <a:lnTo>
                    <a:pt x="405" y="50"/>
                  </a:lnTo>
                  <a:lnTo>
                    <a:pt x="410" y="63"/>
                  </a:lnTo>
                  <a:lnTo>
                    <a:pt x="414" y="78"/>
                  </a:lnTo>
                  <a:lnTo>
                    <a:pt x="418" y="96"/>
                  </a:lnTo>
                  <a:lnTo>
                    <a:pt x="419" y="116"/>
                  </a:lnTo>
                  <a:lnTo>
                    <a:pt x="419" y="116"/>
                  </a:lnTo>
                  <a:lnTo>
                    <a:pt x="419" y="134"/>
                  </a:lnTo>
                  <a:lnTo>
                    <a:pt x="420" y="152"/>
                  </a:lnTo>
                  <a:lnTo>
                    <a:pt x="423" y="187"/>
                  </a:lnTo>
                  <a:lnTo>
                    <a:pt x="423" y="187"/>
                  </a:lnTo>
                  <a:lnTo>
                    <a:pt x="426" y="222"/>
                  </a:lnTo>
                  <a:lnTo>
                    <a:pt x="427" y="239"/>
                  </a:lnTo>
                  <a:lnTo>
                    <a:pt x="428" y="256"/>
                  </a:lnTo>
                  <a:lnTo>
                    <a:pt x="428" y="256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5" y="457"/>
                  </a:lnTo>
                  <a:lnTo>
                    <a:pt x="425" y="509"/>
                  </a:lnTo>
                  <a:lnTo>
                    <a:pt x="426" y="547"/>
                  </a:lnTo>
                  <a:lnTo>
                    <a:pt x="426" y="547"/>
                  </a:lnTo>
                  <a:lnTo>
                    <a:pt x="428" y="589"/>
                  </a:lnTo>
                  <a:lnTo>
                    <a:pt x="429" y="651"/>
                  </a:lnTo>
                  <a:lnTo>
                    <a:pt x="429" y="790"/>
                  </a:lnTo>
                  <a:lnTo>
                    <a:pt x="429" y="790"/>
                  </a:lnTo>
                  <a:lnTo>
                    <a:pt x="430" y="853"/>
                  </a:lnTo>
                  <a:lnTo>
                    <a:pt x="430" y="853"/>
                  </a:lnTo>
                  <a:lnTo>
                    <a:pt x="430" y="892"/>
                  </a:lnTo>
                  <a:lnTo>
                    <a:pt x="430" y="892"/>
                  </a:lnTo>
                  <a:lnTo>
                    <a:pt x="430" y="950"/>
                  </a:lnTo>
                  <a:lnTo>
                    <a:pt x="430" y="950"/>
                  </a:lnTo>
                  <a:lnTo>
                    <a:pt x="430" y="994"/>
                  </a:lnTo>
                  <a:lnTo>
                    <a:pt x="430" y="1016"/>
                  </a:lnTo>
                  <a:lnTo>
                    <a:pt x="430" y="1016"/>
                  </a:lnTo>
                  <a:lnTo>
                    <a:pt x="429" y="1029"/>
                  </a:lnTo>
                  <a:lnTo>
                    <a:pt x="428" y="1038"/>
                  </a:lnTo>
                  <a:lnTo>
                    <a:pt x="425" y="1046"/>
                  </a:lnTo>
                  <a:lnTo>
                    <a:pt x="422" y="1053"/>
                  </a:lnTo>
                  <a:lnTo>
                    <a:pt x="418" y="1059"/>
                  </a:lnTo>
                  <a:lnTo>
                    <a:pt x="413" y="1063"/>
                  </a:lnTo>
                  <a:lnTo>
                    <a:pt x="405" y="1070"/>
                  </a:lnTo>
                  <a:lnTo>
                    <a:pt x="404" y="1071"/>
                  </a:lnTo>
                  <a:lnTo>
                    <a:pt x="404" y="1071"/>
                  </a:lnTo>
                  <a:lnTo>
                    <a:pt x="398" y="1075"/>
                  </a:lnTo>
                  <a:lnTo>
                    <a:pt x="391" y="1078"/>
                  </a:lnTo>
                  <a:lnTo>
                    <a:pt x="383" y="1081"/>
                  </a:lnTo>
                  <a:lnTo>
                    <a:pt x="376" y="1085"/>
                  </a:lnTo>
                  <a:lnTo>
                    <a:pt x="359" y="1089"/>
                  </a:lnTo>
                  <a:lnTo>
                    <a:pt x="351" y="1090"/>
                  </a:lnTo>
                  <a:lnTo>
                    <a:pt x="343" y="1090"/>
                  </a:lnTo>
                  <a:lnTo>
                    <a:pt x="343" y="1090"/>
                  </a:lnTo>
                  <a:lnTo>
                    <a:pt x="302" y="1091"/>
                  </a:lnTo>
                  <a:lnTo>
                    <a:pt x="261" y="1093"/>
                  </a:lnTo>
                  <a:lnTo>
                    <a:pt x="261" y="1093"/>
                  </a:lnTo>
                  <a:lnTo>
                    <a:pt x="221" y="1095"/>
                  </a:lnTo>
                  <a:lnTo>
                    <a:pt x="179" y="1096"/>
                  </a:lnTo>
                  <a:lnTo>
                    <a:pt x="170" y="1096"/>
                  </a:lnTo>
                  <a:lnTo>
                    <a:pt x="170" y="1096"/>
                  </a:lnTo>
                  <a:lnTo>
                    <a:pt x="143" y="1097"/>
                  </a:lnTo>
                  <a:lnTo>
                    <a:pt x="143" y="1097"/>
                  </a:lnTo>
                  <a:close/>
                  <a:moveTo>
                    <a:pt x="140" y="39"/>
                  </a:moveTo>
                  <a:lnTo>
                    <a:pt x="140" y="39"/>
                  </a:lnTo>
                  <a:lnTo>
                    <a:pt x="109" y="39"/>
                  </a:lnTo>
                  <a:lnTo>
                    <a:pt x="109" y="39"/>
                  </a:lnTo>
                  <a:lnTo>
                    <a:pt x="93" y="40"/>
                  </a:lnTo>
                  <a:lnTo>
                    <a:pt x="80" y="43"/>
                  </a:lnTo>
                  <a:lnTo>
                    <a:pt x="68" y="48"/>
                  </a:lnTo>
                  <a:lnTo>
                    <a:pt x="63" y="51"/>
                  </a:lnTo>
                  <a:lnTo>
                    <a:pt x="59" y="54"/>
                  </a:lnTo>
                  <a:lnTo>
                    <a:pt x="55" y="58"/>
                  </a:lnTo>
                  <a:lnTo>
                    <a:pt x="52" y="63"/>
                  </a:lnTo>
                  <a:lnTo>
                    <a:pt x="48" y="68"/>
                  </a:lnTo>
                  <a:lnTo>
                    <a:pt x="45" y="74"/>
                  </a:lnTo>
                  <a:lnTo>
                    <a:pt x="41" y="86"/>
                  </a:lnTo>
                  <a:lnTo>
                    <a:pt x="38" y="101"/>
                  </a:lnTo>
                  <a:lnTo>
                    <a:pt x="38" y="103"/>
                  </a:lnTo>
                  <a:lnTo>
                    <a:pt x="40" y="105"/>
                  </a:lnTo>
                  <a:lnTo>
                    <a:pt x="40" y="105"/>
                  </a:lnTo>
                  <a:lnTo>
                    <a:pt x="42" y="108"/>
                  </a:lnTo>
                  <a:lnTo>
                    <a:pt x="44" y="112"/>
                  </a:lnTo>
                  <a:lnTo>
                    <a:pt x="44" y="115"/>
                  </a:lnTo>
                  <a:lnTo>
                    <a:pt x="44" y="119"/>
                  </a:lnTo>
                  <a:lnTo>
                    <a:pt x="43" y="122"/>
                  </a:lnTo>
                  <a:lnTo>
                    <a:pt x="42" y="125"/>
                  </a:lnTo>
                  <a:lnTo>
                    <a:pt x="42" y="125"/>
                  </a:lnTo>
                  <a:lnTo>
                    <a:pt x="38" y="133"/>
                  </a:lnTo>
                  <a:lnTo>
                    <a:pt x="35" y="142"/>
                  </a:lnTo>
                  <a:lnTo>
                    <a:pt x="34" y="154"/>
                  </a:lnTo>
                  <a:lnTo>
                    <a:pt x="33" y="166"/>
                  </a:lnTo>
                  <a:lnTo>
                    <a:pt x="34" y="191"/>
                  </a:lnTo>
                  <a:lnTo>
                    <a:pt x="36" y="217"/>
                  </a:lnTo>
                  <a:lnTo>
                    <a:pt x="36" y="217"/>
                  </a:lnTo>
                  <a:lnTo>
                    <a:pt x="37" y="233"/>
                  </a:lnTo>
                  <a:lnTo>
                    <a:pt x="38" y="244"/>
                  </a:lnTo>
                  <a:lnTo>
                    <a:pt x="38" y="535"/>
                  </a:lnTo>
                  <a:lnTo>
                    <a:pt x="38" y="535"/>
                  </a:lnTo>
                  <a:lnTo>
                    <a:pt x="38" y="576"/>
                  </a:lnTo>
                  <a:lnTo>
                    <a:pt x="40" y="637"/>
                  </a:lnTo>
                  <a:lnTo>
                    <a:pt x="45" y="774"/>
                  </a:lnTo>
                  <a:lnTo>
                    <a:pt x="45" y="774"/>
                  </a:lnTo>
                  <a:lnTo>
                    <a:pt x="49" y="844"/>
                  </a:lnTo>
                  <a:lnTo>
                    <a:pt x="49" y="844"/>
                  </a:lnTo>
                  <a:lnTo>
                    <a:pt x="49" y="859"/>
                  </a:lnTo>
                  <a:lnTo>
                    <a:pt x="49" y="873"/>
                  </a:lnTo>
                  <a:lnTo>
                    <a:pt x="46" y="901"/>
                  </a:lnTo>
                  <a:lnTo>
                    <a:pt x="46" y="901"/>
                  </a:lnTo>
                  <a:lnTo>
                    <a:pt x="44" y="924"/>
                  </a:lnTo>
                  <a:lnTo>
                    <a:pt x="43" y="948"/>
                  </a:lnTo>
                  <a:lnTo>
                    <a:pt x="43" y="949"/>
                  </a:lnTo>
                  <a:lnTo>
                    <a:pt x="44" y="950"/>
                  </a:lnTo>
                  <a:lnTo>
                    <a:pt x="44" y="950"/>
                  </a:lnTo>
                  <a:lnTo>
                    <a:pt x="44" y="952"/>
                  </a:lnTo>
                  <a:lnTo>
                    <a:pt x="44" y="952"/>
                  </a:lnTo>
                  <a:lnTo>
                    <a:pt x="44" y="961"/>
                  </a:lnTo>
                  <a:lnTo>
                    <a:pt x="45" y="975"/>
                  </a:lnTo>
                  <a:lnTo>
                    <a:pt x="48" y="990"/>
                  </a:lnTo>
                  <a:lnTo>
                    <a:pt x="50" y="999"/>
                  </a:lnTo>
                  <a:lnTo>
                    <a:pt x="52" y="1006"/>
                  </a:lnTo>
                  <a:lnTo>
                    <a:pt x="55" y="1014"/>
                  </a:lnTo>
                  <a:lnTo>
                    <a:pt x="59" y="1021"/>
                  </a:lnTo>
                  <a:lnTo>
                    <a:pt x="64" y="1029"/>
                  </a:lnTo>
                  <a:lnTo>
                    <a:pt x="70" y="1035"/>
                  </a:lnTo>
                  <a:lnTo>
                    <a:pt x="77" y="1041"/>
                  </a:lnTo>
                  <a:lnTo>
                    <a:pt x="85" y="1045"/>
                  </a:lnTo>
                  <a:lnTo>
                    <a:pt x="94" y="1049"/>
                  </a:lnTo>
                  <a:lnTo>
                    <a:pt x="106" y="1052"/>
                  </a:lnTo>
                  <a:lnTo>
                    <a:pt x="106" y="1052"/>
                  </a:lnTo>
                  <a:lnTo>
                    <a:pt x="131" y="1057"/>
                  </a:lnTo>
                  <a:lnTo>
                    <a:pt x="153" y="1059"/>
                  </a:lnTo>
                  <a:lnTo>
                    <a:pt x="174" y="1060"/>
                  </a:lnTo>
                  <a:lnTo>
                    <a:pt x="196" y="1061"/>
                  </a:lnTo>
                  <a:lnTo>
                    <a:pt x="231" y="1061"/>
                  </a:lnTo>
                  <a:lnTo>
                    <a:pt x="231" y="1061"/>
                  </a:lnTo>
                  <a:lnTo>
                    <a:pt x="247" y="1060"/>
                  </a:lnTo>
                  <a:lnTo>
                    <a:pt x="262" y="1059"/>
                  </a:lnTo>
                  <a:lnTo>
                    <a:pt x="293" y="1056"/>
                  </a:lnTo>
                  <a:lnTo>
                    <a:pt x="293" y="1056"/>
                  </a:lnTo>
                  <a:lnTo>
                    <a:pt x="302" y="1054"/>
                  </a:lnTo>
                  <a:lnTo>
                    <a:pt x="311" y="1054"/>
                  </a:lnTo>
                  <a:lnTo>
                    <a:pt x="322" y="1054"/>
                  </a:lnTo>
                  <a:lnTo>
                    <a:pt x="322" y="1054"/>
                  </a:lnTo>
                  <a:lnTo>
                    <a:pt x="335" y="1054"/>
                  </a:lnTo>
                  <a:lnTo>
                    <a:pt x="346" y="1053"/>
                  </a:lnTo>
                  <a:lnTo>
                    <a:pt x="357" y="1050"/>
                  </a:lnTo>
                  <a:lnTo>
                    <a:pt x="364" y="1047"/>
                  </a:lnTo>
                  <a:lnTo>
                    <a:pt x="369" y="1044"/>
                  </a:lnTo>
                  <a:lnTo>
                    <a:pt x="369" y="1044"/>
                  </a:lnTo>
                  <a:lnTo>
                    <a:pt x="378" y="1037"/>
                  </a:lnTo>
                  <a:lnTo>
                    <a:pt x="384" y="1032"/>
                  </a:lnTo>
                  <a:lnTo>
                    <a:pt x="386" y="1027"/>
                  </a:lnTo>
                  <a:lnTo>
                    <a:pt x="387" y="1019"/>
                  </a:lnTo>
                  <a:lnTo>
                    <a:pt x="387" y="1019"/>
                  </a:lnTo>
                  <a:lnTo>
                    <a:pt x="388" y="1014"/>
                  </a:lnTo>
                  <a:lnTo>
                    <a:pt x="390" y="1007"/>
                  </a:lnTo>
                  <a:lnTo>
                    <a:pt x="390" y="1007"/>
                  </a:lnTo>
                  <a:lnTo>
                    <a:pt x="390" y="997"/>
                  </a:lnTo>
                  <a:lnTo>
                    <a:pt x="390" y="978"/>
                  </a:lnTo>
                  <a:lnTo>
                    <a:pt x="390" y="978"/>
                  </a:lnTo>
                  <a:lnTo>
                    <a:pt x="388" y="965"/>
                  </a:lnTo>
                  <a:lnTo>
                    <a:pt x="388" y="964"/>
                  </a:lnTo>
                  <a:lnTo>
                    <a:pt x="388" y="964"/>
                  </a:lnTo>
                  <a:lnTo>
                    <a:pt x="390" y="939"/>
                  </a:lnTo>
                  <a:lnTo>
                    <a:pt x="392" y="916"/>
                  </a:lnTo>
                  <a:lnTo>
                    <a:pt x="392" y="916"/>
                  </a:lnTo>
                  <a:lnTo>
                    <a:pt x="393" y="890"/>
                  </a:lnTo>
                  <a:lnTo>
                    <a:pt x="394" y="863"/>
                  </a:lnTo>
                  <a:lnTo>
                    <a:pt x="394" y="863"/>
                  </a:lnTo>
                  <a:lnTo>
                    <a:pt x="388" y="529"/>
                  </a:lnTo>
                  <a:lnTo>
                    <a:pt x="388" y="529"/>
                  </a:lnTo>
                  <a:lnTo>
                    <a:pt x="390" y="479"/>
                  </a:lnTo>
                  <a:lnTo>
                    <a:pt x="391" y="410"/>
                  </a:lnTo>
                  <a:lnTo>
                    <a:pt x="391" y="410"/>
                  </a:lnTo>
                  <a:lnTo>
                    <a:pt x="392" y="312"/>
                  </a:lnTo>
                  <a:lnTo>
                    <a:pt x="392" y="270"/>
                  </a:lnTo>
                  <a:lnTo>
                    <a:pt x="391" y="239"/>
                  </a:lnTo>
                  <a:lnTo>
                    <a:pt x="391" y="239"/>
                  </a:lnTo>
                  <a:lnTo>
                    <a:pt x="390" y="214"/>
                  </a:lnTo>
                  <a:lnTo>
                    <a:pt x="386" y="189"/>
                  </a:lnTo>
                  <a:lnTo>
                    <a:pt x="386" y="189"/>
                  </a:lnTo>
                  <a:lnTo>
                    <a:pt x="383" y="153"/>
                  </a:lnTo>
                  <a:lnTo>
                    <a:pt x="382" y="134"/>
                  </a:lnTo>
                  <a:lnTo>
                    <a:pt x="382" y="115"/>
                  </a:lnTo>
                  <a:lnTo>
                    <a:pt x="382" y="115"/>
                  </a:lnTo>
                  <a:lnTo>
                    <a:pt x="381" y="104"/>
                  </a:lnTo>
                  <a:lnTo>
                    <a:pt x="380" y="94"/>
                  </a:lnTo>
                  <a:lnTo>
                    <a:pt x="378" y="85"/>
                  </a:lnTo>
                  <a:lnTo>
                    <a:pt x="375" y="77"/>
                  </a:lnTo>
                  <a:lnTo>
                    <a:pt x="372" y="71"/>
                  </a:lnTo>
                  <a:lnTo>
                    <a:pt x="367" y="65"/>
                  </a:lnTo>
                  <a:lnTo>
                    <a:pt x="362" y="59"/>
                  </a:lnTo>
                  <a:lnTo>
                    <a:pt x="356" y="56"/>
                  </a:lnTo>
                  <a:lnTo>
                    <a:pt x="350" y="53"/>
                  </a:lnTo>
                  <a:lnTo>
                    <a:pt x="343" y="50"/>
                  </a:lnTo>
                  <a:lnTo>
                    <a:pt x="336" y="48"/>
                  </a:lnTo>
                  <a:lnTo>
                    <a:pt x="327" y="47"/>
                  </a:lnTo>
                  <a:lnTo>
                    <a:pt x="311" y="46"/>
                  </a:lnTo>
                  <a:lnTo>
                    <a:pt x="292" y="45"/>
                  </a:lnTo>
                  <a:lnTo>
                    <a:pt x="292" y="45"/>
                  </a:lnTo>
                  <a:lnTo>
                    <a:pt x="282" y="44"/>
                  </a:lnTo>
                  <a:lnTo>
                    <a:pt x="270" y="42"/>
                  </a:lnTo>
                  <a:lnTo>
                    <a:pt x="270" y="42"/>
                  </a:lnTo>
                  <a:lnTo>
                    <a:pt x="258" y="40"/>
                  </a:lnTo>
                  <a:lnTo>
                    <a:pt x="244" y="39"/>
                  </a:lnTo>
                  <a:lnTo>
                    <a:pt x="195" y="39"/>
                  </a:lnTo>
                  <a:lnTo>
                    <a:pt x="195" y="39"/>
                  </a:lnTo>
                  <a:lnTo>
                    <a:pt x="159" y="39"/>
                  </a:lnTo>
                  <a:lnTo>
                    <a:pt x="159" y="39"/>
                  </a:lnTo>
                  <a:lnTo>
                    <a:pt x="140" y="39"/>
                  </a:lnTo>
                  <a:lnTo>
                    <a:pt x="140" y="39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9" name="chenying0907 342"/>
            <p:cNvSpPr>
              <a:spLocks noEditPoints="1"/>
            </p:cNvSpPr>
            <p:nvPr/>
          </p:nvSpPr>
          <p:spPr bwMode="auto">
            <a:xfrm>
              <a:off x="6242051" y="2995613"/>
              <a:ext cx="368300" cy="307975"/>
            </a:xfrm>
            <a:custGeom>
              <a:avLst/>
              <a:gdLst/>
              <a:ahLst/>
              <a:cxnLst>
                <a:cxn ang="0">
                  <a:pos x="22" y="571"/>
                </a:cxn>
                <a:cxn ang="0">
                  <a:pos x="1" y="548"/>
                </a:cxn>
                <a:cxn ang="0">
                  <a:pos x="19" y="511"/>
                </a:cxn>
                <a:cxn ang="0">
                  <a:pos x="57" y="496"/>
                </a:cxn>
                <a:cxn ang="0">
                  <a:pos x="80" y="477"/>
                </a:cxn>
                <a:cxn ang="0">
                  <a:pos x="154" y="422"/>
                </a:cxn>
                <a:cxn ang="0">
                  <a:pos x="211" y="365"/>
                </a:cxn>
                <a:cxn ang="0">
                  <a:pos x="262" y="274"/>
                </a:cxn>
                <a:cxn ang="0">
                  <a:pos x="252" y="240"/>
                </a:cxn>
                <a:cxn ang="0">
                  <a:pos x="181" y="224"/>
                </a:cxn>
                <a:cxn ang="0">
                  <a:pos x="150" y="186"/>
                </a:cxn>
                <a:cxn ang="0">
                  <a:pos x="184" y="142"/>
                </a:cxn>
                <a:cxn ang="0">
                  <a:pos x="230" y="100"/>
                </a:cxn>
                <a:cxn ang="0">
                  <a:pos x="272" y="76"/>
                </a:cxn>
                <a:cxn ang="0">
                  <a:pos x="399" y="5"/>
                </a:cxn>
                <a:cxn ang="0">
                  <a:pos x="469" y="11"/>
                </a:cxn>
                <a:cxn ang="0">
                  <a:pos x="553" y="63"/>
                </a:cxn>
                <a:cxn ang="0">
                  <a:pos x="670" y="145"/>
                </a:cxn>
                <a:cxn ang="0">
                  <a:pos x="694" y="187"/>
                </a:cxn>
                <a:cxn ang="0">
                  <a:pos x="681" y="225"/>
                </a:cxn>
                <a:cxn ang="0">
                  <a:pos x="632" y="242"/>
                </a:cxn>
                <a:cxn ang="0">
                  <a:pos x="574" y="241"/>
                </a:cxn>
                <a:cxn ang="0">
                  <a:pos x="545" y="271"/>
                </a:cxn>
                <a:cxn ang="0">
                  <a:pos x="529" y="323"/>
                </a:cxn>
                <a:cxn ang="0">
                  <a:pos x="457" y="422"/>
                </a:cxn>
                <a:cxn ang="0">
                  <a:pos x="309" y="522"/>
                </a:cxn>
                <a:cxn ang="0">
                  <a:pos x="200" y="561"/>
                </a:cxn>
                <a:cxn ang="0">
                  <a:pos x="89" y="583"/>
                </a:cxn>
                <a:cxn ang="0">
                  <a:pos x="318" y="201"/>
                </a:cxn>
                <a:cxn ang="0">
                  <a:pos x="321" y="218"/>
                </a:cxn>
                <a:cxn ang="0">
                  <a:pos x="314" y="239"/>
                </a:cxn>
                <a:cxn ang="0">
                  <a:pos x="292" y="296"/>
                </a:cxn>
                <a:cxn ang="0">
                  <a:pos x="256" y="360"/>
                </a:cxn>
                <a:cxn ang="0">
                  <a:pos x="187" y="443"/>
                </a:cxn>
                <a:cxn ang="0">
                  <a:pos x="99" y="509"/>
                </a:cxn>
                <a:cxn ang="0">
                  <a:pos x="78" y="546"/>
                </a:cxn>
                <a:cxn ang="0">
                  <a:pos x="141" y="539"/>
                </a:cxn>
                <a:cxn ang="0">
                  <a:pos x="265" y="502"/>
                </a:cxn>
                <a:cxn ang="0">
                  <a:pos x="396" y="426"/>
                </a:cxn>
                <a:cxn ang="0">
                  <a:pos x="472" y="344"/>
                </a:cxn>
                <a:cxn ang="0">
                  <a:pos x="509" y="272"/>
                </a:cxn>
                <a:cxn ang="0">
                  <a:pos x="533" y="219"/>
                </a:cxn>
                <a:cxn ang="0">
                  <a:pos x="547" y="204"/>
                </a:cxn>
                <a:cxn ang="0">
                  <a:pos x="609" y="207"/>
                </a:cxn>
                <a:cxn ang="0">
                  <a:pos x="657" y="193"/>
                </a:cxn>
                <a:cxn ang="0">
                  <a:pos x="635" y="164"/>
                </a:cxn>
                <a:cxn ang="0">
                  <a:pos x="587" y="130"/>
                </a:cxn>
                <a:cxn ang="0">
                  <a:pos x="495" y="65"/>
                </a:cxn>
                <a:cxn ang="0">
                  <a:pos x="417" y="41"/>
                </a:cxn>
                <a:cxn ang="0">
                  <a:pos x="339" y="74"/>
                </a:cxn>
                <a:cxn ang="0">
                  <a:pos x="281" y="117"/>
                </a:cxn>
                <a:cxn ang="0">
                  <a:pos x="253" y="130"/>
                </a:cxn>
                <a:cxn ang="0">
                  <a:pos x="219" y="163"/>
                </a:cxn>
                <a:cxn ang="0">
                  <a:pos x="203" y="197"/>
                </a:cxn>
                <a:cxn ang="0">
                  <a:pos x="240" y="205"/>
                </a:cxn>
                <a:cxn ang="0">
                  <a:pos x="308" y="197"/>
                </a:cxn>
              </a:cxnLst>
              <a:rect l="0" t="0" r="r" b="b"/>
              <a:pathLst>
                <a:path w="695" h="583">
                  <a:moveTo>
                    <a:pt x="83" y="583"/>
                  </a:moveTo>
                  <a:lnTo>
                    <a:pt x="83" y="583"/>
                  </a:lnTo>
                  <a:lnTo>
                    <a:pt x="67" y="582"/>
                  </a:lnTo>
                  <a:lnTo>
                    <a:pt x="52" y="580"/>
                  </a:lnTo>
                  <a:lnTo>
                    <a:pt x="36" y="576"/>
                  </a:lnTo>
                  <a:lnTo>
                    <a:pt x="29" y="574"/>
                  </a:lnTo>
                  <a:lnTo>
                    <a:pt x="22" y="571"/>
                  </a:lnTo>
                  <a:lnTo>
                    <a:pt x="22" y="571"/>
                  </a:lnTo>
                  <a:lnTo>
                    <a:pt x="16" y="568"/>
                  </a:lnTo>
                  <a:lnTo>
                    <a:pt x="11" y="564"/>
                  </a:lnTo>
                  <a:lnTo>
                    <a:pt x="7" y="561"/>
                  </a:lnTo>
                  <a:lnTo>
                    <a:pt x="4" y="557"/>
                  </a:lnTo>
                  <a:lnTo>
                    <a:pt x="2" y="553"/>
                  </a:lnTo>
                  <a:lnTo>
                    <a:pt x="1" y="548"/>
                  </a:lnTo>
                  <a:lnTo>
                    <a:pt x="0" y="543"/>
                  </a:lnTo>
                  <a:lnTo>
                    <a:pt x="1" y="539"/>
                  </a:lnTo>
                  <a:lnTo>
                    <a:pt x="1" y="539"/>
                  </a:lnTo>
                  <a:lnTo>
                    <a:pt x="3" y="532"/>
                  </a:lnTo>
                  <a:lnTo>
                    <a:pt x="6" y="525"/>
                  </a:lnTo>
                  <a:lnTo>
                    <a:pt x="11" y="517"/>
                  </a:lnTo>
                  <a:lnTo>
                    <a:pt x="19" y="511"/>
                  </a:lnTo>
                  <a:lnTo>
                    <a:pt x="26" y="506"/>
                  </a:lnTo>
                  <a:lnTo>
                    <a:pt x="34" y="502"/>
                  </a:lnTo>
                  <a:lnTo>
                    <a:pt x="42" y="499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5" y="496"/>
                  </a:lnTo>
                  <a:lnTo>
                    <a:pt x="57" y="496"/>
                  </a:lnTo>
                  <a:lnTo>
                    <a:pt x="58" y="495"/>
                  </a:lnTo>
                  <a:lnTo>
                    <a:pt x="58" y="495"/>
                  </a:lnTo>
                  <a:lnTo>
                    <a:pt x="67" y="487"/>
                  </a:lnTo>
                  <a:lnTo>
                    <a:pt x="67" y="487"/>
                  </a:lnTo>
                  <a:lnTo>
                    <a:pt x="73" y="482"/>
                  </a:lnTo>
                  <a:lnTo>
                    <a:pt x="80" y="477"/>
                  </a:lnTo>
                  <a:lnTo>
                    <a:pt x="80" y="477"/>
                  </a:lnTo>
                  <a:lnTo>
                    <a:pt x="104" y="462"/>
                  </a:lnTo>
                  <a:lnTo>
                    <a:pt x="115" y="453"/>
                  </a:lnTo>
                  <a:lnTo>
                    <a:pt x="126" y="444"/>
                  </a:lnTo>
                  <a:lnTo>
                    <a:pt x="126" y="444"/>
                  </a:lnTo>
                  <a:lnTo>
                    <a:pt x="140" y="432"/>
                  </a:lnTo>
                  <a:lnTo>
                    <a:pt x="154" y="422"/>
                  </a:lnTo>
                  <a:lnTo>
                    <a:pt x="154" y="422"/>
                  </a:lnTo>
                  <a:lnTo>
                    <a:pt x="170" y="410"/>
                  </a:lnTo>
                  <a:lnTo>
                    <a:pt x="184" y="397"/>
                  </a:lnTo>
                  <a:lnTo>
                    <a:pt x="192" y="390"/>
                  </a:lnTo>
                  <a:lnTo>
                    <a:pt x="199" y="383"/>
                  </a:lnTo>
                  <a:lnTo>
                    <a:pt x="205" y="374"/>
                  </a:lnTo>
                  <a:lnTo>
                    <a:pt x="211" y="365"/>
                  </a:lnTo>
                  <a:lnTo>
                    <a:pt x="211" y="365"/>
                  </a:lnTo>
                  <a:lnTo>
                    <a:pt x="223" y="347"/>
                  </a:lnTo>
                  <a:lnTo>
                    <a:pt x="223" y="347"/>
                  </a:lnTo>
                  <a:lnTo>
                    <a:pt x="234" y="330"/>
                  </a:lnTo>
                  <a:lnTo>
                    <a:pt x="244" y="311"/>
                  </a:lnTo>
                  <a:lnTo>
                    <a:pt x="254" y="292"/>
                  </a:lnTo>
                  <a:lnTo>
                    <a:pt x="262" y="274"/>
                  </a:lnTo>
                  <a:lnTo>
                    <a:pt x="262" y="274"/>
                  </a:lnTo>
                  <a:lnTo>
                    <a:pt x="266" y="260"/>
                  </a:lnTo>
                  <a:lnTo>
                    <a:pt x="266" y="260"/>
                  </a:lnTo>
                  <a:lnTo>
                    <a:pt x="270" y="246"/>
                  </a:lnTo>
                  <a:lnTo>
                    <a:pt x="274" y="238"/>
                  </a:lnTo>
                  <a:lnTo>
                    <a:pt x="265" y="239"/>
                  </a:lnTo>
                  <a:lnTo>
                    <a:pt x="265" y="239"/>
                  </a:lnTo>
                  <a:lnTo>
                    <a:pt x="252" y="240"/>
                  </a:lnTo>
                  <a:lnTo>
                    <a:pt x="240" y="240"/>
                  </a:lnTo>
                  <a:lnTo>
                    <a:pt x="240" y="240"/>
                  </a:lnTo>
                  <a:lnTo>
                    <a:pt x="224" y="239"/>
                  </a:lnTo>
                  <a:lnTo>
                    <a:pt x="209" y="237"/>
                  </a:lnTo>
                  <a:lnTo>
                    <a:pt x="195" y="231"/>
                  </a:lnTo>
                  <a:lnTo>
                    <a:pt x="181" y="224"/>
                  </a:lnTo>
                  <a:lnTo>
                    <a:pt x="181" y="224"/>
                  </a:lnTo>
                  <a:lnTo>
                    <a:pt x="171" y="218"/>
                  </a:lnTo>
                  <a:lnTo>
                    <a:pt x="162" y="209"/>
                  </a:lnTo>
                  <a:lnTo>
                    <a:pt x="157" y="203"/>
                  </a:lnTo>
                  <a:lnTo>
                    <a:pt x="153" y="197"/>
                  </a:lnTo>
                  <a:lnTo>
                    <a:pt x="151" y="192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0" y="179"/>
                  </a:lnTo>
                  <a:lnTo>
                    <a:pt x="152" y="172"/>
                  </a:lnTo>
                  <a:lnTo>
                    <a:pt x="155" y="167"/>
                  </a:lnTo>
                  <a:lnTo>
                    <a:pt x="161" y="161"/>
                  </a:lnTo>
                  <a:lnTo>
                    <a:pt x="161" y="161"/>
                  </a:lnTo>
                  <a:lnTo>
                    <a:pt x="172" y="152"/>
                  </a:lnTo>
                  <a:lnTo>
                    <a:pt x="184" y="142"/>
                  </a:lnTo>
                  <a:lnTo>
                    <a:pt x="184" y="142"/>
                  </a:lnTo>
                  <a:lnTo>
                    <a:pt x="195" y="134"/>
                  </a:lnTo>
                  <a:lnTo>
                    <a:pt x="206" y="126"/>
                  </a:lnTo>
                  <a:lnTo>
                    <a:pt x="215" y="116"/>
                  </a:lnTo>
                  <a:lnTo>
                    <a:pt x="225" y="105"/>
                  </a:lnTo>
                  <a:lnTo>
                    <a:pt x="225" y="105"/>
                  </a:lnTo>
                  <a:lnTo>
                    <a:pt x="230" y="100"/>
                  </a:lnTo>
                  <a:lnTo>
                    <a:pt x="236" y="96"/>
                  </a:lnTo>
                  <a:lnTo>
                    <a:pt x="250" y="89"/>
                  </a:lnTo>
                  <a:lnTo>
                    <a:pt x="250" y="89"/>
                  </a:lnTo>
                  <a:lnTo>
                    <a:pt x="261" y="84"/>
                  </a:lnTo>
                  <a:lnTo>
                    <a:pt x="267" y="80"/>
                  </a:lnTo>
                  <a:lnTo>
                    <a:pt x="272" y="76"/>
                  </a:lnTo>
                  <a:lnTo>
                    <a:pt x="272" y="76"/>
                  </a:lnTo>
                  <a:lnTo>
                    <a:pt x="287" y="64"/>
                  </a:lnTo>
                  <a:lnTo>
                    <a:pt x="303" y="52"/>
                  </a:lnTo>
                  <a:lnTo>
                    <a:pt x="320" y="41"/>
                  </a:lnTo>
                  <a:lnTo>
                    <a:pt x="339" y="30"/>
                  </a:lnTo>
                  <a:lnTo>
                    <a:pt x="358" y="20"/>
                  </a:lnTo>
                  <a:lnTo>
                    <a:pt x="379" y="12"/>
                  </a:lnTo>
                  <a:lnTo>
                    <a:pt x="399" y="5"/>
                  </a:lnTo>
                  <a:lnTo>
                    <a:pt x="420" y="1"/>
                  </a:lnTo>
                  <a:lnTo>
                    <a:pt x="420" y="1"/>
                  </a:lnTo>
                  <a:lnTo>
                    <a:pt x="429" y="0"/>
                  </a:lnTo>
                  <a:lnTo>
                    <a:pt x="429" y="0"/>
                  </a:lnTo>
                  <a:lnTo>
                    <a:pt x="442" y="2"/>
                  </a:lnTo>
                  <a:lnTo>
                    <a:pt x="456" y="5"/>
                  </a:lnTo>
                  <a:lnTo>
                    <a:pt x="469" y="11"/>
                  </a:lnTo>
                  <a:lnTo>
                    <a:pt x="483" y="17"/>
                  </a:lnTo>
                  <a:lnTo>
                    <a:pt x="496" y="24"/>
                  </a:lnTo>
                  <a:lnTo>
                    <a:pt x="509" y="32"/>
                  </a:lnTo>
                  <a:lnTo>
                    <a:pt x="533" y="49"/>
                  </a:lnTo>
                  <a:lnTo>
                    <a:pt x="533" y="49"/>
                  </a:lnTo>
                  <a:lnTo>
                    <a:pt x="553" y="63"/>
                  </a:lnTo>
                  <a:lnTo>
                    <a:pt x="553" y="63"/>
                  </a:lnTo>
                  <a:lnTo>
                    <a:pt x="588" y="85"/>
                  </a:lnTo>
                  <a:lnTo>
                    <a:pt x="588" y="85"/>
                  </a:lnTo>
                  <a:lnTo>
                    <a:pt x="610" y="99"/>
                  </a:lnTo>
                  <a:lnTo>
                    <a:pt x="631" y="113"/>
                  </a:lnTo>
                  <a:lnTo>
                    <a:pt x="652" y="129"/>
                  </a:lnTo>
                  <a:lnTo>
                    <a:pt x="661" y="137"/>
                  </a:lnTo>
                  <a:lnTo>
                    <a:pt x="670" y="145"/>
                  </a:lnTo>
                  <a:lnTo>
                    <a:pt x="670" y="145"/>
                  </a:lnTo>
                  <a:lnTo>
                    <a:pt x="676" y="152"/>
                  </a:lnTo>
                  <a:lnTo>
                    <a:pt x="681" y="157"/>
                  </a:lnTo>
                  <a:lnTo>
                    <a:pt x="685" y="164"/>
                  </a:lnTo>
                  <a:lnTo>
                    <a:pt x="689" y="171"/>
                  </a:lnTo>
                  <a:lnTo>
                    <a:pt x="692" y="178"/>
                  </a:lnTo>
                  <a:lnTo>
                    <a:pt x="694" y="187"/>
                  </a:lnTo>
                  <a:lnTo>
                    <a:pt x="695" y="194"/>
                  </a:lnTo>
                  <a:lnTo>
                    <a:pt x="695" y="201"/>
                  </a:lnTo>
                  <a:lnTo>
                    <a:pt x="695" y="201"/>
                  </a:lnTo>
                  <a:lnTo>
                    <a:pt x="694" y="209"/>
                  </a:lnTo>
                  <a:lnTo>
                    <a:pt x="691" y="215"/>
                  </a:lnTo>
                  <a:lnTo>
                    <a:pt x="687" y="220"/>
                  </a:lnTo>
                  <a:lnTo>
                    <a:pt x="681" y="225"/>
                  </a:lnTo>
                  <a:lnTo>
                    <a:pt x="681" y="225"/>
                  </a:lnTo>
                  <a:lnTo>
                    <a:pt x="675" y="229"/>
                  </a:lnTo>
                  <a:lnTo>
                    <a:pt x="667" y="232"/>
                  </a:lnTo>
                  <a:lnTo>
                    <a:pt x="659" y="235"/>
                  </a:lnTo>
                  <a:lnTo>
                    <a:pt x="651" y="238"/>
                  </a:lnTo>
                  <a:lnTo>
                    <a:pt x="641" y="240"/>
                  </a:lnTo>
                  <a:lnTo>
                    <a:pt x="632" y="242"/>
                  </a:lnTo>
                  <a:lnTo>
                    <a:pt x="610" y="243"/>
                  </a:lnTo>
                  <a:lnTo>
                    <a:pt x="610" y="243"/>
                  </a:lnTo>
                  <a:lnTo>
                    <a:pt x="610" y="243"/>
                  </a:lnTo>
                  <a:lnTo>
                    <a:pt x="610" y="243"/>
                  </a:lnTo>
                  <a:lnTo>
                    <a:pt x="592" y="242"/>
                  </a:lnTo>
                  <a:lnTo>
                    <a:pt x="574" y="241"/>
                  </a:lnTo>
                  <a:lnTo>
                    <a:pt x="574" y="241"/>
                  </a:lnTo>
                  <a:lnTo>
                    <a:pt x="557" y="240"/>
                  </a:lnTo>
                  <a:lnTo>
                    <a:pt x="555" y="243"/>
                  </a:lnTo>
                  <a:lnTo>
                    <a:pt x="554" y="244"/>
                  </a:lnTo>
                  <a:lnTo>
                    <a:pt x="554" y="244"/>
                  </a:lnTo>
                  <a:lnTo>
                    <a:pt x="550" y="252"/>
                  </a:lnTo>
                  <a:lnTo>
                    <a:pt x="547" y="261"/>
                  </a:lnTo>
                  <a:lnTo>
                    <a:pt x="545" y="271"/>
                  </a:lnTo>
                  <a:lnTo>
                    <a:pt x="544" y="280"/>
                  </a:lnTo>
                  <a:lnTo>
                    <a:pt x="544" y="280"/>
                  </a:lnTo>
                  <a:lnTo>
                    <a:pt x="541" y="295"/>
                  </a:lnTo>
                  <a:lnTo>
                    <a:pt x="540" y="302"/>
                  </a:lnTo>
                  <a:lnTo>
                    <a:pt x="537" y="308"/>
                  </a:lnTo>
                  <a:lnTo>
                    <a:pt x="537" y="308"/>
                  </a:lnTo>
                  <a:lnTo>
                    <a:pt x="529" y="323"/>
                  </a:lnTo>
                  <a:lnTo>
                    <a:pt x="521" y="335"/>
                  </a:lnTo>
                  <a:lnTo>
                    <a:pt x="504" y="362"/>
                  </a:lnTo>
                  <a:lnTo>
                    <a:pt x="500" y="366"/>
                  </a:lnTo>
                  <a:lnTo>
                    <a:pt x="500" y="366"/>
                  </a:lnTo>
                  <a:lnTo>
                    <a:pt x="483" y="390"/>
                  </a:lnTo>
                  <a:lnTo>
                    <a:pt x="466" y="412"/>
                  </a:lnTo>
                  <a:lnTo>
                    <a:pt x="457" y="422"/>
                  </a:lnTo>
                  <a:lnTo>
                    <a:pt x="448" y="431"/>
                  </a:lnTo>
                  <a:lnTo>
                    <a:pt x="437" y="440"/>
                  </a:lnTo>
                  <a:lnTo>
                    <a:pt x="427" y="448"/>
                  </a:lnTo>
                  <a:lnTo>
                    <a:pt x="427" y="448"/>
                  </a:lnTo>
                  <a:lnTo>
                    <a:pt x="396" y="469"/>
                  </a:lnTo>
                  <a:lnTo>
                    <a:pt x="366" y="487"/>
                  </a:lnTo>
                  <a:lnTo>
                    <a:pt x="309" y="522"/>
                  </a:lnTo>
                  <a:lnTo>
                    <a:pt x="309" y="522"/>
                  </a:lnTo>
                  <a:lnTo>
                    <a:pt x="289" y="531"/>
                  </a:lnTo>
                  <a:lnTo>
                    <a:pt x="268" y="539"/>
                  </a:lnTo>
                  <a:lnTo>
                    <a:pt x="247" y="546"/>
                  </a:lnTo>
                  <a:lnTo>
                    <a:pt x="225" y="553"/>
                  </a:lnTo>
                  <a:lnTo>
                    <a:pt x="225" y="553"/>
                  </a:lnTo>
                  <a:lnTo>
                    <a:pt x="200" y="561"/>
                  </a:lnTo>
                  <a:lnTo>
                    <a:pt x="176" y="569"/>
                  </a:lnTo>
                  <a:lnTo>
                    <a:pt x="176" y="569"/>
                  </a:lnTo>
                  <a:lnTo>
                    <a:pt x="166" y="572"/>
                  </a:lnTo>
                  <a:lnTo>
                    <a:pt x="155" y="575"/>
                  </a:lnTo>
                  <a:lnTo>
                    <a:pt x="133" y="580"/>
                  </a:lnTo>
                  <a:lnTo>
                    <a:pt x="110" y="582"/>
                  </a:lnTo>
                  <a:lnTo>
                    <a:pt x="89" y="583"/>
                  </a:lnTo>
                  <a:lnTo>
                    <a:pt x="89" y="583"/>
                  </a:lnTo>
                  <a:lnTo>
                    <a:pt x="83" y="583"/>
                  </a:lnTo>
                  <a:lnTo>
                    <a:pt x="83" y="583"/>
                  </a:lnTo>
                  <a:close/>
                  <a:moveTo>
                    <a:pt x="308" y="197"/>
                  </a:moveTo>
                  <a:lnTo>
                    <a:pt x="308" y="197"/>
                  </a:lnTo>
                  <a:lnTo>
                    <a:pt x="313" y="198"/>
                  </a:lnTo>
                  <a:lnTo>
                    <a:pt x="318" y="201"/>
                  </a:lnTo>
                  <a:lnTo>
                    <a:pt x="318" y="201"/>
                  </a:lnTo>
                  <a:lnTo>
                    <a:pt x="319" y="203"/>
                  </a:lnTo>
                  <a:lnTo>
                    <a:pt x="321" y="207"/>
                  </a:lnTo>
                  <a:lnTo>
                    <a:pt x="321" y="211"/>
                  </a:lnTo>
                  <a:lnTo>
                    <a:pt x="321" y="215"/>
                  </a:lnTo>
                  <a:lnTo>
                    <a:pt x="321" y="216"/>
                  </a:lnTo>
                  <a:lnTo>
                    <a:pt x="321" y="218"/>
                  </a:lnTo>
                  <a:lnTo>
                    <a:pt x="321" y="218"/>
                  </a:lnTo>
                  <a:lnTo>
                    <a:pt x="322" y="221"/>
                  </a:lnTo>
                  <a:lnTo>
                    <a:pt x="322" y="225"/>
                  </a:lnTo>
                  <a:lnTo>
                    <a:pt x="321" y="229"/>
                  </a:lnTo>
                  <a:lnTo>
                    <a:pt x="317" y="234"/>
                  </a:lnTo>
                  <a:lnTo>
                    <a:pt x="317" y="234"/>
                  </a:lnTo>
                  <a:lnTo>
                    <a:pt x="314" y="239"/>
                  </a:lnTo>
                  <a:lnTo>
                    <a:pt x="312" y="243"/>
                  </a:lnTo>
                  <a:lnTo>
                    <a:pt x="307" y="254"/>
                  </a:lnTo>
                  <a:lnTo>
                    <a:pt x="301" y="269"/>
                  </a:lnTo>
                  <a:lnTo>
                    <a:pt x="296" y="285"/>
                  </a:lnTo>
                  <a:lnTo>
                    <a:pt x="296" y="285"/>
                  </a:lnTo>
                  <a:lnTo>
                    <a:pt x="292" y="296"/>
                  </a:lnTo>
                  <a:lnTo>
                    <a:pt x="292" y="296"/>
                  </a:lnTo>
                  <a:lnTo>
                    <a:pt x="289" y="304"/>
                  </a:lnTo>
                  <a:lnTo>
                    <a:pt x="285" y="311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34"/>
                  </a:lnTo>
                  <a:lnTo>
                    <a:pt x="271" y="334"/>
                  </a:lnTo>
                  <a:lnTo>
                    <a:pt x="256" y="360"/>
                  </a:lnTo>
                  <a:lnTo>
                    <a:pt x="256" y="360"/>
                  </a:lnTo>
                  <a:lnTo>
                    <a:pt x="246" y="376"/>
                  </a:lnTo>
                  <a:lnTo>
                    <a:pt x="235" y="392"/>
                  </a:lnTo>
                  <a:lnTo>
                    <a:pt x="224" y="408"/>
                  </a:lnTo>
                  <a:lnTo>
                    <a:pt x="210" y="422"/>
                  </a:lnTo>
                  <a:lnTo>
                    <a:pt x="210" y="422"/>
                  </a:lnTo>
                  <a:lnTo>
                    <a:pt x="187" y="443"/>
                  </a:lnTo>
                  <a:lnTo>
                    <a:pt x="166" y="461"/>
                  </a:lnTo>
                  <a:lnTo>
                    <a:pt x="144" y="478"/>
                  </a:lnTo>
                  <a:lnTo>
                    <a:pt x="123" y="493"/>
                  </a:lnTo>
                  <a:lnTo>
                    <a:pt x="123" y="493"/>
                  </a:lnTo>
                  <a:lnTo>
                    <a:pt x="112" y="501"/>
                  </a:lnTo>
                  <a:lnTo>
                    <a:pt x="99" y="509"/>
                  </a:lnTo>
                  <a:lnTo>
                    <a:pt x="99" y="509"/>
                  </a:lnTo>
                  <a:lnTo>
                    <a:pt x="82" y="523"/>
                  </a:lnTo>
                  <a:lnTo>
                    <a:pt x="72" y="529"/>
                  </a:lnTo>
                  <a:lnTo>
                    <a:pt x="62" y="534"/>
                  </a:lnTo>
                  <a:lnTo>
                    <a:pt x="45" y="542"/>
                  </a:lnTo>
                  <a:lnTo>
                    <a:pt x="64" y="545"/>
                  </a:lnTo>
                  <a:lnTo>
                    <a:pt x="64" y="545"/>
                  </a:lnTo>
                  <a:lnTo>
                    <a:pt x="78" y="546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97" y="545"/>
                  </a:lnTo>
                  <a:lnTo>
                    <a:pt x="115" y="542"/>
                  </a:lnTo>
                  <a:lnTo>
                    <a:pt x="115" y="542"/>
                  </a:lnTo>
                  <a:lnTo>
                    <a:pt x="127" y="541"/>
                  </a:lnTo>
                  <a:lnTo>
                    <a:pt x="141" y="539"/>
                  </a:lnTo>
                  <a:lnTo>
                    <a:pt x="141" y="539"/>
                  </a:lnTo>
                  <a:lnTo>
                    <a:pt x="158" y="538"/>
                  </a:lnTo>
                  <a:lnTo>
                    <a:pt x="177" y="534"/>
                  </a:lnTo>
                  <a:lnTo>
                    <a:pt x="197" y="529"/>
                  </a:lnTo>
                  <a:lnTo>
                    <a:pt x="219" y="522"/>
                  </a:lnTo>
                  <a:lnTo>
                    <a:pt x="241" y="512"/>
                  </a:lnTo>
                  <a:lnTo>
                    <a:pt x="265" y="502"/>
                  </a:lnTo>
                  <a:lnTo>
                    <a:pt x="290" y="489"/>
                  </a:lnTo>
                  <a:lnTo>
                    <a:pt x="317" y="476"/>
                  </a:lnTo>
                  <a:lnTo>
                    <a:pt x="317" y="476"/>
                  </a:lnTo>
                  <a:lnTo>
                    <a:pt x="338" y="465"/>
                  </a:lnTo>
                  <a:lnTo>
                    <a:pt x="357" y="452"/>
                  </a:lnTo>
                  <a:lnTo>
                    <a:pt x="377" y="440"/>
                  </a:lnTo>
                  <a:lnTo>
                    <a:pt x="396" y="426"/>
                  </a:lnTo>
                  <a:lnTo>
                    <a:pt x="414" y="412"/>
                  </a:lnTo>
                  <a:lnTo>
                    <a:pt x="431" y="395"/>
                  </a:lnTo>
                  <a:lnTo>
                    <a:pt x="447" y="379"/>
                  </a:lnTo>
                  <a:lnTo>
                    <a:pt x="461" y="360"/>
                  </a:lnTo>
                  <a:lnTo>
                    <a:pt x="461" y="360"/>
                  </a:lnTo>
                  <a:lnTo>
                    <a:pt x="472" y="344"/>
                  </a:lnTo>
                  <a:lnTo>
                    <a:pt x="472" y="344"/>
                  </a:lnTo>
                  <a:lnTo>
                    <a:pt x="484" y="328"/>
                  </a:lnTo>
                  <a:lnTo>
                    <a:pt x="495" y="310"/>
                  </a:lnTo>
                  <a:lnTo>
                    <a:pt x="500" y="301"/>
                  </a:lnTo>
                  <a:lnTo>
                    <a:pt x="504" y="291"/>
                  </a:lnTo>
                  <a:lnTo>
                    <a:pt x="507" y="282"/>
                  </a:lnTo>
                  <a:lnTo>
                    <a:pt x="509" y="272"/>
                  </a:lnTo>
                  <a:lnTo>
                    <a:pt x="509" y="272"/>
                  </a:lnTo>
                  <a:lnTo>
                    <a:pt x="511" y="258"/>
                  </a:lnTo>
                  <a:lnTo>
                    <a:pt x="513" y="247"/>
                  </a:lnTo>
                  <a:lnTo>
                    <a:pt x="517" y="237"/>
                  </a:lnTo>
                  <a:lnTo>
                    <a:pt x="523" y="225"/>
                  </a:lnTo>
                  <a:lnTo>
                    <a:pt x="523" y="225"/>
                  </a:lnTo>
                  <a:lnTo>
                    <a:pt x="527" y="221"/>
                  </a:lnTo>
                  <a:lnTo>
                    <a:pt x="533" y="219"/>
                  </a:lnTo>
                  <a:lnTo>
                    <a:pt x="535" y="218"/>
                  </a:lnTo>
                  <a:lnTo>
                    <a:pt x="536" y="215"/>
                  </a:lnTo>
                  <a:lnTo>
                    <a:pt x="536" y="215"/>
                  </a:lnTo>
                  <a:lnTo>
                    <a:pt x="537" y="212"/>
                  </a:lnTo>
                  <a:lnTo>
                    <a:pt x="540" y="207"/>
                  </a:lnTo>
                  <a:lnTo>
                    <a:pt x="544" y="204"/>
                  </a:lnTo>
                  <a:lnTo>
                    <a:pt x="547" y="204"/>
                  </a:lnTo>
                  <a:lnTo>
                    <a:pt x="551" y="203"/>
                  </a:lnTo>
                  <a:lnTo>
                    <a:pt x="551" y="203"/>
                  </a:lnTo>
                  <a:lnTo>
                    <a:pt x="575" y="205"/>
                  </a:lnTo>
                  <a:lnTo>
                    <a:pt x="575" y="205"/>
                  </a:lnTo>
                  <a:lnTo>
                    <a:pt x="592" y="206"/>
                  </a:lnTo>
                  <a:lnTo>
                    <a:pt x="609" y="207"/>
                  </a:lnTo>
                  <a:lnTo>
                    <a:pt x="609" y="207"/>
                  </a:lnTo>
                  <a:lnTo>
                    <a:pt x="622" y="206"/>
                  </a:lnTo>
                  <a:lnTo>
                    <a:pt x="632" y="205"/>
                  </a:lnTo>
                  <a:lnTo>
                    <a:pt x="642" y="203"/>
                  </a:lnTo>
                  <a:lnTo>
                    <a:pt x="652" y="200"/>
                  </a:lnTo>
                  <a:lnTo>
                    <a:pt x="652" y="200"/>
                  </a:lnTo>
                  <a:lnTo>
                    <a:pt x="656" y="197"/>
                  </a:lnTo>
                  <a:lnTo>
                    <a:pt x="657" y="193"/>
                  </a:lnTo>
                  <a:lnTo>
                    <a:pt x="657" y="193"/>
                  </a:lnTo>
                  <a:lnTo>
                    <a:pt x="657" y="190"/>
                  </a:lnTo>
                  <a:lnTo>
                    <a:pt x="657" y="187"/>
                  </a:lnTo>
                  <a:lnTo>
                    <a:pt x="652" y="181"/>
                  </a:lnTo>
                  <a:lnTo>
                    <a:pt x="645" y="172"/>
                  </a:lnTo>
                  <a:lnTo>
                    <a:pt x="635" y="164"/>
                  </a:lnTo>
                  <a:lnTo>
                    <a:pt x="635" y="164"/>
                  </a:lnTo>
                  <a:lnTo>
                    <a:pt x="628" y="157"/>
                  </a:lnTo>
                  <a:lnTo>
                    <a:pt x="628" y="157"/>
                  </a:lnTo>
                  <a:lnTo>
                    <a:pt x="620" y="148"/>
                  </a:lnTo>
                  <a:lnTo>
                    <a:pt x="611" y="142"/>
                  </a:lnTo>
                  <a:lnTo>
                    <a:pt x="602" y="137"/>
                  </a:lnTo>
                  <a:lnTo>
                    <a:pt x="593" y="132"/>
                  </a:lnTo>
                  <a:lnTo>
                    <a:pt x="587" y="130"/>
                  </a:lnTo>
                  <a:lnTo>
                    <a:pt x="587" y="130"/>
                  </a:lnTo>
                  <a:lnTo>
                    <a:pt x="574" y="122"/>
                  </a:lnTo>
                  <a:lnTo>
                    <a:pt x="562" y="113"/>
                  </a:lnTo>
                  <a:lnTo>
                    <a:pt x="535" y="93"/>
                  </a:lnTo>
                  <a:lnTo>
                    <a:pt x="535" y="93"/>
                  </a:lnTo>
                  <a:lnTo>
                    <a:pt x="509" y="75"/>
                  </a:lnTo>
                  <a:lnTo>
                    <a:pt x="495" y="65"/>
                  </a:lnTo>
                  <a:lnTo>
                    <a:pt x="482" y="57"/>
                  </a:lnTo>
                  <a:lnTo>
                    <a:pt x="468" y="50"/>
                  </a:lnTo>
                  <a:lnTo>
                    <a:pt x="454" y="45"/>
                  </a:lnTo>
                  <a:lnTo>
                    <a:pt x="439" y="42"/>
                  </a:lnTo>
                  <a:lnTo>
                    <a:pt x="425" y="41"/>
                  </a:lnTo>
                  <a:lnTo>
                    <a:pt x="425" y="41"/>
                  </a:lnTo>
                  <a:lnTo>
                    <a:pt x="417" y="41"/>
                  </a:lnTo>
                  <a:lnTo>
                    <a:pt x="408" y="42"/>
                  </a:lnTo>
                  <a:lnTo>
                    <a:pt x="400" y="45"/>
                  </a:lnTo>
                  <a:lnTo>
                    <a:pt x="392" y="47"/>
                  </a:lnTo>
                  <a:lnTo>
                    <a:pt x="392" y="47"/>
                  </a:lnTo>
                  <a:lnTo>
                    <a:pt x="367" y="59"/>
                  </a:lnTo>
                  <a:lnTo>
                    <a:pt x="352" y="67"/>
                  </a:lnTo>
                  <a:lnTo>
                    <a:pt x="339" y="74"/>
                  </a:lnTo>
                  <a:lnTo>
                    <a:pt x="325" y="82"/>
                  </a:lnTo>
                  <a:lnTo>
                    <a:pt x="312" y="92"/>
                  </a:lnTo>
                  <a:lnTo>
                    <a:pt x="298" y="103"/>
                  </a:lnTo>
                  <a:lnTo>
                    <a:pt x="286" y="114"/>
                  </a:lnTo>
                  <a:lnTo>
                    <a:pt x="286" y="114"/>
                  </a:lnTo>
                  <a:lnTo>
                    <a:pt x="283" y="116"/>
                  </a:lnTo>
                  <a:lnTo>
                    <a:pt x="281" y="117"/>
                  </a:lnTo>
                  <a:lnTo>
                    <a:pt x="275" y="119"/>
                  </a:lnTo>
                  <a:lnTo>
                    <a:pt x="275" y="119"/>
                  </a:lnTo>
                  <a:lnTo>
                    <a:pt x="268" y="120"/>
                  </a:lnTo>
                  <a:lnTo>
                    <a:pt x="261" y="124"/>
                  </a:lnTo>
                  <a:lnTo>
                    <a:pt x="261" y="124"/>
                  </a:lnTo>
                  <a:lnTo>
                    <a:pt x="257" y="127"/>
                  </a:lnTo>
                  <a:lnTo>
                    <a:pt x="253" y="130"/>
                  </a:lnTo>
                  <a:lnTo>
                    <a:pt x="246" y="137"/>
                  </a:lnTo>
                  <a:lnTo>
                    <a:pt x="246" y="137"/>
                  </a:lnTo>
                  <a:lnTo>
                    <a:pt x="238" y="145"/>
                  </a:lnTo>
                  <a:lnTo>
                    <a:pt x="238" y="145"/>
                  </a:lnTo>
                  <a:lnTo>
                    <a:pt x="231" y="152"/>
                  </a:lnTo>
                  <a:lnTo>
                    <a:pt x="231" y="152"/>
                  </a:lnTo>
                  <a:lnTo>
                    <a:pt x="219" y="163"/>
                  </a:lnTo>
                  <a:lnTo>
                    <a:pt x="208" y="173"/>
                  </a:lnTo>
                  <a:lnTo>
                    <a:pt x="204" y="178"/>
                  </a:lnTo>
                  <a:lnTo>
                    <a:pt x="202" y="184"/>
                  </a:lnTo>
                  <a:lnTo>
                    <a:pt x="201" y="189"/>
                  </a:lnTo>
                  <a:lnTo>
                    <a:pt x="201" y="194"/>
                  </a:lnTo>
                  <a:lnTo>
                    <a:pt x="201" y="194"/>
                  </a:lnTo>
                  <a:lnTo>
                    <a:pt x="203" y="197"/>
                  </a:lnTo>
                  <a:lnTo>
                    <a:pt x="205" y="199"/>
                  </a:lnTo>
                  <a:lnTo>
                    <a:pt x="208" y="201"/>
                  </a:lnTo>
                  <a:lnTo>
                    <a:pt x="212" y="203"/>
                  </a:lnTo>
                  <a:lnTo>
                    <a:pt x="223" y="205"/>
                  </a:lnTo>
                  <a:lnTo>
                    <a:pt x="237" y="206"/>
                  </a:lnTo>
                  <a:lnTo>
                    <a:pt x="240" y="205"/>
                  </a:lnTo>
                  <a:lnTo>
                    <a:pt x="240" y="205"/>
                  </a:lnTo>
                  <a:lnTo>
                    <a:pt x="251" y="205"/>
                  </a:lnTo>
                  <a:lnTo>
                    <a:pt x="261" y="204"/>
                  </a:lnTo>
                  <a:lnTo>
                    <a:pt x="281" y="201"/>
                  </a:lnTo>
                  <a:lnTo>
                    <a:pt x="281" y="201"/>
                  </a:lnTo>
                  <a:lnTo>
                    <a:pt x="306" y="197"/>
                  </a:lnTo>
                  <a:lnTo>
                    <a:pt x="306" y="197"/>
                  </a:lnTo>
                  <a:lnTo>
                    <a:pt x="308" y="197"/>
                  </a:lnTo>
                  <a:lnTo>
                    <a:pt x="308" y="197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教学成果</a:t>
            </a:r>
          </a:p>
        </p:txBody>
      </p:sp>
    </p:spTree>
    <p:extLst>
      <p:ext uri="{BB962C8B-B14F-4D97-AF65-F5344CB8AC3E}">
        <p14:creationId xmlns:p14="http://schemas.microsoft.com/office/powerpoint/2010/main" val="255364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8143875" y="2238375"/>
            <a:ext cx="647700" cy="68371"/>
          </a:xfrm>
          <a:custGeom>
            <a:avLst/>
            <a:gdLst>
              <a:gd name="connsiteX0" fmla="*/ 0 w 723900"/>
              <a:gd name="connsiteY0" fmla="*/ 104775 h 139490"/>
              <a:gd name="connsiteX1" fmla="*/ 342900 w 723900"/>
              <a:gd name="connsiteY1" fmla="*/ 133350 h 139490"/>
              <a:gd name="connsiteX2" fmla="*/ 723900 w 723900"/>
              <a:gd name="connsiteY2" fmla="*/ 0 h 139490"/>
              <a:gd name="connsiteX0" fmla="*/ 0 w 647700"/>
              <a:gd name="connsiteY0" fmla="*/ 38100 h 68371"/>
              <a:gd name="connsiteX1" fmla="*/ 342900 w 647700"/>
              <a:gd name="connsiteY1" fmla="*/ 66675 h 68371"/>
              <a:gd name="connsiteX2" fmla="*/ 647700 w 647700"/>
              <a:gd name="connsiteY2" fmla="*/ 0 h 6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68371">
                <a:moveTo>
                  <a:pt x="0" y="38100"/>
                </a:moveTo>
                <a:cubicBezTo>
                  <a:pt x="111125" y="61119"/>
                  <a:pt x="234950" y="73025"/>
                  <a:pt x="342900" y="66675"/>
                </a:cubicBezTo>
                <a:cubicBezTo>
                  <a:pt x="450850" y="60325"/>
                  <a:pt x="517525" y="57943"/>
                  <a:pt x="64770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976" y="1528428"/>
            <a:ext cx="1200527" cy="12961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1243" y="1777586"/>
            <a:ext cx="1550228" cy="634325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466725" y="2505075"/>
            <a:ext cx="800100" cy="161925"/>
          </a:xfrm>
          <a:custGeom>
            <a:avLst/>
            <a:gdLst>
              <a:gd name="connsiteX0" fmla="*/ 0 w 800100"/>
              <a:gd name="connsiteY0" fmla="*/ 161925 h 161925"/>
              <a:gd name="connsiteX1" fmla="*/ 381000 w 800100"/>
              <a:gd name="connsiteY1" fmla="*/ 28575 h 161925"/>
              <a:gd name="connsiteX2" fmla="*/ 800100 w 800100"/>
              <a:gd name="connsiteY2" fmla="*/ 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100" h="161925">
                <a:moveTo>
                  <a:pt x="0" y="161925"/>
                </a:moveTo>
                <a:cubicBezTo>
                  <a:pt x="123825" y="108743"/>
                  <a:pt x="247650" y="55562"/>
                  <a:pt x="381000" y="28575"/>
                </a:cubicBezTo>
                <a:cubicBezTo>
                  <a:pt x="514350" y="1588"/>
                  <a:pt x="657225" y="794"/>
                  <a:pt x="80010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514600" y="2428875"/>
            <a:ext cx="676275" cy="133639"/>
          </a:xfrm>
          <a:custGeom>
            <a:avLst/>
            <a:gdLst>
              <a:gd name="connsiteX0" fmla="*/ 0 w 676275"/>
              <a:gd name="connsiteY0" fmla="*/ 28575 h 133639"/>
              <a:gd name="connsiteX1" fmla="*/ 266700 w 676275"/>
              <a:gd name="connsiteY1" fmla="*/ 133350 h 133639"/>
              <a:gd name="connsiteX2" fmla="*/ 676275 w 676275"/>
              <a:gd name="connsiteY2" fmla="*/ 0 h 133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275" h="133639">
                <a:moveTo>
                  <a:pt x="0" y="28575"/>
                </a:moveTo>
                <a:cubicBezTo>
                  <a:pt x="76994" y="83344"/>
                  <a:pt x="153988" y="138113"/>
                  <a:pt x="266700" y="133350"/>
                </a:cubicBezTo>
                <a:cubicBezTo>
                  <a:pt x="379413" y="128588"/>
                  <a:pt x="527844" y="64294"/>
                  <a:pt x="676275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981700" y="2313681"/>
            <a:ext cx="676275" cy="191394"/>
          </a:xfrm>
          <a:custGeom>
            <a:avLst/>
            <a:gdLst>
              <a:gd name="connsiteX0" fmla="*/ 0 w 676275"/>
              <a:gd name="connsiteY0" fmla="*/ 191394 h 191394"/>
              <a:gd name="connsiteX1" fmla="*/ 409575 w 676275"/>
              <a:gd name="connsiteY1" fmla="*/ 19944 h 191394"/>
              <a:gd name="connsiteX2" fmla="*/ 676275 w 676275"/>
              <a:gd name="connsiteY2" fmla="*/ 10419 h 19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275" h="191394">
                <a:moveTo>
                  <a:pt x="0" y="191394"/>
                </a:moveTo>
                <a:cubicBezTo>
                  <a:pt x="148431" y="120750"/>
                  <a:pt x="296863" y="50106"/>
                  <a:pt x="409575" y="19944"/>
                </a:cubicBezTo>
                <a:cubicBezTo>
                  <a:pt x="522287" y="-10218"/>
                  <a:pt x="599281" y="100"/>
                  <a:pt x="676275" y="10419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sp>
        <p:nvSpPr>
          <p:cNvPr id="24" name="文本框 38"/>
          <p:cNvSpPr txBox="1"/>
          <p:nvPr/>
        </p:nvSpPr>
        <p:spPr>
          <a:xfrm rot="21161249">
            <a:off x="3364503" y="1575658"/>
            <a:ext cx="2386744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THANKS</a:t>
            </a:r>
            <a:endParaRPr lang="zh-CN" altLang="en-US" sz="40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 rot="21168504">
            <a:off x="4052641" y="2999476"/>
            <a:ext cx="11085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问藏书房" pitchFamily="2" charset="-122"/>
                <a:ea typeface="问藏书房" pitchFamily="2" charset="-122"/>
              </a:rPr>
              <a:t>@51PPT</a:t>
            </a:r>
            <a:r>
              <a:rPr lang="zh-CN" altLang="en-US" sz="1200" dirty="0">
                <a:latin typeface="问藏书房" pitchFamily="2" charset="-122"/>
                <a:ea typeface="问藏书房" pitchFamily="2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40667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20381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sp>
        <p:nvSpPr>
          <p:cNvPr id="9" name="文本框 38"/>
          <p:cNvSpPr txBox="1"/>
          <p:nvPr/>
        </p:nvSpPr>
        <p:spPr>
          <a:xfrm rot="21161249">
            <a:off x="3616589" y="1267882"/>
            <a:ext cx="1882568" cy="130035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教学设计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50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276"/>
          <p:cNvSpPr>
            <a:spLocks/>
          </p:cNvSpPr>
          <p:nvPr/>
        </p:nvSpPr>
        <p:spPr bwMode="auto">
          <a:xfrm>
            <a:off x="4435559" y="2012841"/>
            <a:ext cx="218445" cy="388381"/>
          </a:xfrm>
          <a:custGeom>
            <a:avLst/>
            <a:gdLst>
              <a:gd name="T0" fmla="*/ 3 w 25"/>
              <a:gd name="T1" fmla="*/ 33 h 41"/>
              <a:gd name="T2" fmla="*/ 25 w 25"/>
              <a:gd name="T3" fmla="*/ 2 h 41"/>
              <a:gd name="T4" fmla="*/ 22 w 25"/>
              <a:gd name="T5" fmla="*/ 1 h 41"/>
              <a:gd name="T6" fmla="*/ 16 w 25"/>
              <a:gd name="T7" fmla="*/ 38 h 41"/>
              <a:gd name="T8" fmla="*/ 18 w 25"/>
              <a:gd name="T9" fmla="*/ 39 h 41"/>
              <a:gd name="T10" fmla="*/ 25 w 25"/>
              <a:gd name="T11" fmla="*/ 3 h 41"/>
              <a:gd name="T12" fmla="*/ 22 w 25"/>
              <a:gd name="T13" fmla="*/ 2 h 41"/>
              <a:gd name="T14" fmla="*/ 2 w 25"/>
              <a:gd name="T15" fmla="*/ 31 h 41"/>
              <a:gd name="T16" fmla="*/ 3 w 25"/>
              <a:gd name="T17" fmla="*/ 3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1">
                <a:moveTo>
                  <a:pt x="3" y="33"/>
                </a:moveTo>
                <a:cubicBezTo>
                  <a:pt x="15" y="27"/>
                  <a:pt x="24" y="15"/>
                  <a:pt x="25" y="2"/>
                </a:cubicBezTo>
                <a:cubicBezTo>
                  <a:pt x="25" y="1"/>
                  <a:pt x="23" y="0"/>
                  <a:pt x="22" y="1"/>
                </a:cubicBezTo>
                <a:cubicBezTo>
                  <a:pt x="17" y="13"/>
                  <a:pt x="21" y="26"/>
                  <a:pt x="16" y="38"/>
                </a:cubicBezTo>
                <a:cubicBezTo>
                  <a:pt x="15" y="40"/>
                  <a:pt x="17" y="41"/>
                  <a:pt x="18" y="39"/>
                </a:cubicBezTo>
                <a:cubicBezTo>
                  <a:pt x="24" y="28"/>
                  <a:pt x="19" y="14"/>
                  <a:pt x="25" y="3"/>
                </a:cubicBezTo>
                <a:cubicBezTo>
                  <a:pt x="24" y="2"/>
                  <a:pt x="23" y="2"/>
                  <a:pt x="22" y="2"/>
                </a:cubicBezTo>
                <a:cubicBezTo>
                  <a:pt x="21" y="15"/>
                  <a:pt x="13" y="25"/>
                  <a:pt x="2" y="31"/>
                </a:cubicBezTo>
                <a:cubicBezTo>
                  <a:pt x="0" y="32"/>
                  <a:pt x="2" y="34"/>
                  <a:pt x="3" y="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277"/>
          <p:cNvSpPr>
            <a:spLocks/>
          </p:cNvSpPr>
          <p:nvPr/>
        </p:nvSpPr>
        <p:spPr bwMode="auto">
          <a:xfrm>
            <a:off x="3824655" y="2967933"/>
            <a:ext cx="247552" cy="322159"/>
          </a:xfrm>
          <a:custGeom>
            <a:avLst/>
            <a:gdLst>
              <a:gd name="T0" fmla="*/ 6 w 25"/>
              <a:gd name="T1" fmla="*/ 9 h 30"/>
              <a:gd name="T2" fmla="*/ 8 w 25"/>
              <a:gd name="T3" fmla="*/ 6 h 30"/>
              <a:gd name="T4" fmla="*/ 8 w 25"/>
              <a:gd name="T5" fmla="*/ 10 h 30"/>
              <a:gd name="T6" fmla="*/ 3 w 25"/>
              <a:gd name="T7" fmla="*/ 16 h 30"/>
              <a:gd name="T8" fmla="*/ 3 w 25"/>
              <a:gd name="T9" fmla="*/ 25 h 30"/>
              <a:gd name="T10" fmla="*/ 23 w 25"/>
              <a:gd name="T11" fmla="*/ 25 h 30"/>
              <a:gd name="T12" fmla="*/ 24 w 25"/>
              <a:gd name="T13" fmla="*/ 22 h 30"/>
              <a:gd name="T14" fmla="*/ 12 w 25"/>
              <a:gd name="T15" fmla="*/ 24 h 30"/>
              <a:gd name="T16" fmla="*/ 5 w 25"/>
              <a:gd name="T17" fmla="*/ 24 h 30"/>
              <a:gd name="T18" fmla="*/ 8 w 25"/>
              <a:gd name="T19" fmla="*/ 14 h 30"/>
              <a:gd name="T20" fmla="*/ 11 w 25"/>
              <a:gd name="T21" fmla="*/ 4 h 30"/>
              <a:gd name="T22" fmla="*/ 3 w 25"/>
              <a:gd name="T23" fmla="*/ 8 h 30"/>
              <a:gd name="T24" fmla="*/ 6 w 25"/>
              <a:gd name="T25" fmla="*/ 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0">
                <a:moveTo>
                  <a:pt x="6" y="9"/>
                </a:moveTo>
                <a:cubicBezTo>
                  <a:pt x="6" y="8"/>
                  <a:pt x="7" y="7"/>
                  <a:pt x="8" y="6"/>
                </a:cubicBezTo>
                <a:cubicBezTo>
                  <a:pt x="10" y="4"/>
                  <a:pt x="8" y="10"/>
                  <a:pt x="8" y="10"/>
                </a:cubicBezTo>
                <a:cubicBezTo>
                  <a:pt x="7" y="12"/>
                  <a:pt x="5" y="14"/>
                  <a:pt x="3" y="16"/>
                </a:cubicBezTo>
                <a:cubicBezTo>
                  <a:pt x="2" y="19"/>
                  <a:pt x="0" y="23"/>
                  <a:pt x="3" y="25"/>
                </a:cubicBezTo>
                <a:cubicBezTo>
                  <a:pt x="8" y="30"/>
                  <a:pt x="17" y="24"/>
                  <a:pt x="23" y="25"/>
                </a:cubicBezTo>
                <a:cubicBezTo>
                  <a:pt x="25" y="25"/>
                  <a:pt x="25" y="23"/>
                  <a:pt x="24" y="22"/>
                </a:cubicBezTo>
                <a:cubicBezTo>
                  <a:pt x="20" y="22"/>
                  <a:pt x="16" y="23"/>
                  <a:pt x="12" y="24"/>
                </a:cubicBezTo>
                <a:cubicBezTo>
                  <a:pt x="10" y="25"/>
                  <a:pt x="7" y="25"/>
                  <a:pt x="5" y="24"/>
                </a:cubicBezTo>
                <a:cubicBezTo>
                  <a:pt x="2" y="22"/>
                  <a:pt x="7" y="16"/>
                  <a:pt x="8" y="14"/>
                </a:cubicBezTo>
                <a:cubicBezTo>
                  <a:pt x="10" y="12"/>
                  <a:pt x="13" y="7"/>
                  <a:pt x="11" y="4"/>
                </a:cubicBezTo>
                <a:cubicBezTo>
                  <a:pt x="8" y="0"/>
                  <a:pt x="4" y="6"/>
                  <a:pt x="3" y="8"/>
                </a:cubicBezTo>
                <a:cubicBezTo>
                  <a:pt x="3" y="9"/>
                  <a:pt x="5" y="11"/>
                  <a:pt x="6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278"/>
          <p:cNvSpPr>
            <a:spLocks/>
          </p:cNvSpPr>
          <p:nvPr/>
        </p:nvSpPr>
        <p:spPr bwMode="auto">
          <a:xfrm>
            <a:off x="4069017" y="3478274"/>
            <a:ext cx="270280" cy="436428"/>
          </a:xfrm>
          <a:custGeom>
            <a:avLst/>
            <a:gdLst>
              <a:gd name="T0" fmla="*/ 3 w 31"/>
              <a:gd name="T1" fmla="*/ 13 h 46"/>
              <a:gd name="T2" fmla="*/ 8 w 31"/>
              <a:gd name="T3" fmla="*/ 20 h 46"/>
              <a:gd name="T4" fmla="*/ 8 w 31"/>
              <a:gd name="T5" fmla="*/ 22 h 46"/>
              <a:gd name="T6" fmla="*/ 22 w 31"/>
              <a:gd name="T7" fmla="*/ 37 h 46"/>
              <a:gd name="T8" fmla="*/ 3 w 31"/>
              <a:gd name="T9" fmla="*/ 43 h 46"/>
              <a:gd name="T10" fmla="*/ 4 w 31"/>
              <a:gd name="T11" fmla="*/ 45 h 46"/>
              <a:gd name="T12" fmla="*/ 27 w 31"/>
              <a:gd name="T13" fmla="*/ 35 h 46"/>
              <a:gd name="T14" fmla="*/ 9 w 31"/>
              <a:gd name="T15" fmla="*/ 20 h 46"/>
              <a:gd name="T16" fmla="*/ 9 w 31"/>
              <a:gd name="T17" fmla="*/ 22 h 46"/>
              <a:gd name="T18" fmla="*/ 2 w 31"/>
              <a:gd name="T19" fmla="*/ 11 h 46"/>
              <a:gd name="T20" fmla="*/ 3 w 31"/>
              <a:gd name="T21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46">
                <a:moveTo>
                  <a:pt x="3" y="13"/>
                </a:moveTo>
                <a:cubicBezTo>
                  <a:pt x="11" y="5"/>
                  <a:pt x="17" y="18"/>
                  <a:pt x="8" y="20"/>
                </a:cubicBezTo>
                <a:cubicBezTo>
                  <a:pt x="7" y="20"/>
                  <a:pt x="7" y="22"/>
                  <a:pt x="8" y="22"/>
                </a:cubicBezTo>
                <a:cubicBezTo>
                  <a:pt x="13" y="24"/>
                  <a:pt x="31" y="30"/>
                  <a:pt x="22" y="37"/>
                </a:cubicBezTo>
                <a:cubicBezTo>
                  <a:pt x="17" y="41"/>
                  <a:pt x="9" y="41"/>
                  <a:pt x="3" y="43"/>
                </a:cubicBezTo>
                <a:cubicBezTo>
                  <a:pt x="2" y="43"/>
                  <a:pt x="3" y="46"/>
                  <a:pt x="4" y="45"/>
                </a:cubicBezTo>
                <a:cubicBezTo>
                  <a:pt x="10" y="43"/>
                  <a:pt x="24" y="43"/>
                  <a:pt x="27" y="35"/>
                </a:cubicBezTo>
                <a:cubicBezTo>
                  <a:pt x="30" y="26"/>
                  <a:pt x="15" y="22"/>
                  <a:pt x="9" y="20"/>
                </a:cubicBezTo>
                <a:cubicBezTo>
                  <a:pt x="9" y="21"/>
                  <a:pt x="9" y="22"/>
                  <a:pt x="9" y="22"/>
                </a:cubicBezTo>
                <a:cubicBezTo>
                  <a:pt x="22" y="19"/>
                  <a:pt x="12" y="0"/>
                  <a:pt x="2" y="11"/>
                </a:cubicBezTo>
                <a:cubicBezTo>
                  <a:pt x="0" y="12"/>
                  <a:pt x="2" y="14"/>
                  <a:pt x="3" y="1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21"/>
          <p:cNvGrpSpPr/>
          <p:nvPr/>
        </p:nvGrpSpPr>
        <p:grpSpPr>
          <a:xfrm>
            <a:off x="970074" y="1618237"/>
            <a:ext cx="3291470" cy="2857013"/>
            <a:chOff x="1293431" y="2240868"/>
            <a:chExt cx="4388627" cy="3808175"/>
          </a:xfrm>
          <a:solidFill>
            <a:srgbClr val="191816"/>
          </a:solidFill>
        </p:grpSpPr>
        <p:sp>
          <p:nvSpPr>
            <p:cNvPr id="3" name="Freeform 1268"/>
            <p:cNvSpPr>
              <a:spLocks/>
            </p:cNvSpPr>
            <p:nvPr/>
          </p:nvSpPr>
          <p:spPr bwMode="auto">
            <a:xfrm>
              <a:off x="1293431" y="2766846"/>
              <a:ext cx="3559283" cy="3207480"/>
            </a:xfrm>
            <a:custGeom>
              <a:avLst/>
              <a:gdLst>
                <a:gd name="T0" fmla="*/ 4 w 305"/>
                <a:gd name="T1" fmla="*/ 237 h 239"/>
                <a:gd name="T2" fmla="*/ 4 w 305"/>
                <a:gd name="T3" fmla="*/ 210 h 239"/>
                <a:gd name="T4" fmla="*/ 3 w 305"/>
                <a:gd name="T5" fmla="*/ 177 h 239"/>
                <a:gd name="T6" fmla="*/ 4 w 305"/>
                <a:gd name="T7" fmla="*/ 142 h 239"/>
                <a:gd name="T8" fmla="*/ 5 w 305"/>
                <a:gd name="T9" fmla="*/ 110 h 239"/>
                <a:gd name="T10" fmla="*/ 69 w 305"/>
                <a:gd name="T11" fmla="*/ 13 h 239"/>
                <a:gd name="T12" fmla="*/ 166 w 305"/>
                <a:gd name="T13" fmla="*/ 6 h 239"/>
                <a:gd name="T14" fmla="*/ 233 w 305"/>
                <a:gd name="T15" fmla="*/ 5 h 239"/>
                <a:gd name="T16" fmla="*/ 303 w 305"/>
                <a:gd name="T17" fmla="*/ 8 h 239"/>
                <a:gd name="T18" fmla="*/ 303 w 305"/>
                <a:gd name="T19" fmla="*/ 5 h 239"/>
                <a:gd name="T20" fmla="*/ 233 w 305"/>
                <a:gd name="T21" fmla="*/ 2 h 239"/>
                <a:gd name="T22" fmla="*/ 161 w 305"/>
                <a:gd name="T23" fmla="*/ 3 h 239"/>
                <a:gd name="T24" fmla="*/ 63 w 305"/>
                <a:gd name="T25" fmla="*/ 12 h 239"/>
                <a:gd name="T26" fmla="*/ 4 w 305"/>
                <a:gd name="T27" fmla="*/ 90 h 239"/>
                <a:gd name="T28" fmla="*/ 3 w 305"/>
                <a:gd name="T29" fmla="*/ 125 h 239"/>
                <a:gd name="T30" fmla="*/ 1 w 305"/>
                <a:gd name="T31" fmla="*/ 161 h 239"/>
                <a:gd name="T32" fmla="*/ 1 w 305"/>
                <a:gd name="T33" fmla="*/ 200 h 239"/>
                <a:gd name="T34" fmla="*/ 2 w 305"/>
                <a:gd name="T35" fmla="*/ 237 h 239"/>
                <a:gd name="T36" fmla="*/ 4 w 305"/>
                <a:gd name="T37" fmla="*/ 23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5" h="239">
                  <a:moveTo>
                    <a:pt x="4" y="237"/>
                  </a:moveTo>
                  <a:cubicBezTo>
                    <a:pt x="6" y="228"/>
                    <a:pt x="6" y="219"/>
                    <a:pt x="4" y="210"/>
                  </a:cubicBezTo>
                  <a:cubicBezTo>
                    <a:pt x="3" y="199"/>
                    <a:pt x="3" y="188"/>
                    <a:pt x="3" y="177"/>
                  </a:cubicBezTo>
                  <a:cubicBezTo>
                    <a:pt x="3" y="166"/>
                    <a:pt x="3" y="154"/>
                    <a:pt x="4" y="142"/>
                  </a:cubicBezTo>
                  <a:cubicBezTo>
                    <a:pt x="4" y="131"/>
                    <a:pt x="6" y="121"/>
                    <a:pt x="5" y="110"/>
                  </a:cubicBezTo>
                  <a:cubicBezTo>
                    <a:pt x="4" y="68"/>
                    <a:pt x="29" y="26"/>
                    <a:pt x="69" y="13"/>
                  </a:cubicBezTo>
                  <a:cubicBezTo>
                    <a:pt x="100" y="2"/>
                    <a:pt x="134" y="5"/>
                    <a:pt x="166" y="6"/>
                  </a:cubicBezTo>
                  <a:cubicBezTo>
                    <a:pt x="189" y="6"/>
                    <a:pt x="211" y="5"/>
                    <a:pt x="233" y="5"/>
                  </a:cubicBezTo>
                  <a:cubicBezTo>
                    <a:pt x="256" y="5"/>
                    <a:pt x="280" y="9"/>
                    <a:pt x="303" y="8"/>
                  </a:cubicBezTo>
                  <a:cubicBezTo>
                    <a:pt x="305" y="8"/>
                    <a:pt x="305" y="5"/>
                    <a:pt x="303" y="5"/>
                  </a:cubicBezTo>
                  <a:cubicBezTo>
                    <a:pt x="280" y="6"/>
                    <a:pt x="256" y="3"/>
                    <a:pt x="233" y="2"/>
                  </a:cubicBezTo>
                  <a:cubicBezTo>
                    <a:pt x="209" y="2"/>
                    <a:pt x="185" y="4"/>
                    <a:pt x="161" y="3"/>
                  </a:cubicBezTo>
                  <a:cubicBezTo>
                    <a:pt x="129" y="3"/>
                    <a:pt x="95" y="0"/>
                    <a:pt x="63" y="12"/>
                  </a:cubicBezTo>
                  <a:cubicBezTo>
                    <a:pt x="29" y="24"/>
                    <a:pt x="11" y="56"/>
                    <a:pt x="4" y="90"/>
                  </a:cubicBezTo>
                  <a:cubicBezTo>
                    <a:pt x="2" y="102"/>
                    <a:pt x="4" y="114"/>
                    <a:pt x="3" y="125"/>
                  </a:cubicBezTo>
                  <a:cubicBezTo>
                    <a:pt x="2" y="138"/>
                    <a:pt x="1" y="149"/>
                    <a:pt x="1" y="161"/>
                  </a:cubicBezTo>
                  <a:cubicBezTo>
                    <a:pt x="1" y="174"/>
                    <a:pt x="0" y="187"/>
                    <a:pt x="1" y="200"/>
                  </a:cubicBezTo>
                  <a:cubicBezTo>
                    <a:pt x="2" y="213"/>
                    <a:pt x="5" y="224"/>
                    <a:pt x="2" y="237"/>
                  </a:cubicBezTo>
                  <a:cubicBezTo>
                    <a:pt x="1" y="238"/>
                    <a:pt x="4" y="239"/>
                    <a:pt x="4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1269"/>
            <p:cNvSpPr>
              <a:spLocks/>
            </p:cNvSpPr>
            <p:nvPr/>
          </p:nvSpPr>
          <p:spPr bwMode="auto">
            <a:xfrm>
              <a:off x="2107967" y="2240868"/>
              <a:ext cx="3574091" cy="3808175"/>
            </a:xfrm>
            <a:custGeom>
              <a:avLst/>
              <a:gdLst>
                <a:gd name="T0" fmla="*/ 237 w 306"/>
                <a:gd name="T1" fmla="*/ 43 h 284"/>
                <a:gd name="T2" fmla="*/ 239 w 306"/>
                <a:gd name="T3" fmla="*/ 22 h 284"/>
                <a:gd name="T4" fmla="*/ 239 w 306"/>
                <a:gd name="T5" fmla="*/ 3 h 284"/>
                <a:gd name="T6" fmla="*/ 262 w 306"/>
                <a:gd name="T7" fmla="*/ 21 h 284"/>
                <a:gd name="T8" fmla="*/ 284 w 306"/>
                <a:gd name="T9" fmla="*/ 40 h 284"/>
                <a:gd name="T10" fmla="*/ 299 w 306"/>
                <a:gd name="T11" fmla="*/ 64 h 284"/>
                <a:gd name="T12" fmla="*/ 280 w 306"/>
                <a:gd name="T13" fmla="*/ 85 h 284"/>
                <a:gd name="T14" fmla="*/ 258 w 306"/>
                <a:gd name="T15" fmla="*/ 105 h 284"/>
                <a:gd name="T16" fmla="*/ 241 w 306"/>
                <a:gd name="T17" fmla="*/ 123 h 284"/>
                <a:gd name="T18" fmla="*/ 243 w 306"/>
                <a:gd name="T19" fmla="*/ 124 h 284"/>
                <a:gd name="T20" fmla="*/ 239 w 306"/>
                <a:gd name="T21" fmla="*/ 96 h 284"/>
                <a:gd name="T22" fmla="*/ 238 w 306"/>
                <a:gd name="T23" fmla="*/ 95 h 284"/>
                <a:gd name="T24" fmla="*/ 208 w 306"/>
                <a:gd name="T25" fmla="*/ 96 h 284"/>
                <a:gd name="T26" fmla="*/ 180 w 306"/>
                <a:gd name="T27" fmla="*/ 100 h 284"/>
                <a:gd name="T28" fmla="*/ 146 w 306"/>
                <a:gd name="T29" fmla="*/ 101 h 284"/>
                <a:gd name="T30" fmla="*/ 116 w 306"/>
                <a:gd name="T31" fmla="*/ 101 h 284"/>
                <a:gd name="T32" fmla="*/ 42 w 306"/>
                <a:gd name="T33" fmla="*/ 102 h 284"/>
                <a:gd name="T34" fmla="*/ 3 w 306"/>
                <a:gd name="T35" fmla="*/ 161 h 284"/>
                <a:gd name="T36" fmla="*/ 4 w 306"/>
                <a:gd name="T37" fmla="*/ 220 h 284"/>
                <a:gd name="T38" fmla="*/ 3 w 306"/>
                <a:gd name="T39" fmla="*/ 249 h 284"/>
                <a:gd name="T40" fmla="*/ 0 w 306"/>
                <a:gd name="T41" fmla="*/ 282 h 284"/>
                <a:gd name="T42" fmla="*/ 2 w 306"/>
                <a:gd name="T43" fmla="*/ 283 h 284"/>
                <a:gd name="T44" fmla="*/ 4 w 306"/>
                <a:gd name="T45" fmla="*/ 283 h 284"/>
                <a:gd name="T46" fmla="*/ 3 w 306"/>
                <a:gd name="T47" fmla="*/ 280 h 284"/>
                <a:gd name="T48" fmla="*/ 5 w 306"/>
                <a:gd name="T49" fmla="*/ 257 h 284"/>
                <a:gd name="T50" fmla="*/ 6 w 306"/>
                <a:gd name="T51" fmla="*/ 227 h 284"/>
                <a:gd name="T52" fmla="*/ 5 w 306"/>
                <a:gd name="T53" fmla="*/ 168 h 284"/>
                <a:gd name="T54" fmla="*/ 22 w 306"/>
                <a:gd name="T55" fmla="*/ 115 h 284"/>
                <a:gd name="T56" fmla="*/ 60 w 306"/>
                <a:gd name="T57" fmla="*/ 102 h 284"/>
                <a:gd name="T58" fmla="*/ 96 w 306"/>
                <a:gd name="T59" fmla="*/ 103 h 284"/>
                <a:gd name="T60" fmla="*/ 142 w 306"/>
                <a:gd name="T61" fmla="*/ 103 h 284"/>
                <a:gd name="T62" fmla="*/ 172 w 306"/>
                <a:gd name="T63" fmla="*/ 104 h 284"/>
                <a:gd name="T64" fmla="*/ 200 w 306"/>
                <a:gd name="T65" fmla="*/ 99 h 284"/>
                <a:gd name="T66" fmla="*/ 231 w 306"/>
                <a:gd name="T67" fmla="*/ 98 h 284"/>
                <a:gd name="T68" fmla="*/ 239 w 306"/>
                <a:gd name="T69" fmla="*/ 109 h 284"/>
                <a:gd name="T70" fmla="*/ 241 w 306"/>
                <a:gd name="T71" fmla="*/ 124 h 284"/>
                <a:gd name="T72" fmla="*/ 243 w 306"/>
                <a:gd name="T73" fmla="*/ 125 h 284"/>
                <a:gd name="T74" fmla="*/ 260 w 306"/>
                <a:gd name="T75" fmla="*/ 107 h 284"/>
                <a:gd name="T76" fmla="*/ 282 w 306"/>
                <a:gd name="T77" fmla="*/ 86 h 284"/>
                <a:gd name="T78" fmla="*/ 304 w 306"/>
                <a:gd name="T79" fmla="*/ 57 h 284"/>
                <a:gd name="T80" fmla="*/ 297 w 306"/>
                <a:gd name="T81" fmla="*/ 47 h 284"/>
                <a:gd name="T82" fmla="*/ 275 w 306"/>
                <a:gd name="T83" fmla="*/ 29 h 284"/>
                <a:gd name="T84" fmla="*/ 254 w 306"/>
                <a:gd name="T85" fmla="*/ 10 h 284"/>
                <a:gd name="T86" fmla="*/ 237 w 306"/>
                <a:gd name="T87" fmla="*/ 0 h 284"/>
                <a:gd name="T88" fmla="*/ 235 w 306"/>
                <a:gd name="T89" fmla="*/ 1 h 284"/>
                <a:gd name="T90" fmla="*/ 235 w 306"/>
                <a:gd name="T91" fmla="*/ 13 h 284"/>
                <a:gd name="T92" fmla="*/ 235 w 306"/>
                <a:gd name="T93" fmla="*/ 42 h 284"/>
                <a:gd name="T94" fmla="*/ 237 w 306"/>
                <a:gd name="T95" fmla="*/ 4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6" h="284">
                  <a:moveTo>
                    <a:pt x="237" y="43"/>
                  </a:moveTo>
                  <a:cubicBezTo>
                    <a:pt x="238" y="36"/>
                    <a:pt x="239" y="29"/>
                    <a:pt x="239" y="22"/>
                  </a:cubicBezTo>
                  <a:cubicBezTo>
                    <a:pt x="239" y="19"/>
                    <a:pt x="235" y="2"/>
                    <a:pt x="239" y="3"/>
                  </a:cubicBezTo>
                  <a:cubicBezTo>
                    <a:pt x="246" y="4"/>
                    <a:pt x="256" y="16"/>
                    <a:pt x="262" y="21"/>
                  </a:cubicBezTo>
                  <a:cubicBezTo>
                    <a:pt x="269" y="28"/>
                    <a:pt x="277" y="34"/>
                    <a:pt x="284" y="40"/>
                  </a:cubicBezTo>
                  <a:cubicBezTo>
                    <a:pt x="291" y="47"/>
                    <a:pt x="306" y="52"/>
                    <a:pt x="299" y="64"/>
                  </a:cubicBezTo>
                  <a:cubicBezTo>
                    <a:pt x="294" y="72"/>
                    <a:pt x="286" y="78"/>
                    <a:pt x="280" y="85"/>
                  </a:cubicBezTo>
                  <a:cubicBezTo>
                    <a:pt x="273" y="92"/>
                    <a:pt x="265" y="98"/>
                    <a:pt x="258" y="105"/>
                  </a:cubicBezTo>
                  <a:cubicBezTo>
                    <a:pt x="252" y="111"/>
                    <a:pt x="247" y="118"/>
                    <a:pt x="241" y="123"/>
                  </a:cubicBezTo>
                  <a:cubicBezTo>
                    <a:pt x="242" y="124"/>
                    <a:pt x="242" y="124"/>
                    <a:pt x="243" y="124"/>
                  </a:cubicBezTo>
                  <a:cubicBezTo>
                    <a:pt x="243" y="115"/>
                    <a:pt x="241" y="105"/>
                    <a:pt x="239" y="96"/>
                  </a:cubicBezTo>
                  <a:cubicBezTo>
                    <a:pt x="239" y="95"/>
                    <a:pt x="238" y="95"/>
                    <a:pt x="238" y="95"/>
                  </a:cubicBezTo>
                  <a:cubicBezTo>
                    <a:pt x="228" y="95"/>
                    <a:pt x="218" y="95"/>
                    <a:pt x="208" y="96"/>
                  </a:cubicBezTo>
                  <a:cubicBezTo>
                    <a:pt x="198" y="96"/>
                    <a:pt x="189" y="99"/>
                    <a:pt x="180" y="100"/>
                  </a:cubicBezTo>
                  <a:cubicBezTo>
                    <a:pt x="168" y="102"/>
                    <a:pt x="157" y="101"/>
                    <a:pt x="146" y="101"/>
                  </a:cubicBezTo>
                  <a:cubicBezTo>
                    <a:pt x="136" y="100"/>
                    <a:pt x="126" y="101"/>
                    <a:pt x="116" y="101"/>
                  </a:cubicBezTo>
                  <a:cubicBezTo>
                    <a:pt x="91" y="101"/>
                    <a:pt x="66" y="96"/>
                    <a:pt x="42" y="102"/>
                  </a:cubicBezTo>
                  <a:cubicBezTo>
                    <a:pt x="13" y="109"/>
                    <a:pt x="5" y="135"/>
                    <a:pt x="3" y="161"/>
                  </a:cubicBezTo>
                  <a:cubicBezTo>
                    <a:pt x="1" y="181"/>
                    <a:pt x="3" y="200"/>
                    <a:pt x="4" y="220"/>
                  </a:cubicBezTo>
                  <a:cubicBezTo>
                    <a:pt x="4" y="230"/>
                    <a:pt x="3" y="240"/>
                    <a:pt x="3" y="249"/>
                  </a:cubicBezTo>
                  <a:cubicBezTo>
                    <a:pt x="2" y="260"/>
                    <a:pt x="0" y="271"/>
                    <a:pt x="0" y="282"/>
                  </a:cubicBezTo>
                  <a:cubicBezTo>
                    <a:pt x="1" y="283"/>
                    <a:pt x="1" y="284"/>
                    <a:pt x="2" y="283"/>
                  </a:cubicBezTo>
                  <a:cubicBezTo>
                    <a:pt x="3" y="283"/>
                    <a:pt x="3" y="283"/>
                    <a:pt x="4" y="283"/>
                  </a:cubicBezTo>
                  <a:cubicBezTo>
                    <a:pt x="5" y="282"/>
                    <a:pt x="5" y="280"/>
                    <a:pt x="3" y="280"/>
                  </a:cubicBezTo>
                  <a:cubicBezTo>
                    <a:pt x="3" y="280"/>
                    <a:pt x="4" y="259"/>
                    <a:pt x="5" y="257"/>
                  </a:cubicBezTo>
                  <a:cubicBezTo>
                    <a:pt x="6" y="247"/>
                    <a:pt x="6" y="237"/>
                    <a:pt x="6" y="227"/>
                  </a:cubicBezTo>
                  <a:cubicBezTo>
                    <a:pt x="7" y="208"/>
                    <a:pt x="4" y="188"/>
                    <a:pt x="5" y="168"/>
                  </a:cubicBezTo>
                  <a:cubicBezTo>
                    <a:pt x="5" y="150"/>
                    <a:pt x="8" y="129"/>
                    <a:pt x="22" y="115"/>
                  </a:cubicBezTo>
                  <a:cubicBezTo>
                    <a:pt x="32" y="105"/>
                    <a:pt x="47" y="102"/>
                    <a:pt x="60" y="102"/>
                  </a:cubicBezTo>
                  <a:cubicBezTo>
                    <a:pt x="72" y="101"/>
                    <a:pt x="85" y="102"/>
                    <a:pt x="96" y="103"/>
                  </a:cubicBezTo>
                  <a:cubicBezTo>
                    <a:pt x="112" y="104"/>
                    <a:pt x="127" y="104"/>
                    <a:pt x="142" y="103"/>
                  </a:cubicBezTo>
                  <a:cubicBezTo>
                    <a:pt x="152" y="103"/>
                    <a:pt x="162" y="104"/>
                    <a:pt x="172" y="104"/>
                  </a:cubicBezTo>
                  <a:cubicBezTo>
                    <a:pt x="182" y="103"/>
                    <a:pt x="191" y="101"/>
                    <a:pt x="200" y="99"/>
                  </a:cubicBezTo>
                  <a:cubicBezTo>
                    <a:pt x="211" y="97"/>
                    <a:pt x="221" y="100"/>
                    <a:pt x="231" y="98"/>
                  </a:cubicBezTo>
                  <a:cubicBezTo>
                    <a:pt x="239" y="97"/>
                    <a:pt x="238" y="103"/>
                    <a:pt x="239" y="109"/>
                  </a:cubicBezTo>
                  <a:cubicBezTo>
                    <a:pt x="240" y="114"/>
                    <a:pt x="241" y="119"/>
                    <a:pt x="241" y="124"/>
                  </a:cubicBezTo>
                  <a:cubicBezTo>
                    <a:pt x="241" y="125"/>
                    <a:pt x="242" y="126"/>
                    <a:pt x="243" y="125"/>
                  </a:cubicBezTo>
                  <a:cubicBezTo>
                    <a:pt x="249" y="120"/>
                    <a:pt x="254" y="113"/>
                    <a:pt x="260" y="107"/>
                  </a:cubicBezTo>
                  <a:cubicBezTo>
                    <a:pt x="267" y="100"/>
                    <a:pt x="274" y="93"/>
                    <a:pt x="282" y="86"/>
                  </a:cubicBezTo>
                  <a:cubicBezTo>
                    <a:pt x="287" y="81"/>
                    <a:pt x="306" y="67"/>
                    <a:pt x="304" y="57"/>
                  </a:cubicBezTo>
                  <a:cubicBezTo>
                    <a:pt x="303" y="52"/>
                    <a:pt x="301" y="49"/>
                    <a:pt x="297" y="47"/>
                  </a:cubicBezTo>
                  <a:cubicBezTo>
                    <a:pt x="289" y="41"/>
                    <a:pt x="282" y="35"/>
                    <a:pt x="275" y="29"/>
                  </a:cubicBezTo>
                  <a:cubicBezTo>
                    <a:pt x="268" y="22"/>
                    <a:pt x="261" y="17"/>
                    <a:pt x="254" y="10"/>
                  </a:cubicBezTo>
                  <a:cubicBezTo>
                    <a:pt x="249" y="6"/>
                    <a:pt x="244" y="1"/>
                    <a:pt x="237" y="0"/>
                  </a:cubicBezTo>
                  <a:cubicBezTo>
                    <a:pt x="236" y="0"/>
                    <a:pt x="236" y="0"/>
                    <a:pt x="235" y="1"/>
                  </a:cubicBezTo>
                  <a:cubicBezTo>
                    <a:pt x="234" y="5"/>
                    <a:pt x="235" y="9"/>
                    <a:pt x="235" y="13"/>
                  </a:cubicBezTo>
                  <a:cubicBezTo>
                    <a:pt x="237" y="23"/>
                    <a:pt x="237" y="32"/>
                    <a:pt x="235" y="42"/>
                  </a:cubicBezTo>
                  <a:cubicBezTo>
                    <a:pt x="234" y="44"/>
                    <a:pt x="237" y="44"/>
                    <a:pt x="23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270"/>
            <p:cNvSpPr>
              <a:spLocks/>
            </p:cNvSpPr>
            <p:nvPr/>
          </p:nvSpPr>
          <p:spPr bwMode="auto">
            <a:xfrm>
              <a:off x="2799089" y="3615547"/>
              <a:ext cx="2043748" cy="2396133"/>
            </a:xfrm>
            <a:custGeom>
              <a:avLst/>
              <a:gdLst>
                <a:gd name="T0" fmla="*/ 12 w 175"/>
                <a:gd name="T1" fmla="*/ 179 h 180"/>
                <a:gd name="T2" fmla="*/ 27 w 175"/>
                <a:gd name="T3" fmla="*/ 66 h 180"/>
                <a:gd name="T4" fmla="*/ 78 w 175"/>
                <a:gd name="T5" fmla="*/ 49 h 180"/>
                <a:gd name="T6" fmla="*/ 92 w 175"/>
                <a:gd name="T7" fmla="*/ 48 h 180"/>
                <a:gd name="T8" fmla="*/ 93 w 175"/>
                <a:gd name="T9" fmla="*/ 62 h 180"/>
                <a:gd name="T10" fmla="*/ 79 w 175"/>
                <a:gd name="T11" fmla="*/ 88 h 180"/>
                <a:gd name="T12" fmla="*/ 80 w 175"/>
                <a:gd name="T13" fmla="*/ 90 h 180"/>
                <a:gd name="T14" fmla="*/ 93 w 175"/>
                <a:gd name="T15" fmla="*/ 86 h 180"/>
                <a:gd name="T16" fmla="*/ 121 w 175"/>
                <a:gd name="T17" fmla="*/ 72 h 180"/>
                <a:gd name="T18" fmla="*/ 156 w 175"/>
                <a:gd name="T19" fmla="*/ 57 h 180"/>
                <a:gd name="T20" fmla="*/ 174 w 175"/>
                <a:gd name="T21" fmla="*/ 49 h 180"/>
                <a:gd name="T22" fmla="*/ 174 w 175"/>
                <a:gd name="T23" fmla="*/ 47 h 180"/>
                <a:gd name="T24" fmla="*/ 155 w 175"/>
                <a:gd name="T25" fmla="*/ 30 h 180"/>
                <a:gd name="T26" fmla="*/ 122 w 175"/>
                <a:gd name="T27" fmla="*/ 1 h 180"/>
                <a:gd name="T28" fmla="*/ 121 w 175"/>
                <a:gd name="T29" fmla="*/ 3 h 180"/>
                <a:gd name="T30" fmla="*/ 164 w 175"/>
                <a:gd name="T31" fmla="*/ 40 h 180"/>
                <a:gd name="T32" fmla="*/ 167 w 175"/>
                <a:gd name="T33" fmla="*/ 50 h 180"/>
                <a:gd name="T34" fmla="*/ 155 w 175"/>
                <a:gd name="T35" fmla="*/ 55 h 180"/>
                <a:gd name="T36" fmla="*/ 130 w 175"/>
                <a:gd name="T37" fmla="*/ 65 h 180"/>
                <a:gd name="T38" fmla="*/ 105 w 175"/>
                <a:gd name="T39" fmla="*/ 76 h 180"/>
                <a:gd name="T40" fmla="*/ 86 w 175"/>
                <a:gd name="T41" fmla="*/ 87 h 180"/>
                <a:gd name="T42" fmla="*/ 87 w 175"/>
                <a:gd name="T43" fmla="*/ 78 h 180"/>
                <a:gd name="T44" fmla="*/ 94 w 175"/>
                <a:gd name="T45" fmla="*/ 67 h 180"/>
                <a:gd name="T46" fmla="*/ 100 w 175"/>
                <a:gd name="T47" fmla="*/ 47 h 180"/>
                <a:gd name="T48" fmla="*/ 99 w 175"/>
                <a:gd name="T49" fmla="*/ 46 h 180"/>
                <a:gd name="T50" fmla="*/ 83 w 175"/>
                <a:gd name="T51" fmla="*/ 46 h 180"/>
                <a:gd name="T52" fmla="*/ 54 w 175"/>
                <a:gd name="T53" fmla="*/ 49 h 180"/>
                <a:gd name="T54" fmla="*/ 19 w 175"/>
                <a:gd name="T55" fmla="*/ 72 h 180"/>
                <a:gd name="T56" fmla="*/ 9 w 175"/>
                <a:gd name="T57" fmla="*/ 117 h 180"/>
                <a:gd name="T58" fmla="*/ 10 w 175"/>
                <a:gd name="T59" fmla="*/ 179 h 180"/>
                <a:gd name="T60" fmla="*/ 12 w 175"/>
                <a:gd name="T61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5" h="180">
                  <a:moveTo>
                    <a:pt x="12" y="179"/>
                  </a:moveTo>
                  <a:cubicBezTo>
                    <a:pt x="16" y="142"/>
                    <a:pt x="0" y="97"/>
                    <a:pt x="27" y="66"/>
                  </a:cubicBezTo>
                  <a:cubicBezTo>
                    <a:pt x="41" y="50"/>
                    <a:pt x="59" y="52"/>
                    <a:pt x="78" y="49"/>
                  </a:cubicBezTo>
                  <a:cubicBezTo>
                    <a:pt x="83" y="49"/>
                    <a:pt x="87" y="48"/>
                    <a:pt x="92" y="48"/>
                  </a:cubicBezTo>
                  <a:cubicBezTo>
                    <a:pt x="101" y="47"/>
                    <a:pt x="95" y="58"/>
                    <a:pt x="93" y="62"/>
                  </a:cubicBezTo>
                  <a:cubicBezTo>
                    <a:pt x="89" y="71"/>
                    <a:pt x="83" y="79"/>
                    <a:pt x="79" y="88"/>
                  </a:cubicBezTo>
                  <a:cubicBezTo>
                    <a:pt x="79" y="88"/>
                    <a:pt x="79" y="90"/>
                    <a:pt x="80" y="90"/>
                  </a:cubicBezTo>
                  <a:cubicBezTo>
                    <a:pt x="85" y="91"/>
                    <a:pt x="89" y="89"/>
                    <a:pt x="93" y="86"/>
                  </a:cubicBezTo>
                  <a:cubicBezTo>
                    <a:pt x="103" y="81"/>
                    <a:pt x="111" y="76"/>
                    <a:pt x="121" y="72"/>
                  </a:cubicBezTo>
                  <a:cubicBezTo>
                    <a:pt x="132" y="67"/>
                    <a:pt x="144" y="62"/>
                    <a:pt x="156" y="57"/>
                  </a:cubicBezTo>
                  <a:cubicBezTo>
                    <a:pt x="162" y="55"/>
                    <a:pt x="169" y="53"/>
                    <a:pt x="174" y="49"/>
                  </a:cubicBezTo>
                  <a:cubicBezTo>
                    <a:pt x="174" y="48"/>
                    <a:pt x="175" y="47"/>
                    <a:pt x="174" y="47"/>
                  </a:cubicBezTo>
                  <a:cubicBezTo>
                    <a:pt x="169" y="40"/>
                    <a:pt x="162" y="35"/>
                    <a:pt x="155" y="30"/>
                  </a:cubicBezTo>
                  <a:cubicBezTo>
                    <a:pt x="143" y="21"/>
                    <a:pt x="133" y="10"/>
                    <a:pt x="122" y="1"/>
                  </a:cubicBezTo>
                  <a:cubicBezTo>
                    <a:pt x="121" y="0"/>
                    <a:pt x="119" y="2"/>
                    <a:pt x="121" y="3"/>
                  </a:cubicBezTo>
                  <a:cubicBezTo>
                    <a:pt x="135" y="15"/>
                    <a:pt x="149" y="28"/>
                    <a:pt x="164" y="40"/>
                  </a:cubicBezTo>
                  <a:cubicBezTo>
                    <a:pt x="167" y="42"/>
                    <a:pt x="173" y="47"/>
                    <a:pt x="167" y="50"/>
                  </a:cubicBezTo>
                  <a:cubicBezTo>
                    <a:pt x="164" y="52"/>
                    <a:pt x="159" y="54"/>
                    <a:pt x="155" y="55"/>
                  </a:cubicBezTo>
                  <a:cubicBezTo>
                    <a:pt x="147" y="58"/>
                    <a:pt x="139" y="62"/>
                    <a:pt x="130" y="65"/>
                  </a:cubicBezTo>
                  <a:cubicBezTo>
                    <a:pt x="122" y="69"/>
                    <a:pt x="114" y="72"/>
                    <a:pt x="105" y="76"/>
                  </a:cubicBezTo>
                  <a:cubicBezTo>
                    <a:pt x="99" y="80"/>
                    <a:pt x="93" y="85"/>
                    <a:pt x="86" y="87"/>
                  </a:cubicBezTo>
                  <a:cubicBezTo>
                    <a:pt x="79" y="89"/>
                    <a:pt x="87" y="79"/>
                    <a:pt x="87" y="78"/>
                  </a:cubicBezTo>
                  <a:cubicBezTo>
                    <a:pt x="90" y="74"/>
                    <a:pt x="92" y="70"/>
                    <a:pt x="94" y="67"/>
                  </a:cubicBezTo>
                  <a:cubicBezTo>
                    <a:pt x="97" y="60"/>
                    <a:pt x="99" y="54"/>
                    <a:pt x="100" y="47"/>
                  </a:cubicBezTo>
                  <a:cubicBezTo>
                    <a:pt x="100" y="47"/>
                    <a:pt x="99" y="46"/>
                    <a:pt x="99" y="46"/>
                  </a:cubicBezTo>
                  <a:cubicBezTo>
                    <a:pt x="93" y="44"/>
                    <a:pt x="88" y="45"/>
                    <a:pt x="83" y="46"/>
                  </a:cubicBezTo>
                  <a:cubicBezTo>
                    <a:pt x="73" y="47"/>
                    <a:pt x="64" y="47"/>
                    <a:pt x="54" y="49"/>
                  </a:cubicBezTo>
                  <a:cubicBezTo>
                    <a:pt x="40" y="51"/>
                    <a:pt x="28" y="60"/>
                    <a:pt x="19" y="72"/>
                  </a:cubicBezTo>
                  <a:cubicBezTo>
                    <a:pt x="9" y="85"/>
                    <a:pt x="8" y="101"/>
                    <a:pt x="9" y="117"/>
                  </a:cubicBezTo>
                  <a:cubicBezTo>
                    <a:pt x="10" y="138"/>
                    <a:pt x="12" y="158"/>
                    <a:pt x="10" y="179"/>
                  </a:cubicBezTo>
                  <a:cubicBezTo>
                    <a:pt x="9" y="180"/>
                    <a:pt x="12" y="180"/>
                    <a:pt x="12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271"/>
            <p:cNvSpPr>
              <a:spLocks/>
            </p:cNvSpPr>
            <p:nvPr/>
          </p:nvSpPr>
          <p:spPr bwMode="auto">
            <a:xfrm>
              <a:off x="3613628" y="4458646"/>
              <a:ext cx="1382242" cy="1526354"/>
            </a:xfrm>
            <a:custGeom>
              <a:avLst/>
              <a:gdLst>
                <a:gd name="T0" fmla="*/ 5 w 126"/>
                <a:gd name="T1" fmla="*/ 119 h 121"/>
                <a:gd name="T2" fmla="*/ 15 w 126"/>
                <a:gd name="T3" fmla="*/ 72 h 121"/>
                <a:gd name="T4" fmla="*/ 35 w 126"/>
                <a:gd name="T5" fmla="*/ 63 h 121"/>
                <a:gd name="T6" fmla="*/ 48 w 126"/>
                <a:gd name="T7" fmla="*/ 62 h 121"/>
                <a:gd name="T8" fmla="*/ 53 w 126"/>
                <a:gd name="T9" fmla="*/ 72 h 121"/>
                <a:gd name="T10" fmla="*/ 58 w 126"/>
                <a:gd name="T11" fmla="*/ 87 h 121"/>
                <a:gd name="T12" fmla="*/ 75 w 126"/>
                <a:gd name="T13" fmla="*/ 79 h 121"/>
                <a:gd name="T14" fmla="*/ 109 w 126"/>
                <a:gd name="T15" fmla="*/ 53 h 121"/>
                <a:gd name="T16" fmla="*/ 124 w 126"/>
                <a:gd name="T17" fmla="*/ 40 h 121"/>
                <a:gd name="T18" fmla="*/ 111 w 126"/>
                <a:gd name="T19" fmla="*/ 23 h 121"/>
                <a:gd name="T20" fmla="*/ 78 w 126"/>
                <a:gd name="T21" fmla="*/ 1 h 121"/>
                <a:gd name="T22" fmla="*/ 77 w 126"/>
                <a:gd name="T23" fmla="*/ 3 h 121"/>
                <a:gd name="T24" fmla="*/ 105 w 126"/>
                <a:gd name="T25" fmla="*/ 22 h 121"/>
                <a:gd name="T26" fmla="*/ 120 w 126"/>
                <a:gd name="T27" fmla="*/ 35 h 121"/>
                <a:gd name="T28" fmla="*/ 107 w 126"/>
                <a:gd name="T29" fmla="*/ 51 h 121"/>
                <a:gd name="T30" fmla="*/ 78 w 126"/>
                <a:gd name="T31" fmla="*/ 73 h 121"/>
                <a:gd name="T32" fmla="*/ 65 w 126"/>
                <a:gd name="T33" fmla="*/ 83 h 121"/>
                <a:gd name="T34" fmla="*/ 57 w 126"/>
                <a:gd name="T35" fmla="*/ 67 h 121"/>
                <a:gd name="T36" fmla="*/ 25 w 126"/>
                <a:gd name="T37" fmla="*/ 64 h 121"/>
                <a:gd name="T38" fmla="*/ 4 w 126"/>
                <a:gd name="T39" fmla="*/ 81 h 121"/>
                <a:gd name="T40" fmla="*/ 2 w 126"/>
                <a:gd name="T41" fmla="*/ 119 h 121"/>
                <a:gd name="T42" fmla="*/ 5 w 126"/>
                <a:gd name="T43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6" h="121">
                  <a:moveTo>
                    <a:pt x="5" y="119"/>
                  </a:moveTo>
                  <a:cubicBezTo>
                    <a:pt x="5" y="103"/>
                    <a:pt x="1" y="83"/>
                    <a:pt x="15" y="72"/>
                  </a:cubicBezTo>
                  <a:cubicBezTo>
                    <a:pt x="21" y="67"/>
                    <a:pt x="28" y="65"/>
                    <a:pt x="35" y="63"/>
                  </a:cubicBezTo>
                  <a:cubicBezTo>
                    <a:pt x="39" y="62"/>
                    <a:pt x="43" y="62"/>
                    <a:pt x="48" y="62"/>
                  </a:cubicBezTo>
                  <a:cubicBezTo>
                    <a:pt x="58" y="61"/>
                    <a:pt x="54" y="68"/>
                    <a:pt x="53" y="72"/>
                  </a:cubicBezTo>
                  <a:cubicBezTo>
                    <a:pt x="52" y="77"/>
                    <a:pt x="53" y="85"/>
                    <a:pt x="58" y="87"/>
                  </a:cubicBezTo>
                  <a:cubicBezTo>
                    <a:pt x="64" y="88"/>
                    <a:pt x="71" y="82"/>
                    <a:pt x="75" y="79"/>
                  </a:cubicBezTo>
                  <a:cubicBezTo>
                    <a:pt x="86" y="70"/>
                    <a:pt x="96" y="59"/>
                    <a:pt x="109" y="53"/>
                  </a:cubicBezTo>
                  <a:cubicBezTo>
                    <a:pt x="113" y="51"/>
                    <a:pt x="124" y="47"/>
                    <a:pt x="124" y="40"/>
                  </a:cubicBezTo>
                  <a:cubicBezTo>
                    <a:pt x="124" y="32"/>
                    <a:pt x="116" y="27"/>
                    <a:pt x="111" y="23"/>
                  </a:cubicBezTo>
                  <a:cubicBezTo>
                    <a:pt x="100" y="15"/>
                    <a:pt x="89" y="7"/>
                    <a:pt x="78" y="1"/>
                  </a:cubicBezTo>
                  <a:cubicBezTo>
                    <a:pt x="77" y="0"/>
                    <a:pt x="75" y="2"/>
                    <a:pt x="77" y="3"/>
                  </a:cubicBezTo>
                  <a:cubicBezTo>
                    <a:pt x="87" y="8"/>
                    <a:pt x="96" y="15"/>
                    <a:pt x="105" y="22"/>
                  </a:cubicBezTo>
                  <a:cubicBezTo>
                    <a:pt x="111" y="25"/>
                    <a:pt x="116" y="30"/>
                    <a:pt x="120" y="35"/>
                  </a:cubicBezTo>
                  <a:cubicBezTo>
                    <a:pt x="126" y="43"/>
                    <a:pt x="112" y="48"/>
                    <a:pt x="107" y="51"/>
                  </a:cubicBezTo>
                  <a:cubicBezTo>
                    <a:pt x="96" y="56"/>
                    <a:pt x="88" y="64"/>
                    <a:pt x="78" y="73"/>
                  </a:cubicBezTo>
                  <a:cubicBezTo>
                    <a:pt x="74" y="76"/>
                    <a:pt x="70" y="80"/>
                    <a:pt x="65" y="83"/>
                  </a:cubicBezTo>
                  <a:cubicBezTo>
                    <a:pt x="55" y="89"/>
                    <a:pt x="56" y="73"/>
                    <a:pt x="57" y="67"/>
                  </a:cubicBezTo>
                  <a:cubicBezTo>
                    <a:pt x="60" y="52"/>
                    <a:pt x="31" y="61"/>
                    <a:pt x="25" y="64"/>
                  </a:cubicBezTo>
                  <a:cubicBezTo>
                    <a:pt x="17" y="67"/>
                    <a:pt x="8" y="72"/>
                    <a:pt x="4" y="81"/>
                  </a:cubicBezTo>
                  <a:cubicBezTo>
                    <a:pt x="0" y="93"/>
                    <a:pt x="2" y="107"/>
                    <a:pt x="2" y="119"/>
                  </a:cubicBezTo>
                  <a:cubicBezTo>
                    <a:pt x="2" y="121"/>
                    <a:pt x="5" y="121"/>
                    <a:pt x="5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272"/>
            <p:cNvSpPr>
              <a:spLocks/>
            </p:cNvSpPr>
            <p:nvPr/>
          </p:nvSpPr>
          <p:spPr bwMode="auto">
            <a:xfrm>
              <a:off x="1352670" y="5910284"/>
              <a:ext cx="2354755" cy="122750"/>
            </a:xfrm>
            <a:custGeom>
              <a:avLst/>
              <a:gdLst>
                <a:gd name="T0" fmla="*/ 2 w 202"/>
                <a:gd name="T1" fmla="*/ 7 h 10"/>
                <a:gd name="T2" fmla="*/ 46 w 202"/>
                <a:gd name="T3" fmla="*/ 8 h 10"/>
                <a:gd name="T4" fmla="*/ 97 w 202"/>
                <a:gd name="T5" fmla="*/ 7 h 10"/>
                <a:gd name="T6" fmla="*/ 200 w 202"/>
                <a:gd name="T7" fmla="*/ 2 h 10"/>
                <a:gd name="T8" fmla="*/ 200 w 202"/>
                <a:gd name="T9" fmla="*/ 0 h 10"/>
                <a:gd name="T10" fmla="*/ 101 w 202"/>
                <a:gd name="T11" fmla="*/ 5 h 10"/>
                <a:gd name="T12" fmla="*/ 54 w 202"/>
                <a:gd name="T13" fmla="*/ 5 h 10"/>
                <a:gd name="T14" fmla="*/ 3 w 202"/>
                <a:gd name="T15" fmla="*/ 5 h 10"/>
                <a:gd name="T16" fmla="*/ 2 w 202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10">
                  <a:moveTo>
                    <a:pt x="2" y="7"/>
                  </a:moveTo>
                  <a:cubicBezTo>
                    <a:pt x="17" y="10"/>
                    <a:pt x="31" y="8"/>
                    <a:pt x="46" y="8"/>
                  </a:cubicBezTo>
                  <a:cubicBezTo>
                    <a:pt x="63" y="7"/>
                    <a:pt x="80" y="6"/>
                    <a:pt x="97" y="7"/>
                  </a:cubicBezTo>
                  <a:cubicBezTo>
                    <a:pt x="132" y="9"/>
                    <a:pt x="166" y="2"/>
                    <a:pt x="200" y="2"/>
                  </a:cubicBezTo>
                  <a:cubicBezTo>
                    <a:pt x="202" y="2"/>
                    <a:pt x="202" y="0"/>
                    <a:pt x="200" y="0"/>
                  </a:cubicBezTo>
                  <a:cubicBezTo>
                    <a:pt x="167" y="0"/>
                    <a:pt x="134" y="7"/>
                    <a:pt x="101" y="5"/>
                  </a:cubicBezTo>
                  <a:cubicBezTo>
                    <a:pt x="85" y="4"/>
                    <a:pt x="70" y="4"/>
                    <a:pt x="54" y="5"/>
                  </a:cubicBezTo>
                  <a:cubicBezTo>
                    <a:pt x="36" y="5"/>
                    <a:pt x="19" y="8"/>
                    <a:pt x="3" y="5"/>
                  </a:cubicBezTo>
                  <a:cubicBezTo>
                    <a:pt x="1" y="5"/>
                    <a:pt x="0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273"/>
            <p:cNvSpPr>
              <a:spLocks/>
            </p:cNvSpPr>
            <p:nvPr/>
          </p:nvSpPr>
          <p:spPr bwMode="auto">
            <a:xfrm>
              <a:off x="1643927" y="5365919"/>
              <a:ext cx="232021" cy="389596"/>
            </a:xfrm>
            <a:custGeom>
              <a:avLst/>
              <a:gdLst>
                <a:gd name="T0" fmla="*/ 3 w 20"/>
                <a:gd name="T1" fmla="*/ 18 h 31"/>
                <a:gd name="T2" fmla="*/ 1 w 20"/>
                <a:gd name="T3" fmla="*/ 29 h 31"/>
                <a:gd name="T4" fmla="*/ 3 w 20"/>
                <a:gd name="T5" fmla="*/ 29 h 31"/>
                <a:gd name="T6" fmla="*/ 9 w 20"/>
                <a:gd name="T7" fmla="*/ 2 h 31"/>
                <a:gd name="T8" fmla="*/ 7 w 20"/>
                <a:gd name="T9" fmla="*/ 3 h 31"/>
                <a:gd name="T10" fmla="*/ 14 w 20"/>
                <a:gd name="T11" fmla="*/ 15 h 31"/>
                <a:gd name="T12" fmla="*/ 18 w 20"/>
                <a:gd name="T13" fmla="*/ 27 h 31"/>
                <a:gd name="T14" fmla="*/ 20 w 20"/>
                <a:gd name="T15" fmla="*/ 26 h 31"/>
                <a:gd name="T16" fmla="*/ 6 w 20"/>
                <a:gd name="T17" fmla="*/ 17 h 31"/>
                <a:gd name="T18" fmla="*/ 6 w 20"/>
                <a:gd name="T19" fmla="*/ 20 h 31"/>
                <a:gd name="T20" fmla="*/ 18 w 20"/>
                <a:gd name="T21" fmla="*/ 26 h 31"/>
                <a:gd name="T22" fmla="*/ 20 w 20"/>
                <a:gd name="T23" fmla="*/ 25 h 31"/>
                <a:gd name="T24" fmla="*/ 9 w 20"/>
                <a:gd name="T25" fmla="*/ 0 h 31"/>
                <a:gd name="T26" fmla="*/ 7 w 20"/>
                <a:gd name="T27" fmla="*/ 1 h 31"/>
                <a:gd name="T28" fmla="*/ 1 w 20"/>
                <a:gd name="T29" fmla="*/ 29 h 31"/>
                <a:gd name="T30" fmla="*/ 3 w 20"/>
                <a:gd name="T31" fmla="*/ 29 h 31"/>
                <a:gd name="T32" fmla="*/ 6 w 20"/>
                <a:gd name="T33" fmla="*/ 18 h 31"/>
                <a:gd name="T34" fmla="*/ 3 w 20"/>
                <a:gd name="T35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1">
                  <a:moveTo>
                    <a:pt x="3" y="18"/>
                  </a:moveTo>
                  <a:cubicBezTo>
                    <a:pt x="3" y="22"/>
                    <a:pt x="2" y="25"/>
                    <a:pt x="1" y="29"/>
                  </a:cubicBezTo>
                  <a:cubicBezTo>
                    <a:pt x="0" y="30"/>
                    <a:pt x="3" y="31"/>
                    <a:pt x="3" y="29"/>
                  </a:cubicBezTo>
                  <a:cubicBezTo>
                    <a:pt x="6" y="20"/>
                    <a:pt x="7" y="11"/>
                    <a:pt x="9" y="2"/>
                  </a:cubicBezTo>
                  <a:cubicBezTo>
                    <a:pt x="9" y="2"/>
                    <a:pt x="8" y="3"/>
                    <a:pt x="7" y="3"/>
                  </a:cubicBezTo>
                  <a:cubicBezTo>
                    <a:pt x="12" y="5"/>
                    <a:pt x="13" y="11"/>
                    <a:pt x="14" y="15"/>
                  </a:cubicBezTo>
                  <a:cubicBezTo>
                    <a:pt x="15" y="19"/>
                    <a:pt x="15" y="23"/>
                    <a:pt x="18" y="27"/>
                  </a:cubicBezTo>
                  <a:cubicBezTo>
                    <a:pt x="18" y="28"/>
                    <a:pt x="20" y="27"/>
                    <a:pt x="20" y="26"/>
                  </a:cubicBezTo>
                  <a:cubicBezTo>
                    <a:pt x="18" y="18"/>
                    <a:pt x="13" y="19"/>
                    <a:pt x="6" y="17"/>
                  </a:cubicBezTo>
                  <a:cubicBezTo>
                    <a:pt x="5" y="17"/>
                    <a:pt x="4" y="19"/>
                    <a:pt x="6" y="20"/>
                  </a:cubicBezTo>
                  <a:cubicBezTo>
                    <a:pt x="11" y="21"/>
                    <a:pt x="15" y="20"/>
                    <a:pt x="18" y="26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16" y="18"/>
                    <a:pt x="17" y="4"/>
                    <a:pt x="9" y="0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4" y="10"/>
                    <a:pt x="4" y="20"/>
                    <a:pt x="1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6"/>
                    <a:pt x="6" y="22"/>
                    <a:pt x="6" y="18"/>
                  </a:cubicBezTo>
                  <a:cubicBezTo>
                    <a:pt x="6" y="17"/>
                    <a:pt x="3" y="17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274"/>
            <p:cNvSpPr>
              <a:spLocks/>
            </p:cNvSpPr>
            <p:nvPr/>
          </p:nvSpPr>
          <p:spPr bwMode="auto">
            <a:xfrm>
              <a:off x="2399227" y="5339233"/>
              <a:ext cx="306069" cy="378922"/>
            </a:xfrm>
            <a:custGeom>
              <a:avLst/>
              <a:gdLst>
                <a:gd name="T0" fmla="*/ 1 w 26"/>
                <a:gd name="T1" fmla="*/ 18 h 30"/>
                <a:gd name="T2" fmla="*/ 3 w 26"/>
                <a:gd name="T3" fmla="*/ 27 h 30"/>
                <a:gd name="T4" fmla="*/ 6 w 26"/>
                <a:gd name="T5" fmla="*/ 26 h 30"/>
                <a:gd name="T6" fmla="*/ 5 w 26"/>
                <a:gd name="T7" fmla="*/ 4 h 30"/>
                <a:gd name="T8" fmla="*/ 9 w 26"/>
                <a:gd name="T9" fmla="*/ 4 h 30"/>
                <a:gd name="T10" fmla="*/ 6 w 26"/>
                <a:gd name="T11" fmla="*/ 10 h 30"/>
                <a:gd name="T12" fmla="*/ 6 w 26"/>
                <a:gd name="T13" fmla="*/ 12 h 30"/>
                <a:gd name="T14" fmla="*/ 19 w 26"/>
                <a:gd name="T15" fmla="*/ 19 h 30"/>
                <a:gd name="T16" fmla="*/ 3 w 26"/>
                <a:gd name="T17" fmla="*/ 24 h 30"/>
                <a:gd name="T18" fmla="*/ 2 w 26"/>
                <a:gd name="T19" fmla="*/ 25 h 30"/>
                <a:gd name="T20" fmla="*/ 21 w 26"/>
                <a:gd name="T21" fmla="*/ 22 h 30"/>
                <a:gd name="T22" fmla="*/ 7 w 26"/>
                <a:gd name="T23" fmla="*/ 10 h 30"/>
                <a:gd name="T24" fmla="*/ 7 w 26"/>
                <a:gd name="T25" fmla="*/ 12 h 30"/>
                <a:gd name="T26" fmla="*/ 12 w 26"/>
                <a:gd name="T27" fmla="*/ 4 h 30"/>
                <a:gd name="T28" fmla="*/ 6 w 26"/>
                <a:gd name="T29" fmla="*/ 0 h 30"/>
                <a:gd name="T30" fmla="*/ 0 w 26"/>
                <a:gd name="T31" fmla="*/ 8 h 30"/>
                <a:gd name="T32" fmla="*/ 3 w 26"/>
                <a:gd name="T33" fmla="*/ 27 h 30"/>
                <a:gd name="T34" fmla="*/ 5 w 26"/>
                <a:gd name="T35" fmla="*/ 25 h 30"/>
                <a:gd name="T36" fmla="*/ 4 w 26"/>
                <a:gd name="T37" fmla="*/ 17 h 30"/>
                <a:gd name="T38" fmla="*/ 1 w 26"/>
                <a:gd name="T3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30">
                  <a:moveTo>
                    <a:pt x="1" y="18"/>
                  </a:moveTo>
                  <a:cubicBezTo>
                    <a:pt x="2" y="21"/>
                    <a:pt x="2" y="24"/>
                    <a:pt x="3" y="27"/>
                  </a:cubicBezTo>
                  <a:cubicBezTo>
                    <a:pt x="4" y="28"/>
                    <a:pt x="6" y="27"/>
                    <a:pt x="6" y="26"/>
                  </a:cubicBezTo>
                  <a:cubicBezTo>
                    <a:pt x="4" y="20"/>
                    <a:pt x="0" y="9"/>
                    <a:pt x="5" y="4"/>
                  </a:cubicBezTo>
                  <a:cubicBezTo>
                    <a:pt x="6" y="2"/>
                    <a:pt x="8" y="3"/>
                    <a:pt x="9" y="4"/>
                  </a:cubicBezTo>
                  <a:cubicBezTo>
                    <a:pt x="11" y="7"/>
                    <a:pt x="8" y="9"/>
                    <a:pt x="6" y="10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9" y="14"/>
                    <a:pt x="18" y="14"/>
                    <a:pt x="19" y="19"/>
                  </a:cubicBezTo>
                  <a:cubicBezTo>
                    <a:pt x="19" y="24"/>
                    <a:pt x="7" y="26"/>
                    <a:pt x="3" y="24"/>
                  </a:cubicBezTo>
                  <a:cubicBezTo>
                    <a:pt x="2" y="22"/>
                    <a:pt x="0" y="24"/>
                    <a:pt x="2" y="25"/>
                  </a:cubicBezTo>
                  <a:cubicBezTo>
                    <a:pt x="6" y="30"/>
                    <a:pt x="17" y="27"/>
                    <a:pt x="21" y="22"/>
                  </a:cubicBezTo>
                  <a:cubicBezTo>
                    <a:pt x="26" y="14"/>
                    <a:pt x="11" y="12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10" y="11"/>
                    <a:pt x="13" y="8"/>
                    <a:pt x="12" y="4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1" y="5"/>
                    <a:pt x="0" y="8"/>
                  </a:cubicBezTo>
                  <a:cubicBezTo>
                    <a:pt x="0" y="14"/>
                    <a:pt x="2" y="21"/>
                    <a:pt x="3" y="27"/>
                  </a:cubicBezTo>
                  <a:cubicBezTo>
                    <a:pt x="4" y="26"/>
                    <a:pt x="5" y="26"/>
                    <a:pt x="5" y="25"/>
                  </a:cubicBezTo>
                  <a:cubicBezTo>
                    <a:pt x="4" y="23"/>
                    <a:pt x="4" y="20"/>
                    <a:pt x="4" y="17"/>
                  </a:cubicBezTo>
                  <a:cubicBezTo>
                    <a:pt x="3" y="15"/>
                    <a:pt x="1" y="16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275"/>
            <p:cNvSpPr>
              <a:spLocks/>
            </p:cNvSpPr>
            <p:nvPr/>
          </p:nvSpPr>
          <p:spPr bwMode="auto">
            <a:xfrm>
              <a:off x="3065665" y="5291203"/>
              <a:ext cx="360373" cy="400269"/>
            </a:xfrm>
            <a:custGeom>
              <a:avLst/>
              <a:gdLst>
                <a:gd name="T0" fmla="*/ 19 w 31"/>
                <a:gd name="T1" fmla="*/ 6 h 32"/>
                <a:gd name="T2" fmla="*/ 2 w 31"/>
                <a:gd name="T3" fmla="*/ 21 h 32"/>
                <a:gd name="T4" fmla="*/ 30 w 31"/>
                <a:gd name="T5" fmla="*/ 26 h 32"/>
                <a:gd name="T6" fmla="*/ 28 w 31"/>
                <a:gd name="T7" fmla="*/ 24 h 32"/>
                <a:gd name="T8" fmla="*/ 7 w 31"/>
                <a:gd name="T9" fmla="*/ 24 h 32"/>
                <a:gd name="T10" fmla="*/ 17 w 31"/>
                <a:gd name="T11" fmla="*/ 9 h 32"/>
                <a:gd name="T12" fmla="*/ 19 w 31"/>
                <a:gd name="T1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2">
                  <a:moveTo>
                    <a:pt x="19" y="6"/>
                  </a:moveTo>
                  <a:cubicBezTo>
                    <a:pt x="10" y="0"/>
                    <a:pt x="0" y="14"/>
                    <a:pt x="2" y="21"/>
                  </a:cubicBezTo>
                  <a:cubicBezTo>
                    <a:pt x="5" y="32"/>
                    <a:pt x="23" y="31"/>
                    <a:pt x="30" y="26"/>
                  </a:cubicBezTo>
                  <a:cubicBezTo>
                    <a:pt x="31" y="25"/>
                    <a:pt x="29" y="23"/>
                    <a:pt x="28" y="24"/>
                  </a:cubicBezTo>
                  <a:cubicBezTo>
                    <a:pt x="22" y="28"/>
                    <a:pt x="12" y="28"/>
                    <a:pt x="7" y="24"/>
                  </a:cubicBezTo>
                  <a:cubicBezTo>
                    <a:pt x="0" y="18"/>
                    <a:pt x="10" y="3"/>
                    <a:pt x="17" y="9"/>
                  </a:cubicBezTo>
                  <a:cubicBezTo>
                    <a:pt x="19" y="10"/>
                    <a:pt x="20" y="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279"/>
            <p:cNvSpPr>
              <a:spLocks/>
            </p:cNvSpPr>
            <p:nvPr/>
          </p:nvSpPr>
          <p:spPr bwMode="auto">
            <a:xfrm>
              <a:off x="1629119" y="3284527"/>
              <a:ext cx="528217" cy="490995"/>
            </a:xfrm>
            <a:custGeom>
              <a:avLst/>
              <a:gdLst>
                <a:gd name="T0" fmla="*/ 11 w 45"/>
                <a:gd name="T1" fmla="*/ 27 h 39"/>
                <a:gd name="T2" fmla="*/ 26 w 45"/>
                <a:gd name="T3" fmla="*/ 8 h 39"/>
                <a:gd name="T4" fmla="*/ 31 w 45"/>
                <a:gd name="T5" fmla="*/ 5 h 39"/>
                <a:gd name="T6" fmla="*/ 35 w 45"/>
                <a:gd name="T7" fmla="*/ 3 h 39"/>
                <a:gd name="T8" fmla="*/ 40 w 45"/>
                <a:gd name="T9" fmla="*/ 6 h 39"/>
                <a:gd name="T10" fmla="*/ 28 w 45"/>
                <a:gd name="T11" fmla="*/ 15 h 39"/>
                <a:gd name="T12" fmla="*/ 15 w 45"/>
                <a:gd name="T13" fmla="*/ 29 h 39"/>
                <a:gd name="T14" fmla="*/ 13 w 45"/>
                <a:gd name="T15" fmla="*/ 32 h 39"/>
                <a:gd name="T16" fmla="*/ 12 w 45"/>
                <a:gd name="T17" fmla="*/ 34 h 39"/>
                <a:gd name="T18" fmla="*/ 8 w 45"/>
                <a:gd name="T19" fmla="*/ 34 h 39"/>
                <a:gd name="T20" fmla="*/ 13 w 45"/>
                <a:gd name="T21" fmla="*/ 26 h 39"/>
                <a:gd name="T22" fmla="*/ 12 w 45"/>
                <a:gd name="T23" fmla="*/ 25 h 39"/>
                <a:gd name="T24" fmla="*/ 8 w 45"/>
                <a:gd name="T25" fmla="*/ 39 h 39"/>
                <a:gd name="T26" fmla="*/ 16 w 45"/>
                <a:gd name="T27" fmla="*/ 32 h 39"/>
                <a:gd name="T28" fmla="*/ 34 w 45"/>
                <a:gd name="T29" fmla="*/ 13 h 39"/>
                <a:gd name="T30" fmla="*/ 45 w 45"/>
                <a:gd name="T31" fmla="*/ 3 h 39"/>
                <a:gd name="T32" fmla="*/ 38 w 45"/>
                <a:gd name="T33" fmla="*/ 0 h 39"/>
                <a:gd name="T34" fmla="*/ 9 w 45"/>
                <a:gd name="T35" fmla="*/ 26 h 39"/>
                <a:gd name="T36" fmla="*/ 11 w 45"/>
                <a:gd name="T3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39">
                  <a:moveTo>
                    <a:pt x="11" y="27"/>
                  </a:moveTo>
                  <a:cubicBezTo>
                    <a:pt x="15" y="20"/>
                    <a:pt x="20" y="13"/>
                    <a:pt x="26" y="8"/>
                  </a:cubicBezTo>
                  <a:cubicBezTo>
                    <a:pt x="28" y="7"/>
                    <a:pt x="29" y="5"/>
                    <a:pt x="31" y="5"/>
                  </a:cubicBezTo>
                  <a:cubicBezTo>
                    <a:pt x="32" y="4"/>
                    <a:pt x="33" y="4"/>
                    <a:pt x="35" y="3"/>
                  </a:cubicBezTo>
                  <a:cubicBezTo>
                    <a:pt x="37" y="2"/>
                    <a:pt x="39" y="3"/>
                    <a:pt x="40" y="6"/>
                  </a:cubicBezTo>
                  <a:cubicBezTo>
                    <a:pt x="37" y="10"/>
                    <a:pt x="32" y="12"/>
                    <a:pt x="28" y="15"/>
                  </a:cubicBezTo>
                  <a:cubicBezTo>
                    <a:pt x="22" y="19"/>
                    <a:pt x="18" y="23"/>
                    <a:pt x="15" y="29"/>
                  </a:cubicBezTo>
                  <a:cubicBezTo>
                    <a:pt x="14" y="30"/>
                    <a:pt x="13" y="31"/>
                    <a:pt x="13" y="32"/>
                  </a:cubicBezTo>
                  <a:cubicBezTo>
                    <a:pt x="13" y="33"/>
                    <a:pt x="12" y="33"/>
                    <a:pt x="12" y="34"/>
                  </a:cubicBezTo>
                  <a:cubicBezTo>
                    <a:pt x="11" y="36"/>
                    <a:pt x="10" y="37"/>
                    <a:pt x="8" y="34"/>
                  </a:cubicBezTo>
                  <a:cubicBezTo>
                    <a:pt x="9" y="31"/>
                    <a:pt x="12" y="28"/>
                    <a:pt x="13" y="26"/>
                  </a:cubicBezTo>
                  <a:cubicBezTo>
                    <a:pt x="15" y="25"/>
                    <a:pt x="13" y="23"/>
                    <a:pt x="12" y="25"/>
                  </a:cubicBezTo>
                  <a:cubicBezTo>
                    <a:pt x="10" y="26"/>
                    <a:pt x="0" y="39"/>
                    <a:pt x="8" y="39"/>
                  </a:cubicBezTo>
                  <a:cubicBezTo>
                    <a:pt x="12" y="39"/>
                    <a:pt x="14" y="36"/>
                    <a:pt x="16" y="32"/>
                  </a:cubicBezTo>
                  <a:cubicBezTo>
                    <a:pt x="20" y="24"/>
                    <a:pt x="27" y="19"/>
                    <a:pt x="34" y="13"/>
                  </a:cubicBezTo>
                  <a:cubicBezTo>
                    <a:pt x="37" y="11"/>
                    <a:pt x="45" y="8"/>
                    <a:pt x="45" y="3"/>
                  </a:cubicBezTo>
                  <a:cubicBezTo>
                    <a:pt x="45" y="0"/>
                    <a:pt x="41" y="0"/>
                    <a:pt x="38" y="0"/>
                  </a:cubicBezTo>
                  <a:cubicBezTo>
                    <a:pt x="25" y="0"/>
                    <a:pt x="15" y="16"/>
                    <a:pt x="9" y="26"/>
                  </a:cubicBezTo>
                  <a:cubicBezTo>
                    <a:pt x="8" y="28"/>
                    <a:pt x="10" y="2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280"/>
            <p:cNvSpPr>
              <a:spLocks/>
            </p:cNvSpPr>
            <p:nvPr/>
          </p:nvSpPr>
          <p:spPr bwMode="auto">
            <a:xfrm>
              <a:off x="2364669" y="3764849"/>
              <a:ext cx="419612" cy="490995"/>
            </a:xfrm>
            <a:custGeom>
              <a:avLst/>
              <a:gdLst>
                <a:gd name="T0" fmla="*/ 6 w 36"/>
                <a:gd name="T1" fmla="*/ 29 h 39"/>
                <a:gd name="T2" fmla="*/ 17 w 36"/>
                <a:gd name="T3" fmla="*/ 12 h 39"/>
                <a:gd name="T4" fmla="*/ 27 w 36"/>
                <a:gd name="T5" fmla="*/ 7 h 39"/>
                <a:gd name="T6" fmla="*/ 32 w 36"/>
                <a:gd name="T7" fmla="*/ 10 h 39"/>
                <a:gd name="T8" fmla="*/ 27 w 36"/>
                <a:gd name="T9" fmla="*/ 14 h 39"/>
                <a:gd name="T10" fmla="*/ 13 w 36"/>
                <a:gd name="T11" fmla="*/ 22 h 39"/>
                <a:gd name="T12" fmla="*/ 9 w 36"/>
                <a:gd name="T13" fmla="*/ 29 h 39"/>
                <a:gd name="T14" fmla="*/ 4 w 36"/>
                <a:gd name="T15" fmla="*/ 33 h 39"/>
                <a:gd name="T16" fmla="*/ 6 w 36"/>
                <a:gd name="T17" fmla="*/ 27 h 39"/>
                <a:gd name="T18" fmla="*/ 4 w 36"/>
                <a:gd name="T19" fmla="*/ 26 h 39"/>
                <a:gd name="T20" fmla="*/ 2 w 36"/>
                <a:gd name="T21" fmla="*/ 36 h 39"/>
                <a:gd name="T22" fmla="*/ 10 w 36"/>
                <a:gd name="T23" fmla="*/ 33 h 39"/>
                <a:gd name="T24" fmla="*/ 16 w 36"/>
                <a:gd name="T25" fmla="*/ 22 h 39"/>
                <a:gd name="T26" fmla="*/ 25 w 36"/>
                <a:gd name="T27" fmla="*/ 18 h 39"/>
                <a:gd name="T28" fmla="*/ 35 w 36"/>
                <a:gd name="T29" fmla="*/ 9 h 39"/>
                <a:gd name="T30" fmla="*/ 35 w 36"/>
                <a:gd name="T31" fmla="*/ 7 h 39"/>
                <a:gd name="T32" fmla="*/ 3 w 36"/>
                <a:gd name="T33" fmla="*/ 29 h 39"/>
                <a:gd name="T34" fmla="*/ 6 w 36"/>
                <a:gd name="T35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39">
                  <a:moveTo>
                    <a:pt x="6" y="29"/>
                  </a:moveTo>
                  <a:cubicBezTo>
                    <a:pt x="8" y="23"/>
                    <a:pt x="12" y="17"/>
                    <a:pt x="17" y="12"/>
                  </a:cubicBezTo>
                  <a:cubicBezTo>
                    <a:pt x="20" y="9"/>
                    <a:pt x="23" y="8"/>
                    <a:pt x="27" y="7"/>
                  </a:cubicBezTo>
                  <a:cubicBezTo>
                    <a:pt x="27" y="7"/>
                    <a:pt x="33" y="8"/>
                    <a:pt x="32" y="10"/>
                  </a:cubicBezTo>
                  <a:cubicBezTo>
                    <a:pt x="31" y="12"/>
                    <a:pt x="29" y="13"/>
                    <a:pt x="27" y="14"/>
                  </a:cubicBezTo>
                  <a:cubicBezTo>
                    <a:pt x="22" y="17"/>
                    <a:pt x="17" y="18"/>
                    <a:pt x="13" y="22"/>
                  </a:cubicBezTo>
                  <a:cubicBezTo>
                    <a:pt x="11" y="24"/>
                    <a:pt x="10" y="26"/>
                    <a:pt x="9" y="29"/>
                  </a:cubicBezTo>
                  <a:cubicBezTo>
                    <a:pt x="8" y="31"/>
                    <a:pt x="4" y="37"/>
                    <a:pt x="4" y="33"/>
                  </a:cubicBezTo>
                  <a:cubicBezTo>
                    <a:pt x="4" y="31"/>
                    <a:pt x="5" y="29"/>
                    <a:pt x="6" y="27"/>
                  </a:cubicBezTo>
                  <a:cubicBezTo>
                    <a:pt x="7" y="26"/>
                    <a:pt x="5" y="25"/>
                    <a:pt x="4" y="26"/>
                  </a:cubicBezTo>
                  <a:cubicBezTo>
                    <a:pt x="2" y="28"/>
                    <a:pt x="0" y="34"/>
                    <a:pt x="2" y="36"/>
                  </a:cubicBezTo>
                  <a:cubicBezTo>
                    <a:pt x="5" y="39"/>
                    <a:pt x="9" y="35"/>
                    <a:pt x="10" y="33"/>
                  </a:cubicBezTo>
                  <a:cubicBezTo>
                    <a:pt x="13" y="29"/>
                    <a:pt x="12" y="25"/>
                    <a:pt x="16" y="22"/>
                  </a:cubicBezTo>
                  <a:cubicBezTo>
                    <a:pt x="19" y="20"/>
                    <a:pt x="22" y="19"/>
                    <a:pt x="25" y="18"/>
                  </a:cubicBezTo>
                  <a:cubicBezTo>
                    <a:pt x="29" y="16"/>
                    <a:pt x="34" y="14"/>
                    <a:pt x="35" y="9"/>
                  </a:cubicBezTo>
                  <a:cubicBezTo>
                    <a:pt x="36" y="8"/>
                    <a:pt x="35" y="7"/>
                    <a:pt x="35" y="7"/>
                  </a:cubicBezTo>
                  <a:cubicBezTo>
                    <a:pt x="20" y="0"/>
                    <a:pt x="7" y="16"/>
                    <a:pt x="3" y="29"/>
                  </a:cubicBezTo>
                  <a:cubicBezTo>
                    <a:pt x="3" y="30"/>
                    <a:pt x="5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281"/>
            <p:cNvSpPr>
              <a:spLocks/>
            </p:cNvSpPr>
            <p:nvPr/>
          </p:nvSpPr>
          <p:spPr bwMode="auto">
            <a:xfrm>
              <a:off x="3065665" y="4544036"/>
              <a:ext cx="385054" cy="378922"/>
            </a:xfrm>
            <a:custGeom>
              <a:avLst/>
              <a:gdLst>
                <a:gd name="T0" fmla="*/ 5 w 33"/>
                <a:gd name="T1" fmla="*/ 21 h 30"/>
                <a:gd name="T2" fmla="*/ 16 w 33"/>
                <a:gd name="T3" fmla="*/ 6 h 30"/>
                <a:gd name="T4" fmla="*/ 26 w 33"/>
                <a:gd name="T5" fmla="*/ 3 h 30"/>
                <a:gd name="T6" fmla="*/ 29 w 33"/>
                <a:gd name="T7" fmla="*/ 5 h 30"/>
                <a:gd name="T8" fmla="*/ 25 w 33"/>
                <a:gd name="T9" fmla="*/ 8 h 30"/>
                <a:gd name="T10" fmla="*/ 12 w 33"/>
                <a:gd name="T11" fmla="*/ 18 h 30"/>
                <a:gd name="T12" fmla="*/ 6 w 33"/>
                <a:gd name="T13" fmla="*/ 26 h 30"/>
                <a:gd name="T14" fmla="*/ 3 w 33"/>
                <a:gd name="T15" fmla="*/ 25 h 30"/>
                <a:gd name="T16" fmla="*/ 6 w 33"/>
                <a:gd name="T17" fmla="*/ 21 h 30"/>
                <a:gd name="T18" fmla="*/ 5 w 33"/>
                <a:gd name="T19" fmla="*/ 18 h 30"/>
                <a:gd name="T20" fmla="*/ 0 w 33"/>
                <a:gd name="T21" fmla="*/ 26 h 30"/>
                <a:gd name="T22" fmla="*/ 4 w 33"/>
                <a:gd name="T23" fmla="*/ 30 h 30"/>
                <a:gd name="T24" fmla="*/ 13 w 33"/>
                <a:gd name="T25" fmla="*/ 21 h 30"/>
                <a:gd name="T26" fmla="*/ 27 w 33"/>
                <a:gd name="T27" fmla="*/ 10 h 30"/>
                <a:gd name="T28" fmla="*/ 32 w 33"/>
                <a:gd name="T29" fmla="*/ 3 h 30"/>
                <a:gd name="T30" fmla="*/ 25 w 33"/>
                <a:gd name="T31" fmla="*/ 1 h 30"/>
                <a:gd name="T32" fmla="*/ 3 w 33"/>
                <a:gd name="T33" fmla="*/ 19 h 30"/>
                <a:gd name="T34" fmla="*/ 5 w 33"/>
                <a:gd name="T3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0">
                  <a:moveTo>
                    <a:pt x="5" y="21"/>
                  </a:moveTo>
                  <a:cubicBezTo>
                    <a:pt x="8" y="15"/>
                    <a:pt x="11" y="10"/>
                    <a:pt x="16" y="6"/>
                  </a:cubicBezTo>
                  <a:cubicBezTo>
                    <a:pt x="19" y="4"/>
                    <a:pt x="23" y="3"/>
                    <a:pt x="26" y="3"/>
                  </a:cubicBezTo>
                  <a:cubicBezTo>
                    <a:pt x="27" y="3"/>
                    <a:pt x="30" y="3"/>
                    <a:pt x="29" y="5"/>
                  </a:cubicBezTo>
                  <a:cubicBezTo>
                    <a:pt x="28" y="6"/>
                    <a:pt x="26" y="7"/>
                    <a:pt x="25" y="8"/>
                  </a:cubicBezTo>
                  <a:cubicBezTo>
                    <a:pt x="20" y="11"/>
                    <a:pt x="16" y="14"/>
                    <a:pt x="12" y="18"/>
                  </a:cubicBezTo>
                  <a:cubicBezTo>
                    <a:pt x="10" y="21"/>
                    <a:pt x="8" y="24"/>
                    <a:pt x="6" y="26"/>
                  </a:cubicBezTo>
                  <a:cubicBezTo>
                    <a:pt x="5" y="27"/>
                    <a:pt x="2" y="28"/>
                    <a:pt x="3" y="25"/>
                  </a:cubicBezTo>
                  <a:cubicBezTo>
                    <a:pt x="3" y="23"/>
                    <a:pt x="5" y="22"/>
                    <a:pt x="6" y="21"/>
                  </a:cubicBezTo>
                  <a:cubicBezTo>
                    <a:pt x="8" y="20"/>
                    <a:pt x="6" y="17"/>
                    <a:pt x="5" y="18"/>
                  </a:cubicBezTo>
                  <a:cubicBezTo>
                    <a:pt x="3" y="20"/>
                    <a:pt x="0" y="23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8" y="29"/>
                    <a:pt x="11" y="24"/>
                    <a:pt x="13" y="21"/>
                  </a:cubicBezTo>
                  <a:cubicBezTo>
                    <a:pt x="17" y="16"/>
                    <a:pt x="22" y="13"/>
                    <a:pt x="27" y="10"/>
                  </a:cubicBezTo>
                  <a:cubicBezTo>
                    <a:pt x="29" y="9"/>
                    <a:pt x="33" y="6"/>
                    <a:pt x="32" y="3"/>
                  </a:cubicBezTo>
                  <a:cubicBezTo>
                    <a:pt x="32" y="0"/>
                    <a:pt x="27" y="0"/>
                    <a:pt x="25" y="1"/>
                  </a:cubicBezTo>
                  <a:cubicBezTo>
                    <a:pt x="14" y="1"/>
                    <a:pt x="7" y="10"/>
                    <a:pt x="3" y="19"/>
                  </a:cubicBezTo>
                  <a:cubicBezTo>
                    <a:pt x="2" y="21"/>
                    <a:pt x="4" y="22"/>
                    <a:pt x="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282"/>
            <p:cNvSpPr>
              <a:spLocks/>
            </p:cNvSpPr>
            <p:nvPr/>
          </p:nvSpPr>
          <p:spPr bwMode="auto">
            <a:xfrm>
              <a:off x="2305430" y="4319887"/>
              <a:ext cx="118478" cy="112077"/>
            </a:xfrm>
            <a:custGeom>
              <a:avLst/>
              <a:gdLst>
                <a:gd name="T0" fmla="*/ 3 w 10"/>
                <a:gd name="T1" fmla="*/ 7 h 9"/>
                <a:gd name="T2" fmla="*/ 9 w 10"/>
                <a:gd name="T3" fmla="*/ 8 h 9"/>
                <a:gd name="T4" fmla="*/ 9 w 10"/>
                <a:gd name="T5" fmla="*/ 3 h 9"/>
                <a:gd name="T6" fmla="*/ 5 w 10"/>
                <a:gd name="T7" fmla="*/ 1 h 9"/>
                <a:gd name="T8" fmla="*/ 0 w 10"/>
                <a:gd name="T9" fmla="*/ 4 h 9"/>
                <a:gd name="T10" fmla="*/ 3 w 10"/>
                <a:gd name="T11" fmla="*/ 6 h 9"/>
                <a:gd name="T12" fmla="*/ 4 w 10"/>
                <a:gd name="T13" fmla="*/ 3 h 9"/>
                <a:gd name="T14" fmla="*/ 5 w 10"/>
                <a:gd name="T15" fmla="*/ 3 h 9"/>
                <a:gd name="T16" fmla="*/ 5 w 10"/>
                <a:gd name="T17" fmla="*/ 3 h 9"/>
                <a:gd name="T18" fmla="*/ 5 w 10"/>
                <a:gd name="T19" fmla="*/ 3 h 9"/>
                <a:gd name="T20" fmla="*/ 5 w 10"/>
                <a:gd name="T21" fmla="*/ 3 h 9"/>
                <a:gd name="T22" fmla="*/ 6 w 10"/>
                <a:gd name="T23" fmla="*/ 3 h 9"/>
                <a:gd name="T24" fmla="*/ 6 w 10"/>
                <a:gd name="T25" fmla="*/ 3 h 9"/>
                <a:gd name="T26" fmla="*/ 7 w 10"/>
                <a:gd name="T27" fmla="*/ 4 h 9"/>
                <a:gd name="T28" fmla="*/ 7 w 10"/>
                <a:gd name="T29" fmla="*/ 5 h 9"/>
                <a:gd name="T30" fmla="*/ 7 w 10"/>
                <a:gd name="T31" fmla="*/ 5 h 9"/>
                <a:gd name="T32" fmla="*/ 7 w 10"/>
                <a:gd name="T33" fmla="*/ 6 h 9"/>
                <a:gd name="T34" fmla="*/ 7 w 10"/>
                <a:gd name="T35" fmla="*/ 6 h 9"/>
                <a:gd name="T36" fmla="*/ 7 w 10"/>
                <a:gd name="T37" fmla="*/ 6 h 9"/>
                <a:gd name="T38" fmla="*/ 7 w 10"/>
                <a:gd name="T39" fmla="*/ 6 h 9"/>
                <a:gd name="T40" fmla="*/ 7 w 10"/>
                <a:gd name="T41" fmla="*/ 6 h 9"/>
                <a:gd name="T42" fmla="*/ 7 w 10"/>
                <a:gd name="T43" fmla="*/ 6 h 9"/>
                <a:gd name="T44" fmla="*/ 7 w 10"/>
                <a:gd name="T45" fmla="*/ 6 h 9"/>
                <a:gd name="T46" fmla="*/ 5 w 10"/>
                <a:gd name="T47" fmla="*/ 4 h 9"/>
                <a:gd name="T48" fmla="*/ 3 w 10"/>
                <a:gd name="T4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9">
                  <a:moveTo>
                    <a:pt x="3" y="7"/>
                  </a:moveTo>
                  <a:cubicBezTo>
                    <a:pt x="5" y="8"/>
                    <a:pt x="7" y="9"/>
                    <a:pt x="9" y="8"/>
                  </a:cubicBezTo>
                  <a:cubicBezTo>
                    <a:pt x="10" y="7"/>
                    <a:pt x="10" y="5"/>
                    <a:pt x="9" y="3"/>
                  </a:cubicBezTo>
                  <a:cubicBezTo>
                    <a:pt x="8" y="2"/>
                    <a:pt x="7" y="1"/>
                    <a:pt x="5" y="1"/>
                  </a:cubicBezTo>
                  <a:cubicBezTo>
                    <a:pt x="3" y="0"/>
                    <a:pt x="1" y="3"/>
                    <a:pt x="0" y="4"/>
                  </a:cubicBezTo>
                  <a:cubicBezTo>
                    <a:pt x="0" y="6"/>
                    <a:pt x="2" y="7"/>
                    <a:pt x="3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6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3" y="4"/>
                    <a:pt x="2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283"/>
            <p:cNvSpPr>
              <a:spLocks/>
            </p:cNvSpPr>
            <p:nvPr/>
          </p:nvSpPr>
          <p:spPr bwMode="auto">
            <a:xfrm>
              <a:off x="1560007" y="3914282"/>
              <a:ext cx="143163" cy="101403"/>
            </a:xfrm>
            <a:custGeom>
              <a:avLst/>
              <a:gdLst>
                <a:gd name="T0" fmla="*/ 6 w 12"/>
                <a:gd name="T1" fmla="*/ 6 h 8"/>
                <a:gd name="T2" fmla="*/ 9 w 12"/>
                <a:gd name="T3" fmla="*/ 8 h 8"/>
                <a:gd name="T4" fmla="*/ 11 w 12"/>
                <a:gd name="T5" fmla="*/ 6 h 8"/>
                <a:gd name="T6" fmla="*/ 10 w 12"/>
                <a:gd name="T7" fmla="*/ 2 h 8"/>
                <a:gd name="T8" fmla="*/ 1 w 12"/>
                <a:gd name="T9" fmla="*/ 5 h 8"/>
                <a:gd name="T10" fmla="*/ 3 w 12"/>
                <a:gd name="T11" fmla="*/ 6 h 8"/>
                <a:gd name="T12" fmla="*/ 7 w 12"/>
                <a:gd name="T13" fmla="*/ 4 h 8"/>
                <a:gd name="T14" fmla="*/ 9 w 12"/>
                <a:gd name="T15" fmla="*/ 5 h 8"/>
                <a:gd name="T16" fmla="*/ 9 w 12"/>
                <a:gd name="T17" fmla="*/ 5 h 8"/>
                <a:gd name="T18" fmla="*/ 8 w 12"/>
                <a:gd name="T19" fmla="*/ 6 h 8"/>
                <a:gd name="T20" fmla="*/ 9 w 12"/>
                <a:gd name="T21" fmla="*/ 5 h 8"/>
                <a:gd name="T22" fmla="*/ 8 w 12"/>
                <a:gd name="T23" fmla="*/ 5 h 8"/>
                <a:gd name="T24" fmla="*/ 6 w 12"/>
                <a:gd name="T2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8">
                  <a:moveTo>
                    <a:pt x="6" y="6"/>
                  </a:moveTo>
                  <a:cubicBezTo>
                    <a:pt x="6" y="7"/>
                    <a:pt x="8" y="8"/>
                    <a:pt x="9" y="8"/>
                  </a:cubicBezTo>
                  <a:cubicBezTo>
                    <a:pt x="10" y="8"/>
                    <a:pt x="10" y="7"/>
                    <a:pt x="11" y="6"/>
                  </a:cubicBezTo>
                  <a:cubicBezTo>
                    <a:pt x="12" y="5"/>
                    <a:pt x="11" y="3"/>
                    <a:pt x="10" y="2"/>
                  </a:cubicBezTo>
                  <a:cubicBezTo>
                    <a:pt x="7" y="0"/>
                    <a:pt x="2" y="1"/>
                    <a:pt x="1" y="5"/>
                  </a:cubicBezTo>
                  <a:cubicBezTo>
                    <a:pt x="0" y="6"/>
                    <a:pt x="3" y="7"/>
                    <a:pt x="3" y="6"/>
                  </a:cubicBezTo>
                  <a:cubicBezTo>
                    <a:pt x="4" y="4"/>
                    <a:pt x="6" y="3"/>
                    <a:pt x="7" y="4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4"/>
                    <a:pt x="5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284"/>
            <p:cNvSpPr>
              <a:spLocks/>
            </p:cNvSpPr>
            <p:nvPr/>
          </p:nvSpPr>
          <p:spPr bwMode="auto">
            <a:xfrm>
              <a:off x="3006426" y="4997672"/>
              <a:ext cx="128351" cy="117412"/>
            </a:xfrm>
            <a:custGeom>
              <a:avLst/>
              <a:gdLst>
                <a:gd name="T0" fmla="*/ 2 w 11"/>
                <a:gd name="T1" fmla="*/ 5 h 9"/>
                <a:gd name="T2" fmla="*/ 8 w 11"/>
                <a:gd name="T3" fmla="*/ 9 h 9"/>
                <a:gd name="T4" fmla="*/ 11 w 11"/>
                <a:gd name="T5" fmla="*/ 4 h 9"/>
                <a:gd name="T6" fmla="*/ 6 w 11"/>
                <a:gd name="T7" fmla="*/ 0 h 9"/>
                <a:gd name="T8" fmla="*/ 1 w 11"/>
                <a:gd name="T9" fmla="*/ 5 h 9"/>
                <a:gd name="T10" fmla="*/ 3 w 11"/>
                <a:gd name="T11" fmla="*/ 6 h 9"/>
                <a:gd name="T12" fmla="*/ 8 w 11"/>
                <a:gd name="T13" fmla="*/ 4 h 9"/>
                <a:gd name="T14" fmla="*/ 7 w 11"/>
                <a:gd name="T15" fmla="*/ 6 h 9"/>
                <a:gd name="T16" fmla="*/ 5 w 11"/>
                <a:gd name="T17" fmla="*/ 4 h 9"/>
                <a:gd name="T18" fmla="*/ 2 w 11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">
                  <a:moveTo>
                    <a:pt x="2" y="5"/>
                  </a:moveTo>
                  <a:cubicBezTo>
                    <a:pt x="3" y="7"/>
                    <a:pt x="5" y="9"/>
                    <a:pt x="8" y="9"/>
                  </a:cubicBezTo>
                  <a:cubicBezTo>
                    <a:pt x="10" y="8"/>
                    <a:pt x="11" y="6"/>
                    <a:pt x="11" y="4"/>
                  </a:cubicBezTo>
                  <a:cubicBezTo>
                    <a:pt x="11" y="2"/>
                    <a:pt x="8" y="0"/>
                    <a:pt x="6" y="0"/>
                  </a:cubicBezTo>
                  <a:cubicBezTo>
                    <a:pt x="3" y="1"/>
                    <a:pt x="1" y="3"/>
                    <a:pt x="1" y="5"/>
                  </a:cubicBezTo>
                  <a:cubicBezTo>
                    <a:pt x="0" y="7"/>
                    <a:pt x="3" y="8"/>
                    <a:pt x="3" y="6"/>
                  </a:cubicBezTo>
                  <a:cubicBezTo>
                    <a:pt x="4" y="4"/>
                    <a:pt x="7" y="1"/>
                    <a:pt x="8" y="4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6" y="6"/>
                    <a:pt x="5" y="5"/>
                    <a:pt x="5" y="4"/>
                  </a:cubicBezTo>
                  <a:cubicBezTo>
                    <a:pt x="4" y="3"/>
                    <a:pt x="2" y="3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矩形 50"/>
          <p:cNvSpPr>
            <a:spLocks noChangeArrowheads="1"/>
          </p:cNvSpPr>
          <p:nvPr/>
        </p:nvSpPr>
        <p:spPr bwMode="auto">
          <a:xfrm>
            <a:off x="4872446" y="1787642"/>
            <a:ext cx="141202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矩形 17"/>
          <p:cNvSpPr>
            <a:spLocks noChangeArrowheads="1"/>
          </p:cNvSpPr>
          <p:nvPr/>
        </p:nvSpPr>
        <p:spPr bwMode="auto">
          <a:xfrm>
            <a:off x="4872445" y="2005554"/>
            <a:ext cx="3182942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50"/>
          <p:cNvSpPr>
            <a:spLocks noChangeArrowheads="1"/>
          </p:cNvSpPr>
          <p:nvPr/>
        </p:nvSpPr>
        <p:spPr bwMode="auto">
          <a:xfrm>
            <a:off x="4305383" y="2687742"/>
            <a:ext cx="141202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矩形 17"/>
          <p:cNvSpPr>
            <a:spLocks noChangeArrowheads="1"/>
          </p:cNvSpPr>
          <p:nvPr/>
        </p:nvSpPr>
        <p:spPr bwMode="auto">
          <a:xfrm>
            <a:off x="4305384" y="2933633"/>
            <a:ext cx="3371963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50"/>
          <p:cNvSpPr>
            <a:spLocks noChangeArrowheads="1"/>
          </p:cNvSpPr>
          <p:nvPr/>
        </p:nvSpPr>
        <p:spPr bwMode="auto">
          <a:xfrm>
            <a:off x="4575413" y="3553726"/>
            <a:ext cx="141202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矩形 17"/>
          <p:cNvSpPr>
            <a:spLocks noChangeArrowheads="1"/>
          </p:cNvSpPr>
          <p:nvPr/>
        </p:nvSpPr>
        <p:spPr bwMode="auto">
          <a:xfrm>
            <a:off x="4575414" y="3827881"/>
            <a:ext cx="3371963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64141" y="880356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177454" y="1204391"/>
            <a:ext cx="6789092" cy="401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教学设计</a:t>
            </a:r>
          </a:p>
        </p:txBody>
      </p:sp>
    </p:spTree>
    <p:extLst>
      <p:ext uri="{BB962C8B-B14F-4D97-AF65-F5344CB8AC3E}">
        <p14:creationId xmlns:p14="http://schemas.microsoft.com/office/powerpoint/2010/main" val="41116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797205" y="244792"/>
            <a:ext cx="53340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0871" y="1791211"/>
            <a:ext cx="1681481" cy="2000776"/>
            <a:chOff x="3474023" y="1810597"/>
            <a:chExt cx="1681481" cy="2000776"/>
          </a:xfrm>
        </p:grpSpPr>
        <p:sp>
          <p:nvSpPr>
            <p:cNvPr id="2" name="Freeform 1961"/>
            <p:cNvSpPr>
              <a:spLocks/>
            </p:cNvSpPr>
            <p:nvPr/>
          </p:nvSpPr>
          <p:spPr bwMode="auto">
            <a:xfrm>
              <a:off x="3583245" y="1810597"/>
              <a:ext cx="1463039" cy="887435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blipFill dpi="0" rotWithShape="1">
              <a:blip r:embed="rId3" cstate="screen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lum contras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组合 9"/>
            <p:cNvGrpSpPr/>
            <p:nvPr/>
          </p:nvGrpSpPr>
          <p:grpSpPr>
            <a:xfrm>
              <a:off x="3474023" y="2955887"/>
              <a:ext cx="1681481" cy="855486"/>
              <a:chOff x="3410137" y="2575222"/>
              <a:chExt cx="2241974" cy="114029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410137" y="2927852"/>
                <a:ext cx="2241974" cy="787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410137" y="2575222"/>
                <a:ext cx="2241974" cy="4184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</p:grpSp>
        <p:sp>
          <p:nvSpPr>
            <p:cNvPr id="22" name="任意多边形: 形状 21"/>
            <p:cNvSpPr/>
            <p:nvPr/>
          </p:nvSpPr>
          <p:spPr>
            <a:xfrm>
              <a:off x="4046961" y="2104070"/>
              <a:ext cx="267803" cy="300486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31866" y="1791211"/>
            <a:ext cx="1681481" cy="2000776"/>
            <a:chOff x="5256076" y="1810597"/>
            <a:chExt cx="1681481" cy="2000776"/>
          </a:xfrm>
        </p:grpSpPr>
        <p:sp>
          <p:nvSpPr>
            <p:cNvPr id="3" name="Freeform 1961"/>
            <p:cNvSpPr>
              <a:spLocks/>
            </p:cNvSpPr>
            <p:nvPr/>
          </p:nvSpPr>
          <p:spPr bwMode="auto">
            <a:xfrm>
              <a:off x="5328084" y="1810597"/>
              <a:ext cx="1463039" cy="887435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blipFill dpi="0" rotWithShape="1">
              <a:blip r:embed="rId4" cstate="screen">
                <a:biLevel thresh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12"/>
            <p:cNvGrpSpPr/>
            <p:nvPr/>
          </p:nvGrpSpPr>
          <p:grpSpPr>
            <a:xfrm>
              <a:off x="5256076" y="2955887"/>
              <a:ext cx="1681481" cy="855486"/>
              <a:chOff x="3410137" y="2575222"/>
              <a:chExt cx="2241974" cy="1140293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3410137" y="2927852"/>
                <a:ext cx="2241974" cy="787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410137" y="2575222"/>
                <a:ext cx="2241974" cy="4184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</p:grpSp>
        <p:sp>
          <p:nvSpPr>
            <p:cNvPr id="28" name="任意多边形: 形状 27"/>
            <p:cNvSpPr/>
            <p:nvPr/>
          </p:nvSpPr>
          <p:spPr>
            <a:xfrm>
              <a:off x="5775503" y="2108728"/>
              <a:ext cx="300393" cy="291172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教学设计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905" y="1168388"/>
            <a:ext cx="2824654" cy="302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82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 rot="169628">
            <a:off x="1180564" y="1604991"/>
            <a:ext cx="971550" cy="1006389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5"/>
          <p:cNvSpPr>
            <a:spLocks noEditPoints="1"/>
          </p:cNvSpPr>
          <p:nvPr/>
        </p:nvSpPr>
        <p:spPr bwMode="auto">
          <a:xfrm rot="169628">
            <a:off x="3113456" y="2131539"/>
            <a:ext cx="971550" cy="1006389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Freeform 5"/>
          <p:cNvSpPr>
            <a:spLocks noEditPoints="1"/>
          </p:cNvSpPr>
          <p:nvPr/>
        </p:nvSpPr>
        <p:spPr bwMode="auto">
          <a:xfrm rot="169628">
            <a:off x="5003594" y="1787341"/>
            <a:ext cx="971550" cy="1006389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 rot="169628">
            <a:off x="6936487" y="1479767"/>
            <a:ext cx="971550" cy="1006389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798897" y="1483324"/>
            <a:ext cx="5812972" cy="676620"/>
          </a:xfrm>
          <a:custGeom>
            <a:avLst/>
            <a:gdLst>
              <a:gd name="connsiteX0" fmla="*/ 0 w 7750629"/>
              <a:gd name="connsiteY0" fmla="*/ 174172 h 901881"/>
              <a:gd name="connsiteX1" fmla="*/ 2627086 w 7750629"/>
              <a:gd name="connsiteY1" fmla="*/ 899886 h 901881"/>
              <a:gd name="connsiteX2" fmla="*/ 5341257 w 7750629"/>
              <a:gd name="connsiteY2" fmla="*/ 377372 h 901881"/>
              <a:gd name="connsiteX3" fmla="*/ 7750629 w 7750629"/>
              <a:gd name="connsiteY3" fmla="*/ 0 h 901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0629" h="901881">
                <a:moveTo>
                  <a:pt x="0" y="174172"/>
                </a:moveTo>
                <a:cubicBezTo>
                  <a:pt x="868438" y="520095"/>
                  <a:pt x="1736877" y="866019"/>
                  <a:pt x="2627086" y="899886"/>
                </a:cubicBezTo>
                <a:cubicBezTo>
                  <a:pt x="3517295" y="933753"/>
                  <a:pt x="4487333" y="527353"/>
                  <a:pt x="5341257" y="377372"/>
                </a:cubicBezTo>
                <a:cubicBezTo>
                  <a:pt x="6195181" y="227391"/>
                  <a:pt x="7049105" y="152400"/>
                  <a:pt x="7750629" y="0"/>
                </a:cubicBezTo>
              </a:path>
            </a:pathLst>
          </a:custGeom>
          <a:noFill/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451969" y="1940586"/>
            <a:ext cx="484748" cy="315471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spc="-225" dirty="0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3340317" y="2509511"/>
            <a:ext cx="484748" cy="315471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spc="-22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5303558" y="2145274"/>
            <a:ext cx="484748" cy="315471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spc="-225" dirty="0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200221" y="1830907"/>
            <a:ext cx="484748" cy="315471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spc="-22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865278" y="2948228"/>
            <a:ext cx="1580951" cy="5980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808757" y="3386924"/>
            <a:ext cx="1580951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765751" y="2997592"/>
            <a:ext cx="1580951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694040" y="2775360"/>
            <a:ext cx="1580951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教学设计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>
          <a:xfrm>
            <a:off x="4247964" y="1276400"/>
            <a:ext cx="1073944" cy="876571"/>
            <a:chOff x="6183313" y="1962150"/>
            <a:chExt cx="1431925" cy="1168401"/>
          </a:xfrm>
          <a:solidFill>
            <a:schemeClr val="accent2"/>
          </a:solidFill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6183313" y="1962150"/>
              <a:ext cx="1431925" cy="1168401"/>
            </a:xfrm>
            <a:custGeom>
              <a:avLst/>
              <a:gdLst>
                <a:gd name="T0" fmla="*/ 43 w 710"/>
                <a:gd name="T1" fmla="*/ 578 h 578"/>
                <a:gd name="T2" fmla="*/ 448 w 710"/>
                <a:gd name="T3" fmla="*/ 6 h 578"/>
                <a:gd name="T4" fmla="*/ 382 w 710"/>
                <a:gd name="T5" fmla="*/ 84 h 578"/>
                <a:gd name="T6" fmla="*/ 367 w 710"/>
                <a:gd name="T7" fmla="*/ 55 h 578"/>
                <a:gd name="T8" fmla="*/ 367 w 710"/>
                <a:gd name="T9" fmla="*/ 57 h 578"/>
                <a:gd name="T10" fmla="*/ 325 w 710"/>
                <a:gd name="T11" fmla="*/ 171 h 578"/>
                <a:gd name="T12" fmla="*/ 497 w 710"/>
                <a:gd name="T13" fmla="*/ 69 h 578"/>
                <a:gd name="T14" fmla="*/ 570 w 710"/>
                <a:gd name="T15" fmla="*/ 280 h 578"/>
                <a:gd name="T16" fmla="*/ 484 w 710"/>
                <a:gd name="T17" fmla="*/ 62 h 578"/>
                <a:gd name="T18" fmla="*/ 484 w 710"/>
                <a:gd name="T19" fmla="*/ 49 h 578"/>
                <a:gd name="T20" fmla="*/ 560 w 710"/>
                <a:gd name="T21" fmla="*/ 53 h 578"/>
                <a:gd name="T22" fmla="*/ 501 w 710"/>
                <a:gd name="T23" fmla="*/ 49 h 578"/>
                <a:gd name="T24" fmla="*/ 592 w 710"/>
                <a:gd name="T25" fmla="*/ 108 h 578"/>
                <a:gd name="T26" fmla="*/ 423 w 710"/>
                <a:gd name="T27" fmla="*/ 308 h 578"/>
                <a:gd name="T28" fmla="*/ 373 w 710"/>
                <a:gd name="T29" fmla="*/ 262 h 578"/>
                <a:gd name="T30" fmla="*/ 357 w 710"/>
                <a:gd name="T31" fmla="*/ 247 h 578"/>
                <a:gd name="T32" fmla="*/ 329 w 710"/>
                <a:gd name="T33" fmla="*/ 259 h 578"/>
                <a:gd name="T34" fmla="*/ 352 w 710"/>
                <a:gd name="T35" fmla="*/ 199 h 578"/>
                <a:gd name="T36" fmla="*/ 201 w 710"/>
                <a:gd name="T37" fmla="*/ 352 h 578"/>
                <a:gd name="T38" fmla="*/ 206 w 710"/>
                <a:gd name="T39" fmla="*/ 359 h 578"/>
                <a:gd name="T40" fmla="*/ 151 w 710"/>
                <a:gd name="T41" fmla="*/ 392 h 578"/>
                <a:gd name="T42" fmla="*/ 50 w 710"/>
                <a:gd name="T43" fmla="*/ 471 h 578"/>
                <a:gd name="T44" fmla="*/ 12 w 710"/>
                <a:gd name="T45" fmla="*/ 507 h 578"/>
                <a:gd name="T46" fmla="*/ 37 w 710"/>
                <a:gd name="T47" fmla="*/ 549 h 578"/>
                <a:gd name="T48" fmla="*/ 46 w 710"/>
                <a:gd name="T49" fmla="*/ 554 h 578"/>
                <a:gd name="T50" fmla="*/ 54 w 710"/>
                <a:gd name="T51" fmla="*/ 545 h 578"/>
                <a:gd name="T52" fmla="*/ 120 w 710"/>
                <a:gd name="T53" fmla="*/ 505 h 578"/>
                <a:gd name="T54" fmla="*/ 177 w 710"/>
                <a:gd name="T55" fmla="*/ 461 h 578"/>
                <a:gd name="T56" fmla="*/ 155 w 710"/>
                <a:gd name="T57" fmla="*/ 474 h 578"/>
                <a:gd name="T58" fmla="*/ 202 w 710"/>
                <a:gd name="T59" fmla="*/ 443 h 578"/>
                <a:gd name="T60" fmla="*/ 211 w 710"/>
                <a:gd name="T61" fmla="*/ 411 h 578"/>
                <a:gd name="T62" fmla="*/ 225 w 710"/>
                <a:gd name="T63" fmla="*/ 404 h 578"/>
                <a:gd name="T64" fmla="*/ 264 w 710"/>
                <a:gd name="T65" fmla="*/ 410 h 578"/>
                <a:gd name="T66" fmla="*/ 376 w 710"/>
                <a:gd name="T67" fmla="*/ 267 h 578"/>
                <a:gd name="T68" fmla="*/ 399 w 710"/>
                <a:gd name="T69" fmla="*/ 295 h 578"/>
                <a:gd name="T70" fmla="*/ 414 w 710"/>
                <a:gd name="T71" fmla="*/ 303 h 578"/>
                <a:gd name="T72" fmla="*/ 448 w 710"/>
                <a:gd name="T73" fmla="*/ 318 h 578"/>
                <a:gd name="T74" fmla="*/ 451 w 710"/>
                <a:gd name="T75" fmla="*/ 356 h 578"/>
                <a:gd name="T76" fmla="*/ 498 w 710"/>
                <a:gd name="T77" fmla="*/ 358 h 578"/>
                <a:gd name="T78" fmla="*/ 556 w 710"/>
                <a:gd name="T79" fmla="*/ 310 h 578"/>
                <a:gd name="T80" fmla="*/ 551 w 710"/>
                <a:gd name="T81" fmla="*/ 354 h 578"/>
                <a:gd name="T82" fmla="*/ 657 w 710"/>
                <a:gd name="T83" fmla="*/ 247 h 578"/>
                <a:gd name="T84" fmla="*/ 601 w 710"/>
                <a:gd name="T85" fmla="*/ 319 h 578"/>
                <a:gd name="T86" fmla="*/ 643 w 710"/>
                <a:gd name="T87" fmla="*/ 287 h 578"/>
                <a:gd name="T88" fmla="*/ 645 w 710"/>
                <a:gd name="T89" fmla="*/ 169 h 578"/>
                <a:gd name="T90" fmla="*/ 620 w 710"/>
                <a:gd name="T91" fmla="*/ 124 h 578"/>
                <a:gd name="T92" fmla="*/ 643 w 710"/>
                <a:gd name="T93" fmla="*/ 107 h 578"/>
                <a:gd name="T94" fmla="*/ 633 w 710"/>
                <a:gd name="T95" fmla="*/ 94 h 578"/>
                <a:gd name="T96" fmla="*/ 610 w 710"/>
                <a:gd name="T97" fmla="*/ 76 h 578"/>
                <a:gd name="T98" fmla="*/ 593 w 710"/>
                <a:gd name="T99" fmla="*/ 56 h 578"/>
                <a:gd name="T100" fmla="*/ 550 w 710"/>
                <a:gd name="T101" fmla="*/ 33 h 578"/>
                <a:gd name="T102" fmla="*/ 516 w 710"/>
                <a:gd name="T103" fmla="*/ 24 h 578"/>
                <a:gd name="T104" fmla="*/ 465 w 710"/>
                <a:gd name="T105" fmla="*/ 22 h 578"/>
                <a:gd name="T106" fmla="*/ 433 w 710"/>
                <a:gd name="T107" fmla="*/ 56 h 578"/>
                <a:gd name="T108" fmla="*/ 418 w 710"/>
                <a:gd name="T109" fmla="*/ 58 h 578"/>
                <a:gd name="T110" fmla="*/ 445 w 710"/>
                <a:gd name="T111" fmla="*/ 2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0" h="578">
                  <a:moveTo>
                    <a:pt x="442" y="8"/>
                  </a:moveTo>
                  <a:cubicBezTo>
                    <a:pt x="404" y="15"/>
                    <a:pt x="374" y="34"/>
                    <a:pt x="348" y="54"/>
                  </a:cubicBezTo>
                  <a:cubicBezTo>
                    <a:pt x="304" y="88"/>
                    <a:pt x="282" y="177"/>
                    <a:pt x="309" y="247"/>
                  </a:cubicBezTo>
                  <a:cubicBezTo>
                    <a:pt x="302" y="249"/>
                    <a:pt x="297" y="255"/>
                    <a:pt x="291" y="260"/>
                  </a:cubicBezTo>
                  <a:cubicBezTo>
                    <a:pt x="250" y="294"/>
                    <a:pt x="205" y="326"/>
                    <a:pt x="174" y="366"/>
                  </a:cubicBezTo>
                  <a:cubicBezTo>
                    <a:pt x="110" y="407"/>
                    <a:pt x="56" y="454"/>
                    <a:pt x="5" y="504"/>
                  </a:cubicBezTo>
                  <a:cubicBezTo>
                    <a:pt x="2" y="507"/>
                    <a:pt x="0" y="513"/>
                    <a:pt x="2" y="518"/>
                  </a:cubicBezTo>
                  <a:cubicBezTo>
                    <a:pt x="11" y="542"/>
                    <a:pt x="25" y="563"/>
                    <a:pt x="43" y="578"/>
                  </a:cubicBezTo>
                  <a:cubicBezTo>
                    <a:pt x="82" y="545"/>
                    <a:pt x="82" y="545"/>
                    <a:pt x="82" y="545"/>
                  </a:cubicBezTo>
                  <a:cubicBezTo>
                    <a:pt x="136" y="501"/>
                    <a:pt x="193" y="462"/>
                    <a:pt x="247" y="415"/>
                  </a:cubicBezTo>
                  <a:cubicBezTo>
                    <a:pt x="255" y="420"/>
                    <a:pt x="269" y="422"/>
                    <a:pt x="277" y="416"/>
                  </a:cubicBezTo>
                  <a:cubicBezTo>
                    <a:pt x="309" y="390"/>
                    <a:pt x="344" y="363"/>
                    <a:pt x="374" y="332"/>
                  </a:cubicBezTo>
                  <a:cubicBezTo>
                    <a:pt x="397" y="350"/>
                    <a:pt x="425" y="361"/>
                    <a:pt x="458" y="366"/>
                  </a:cubicBezTo>
                  <a:cubicBezTo>
                    <a:pt x="547" y="378"/>
                    <a:pt x="619" y="350"/>
                    <a:pt x="649" y="293"/>
                  </a:cubicBezTo>
                  <a:cubicBezTo>
                    <a:pt x="710" y="209"/>
                    <a:pt x="660" y="74"/>
                    <a:pt x="594" y="31"/>
                  </a:cubicBezTo>
                  <a:cubicBezTo>
                    <a:pt x="559" y="8"/>
                    <a:pt x="502" y="0"/>
                    <a:pt x="448" y="6"/>
                  </a:cubicBezTo>
                  <a:cubicBezTo>
                    <a:pt x="447" y="6"/>
                    <a:pt x="443" y="7"/>
                    <a:pt x="442" y="8"/>
                  </a:cubicBezTo>
                  <a:close/>
                  <a:moveTo>
                    <a:pt x="436" y="23"/>
                  </a:moveTo>
                  <a:cubicBezTo>
                    <a:pt x="422" y="34"/>
                    <a:pt x="411" y="50"/>
                    <a:pt x="399" y="67"/>
                  </a:cubicBezTo>
                  <a:cubicBezTo>
                    <a:pt x="403" y="54"/>
                    <a:pt x="412" y="45"/>
                    <a:pt x="414" y="35"/>
                  </a:cubicBezTo>
                  <a:cubicBezTo>
                    <a:pt x="415" y="31"/>
                    <a:pt x="414" y="27"/>
                    <a:pt x="409" y="29"/>
                  </a:cubicBezTo>
                  <a:cubicBezTo>
                    <a:pt x="415" y="22"/>
                    <a:pt x="426" y="23"/>
                    <a:pt x="436" y="23"/>
                  </a:cubicBezTo>
                  <a:close/>
                  <a:moveTo>
                    <a:pt x="408" y="38"/>
                  </a:moveTo>
                  <a:cubicBezTo>
                    <a:pt x="382" y="84"/>
                    <a:pt x="382" y="84"/>
                    <a:pt x="382" y="84"/>
                  </a:cubicBezTo>
                  <a:cubicBezTo>
                    <a:pt x="386" y="64"/>
                    <a:pt x="395" y="46"/>
                    <a:pt x="408" y="32"/>
                  </a:cubicBezTo>
                  <a:cubicBezTo>
                    <a:pt x="408" y="32"/>
                    <a:pt x="409" y="36"/>
                    <a:pt x="408" y="38"/>
                  </a:cubicBezTo>
                  <a:close/>
                  <a:moveTo>
                    <a:pt x="397" y="31"/>
                  </a:moveTo>
                  <a:cubicBezTo>
                    <a:pt x="382" y="56"/>
                    <a:pt x="363" y="86"/>
                    <a:pt x="348" y="113"/>
                  </a:cubicBezTo>
                  <a:cubicBezTo>
                    <a:pt x="361" y="88"/>
                    <a:pt x="371" y="59"/>
                    <a:pt x="385" y="39"/>
                  </a:cubicBezTo>
                  <a:cubicBezTo>
                    <a:pt x="387" y="35"/>
                    <a:pt x="393" y="33"/>
                    <a:pt x="397" y="31"/>
                  </a:cubicBezTo>
                  <a:close/>
                  <a:moveTo>
                    <a:pt x="376" y="43"/>
                  </a:moveTo>
                  <a:cubicBezTo>
                    <a:pt x="382" y="42"/>
                    <a:pt x="370" y="53"/>
                    <a:pt x="367" y="55"/>
                  </a:cubicBezTo>
                  <a:cubicBezTo>
                    <a:pt x="372" y="52"/>
                    <a:pt x="370" y="45"/>
                    <a:pt x="376" y="43"/>
                  </a:cubicBezTo>
                  <a:close/>
                  <a:moveTo>
                    <a:pt x="348" y="65"/>
                  </a:moveTo>
                  <a:cubicBezTo>
                    <a:pt x="337" y="89"/>
                    <a:pt x="328" y="111"/>
                    <a:pt x="314" y="135"/>
                  </a:cubicBezTo>
                  <a:cubicBezTo>
                    <a:pt x="314" y="131"/>
                    <a:pt x="310" y="135"/>
                    <a:pt x="313" y="136"/>
                  </a:cubicBezTo>
                  <a:cubicBezTo>
                    <a:pt x="309" y="143"/>
                    <a:pt x="308" y="153"/>
                    <a:pt x="308" y="162"/>
                  </a:cubicBezTo>
                  <a:cubicBezTo>
                    <a:pt x="308" y="166"/>
                    <a:pt x="314" y="163"/>
                    <a:pt x="313" y="160"/>
                  </a:cubicBezTo>
                  <a:cubicBezTo>
                    <a:pt x="318" y="137"/>
                    <a:pt x="328" y="121"/>
                    <a:pt x="337" y="103"/>
                  </a:cubicBezTo>
                  <a:cubicBezTo>
                    <a:pt x="345" y="86"/>
                    <a:pt x="357" y="72"/>
                    <a:pt x="367" y="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16" y="152"/>
                    <a:pt x="315" y="158"/>
                    <a:pt x="313" y="160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3" y="173"/>
                    <a:pt x="308" y="185"/>
                    <a:pt x="306" y="195"/>
                  </a:cubicBezTo>
                  <a:cubicBezTo>
                    <a:pt x="297" y="137"/>
                    <a:pt x="321" y="91"/>
                    <a:pt x="348" y="65"/>
                  </a:cubicBezTo>
                  <a:close/>
                  <a:moveTo>
                    <a:pt x="306" y="200"/>
                  </a:moveTo>
                  <a:cubicBezTo>
                    <a:pt x="313" y="206"/>
                    <a:pt x="313" y="193"/>
                    <a:pt x="320" y="196"/>
                  </a:cubicBezTo>
                  <a:cubicBezTo>
                    <a:pt x="317" y="184"/>
                    <a:pt x="320" y="180"/>
                    <a:pt x="325" y="171"/>
                  </a:cubicBezTo>
                  <a:cubicBezTo>
                    <a:pt x="340" y="141"/>
                    <a:pt x="355" y="112"/>
                    <a:pt x="372" y="84"/>
                  </a:cubicBezTo>
                  <a:cubicBezTo>
                    <a:pt x="352" y="132"/>
                    <a:pt x="331" y="183"/>
                    <a:pt x="310" y="228"/>
                  </a:cubicBezTo>
                  <a:lnTo>
                    <a:pt x="306" y="200"/>
                  </a:lnTo>
                  <a:close/>
                  <a:moveTo>
                    <a:pt x="365" y="167"/>
                  </a:moveTo>
                  <a:cubicBezTo>
                    <a:pt x="365" y="167"/>
                    <a:pt x="366" y="168"/>
                    <a:pt x="366" y="168"/>
                  </a:cubicBezTo>
                  <a:cubicBezTo>
                    <a:pt x="372" y="157"/>
                    <a:pt x="373" y="141"/>
                    <a:pt x="378" y="132"/>
                  </a:cubicBezTo>
                  <a:cubicBezTo>
                    <a:pt x="378" y="132"/>
                    <a:pt x="379" y="131"/>
                    <a:pt x="380" y="131"/>
                  </a:cubicBezTo>
                  <a:cubicBezTo>
                    <a:pt x="402" y="95"/>
                    <a:pt x="440" y="68"/>
                    <a:pt x="497" y="69"/>
                  </a:cubicBezTo>
                  <a:cubicBezTo>
                    <a:pt x="495" y="61"/>
                    <a:pt x="498" y="69"/>
                    <a:pt x="500" y="68"/>
                  </a:cubicBezTo>
                  <a:cubicBezTo>
                    <a:pt x="553" y="72"/>
                    <a:pt x="593" y="105"/>
                    <a:pt x="601" y="160"/>
                  </a:cubicBezTo>
                  <a:cubicBezTo>
                    <a:pt x="606" y="198"/>
                    <a:pt x="599" y="237"/>
                    <a:pt x="586" y="264"/>
                  </a:cubicBezTo>
                  <a:cubicBezTo>
                    <a:pt x="585" y="264"/>
                    <a:pt x="584" y="265"/>
                    <a:pt x="584" y="265"/>
                  </a:cubicBezTo>
                  <a:cubicBezTo>
                    <a:pt x="584" y="262"/>
                    <a:pt x="583" y="262"/>
                    <a:pt x="583" y="265"/>
                  </a:cubicBezTo>
                  <a:cubicBezTo>
                    <a:pt x="581" y="267"/>
                    <a:pt x="581" y="267"/>
                    <a:pt x="581" y="267"/>
                  </a:cubicBezTo>
                  <a:cubicBezTo>
                    <a:pt x="580" y="268"/>
                    <a:pt x="580" y="268"/>
                    <a:pt x="580" y="268"/>
                  </a:cubicBezTo>
                  <a:cubicBezTo>
                    <a:pt x="570" y="280"/>
                    <a:pt x="570" y="280"/>
                    <a:pt x="570" y="280"/>
                  </a:cubicBezTo>
                  <a:cubicBezTo>
                    <a:pt x="571" y="279"/>
                    <a:pt x="571" y="279"/>
                    <a:pt x="571" y="279"/>
                  </a:cubicBezTo>
                  <a:cubicBezTo>
                    <a:pt x="557" y="303"/>
                    <a:pt x="518" y="317"/>
                    <a:pt x="479" y="309"/>
                  </a:cubicBezTo>
                  <a:cubicBezTo>
                    <a:pt x="419" y="309"/>
                    <a:pt x="391" y="275"/>
                    <a:pt x="373" y="231"/>
                  </a:cubicBezTo>
                  <a:cubicBezTo>
                    <a:pt x="368" y="219"/>
                    <a:pt x="359" y="193"/>
                    <a:pt x="366" y="183"/>
                  </a:cubicBezTo>
                  <a:cubicBezTo>
                    <a:pt x="362" y="179"/>
                    <a:pt x="363" y="174"/>
                    <a:pt x="364" y="171"/>
                  </a:cubicBezTo>
                  <a:cubicBezTo>
                    <a:pt x="365" y="170"/>
                    <a:pt x="365" y="169"/>
                    <a:pt x="366" y="169"/>
                  </a:cubicBezTo>
                  <a:cubicBezTo>
                    <a:pt x="366" y="168"/>
                    <a:pt x="365" y="167"/>
                    <a:pt x="365" y="167"/>
                  </a:cubicBezTo>
                  <a:close/>
                  <a:moveTo>
                    <a:pt x="484" y="62"/>
                  </a:moveTo>
                  <a:cubicBezTo>
                    <a:pt x="467" y="62"/>
                    <a:pt x="467" y="62"/>
                    <a:pt x="467" y="62"/>
                  </a:cubicBezTo>
                  <a:cubicBezTo>
                    <a:pt x="447" y="65"/>
                    <a:pt x="430" y="73"/>
                    <a:pt x="415" y="81"/>
                  </a:cubicBezTo>
                  <a:cubicBezTo>
                    <a:pt x="418" y="72"/>
                    <a:pt x="430" y="65"/>
                    <a:pt x="442" y="64"/>
                  </a:cubicBezTo>
                  <a:cubicBezTo>
                    <a:pt x="450" y="63"/>
                    <a:pt x="459" y="61"/>
                    <a:pt x="467" y="62"/>
                  </a:cubicBezTo>
                  <a:cubicBezTo>
                    <a:pt x="472" y="60"/>
                    <a:pt x="479" y="59"/>
                    <a:pt x="484" y="62"/>
                  </a:cubicBezTo>
                  <a:close/>
                  <a:moveTo>
                    <a:pt x="469" y="48"/>
                  </a:moveTo>
                  <a:cubicBezTo>
                    <a:pt x="478" y="40"/>
                    <a:pt x="486" y="30"/>
                    <a:pt x="497" y="23"/>
                  </a:cubicBezTo>
                  <a:cubicBezTo>
                    <a:pt x="499" y="30"/>
                    <a:pt x="490" y="40"/>
                    <a:pt x="484" y="49"/>
                  </a:cubicBezTo>
                  <a:lnTo>
                    <a:pt x="469" y="48"/>
                  </a:lnTo>
                  <a:close/>
                  <a:moveTo>
                    <a:pt x="579" y="42"/>
                  </a:moveTo>
                  <a:cubicBezTo>
                    <a:pt x="580" y="54"/>
                    <a:pt x="572" y="69"/>
                    <a:pt x="571" y="78"/>
                  </a:cubicBezTo>
                  <a:cubicBezTo>
                    <a:pt x="562" y="69"/>
                    <a:pt x="550" y="64"/>
                    <a:pt x="536" y="58"/>
                  </a:cubicBezTo>
                  <a:cubicBezTo>
                    <a:pt x="557" y="36"/>
                    <a:pt x="557" y="36"/>
                    <a:pt x="557" y="36"/>
                  </a:cubicBezTo>
                  <a:cubicBezTo>
                    <a:pt x="560" y="41"/>
                    <a:pt x="552" y="52"/>
                    <a:pt x="552" y="62"/>
                  </a:cubicBezTo>
                  <a:cubicBezTo>
                    <a:pt x="563" y="63"/>
                    <a:pt x="570" y="48"/>
                    <a:pt x="579" y="42"/>
                  </a:cubicBezTo>
                  <a:close/>
                  <a:moveTo>
                    <a:pt x="560" y="53"/>
                  </a:moveTo>
                  <a:cubicBezTo>
                    <a:pt x="560" y="48"/>
                    <a:pt x="563" y="44"/>
                    <a:pt x="565" y="40"/>
                  </a:cubicBezTo>
                  <a:cubicBezTo>
                    <a:pt x="567" y="38"/>
                    <a:pt x="571" y="40"/>
                    <a:pt x="572" y="43"/>
                  </a:cubicBezTo>
                  <a:lnTo>
                    <a:pt x="560" y="53"/>
                  </a:lnTo>
                  <a:close/>
                  <a:moveTo>
                    <a:pt x="545" y="71"/>
                  </a:moveTo>
                  <a:cubicBezTo>
                    <a:pt x="536" y="70"/>
                    <a:pt x="526" y="67"/>
                    <a:pt x="518" y="62"/>
                  </a:cubicBezTo>
                  <a:cubicBezTo>
                    <a:pt x="527" y="62"/>
                    <a:pt x="537" y="66"/>
                    <a:pt x="545" y="71"/>
                  </a:cubicBezTo>
                  <a:close/>
                  <a:moveTo>
                    <a:pt x="526" y="55"/>
                  </a:moveTo>
                  <a:cubicBezTo>
                    <a:pt x="501" y="49"/>
                    <a:pt x="501" y="49"/>
                    <a:pt x="501" y="49"/>
                  </a:cubicBezTo>
                  <a:cubicBezTo>
                    <a:pt x="508" y="39"/>
                    <a:pt x="516" y="30"/>
                    <a:pt x="527" y="26"/>
                  </a:cubicBezTo>
                  <a:cubicBezTo>
                    <a:pt x="530" y="25"/>
                    <a:pt x="531" y="29"/>
                    <a:pt x="531" y="31"/>
                  </a:cubicBezTo>
                  <a:cubicBezTo>
                    <a:pt x="531" y="40"/>
                    <a:pt x="523" y="45"/>
                    <a:pt x="526" y="55"/>
                  </a:cubicBezTo>
                  <a:close/>
                  <a:moveTo>
                    <a:pt x="592" y="108"/>
                  </a:moveTo>
                  <a:cubicBezTo>
                    <a:pt x="633" y="149"/>
                    <a:pt x="620" y="253"/>
                    <a:pt x="579" y="286"/>
                  </a:cubicBezTo>
                  <a:cubicBezTo>
                    <a:pt x="578" y="286"/>
                    <a:pt x="572" y="290"/>
                    <a:pt x="570" y="291"/>
                  </a:cubicBezTo>
                  <a:cubicBezTo>
                    <a:pt x="614" y="260"/>
                    <a:pt x="621" y="163"/>
                    <a:pt x="592" y="111"/>
                  </a:cubicBezTo>
                  <a:cubicBezTo>
                    <a:pt x="591" y="111"/>
                    <a:pt x="591" y="109"/>
                    <a:pt x="592" y="108"/>
                  </a:cubicBezTo>
                  <a:close/>
                  <a:moveTo>
                    <a:pt x="480" y="320"/>
                  </a:moveTo>
                  <a:cubicBezTo>
                    <a:pt x="493" y="321"/>
                    <a:pt x="493" y="321"/>
                    <a:pt x="493" y="321"/>
                  </a:cubicBezTo>
                  <a:cubicBezTo>
                    <a:pt x="491" y="327"/>
                    <a:pt x="482" y="336"/>
                    <a:pt x="477" y="344"/>
                  </a:cubicBezTo>
                  <a:cubicBezTo>
                    <a:pt x="477" y="336"/>
                    <a:pt x="482" y="330"/>
                    <a:pt x="482" y="325"/>
                  </a:cubicBezTo>
                  <a:cubicBezTo>
                    <a:pt x="482" y="323"/>
                    <a:pt x="481" y="321"/>
                    <a:pt x="480" y="320"/>
                  </a:cubicBezTo>
                  <a:close/>
                  <a:moveTo>
                    <a:pt x="430" y="316"/>
                  </a:moveTo>
                  <a:cubicBezTo>
                    <a:pt x="427" y="320"/>
                    <a:pt x="425" y="325"/>
                    <a:pt x="422" y="328"/>
                  </a:cubicBezTo>
                  <a:cubicBezTo>
                    <a:pt x="423" y="308"/>
                    <a:pt x="423" y="308"/>
                    <a:pt x="423" y="308"/>
                  </a:cubicBezTo>
                  <a:cubicBezTo>
                    <a:pt x="425" y="310"/>
                    <a:pt x="434" y="310"/>
                    <a:pt x="430" y="316"/>
                  </a:cubicBezTo>
                  <a:close/>
                  <a:moveTo>
                    <a:pt x="387" y="286"/>
                  </a:moveTo>
                  <a:cubicBezTo>
                    <a:pt x="387" y="290"/>
                    <a:pt x="387" y="290"/>
                    <a:pt x="387" y="290"/>
                  </a:cubicBezTo>
                  <a:cubicBezTo>
                    <a:pt x="386" y="290"/>
                    <a:pt x="386" y="290"/>
                    <a:pt x="386" y="290"/>
                  </a:cubicBezTo>
                  <a:cubicBezTo>
                    <a:pt x="376" y="307"/>
                    <a:pt x="376" y="307"/>
                    <a:pt x="376" y="307"/>
                  </a:cubicBezTo>
                  <a:cubicBezTo>
                    <a:pt x="378" y="296"/>
                    <a:pt x="381" y="285"/>
                    <a:pt x="384" y="278"/>
                  </a:cubicBezTo>
                  <a:cubicBezTo>
                    <a:pt x="387" y="278"/>
                    <a:pt x="393" y="285"/>
                    <a:pt x="387" y="286"/>
                  </a:cubicBezTo>
                  <a:close/>
                  <a:moveTo>
                    <a:pt x="373" y="262"/>
                  </a:moveTo>
                  <a:cubicBezTo>
                    <a:pt x="371" y="272"/>
                    <a:pt x="366" y="281"/>
                    <a:pt x="359" y="288"/>
                  </a:cubicBezTo>
                  <a:cubicBezTo>
                    <a:pt x="361" y="276"/>
                    <a:pt x="365" y="264"/>
                    <a:pt x="369" y="254"/>
                  </a:cubicBezTo>
                  <a:cubicBezTo>
                    <a:pt x="370" y="257"/>
                    <a:pt x="374" y="260"/>
                    <a:pt x="373" y="262"/>
                  </a:cubicBezTo>
                  <a:close/>
                  <a:moveTo>
                    <a:pt x="356" y="276"/>
                  </a:moveTo>
                  <a:cubicBezTo>
                    <a:pt x="355" y="277"/>
                    <a:pt x="358" y="281"/>
                    <a:pt x="356" y="283"/>
                  </a:cubicBezTo>
                  <a:cubicBezTo>
                    <a:pt x="353" y="279"/>
                    <a:pt x="354" y="293"/>
                    <a:pt x="352" y="297"/>
                  </a:cubicBezTo>
                  <a:cubicBezTo>
                    <a:pt x="346" y="291"/>
                    <a:pt x="338" y="286"/>
                    <a:pt x="342" y="276"/>
                  </a:cubicBezTo>
                  <a:cubicBezTo>
                    <a:pt x="345" y="267"/>
                    <a:pt x="352" y="252"/>
                    <a:pt x="357" y="247"/>
                  </a:cubicBezTo>
                  <a:cubicBezTo>
                    <a:pt x="358" y="246"/>
                    <a:pt x="361" y="243"/>
                    <a:pt x="363" y="240"/>
                  </a:cubicBezTo>
                  <a:cubicBezTo>
                    <a:pt x="365" y="253"/>
                    <a:pt x="362" y="265"/>
                    <a:pt x="356" y="276"/>
                  </a:cubicBezTo>
                  <a:close/>
                  <a:moveTo>
                    <a:pt x="341" y="267"/>
                  </a:moveTo>
                  <a:cubicBezTo>
                    <a:pt x="352" y="224"/>
                    <a:pt x="352" y="224"/>
                    <a:pt x="352" y="224"/>
                  </a:cubicBezTo>
                  <a:cubicBezTo>
                    <a:pt x="343" y="226"/>
                    <a:pt x="344" y="235"/>
                    <a:pt x="342" y="241"/>
                  </a:cubicBezTo>
                  <a:cubicBezTo>
                    <a:pt x="341" y="243"/>
                    <a:pt x="342" y="244"/>
                    <a:pt x="343" y="242"/>
                  </a:cubicBezTo>
                  <a:cubicBezTo>
                    <a:pt x="339" y="248"/>
                    <a:pt x="334" y="265"/>
                    <a:pt x="332" y="272"/>
                  </a:cubicBezTo>
                  <a:cubicBezTo>
                    <a:pt x="330" y="270"/>
                    <a:pt x="318" y="259"/>
                    <a:pt x="329" y="259"/>
                  </a:cubicBezTo>
                  <a:cubicBezTo>
                    <a:pt x="334" y="243"/>
                    <a:pt x="340" y="226"/>
                    <a:pt x="349" y="213"/>
                  </a:cubicBezTo>
                  <a:cubicBezTo>
                    <a:pt x="352" y="216"/>
                    <a:pt x="349" y="221"/>
                    <a:pt x="353" y="223"/>
                  </a:cubicBezTo>
                  <a:cubicBezTo>
                    <a:pt x="355" y="215"/>
                    <a:pt x="355" y="215"/>
                    <a:pt x="355" y="215"/>
                  </a:cubicBezTo>
                  <a:cubicBezTo>
                    <a:pt x="361" y="234"/>
                    <a:pt x="361" y="234"/>
                    <a:pt x="361" y="234"/>
                  </a:cubicBezTo>
                  <a:cubicBezTo>
                    <a:pt x="353" y="242"/>
                    <a:pt x="345" y="257"/>
                    <a:pt x="341" y="267"/>
                  </a:cubicBezTo>
                  <a:close/>
                  <a:moveTo>
                    <a:pt x="340" y="222"/>
                  </a:moveTo>
                  <a:cubicBezTo>
                    <a:pt x="341" y="210"/>
                    <a:pt x="348" y="197"/>
                    <a:pt x="351" y="184"/>
                  </a:cubicBezTo>
                  <a:cubicBezTo>
                    <a:pt x="352" y="185"/>
                    <a:pt x="355" y="196"/>
                    <a:pt x="352" y="199"/>
                  </a:cubicBezTo>
                  <a:cubicBezTo>
                    <a:pt x="346" y="206"/>
                    <a:pt x="343" y="215"/>
                    <a:pt x="340" y="222"/>
                  </a:cubicBezTo>
                  <a:close/>
                  <a:moveTo>
                    <a:pt x="347" y="179"/>
                  </a:moveTo>
                  <a:cubicBezTo>
                    <a:pt x="338" y="204"/>
                    <a:pt x="329" y="225"/>
                    <a:pt x="323" y="249"/>
                  </a:cubicBezTo>
                  <a:cubicBezTo>
                    <a:pt x="321" y="244"/>
                    <a:pt x="315" y="241"/>
                    <a:pt x="317" y="236"/>
                  </a:cubicBezTo>
                  <a:cubicBezTo>
                    <a:pt x="327" y="211"/>
                    <a:pt x="339" y="186"/>
                    <a:pt x="353" y="165"/>
                  </a:cubicBezTo>
                  <a:cubicBezTo>
                    <a:pt x="356" y="171"/>
                    <a:pt x="348" y="188"/>
                    <a:pt x="347" y="179"/>
                  </a:cubicBezTo>
                  <a:close/>
                  <a:moveTo>
                    <a:pt x="198" y="350"/>
                  </a:moveTo>
                  <a:cubicBezTo>
                    <a:pt x="199" y="349"/>
                    <a:pt x="203" y="349"/>
                    <a:pt x="201" y="352"/>
                  </a:cubicBezTo>
                  <a:cubicBezTo>
                    <a:pt x="193" y="353"/>
                    <a:pt x="193" y="353"/>
                    <a:pt x="193" y="353"/>
                  </a:cubicBezTo>
                  <a:cubicBezTo>
                    <a:pt x="194" y="351"/>
                    <a:pt x="196" y="351"/>
                    <a:pt x="198" y="350"/>
                  </a:cubicBezTo>
                  <a:close/>
                  <a:moveTo>
                    <a:pt x="206" y="359"/>
                  </a:moveTo>
                  <a:cubicBezTo>
                    <a:pt x="198" y="384"/>
                    <a:pt x="191" y="408"/>
                    <a:pt x="188" y="440"/>
                  </a:cubicBezTo>
                  <a:cubicBezTo>
                    <a:pt x="185" y="435"/>
                    <a:pt x="187" y="432"/>
                    <a:pt x="187" y="428"/>
                  </a:cubicBezTo>
                  <a:cubicBezTo>
                    <a:pt x="185" y="416"/>
                    <a:pt x="189" y="388"/>
                    <a:pt x="188" y="371"/>
                  </a:cubicBezTo>
                  <a:cubicBezTo>
                    <a:pt x="182" y="371"/>
                    <a:pt x="182" y="371"/>
                    <a:pt x="182" y="371"/>
                  </a:cubicBezTo>
                  <a:cubicBezTo>
                    <a:pt x="189" y="366"/>
                    <a:pt x="197" y="361"/>
                    <a:pt x="206" y="359"/>
                  </a:cubicBezTo>
                  <a:close/>
                  <a:moveTo>
                    <a:pt x="160" y="393"/>
                  </a:moveTo>
                  <a:cubicBezTo>
                    <a:pt x="161" y="382"/>
                    <a:pt x="173" y="377"/>
                    <a:pt x="182" y="372"/>
                  </a:cubicBezTo>
                  <a:cubicBezTo>
                    <a:pt x="172" y="397"/>
                    <a:pt x="163" y="423"/>
                    <a:pt x="159" y="453"/>
                  </a:cubicBezTo>
                  <a:lnTo>
                    <a:pt x="160" y="393"/>
                  </a:lnTo>
                  <a:close/>
                  <a:moveTo>
                    <a:pt x="151" y="392"/>
                  </a:moveTo>
                  <a:cubicBezTo>
                    <a:pt x="143" y="412"/>
                    <a:pt x="137" y="435"/>
                    <a:pt x="130" y="456"/>
                  </a:cubicBezTo>
                  <a:cubicBezTo>
                    <a:pt x="136" y="405"/>
                    <a:pt x="136" y="405"/>
                    <a:pt x="136" y="405"/>
                  </a:cubicBezTo>
                  <a:cubicBezTo>
                    <a:pt x="137" y="399"/>
                    <a:pt x="146" y="396"/>
                    <a:pt x="151" y="392"/>
                  </a:cubicBezTo>
                  <a:close/>
                  <a:moveTo>
                    <a:pt x="121" y="412"/>
                  </a:moveTo>
                  <a:cubicBezTo>
                    <a:pt x="105" y="464"/>
                    <a:pt x="105" y="464"/>
                    <a:pt x="105" y="464"/>
                  </a:cubicBezTo>
                  <a:cubicBezTo>
                    <a:pt x="105" y="453"/>
                    <a:pt x="107" y="446"/>
                    <a:pt x="105" y="440"/>
                  </a:cubicBezTo>
                  <a:cubicBezTo>
                    <a:pt x="100" y="425"/>
                    <a:pt x="113" y="418"/>
                    <a:pt x="121" y="412"/>
                  </a:cubicBezTo>
                  <a:close/>
                  <a:moveTo>
                    <a:pt x="50" y="471"/>
                  </a:moveTo>
                  <a:cubicBezTo>
                    <a:pt x="50" y="471"/>
                    <a:pt x="50" y="473"/>
                    <a:pt x="49" y="473"/>
                  </a:cubicBezTo>
                  <a:cubicBezTo>
                    <a:pt x="43" y="480"/>
                    <a:pt x="35" y="487"/>
                    <a:pt x="26" y="492"/>
                  </a:cubicBezTo>
                  <a:cubicBezTo>
                    <a:pt x="33" y="484"/>
                    <a:pt x="40" y="475"/>
                    <a:pt x="50" y="471"/>
                  </a:cubicBezTo>
                  <a:close/>
                  <a:moveTo>
                    <a:pt x="46" y="485"/>
                  </a:moveTo>
                  <a:cubicBezTo>
                    <a:pt x="46" y="491"/>
                    <a:pt x="38" y="516"/>
                    <a:pt x="36" y="525"/>
                  </a:cubicBezTo>
                  <a:cubicBezTo>
                    <a:pt x="35" y="529"/>
                    <a:pt x="32" y="527"/>
                    <a:pt x="33" y="524"/>
                  </a:cubicBezTo>
                  <a:cubicBezTo>
                    <a:pt x="36" y="513"/>
                    <a:pt x="34" y="501"/>
                    <a:pt x="39" y="491"/>
                  </a:cubicBezTo>
                  <a:cubicBezTo>
                    <a:pt x="39" y="490"/>
                    <a:pt x="43" y="488"/>
                    <a:pt x="46" y="485"/>
                  </a:cubicBezTo>
                  <a:close/>
                  <a:moveTo>
                    <a:pt x="24" y="494"/>
                  </a:moveTo>
                  <a:cubicBezTo>
                    <a:pt x="24" y="495"/>
                    <a:pt x="23" y="496"/>
                    <a:pt x="23" y="496"/>
                  </a:cubicBezTo>
                  <a:cubicBezTo>
                    <a:pt x="20" y="500"/>
                    <a:pt x="15" y="505"/>
                    <a:pt x="12" y="507"/>
                  </a:cubicBezTo>
                  <a:lnTo>
                    <a:pt x="24" y="494"/>
                  </a:lnTo>
                  <a:close/>
                  <a:moveTo>
                    <a:pt x="37" y="549"/>
                  </a:moveTo>
                  <a:cubicBezTo>
                    <a:pt x="22" y="544"/>
                    <a:pt x="9" y="525"/>
                    <a:pt x="21" y="509"/>
                  </a:cubicBezTo>
                  <a:cubicBezTo>
                    <a:pt x="22" y="507"/>
                    <a:pt x="29" y="501"/>
                    <a:pt x="32" y="498"/>
                  </a:cubicBezTo>
                  <a:cubicBezTo>
                    <a:pt x="30" y="511"/>
                    <a:pt x="27" y="526"/>
                    <a:pt x="28" y="540"/>
                  </a:cubicBezTo>
                  <a:cubicBezTo>
                    <a:pt x="34" y="543"/>
                    <a:pt x="36" y="533"/>
                    <a:pt x="38" y="529"/>
                  </a:cubicBezTo>
                  <a:cubicBezTo>
                    <a:pt x="39" y="528"/>
                    <a:pt x="40" y="525"/>
                    <a:pt x="41" y="524"/>
                  </a:cubicBezTo>
                  <a:cubicBezTo>
                    <a:pt x="39" y="533"/>
                    <a:pt x="40" y="543"/>
                    <a:pt x="37" y="549"/>
                  </a:cubicBezTo>
                  <a:close/>
                  <a:moveTo>
                    <a:pt x="46" y="567"/>
                  </a:moveTo>
                  <a:cubicBezTo>
                    <a:pt x="44" y="569"/>
                    <a:pt x="43" y="567"/>
                    <a:pt x="42" y="566"/>
                  </a:cubicBezTo>
                  <a:cubicBezTo>
                    <a:pt x="41" y="564"/>
                    <a:pt x="49" y="562"/>
                    <a:pt x="46" y="567"/>
                  </a:cubicBezTo>
                  <a:close/>
                  <a:moveTo>
                    <a:pt x="54" y="545"/>
                  </a:moveTo>
                  <a:cubicBezTo>
                    <a:pt x="62" y="521"/>
                    <a:pt x="69" y="491"/>
                    <a:pt x="79" y="467"/>
                  </a:cubicBezTo>
                  <a:cubicBezTo>
                    <a:pt x="81" y="470"/>
                    <a:pt x="79" y="476"/>
                    <a:pt x="81" y="477"/>
                  </a:cubicBezTo>
                  <a:cubicBezTo>
                    <a:pt x="82" y="470"/>
                    <a:pt x="85" y="459"/>
                    <a:pt x="79" y="453"/>
                  </a:cubicBezTo>
                  <a:cubicBezTo>
                    <a:pt x="68" y="488"/>
                    <a:pt x="60" y="522"/>
                    <a:pt x="46" y="554"/>
                  </a:cubicBezTo>
                  <a:cubicBezTo>
                    <a:pt x="44" y="529"/>
                    <a:pt x="51" y="503"/>
                    <a:pt x="54" y="479"/>
                  </a:cubicBezTo>
                  <a:cubicBezTo>
                    <a:pt x="96" y="433"/>
                    <a:pt x="96" y="433"/>
                    <a:pt x="96" y="433"/>
                  </a:cubicBezTo>
                  <a:cubicBezTo>
                    <a:pt x="89" y="456"/>
                    <a:pt x="82" y="486"/>
                    <a:pt x="78" y="512"/>
                  </a:cubicBezTo>
                  <a:cubicBezTo>
                    <a:pt x="75" y="503"/>
                    <a:pt x="79" y="494"/>
                    <a:pt x="79" y="485"/>
                  </a:cubicBezTo>
                  <a:cubicBezTo>
                    <a:pt x="76" y="491"/>
                    <a:pt x="76" y="491"/>
                    <a:pt x="76" y="491"/>
                  </a:cubicBezTo>
                  <a:cubicBezTo>
                    <a:pt x="76" y="488"/>
                    <a:pt x="78" y="483"/>
                    <a:pt x="74" y="484"/>
                  </a:cubicBezTo>
                  <a:cubicBezTo>
                    <a:pt x="63" y="544"/>
                    <a:pt x="63" y="544"/>
                    <a:pt x="63" y="544"/>
                  </a:cubicBezTo>
                  <a:cubicBezTo>
                    <a:pt x="63" y="545"/>
                    <a:pt x="50" y="558"/>
                    <a:pt x="54" y="545"/>
                  </a:cubicBezTo>
                  <a:close/>
                  <a:moveTo>
                    <a:pt x="91" y="526"/>
                  </a:moveTo>
                  <a:cubicBezTo>
                    <a:pt x="90" y="531"/>
                    <a:pt x="73" y="541"/>
                    <a:pt x="72" y="535"/>
                  </a:cubicBezTo>
                  <a:cubicBezTo>
                    <a:pt x="69" y="547"/>
                    <a:pt x="71" y="524"/>
                    <a:pt x="77" y="531"/>
                  </a:cubicBezTo>
                  <a:cubicBezTo>
                    <a:pt x="82" y="501"/>
                    <a:pt x="91" y="473"/>
                    <a:pt x="98" y="442"/>
                  </a:cubicBezTo>
                  <a:cubicBezTo>
                    <a:pt x="98" y="443"/>
                    <a:pt x="100" y="439"/>
                    <a:pt x="101" y="441"/>
                  </a:cubicBezTo>
                  <a:cubicBezTo>
                    <a:pt x="104" y="455"/>
                    <a:pt x="101" y="470"/>
                    <a:pt x="97" y="482"/>
                  </a:cubicBezTo>
                  <a:cubicBezTo>
                    <a:pt x="93" y="496"/>
                    <a:pt x="92" y="512"/>
                    <a:pt x="91" y="526"/>
                  </a:cubicBezTo>
                  <a:close/>
                  <a:moveTo>
                    <a:pt x="120" y="505"/>
                  </a:moveTo>
                  <a:cubicBezTo>
                    <a:pt x="120" y="509"/>
                    <a:pt x="107" y="515"/>
                    <a:pt x="99" y="520"/>
                  </a:cubicBezTo>
                  <a:cubicBezTo>
                    <a:pt x="102" y="507"/>
                    <a:pt x="102" y="493"/>
                    <a:pt x="102" y="479"/>
                  </a:cubicBezTo>
                  <a:cubicBezTo>
                    <a:pt x="105" y="483"/>
                    <a:pt x="101" y="491"/>
                    <a:pt x="103" y="500"/>
                  </a:cubicBezTo>
                  <a:cubicBezTo>
                    <a:pt x="108" y="467"/>
                    <a:pt x="117" y="437"/>
                    <a:pt x="127" y="414"/>
                  </a:cubicBezTo>
                  <a:cubicBezTo>
                    <a:pt x="128" y="413"/>
                    <a:pt x="130" y="412"/>
                    <a:pt x="131" y="410"/>
                  </a:cubicBezTo>
                  <a:cubicBezTo>
                    <a:pt x="133" y="425"/>
                    <a:pt x="128" y="444"/>
                    <a:pt x="123" y="457"/>
                  </a:cubicBezTo>
                  <a:lnTo>
                    <a:pt x="120" y="505"/>
                  </a:lnTo>
                  <a:close/>
                  <a:moveTo>
                    <a:pt x="177" y="461"/>
                  </a:moveTo>
                  <a:cubicBezTo>
                    <a:pt x="161" y="474"/>
                    <a:pt x="145" y="487"/>
                    <a:pt x="128" y="498"/>
                  </a:cubicBezTo>
                  <a:cubicBezTo>
                    <a:pt x="129" y="485"/>
                    <a:pt x="129" y="471"/>
                    <a:pt x="131" y="457"/>
                  </a:cubicBezTo>
                  <a:cubicBezTo>
                    <a:pt x="134" y="462"/>
                    <a:pt x="131" y="469"/>
                    <a:pt x="131" y="474"/>
                  </a:cubicBezTo>
                  <a:cubicBezTo>
                    <a:pt x="138" y="449"/>
                    <a:pt x="145" y="421"/>
                    <a:pt x="154" y="400"/>
                  </a:cubicBezTo>
                  <a:cubicBezTo>
                    <a:pt x="156" y="405"/>
                    <a:pt x="158" y="412"/>
                    <a:pt x="157" y="418"/>
                  </a:cubicBezTo>
                  <a:cubicBezTo>
                    <a:pt x="151" y="408"/>
                    <a:pt x="154" y="425"/>
                    <a:pt x="156" y="425"/>
                  </a:cubicBezTo>
                  <a:cubicBezTo>
                    <a:pt x="154" y="437"/>
                    <a:pt x="148" y="459"/>
                    <a:pt x="149" y="475"/>
                  </a:cubicBezTo>
                  <a:cubicBezTo>
                    <a:pt x="149" y="478"/>
                    <a:pt x="155" y="478"/>
                    <a:pt x="155" y="474"/>
                  </a:cubicBezTo>
                  <a:cubicBezTo>
                    <a:pt x="156" y="470"/>
                    <a:pt x="158" y="465"/>
                    <a:pt x="159" y="460"/>
                  </a:cubicBezTo>
                  <a:cubicBezTo>
                    <a:pt x="160" y="460"/>
                    <a:pt x="160" y="454"/>
                    <a:pt x="159" y="457"/>
                  </a:cubicBezTo>
                  <a:cubicBezTo>
                    <a:pt x="159" y="457"/>
                    <a:pt x="158" y="457"/>
                    <a:pt x="158" y="457"/>
                  </a:cubicBezTo>
                  <a:cubicBezTo>
                    <a:pt x="158" y="458"/>
                    <a:pt x="158" y="458"/>
                    <a:pt x="158" y="458"/>
                  </a:cubicBezTo>
                  <a:cubicBezTo>
                    <a:pt x="158" y="458"/>
                    <a:pt x="158" y="458"/>
                    <a:pt x="158" y="457"/>
                  </a:cubicBezTo>
                  <a:cubicBezTo>
                    <a:pt x="184" y="383"/>
                    <a:pt x="184" y="383"/>
                    <a:pt x="184" y="383"/>
                  </a:cubicBezTo>
                  <a:lnTo>
                    <a:pt x="177" y="461"/>
                  </a:lnTo>
                  <a:close/>
                  <a:moveTo>
                    <a:pt x="202" y="443"/>
                  </a:moveTo>
                  <a:cubicBezTo>
                    <a:pt x="196" y="447"/>
                    <a:pt x="192" y="452"/>
                    <a:pt x="185" y="453"/>
                  </a:cubicBezTo>
                  <a:cubicBezTo>
                    <a:pt x="191" y="427"/>
                    <a:pt x="198" y="403"/>
                    <a:pt x="205" y="378"/>
                  </a:cubicBezTo>
                  <a:cubicBezTo>
                    <a:pt x="205" y="377"/>
                    <a:pt x="207" y="374"/>
                    <a:pt x="208" y="373"/>
                  </a:cubicBezTo>
                  <a:cubicBezTo>
                    <a:pt x="204" y="393"/>
                    <a:pt x="200" y="422"/>
                    <a:pt x="202" y="443"/>
                  </a:cubicBezTo>
                  <a:close/>
                  <a:moveTo>
                    <a:pt x="218" y="428"/>
                  </a:moveTo>
                  <a:cubicBezTo>
                    <a:pt x="218" y="432"/>
                    <a:pt x="213" y="435"/>
                    <a:pt x="209" y="438"/>
                  </a:cubicBezTo>
                  <a:cubicBezTo>
                    <a:pt x="209" y="425"/>
                    <a:pt x="209" y="412"/>
                    <a:pt x="210" y="398"/>
                  </a:cubicBezTo>
                  <a:cubicBezTo>
                    <a:pt x="214" y="401"/>
                    <a:pt x="210" y="408"/>
                    <a:pt x="211" y="411"/>
                  </a:cubicBezTo>
                  <a:cubicBezTo>
                    <a:pt x="214" y="406"/>
                    <a:pt x="217" y="400"/>
                    <a:pt x="217" y="394"/>
                  </a:cubicBezTo>
                  <a:cubicBezTo>
                    <a:pt x="216" y="384"/>
                    <a:pt x="222" y="394"/>
                    <a:pt x="222" y="395"/>
                  </a:cubicBezTo>
                  <a:cubicBezTo>
                    <a:pt x="219" y="407"/>
                    <a:pt x="220" y="418"/>
                    <a:pt x="218" y="428"/>
                  </a:cubicBezTo>
                  <a:close/>
                  <a:moveTo>
                    <a:pt x="211" y="393"/>
                  </a:moveTo>
                  <a:cubicBezTo>
                    <a:pt x="211" y="380"/>
                    <a:pt x="211" y="380"/>
                    <a:pt x="211" y="380"/>
                  </a:cubicBezTo>
                  <a:cubicBezTo>
                    <a:pt x="218" y="382"/>
                    <a:pt x="213" y="390"/>
                    <a:pt x="211" y="393"/>
                  </a:cubicBezTo>
                  <a:close/>
                  <a:moveTo>
                    <a:pt x="225" y="423"/>
                  </a:moveTo>
                  <a:cubicBezTo>
                    <a:pt x="225" y="419"/>
                    <a:pt x="224" y="407"/>
                    <a:pt x="225" y="404"/>
                  </a:cubicBezTo>
                  <a:cubicBezTo>
                    <a:pt x="225" y="403"/>
                    <a:pt x="226" y="400"/>
                    <a:pt x="227" y="399"/>
                  </a:cubicBezTo>
                  <a:cubicBezTo>
                    <a:pt x="239" y="410"/>
                    <a:pt x="239" y="410"/>
                    <a:pt x="239" y="410"/>
                  </a:cubicBezTo>
                  <a:cubicBezTo>
                    <a:pt x="232" y="417"/>
                    <a:pt x="228" y="412"/>
                    <a:pt x="225" y="423"/>
                  </a:cubicBezTo>
                  <a:close/>
                  <a:moveTo>
                    <a:pt x="282" y="404"/>
                  </a:moveTo>
                  <a:cubicBezTo>
                    <a:pt x="286" y="401"/>
                    <a:pt x="289" y="396"/>
                    <a:pt x="293" y="395"/>
                  </a:cubicBezTo>
                  <a:cubicBezTo>
                    <a:pt x="290" y="399"/>
                    <a:pt x="287" y="403"/>
                    <a:pt x="282" y="404"/>
                  </a:cubicBezTo>
                  <a:close/>
                  <a:moveTo>
                    <a:pt x="289" y="389"/>
                  </a:moveTo>
                  <a:cubicBezTo>
                    <a:pt x="281" y="395"/>
                    <a:pt x="273" y="402"/>
                    <a:pt x="264" y="410"/>
                  </a:cubicBezTo>
                  <a:cubicBezTo>
                    <a:pt x="239" y="399"/>
                    <a:pt x="214" y="378"/>
                    <a:pt x="212" y="343"/>
                  </a:cubicBezTo>
                  <a:cubicBezTo>
                    <a:pt x="212" y="349"/>
                    <a:pt x="206" y="341"/>
                    <a:pt x="210" y="338"/>
                  </a:cubicBezTo>
                  <a:cubicBezTo>
                    <a:pt x="243" y="306"/>
                    <a:pt x="278" y="284"/>
                    <a:pt x="311" y="255"/>
                  </a:cubicBezTo>
                  <a:cubicBezTo>
                    <a:pt x="324" y="282"/>
                    <a:pt x="344" y="307"/>
                    <a:pt x="368" y="327"/>
                  </a:cubicBezTo>
                  <a:cubicBezTo>
                    <a:pt x="345" y="350"/>
                    <a:pt x="316" y="369"/>
                    <a:pt x="289" y="389"/>
                  </a:cubicBezTo>
                  <a:close/>
                  <a:moveTo>
                    <a:pt x="371" y="316"/>
                  </a:moveTo>
                  <a:cubicBezTo>
                    <a:pt x="367" y="311"/>
                    <a:pt x="356" y="310"/>
                    <a:pt x="358" y="305"/>
                  </a:cubicBezTo>
                  <a:cubicBezTo>
                    <a:pt x="362" y="292"/>
                    <a:pt x="370" y="281"/>
                    <a:pt x="376" y="267"/>
                  </a:cubicBezTo>
                  <a:cubicBezTo>
                    <a:pt x="376" y="269"/>
                    <a:pt x="383" y="274"/>
                    <a:pt x="379" y="279"/>
                  </a:cubicBezTo>
                  <a:cubicBezTo>
                    <a:pt x="373" y="288"/>
                    <a:pt x="371" y="302"/>
                    <a:pt x="371" y="316"/>
                  </a:cubicBezTo>
                  <a:close/>
                  <a:moveTo>
                    <a:pt x="376" y="321"/>
                  </a:moveTo>
                  <a:cubicBezTo>
                    <a:pt x="380" y="310"/>
                    <a:pt x="386" y="299"/>
                    <a:pt x="391" y="290"/>
                  </a:cubicBezTo>
                  <a:cubicBezTo>
                    <a:pt x="394" y="284"/>
                    <a:pt x="397" y="290"/>
                    <a:pt x="396" y="292"/>
                  </a:cubicBezTo>
                  <a:cubicBezTo>
                    <a:pt x="393" y="305"/>
                    <a:pt x="389" y="317"/>
                    <a:pt x="389" y="331"/>
                  </a:cubicBezTo>
                  <a:cubicBezTo>
                    <a:pt x="383" y="330"/>
                    <a:pt x="380" y="325"/>
                    <a:pt x="376" y="321"/>
                  </a:cubicBezTo>
                  <a:close/>
                  <a:moveTo>
                    <a:pt x="399" y="295"/>
                  </a:moveTo>
                  <a:cubicBezTo>
                    <a:pt x="400" y="290"/>
                    <a:pt x="403" y="295"/>
                    <a:pt x="407" y="296"/>
                  </a:cubicBezTo>
                  <a:cubicBezTo>
                    <a:pt x="409" y="297"/>
                    <a:pt x="413" y="300"/>
                    <a:pt x="409" y="304"/>
                  </a:cubicBezTo>
                  <a:cubicBezTo>
                    <a:pt x="407" y="308"/>
                    <a:pt x="400" y="320"/>
                    <a:pt x="395" y="327"/>
                  </a:cubicBezTo>
                  <a:cubicBezTo>
                    <a:pt x="395" y="317"/>
                    <a:pt x="398" y="306"/>
                    <a:pt x="399" y="295"/>
                  </a:cubicBezTo>
                  <a:close/>
                  <a:moveTo>
                    <a:pt x="440" y="347"/>
                  </a:moveTo>
                  <a:cubicBezTo>
                    <a:pt x="439" y="356"/>
                    <a:pt x="434" y="352"/>
                    <a:pt x="432" y="352"/>
                  </a:cubicBezTo>
                  <a:cubicBezTo>
                    <a:pt x="420" y="347"/>
                    <a:pt x="406" y="344"/>
                    <a:pt x="397" y="336"/>
                  </a:cubicBezTo>
                  <a:cubicBezTo>
                    <a:pt x="414" y="303"/>
                    <a:pt x="414" y="303"/>
                    <a:pt x="414" y="303"/>
                  </a:cubicBezTo>
                  <a:cubicBezTo>
                    <a:pt x="420" y="309"/>
                    <a:pt x="414" y="327"/>
                    <a:pt x="415" y="336"/>
                  </a:cubicBezTo>
                  <a:cubicBezTo>
                    <a:pt x="416" y="342"/>
                    <a:pt x="422" y="339"/>
                    <a:pt x="423" y="337"/>
                  </a:cubicBezTo>
                  <a:cubicBezTo>
                    <a:pt x="428" y="328"/>
                    <a:pt x="432" y="319"/>
                    <a:pt x="438" y="311"/>
                  </a:cubicBezTo>
                  <a:cubicBezTo>
                    <a:pt x="446" y="322"/>
                    <a:pt x="442" y="340"/>
                    <a:pt x="440" y="347"/>
                  </a:cubicBezTo>
                  <a:close/>
                  <a:moveTo>
                    <a:pt x="448" y="318"/>
                  </a:moveTo>
                  <a:cubicBezTo>
                    <a:pt x="449" y="317"/>
                    <a:pt x="457" y="317"/>
                    <a:pt x="455" y="322"/>
                  </a:cubicBezTo>
                  <a:cubicBezTo>
                    <a:pt x="452" y="331"/>
                    <a:pt x="450" y="341"/>
                    <a:pt x="445" y="351"/>
                  </a:cubicBezTo>
                  <a:cubicBezTo>
                    <a:pt x="447" y="339"/>
                    <a:pt x="445" y="328"/>
                    <a:pt x="448" y="318"/>
                  </a:cubicBezTo>
                  <a:close/>
                  <a:moveTo>
                    <a:pt x="468" y="351"/>
                  </a:moveTo>
                  <a:cubicBezTo>
                    <a:pt x="470" y="361"/>
                    <a:pt x="461" y="356"/>
                    <a:pt x="457" y="356"/>
                  </a:cubicBezTo>
                  <a:cubicBezTo>
                    <a:pt x="473" y="332"/>
                    <a:pt x="473" y="332"/>
                    <a:pt x="473" y="332"/>
                  </a:cubicBezTo>
                  <a:cubicBezTo>
                    <a:pt x="473" y="335"/>
                    <a:pt x="476" y="346"/>
                    <a:pt x="468" y="351"/>
                  </a:cubicBezTo>
                  <a:close/>
                  <a:moveTo>
                    <a:pt x="451" y="356"/>
                  </a:moveTo>
                  <a:cubicBezTo>
                    <a:pt x="461" y="320"/>
                    <a:pt x="461" y="320"/>
                    <a:pt x="461" y="320"/>
                  </a:cubicBezTo>
                  <a:cubicBezTo>
                    <a:pt x="462" y="317"/>
                    <a:pt x="474" y="320"/>
                    <a:pt x="477" y="321"/>
                  </a:cubicBezTo>
                  <a:cubicBezTo>
                    <a:pt x="467" y="329"/>
                    <a:pt x="462" y="343"/>
                    <a:pt x="451" y="356"/>
                  </a:cubicBezTo>
                  <a:close/>
                  <a:moveTo>
                    <a:pt x="491" y="360"/>
                  </a:moveTo>
                  <a:cubicBezTo>
                    <a:pt x="489" y="361"/>
                    <a:pt x="478" y="360"/>
                    <a:pt x="474" y="360"/>
                  </a:cubicBezTo>
                  <a:cubicBezTo>
                    <a:pt x="480" y="345"/>
                    <a:pt x="490" y="332"/>
                    <a:pt x="501" y="322"/>
                  </a:cubicBezTo>
                  <a:cubicBezTo>
                    <a:pt x="503" y="330"/>
                    <a:pt x="499" y="335"/>
                    <a:pt x="495" y="346"/>
                  </a:cubicBezTo>
                  <a:cubicBezTo>
                    <a:pt x="493" y="351"/>
                    <a:pt x="494" y="357"/>
                    <a:pt x="491" y="360"/>
                  </a:cubicBezTo>
                  <a:close/>
                  <a:moveTo>
                    <a:pt x="510" y="321"/>
                  </a:moveTo>
                  <a:cubicBezTo>
                    <a:pt x="515" y="321"/>
                    <a:pt x="521" y="319"/>
                    <a:pt x="526" y="320"/>
                  </a:cubicBezTo>
                  <a:cubicBezTo>
                    <a:pt x="516" y="330"/>
                    <a:pt x="508" y="344"/>
                    <a:pt x="498" y="358"/>
                  </a:cubicBezTo>
                  <a:cubicBezTo>
                    <a:pt x="501" y="343"/>
                    <a:pt x="506" y="332"/>
                    <a:pt x="510" y="321"/>
                  </a:cubicBezTo>
                  <a:close/>
                  <a:moveTo>
                    <a:pt x="502" y="360"/>
                  </a:moveTo>
                  <a:cubicBezTo>
                    <a:pt x="511" y="346"/>
                    <a:pt x="521" y="333"/>
                    <a:pt x="532" y="322"/>
                  </a:cubicBezTo>
                  <a:cubicBezTo>
                    <a:pt x="527" y="332"/>
                    <a:pt x="522" y="347"/>
                    <a:pt x="519" y="361"/>
                  </a:cubicBezTo>
                  <a:lnTo>
                    <a:pt x="502" y="360"/>
                  </a:lnTo>
                  <a:close/>
                  <a:moveTo>
                    <a:pt x="527" y="343"/>
                  </a:moveTo>
                  <a:cubicBezTo>
                    <a:pt x="526" y="342"/>
                    <a:pt x="531" y="329"/>
                    <a:pt x="531" y="338"/>
                  </a:cubicBezTo>
                  <a:cubicBezTo>
                    <a:pt x="532" y="326"/>
                    <a:pt x="541" y="310"/>
                    <a:pt x="556" y="310"/>
                  </a:cubicBezTo>
                  <a:cubicBezTo>
                    <a:pt x="527" y="356"/>
                    <a:pt x="527" y="356"/>
                    <a:pt x="527" y="356"/>
                  </a:cubicBezTo>
                  <a:cubicBezTo>
                    <a:pt x="531" y="338"/>
                    <a:pt x="531" y="338"/>
                    <a:pt x="531" y="338"/>
                  </a:cubicBezTo>
                  <a:lnTo>
                    <a:pt x="527" y="343"/>
                  </a:lnTo>
                  <a:close/>
                  <a:moveTo>
                    <a:pt x="531" y="359"/>
                  </a:moveTo>
                  <a:cubicBezTo>
                    <a:pt x="541" y="342"/>
                    <a:pt x="550" y="325"/>
                    <a:pt x="564" y="309"/>
                  </a:cubicBezTo>
                  <a:cubicBezTo>
                    <a:pt x="562" y="315"/>
                    <a:pt x="562" y="320"/>
                    <a:pt x="562" y="324"/>
                  </a:cubicBezTo>
                  <a:cubicBezTo>
                    <a:pt x="567" y="313"/>
                    <a:pt x="569" y="301"/>
                    <a:pt x="580" y="294"/>
                  </a:cubicBezTo>
                  <a:cubicBezTo>
                    <a:pt x="572" y="316"/>
                    <a:pt x="561" y="336"/>
                    <a:pt x="551" y="354"/>
                  </a:cubicBezTo>
                  <a:cubicBezTo>
                    <a:pt x="549" y="358"/>
                    <a:pt x="538" y="357"/>
                    <a:pt x="531" y="359"/>
                  </a:cubicBezTo>
                  <a:close/>
                  <a:moveTo>
                    <a:pt x="559" y="351"/>
                  </a:moveTo>
                  <a:cubicBezTo>
                    <a:pt x="573" y="321"/>
                    <a:pt x="585" y="288"/>
                    <a:pt x="606" y="266"/>
                  </a:cubicBezTo>
                  <a:cubicBezTo>
                    <a:pt x="606" y="267"/>
                    <a:pt x="605" y="271"/>
                    <a:pt x="604" y="272"/>
                  </a:cubicBezTo>
                  <a:cubicBezTo>
                    <a:pt x="594" y="294"/>
                    <a:pt x="584" y="318"/>
                    <a:pt x="573" y="339"/>
                  </a:cubicBezTo>
                  <a:cubicBezTo>
                    <a:pt x="570" y="345"/>
                    <a:pt x="567" y="352"/>
                    <a:pt x="559" y="351"/>
                  </a:cubicBezTo>
                  <a:close/>
                  <a:moveTo>
                    <a:pt x="643" y="287"/>
                  </a:moveTo>
                  <a:cubicBezTo>
                    <a:pt x="648" y="273"/>
                    <a:pt x="652" y="260"/>
                    <a:pt x="657" y="247"/>
                  </a:cubicBezTo>
                  <a:cubicBezTo>
                    <a:pt x="650" y="247"/>
                    <a:pt x="649" y="254"/>
                    <a:pt x="647" y="260"/>
                  </a:cubicBezTo>
                  <a:cubicBezTo>
                    <a:pt x="650" y="258"/>
                    <a:pt x="650" y="258"/>
                    <a:pt x="650" y="258"/>
                  </a:cubicBezTo>
                  <a:cubicBezTo>
                    <a:pt x="651" y="261"/>
                    <a:pt x="650" y="266"/>
                    <a:pt x="646" y="267"/>
                  </a:cubicBezTo>
                  <a:cubicBezTo>
                    <a:pt x="647" y="260"/>
                    <a:pt x="647" y="260"/>
                    <a:pt x="647" y="260"/>
                  </a:cubicBezTo>
                  <a:cubicBezTo>
                    <a:pt x="646" y="262"/>
                    <a:pt x="644" y="264"/>
                    <a:pt x="643" y="266"/>
                  </a:cubicBezTo>
                  <a:cubicBezTo>
                    <a:pt x="635" y="305"/>
                    <a:pt x="611" y="334"/>
                    <a:pt x="575" y="347"/>
                  </a:cubicBezTo>
                  <a:cubicBezTo>
                    <a:pt x="647" y="224"/>
                    <a:pt x="647" y="224"/>
                    <a:pt x="647" y="224"/>
                  </a:cubicBezTo>
                  <a:cubicBezTo>
                    <a:pt x="633" y="257"/>
                    <a:pt x="618" y="288"/>
                    <a:pt x="601" y="319"/>
                  </a:cubicBezTo>
                  <a:cubicBezTo>
                    <a:pt x="600" y="321"/>
                    <a:pt x="601" y="333"/>
                    <a:pt x="604" y="327"/>
                  </a:cubicBezTo>
                  <a:cubicBezTo>
                    <a:pt x="620" y="294"/>
                    <a:pt x="637" y="264"/>
                    <a:pt x="657" y="234"/>
                  </a:cubicBezTo>
                  <a:cubicBezTo>
                    <a:pt x="657" y="246"/>
                    <a:pt x="657" y="246"/>
                    <a:pt x="657" y="246"/>
                  </a:cubicBezTo>
                  <a:cubicBezTo>
                    <a:pt x="659" y="241"/>
                    <a:pt x="661" y="236"/>
                    <a:pt x="663" y="232"/>
                  </a:cubicBezTo>
                  <a:cubicBezTo>
                    <a:pt x="665" y="230"/>
                    <a:pt x="665" y="223"/>
                    <a:pt x="660" y="224"/>
                  </a:cubicBezTo>
                  <a:cubicBezTo>
                    <a:pt x="656" y="226"/>
                    <a:pt x="655" y="232"/>
                    <a:pt x="651" y="234"/>
                  </a:cubicBezTo>
                  <a:cubicBezTo>
                    <a:pt x="654" y="221"/>
                    <a:pt x="661" y="210"/>
                    <a:pt x="667" y="199"/>
                  </a:cubicBezTo>
                  <a:cubicBezTo>
                    <a:pt x="670" y="227"/>
                    <a:pt x="658" y="267"/>
                    <a:pt x="643" y="287"/>
                  </a:cubicBezTo>
                  <a:close/>
                  <a:moveTo>
                    <a:pt x="656" y="137"/>
                  </a:moveTo>
                  <a:cubicBezTo>
                    <a:pt x="675" y="161"/>
                    <a:pt x="662" y="196"/>
                    <a:pt x="648" y="215"/>
                  </a:cubicBezTo>
                  <a:cubicBezTo>
                    <a:pt x="632" y="237"/>
                    <a:pt x="619" y="263"/>
                    <a:pt x="605" y="286"/>
                  </a:cubicBezTo>
                  <a:cubicBezTo>
                    <a:pt x="648" y="171"/>
                    <a:pt x="648" y="171"/>
                    <a:pt x="648" y="171"/>
                  </a:cubicBezTo>
                  <a:cubicBezTo>
                    <a:pt x="647" y="171"/>
                    <a:pt x="647" y="170"/>
                    <a:pt x="645" y="169"/>
                  </a:cubicBezTo>
                  <a:cubicBezTo>
                    <a:pt x="636" y="190"/>
                    <a:pt x="627" y="212"/>
                    <a:pt x="619" y="235"/>
                  </a:cubicBezTo>
                  <a:cubicBezTo>
                    <a:pt x="619" y="233"/>
                    <a:pt x="621" y="226"/>
                    <a:pt x="621" y="224"/>
                  </a:cubicBezTo>
                  <a:cubicBezTo>
                    <a:pt x="621" y="198"/>
                    <a:pt x="635" y="185"/>
                    <a:pt x="645" y="169"/>
                  </a:cubicBezTo>
                  <a:cubicBezTo>
                    <a:pt x="646" y="165"/>
                    <a:pt x="649" y="161"/>
                    <a:pt x="651" y="160"/>
                  </a:cubicBezTo>
                  <a:cubicBezTo>
                    <a:pt x="651" y="160"/>
                    <a:pt x="651" y="161"/>
                    <a:pt x="651" y="163"/>
                  </a:cubicBezTo>
                  <a:cubicBezTo>
                    <a:pt x="657" y="145"/>
                    <a:pt x="657" y="145"/>
                    <a:pt x="657" y="145"/>
                  </a:cubicBezTo>
                  <a:cubicBezTo>
                    <a:pt x="648" y="155"/>
                    <a:pt x="642" y="168"/>
                    <a:pt x="634" y="178"/>
                  </a:cubicBezTo>
                  <a:cubicBezTo>
                    <a:pt x="638" y="160"/>
                    <a:pt x="645" y="145"/>
                    <a:pt x="650" y="128"/>
                  </a:cubicBezTo>
                  <a:cubicBezTo>
                    <a:pt x="653" y="120"/>
                    <a:pt x="654" y="134"/>
                    <a:pt x="656" y="137"/>
                  </a:cubicBezTo>
                  <a:close/>
                  <a:moveTo>
                    <a:pt x="619" y="136"/>
                  </a:moveTo>
                  <a:cubicBezTo>
                    <a:pt x="618" y="133"/>
                    <a:pt x="615" y="128"/>
                    <a:pt x="620" y="124"/>
                  </a:cubicBezTo>
                  <a:cubicBezTo>
                    <a:pt x="624" y="120"/>
                    <a:pt x="627" y="114"/>
                    <a:pt x="631" y="109"/>
                  </a:cubicBezTo>
                  <a:cubicBezTo>
                    <a:pt x="634" y="111"/>
                    <a:pt x="623" y="131"/>
                    <a:pt x="619" y="136"/>
                  </a:cubicBezTo>
                  <a:close/>
                  <a:moveTo>
                    <a:pt x="623" y="151"/>
                  </a:moveTo>
                  <a:cubicBezTo>
                    <a:pt x="643" y="122"/>
                    <a:pt x="643" y="122"/>
                    <a:pt x="643" y="122"/>
                  </a:cubicBezTo>
                  <a:cubicBezTo>
                    <a:pt x="649" y="128"/>
                    <a:pt x="640" y="144"/>
                    <a:pt x="637" y="150"/>
                  </a:cubicBezTo>
                  <a:cubicBezTo>
                    <a:pt x="631" y="159"/>
                    <a:pt x="630" y="171"/>
                    <a:pt x="626" y="180"/>
                  </a:cubicBezTo>
                  <a:cubicBezTo>
                    <a:pt x="626" y="169"/>
                    <a:pt x="619" y="157"/>
                    <a:pt x="623" y="151"/>
                  </a:cubicBezTo>
                  <a:close/>
                  <a:moveTo>
                    <a:pt x="643" y="107"/>
                  </a:moveTo>
                  <a:cubicBezTo>
                    <a:pt x="646" y="110"/>
                    <a:pt x="649" y="115"/>
                    <a:pt x="645" y="117"/>
                  </a:cubicBezTo>
                  <a:cubicBezTo>
                    <a:pt x="636" y="122"/>
                    <a:pt x="631" y="132"/>
                    <a:pt x="626" y="140"/>
                  </a:cubicBezTo>
                  <a:cubicBezTo>
                    <a:pt x="638" y="104"/>
                    <a:pt x="638" y="104"/>
                    <a:pt x="638" y="104"/>
                  </a:cubicBezTo>
                  <a:cubicBezTo>
                    <a:pt x="641" y="95"/>
                    <a:pt x="644" y="106"/>
                    <a:pt x="643" y="107"/>
                  </a:cubicBezTo>
                  <a:close/>
                  <a:moveTo>
                    <a:pt x="633" y="94"/>
                  </a:moveTo>
                  <a:cubicBezTo>
                    <a:pt x="632" y="98"/>
                    <a:pt x="630" y="106"/>
                    <a:pt x="625" y="111"/>
                  </a:cubicBezTo>
                  <a:cubicBezTo>
                    <a:pt x="624" y="105"/>
                    <a:pt x="629" y="99"/>
                    <a:pt x="629" y="92"/>
                  </a:cubicBezTo>
                  <a:cubicBezTo>
                    <a:pt x="628" y="87"/>
                    <a:pt x="635" y="90"/>
                    <a:pt x="633" y="94"/>
                  </a:cubicBezTo>
                  <a:close/>
                  <a:moveTo>
                    <a:pt x="610" y="76"/>
                  </a:moveTo>
                  <a:cubicBezTo>
                    <a:pt x="610" y="76"/>
                    <a:pt x="612" y="73"/>
                    <a:pt x="612" y="72"/>
                  </a:cubicBezTo>
                  <a:cubicBezTo>
                    <a:pt x="610" y="67"/>
                    <a:pt x="614" y="68"/>
                    <a:pt x="616" y="70"/>
                  </a:cubicBezTo>
                  <a:cubicBezTo>
                    <a:pt x="621" y="75"/>
                    <a:pt x="628" y="81"/>
                    <a:pt x="625" y="90"/>
                  </a:cubicBezTo>
                  <a:cubicBezTo>
                    <a:pt x="622" y="101"/>
                    <a:pt x="619" y="114"/>
                    <a:pt x="613" y="121"/>
                  </a:cubicBezTo>
                  <a:cubicBezTo>
                    <a:pt x="607" y="112"/>
                    <a:pt x="592" y="103"/>
                    <a:pt x="600" y="89"/>
                  </a:cubicBezTo>
                  <a:cubicBezTo>
                    <a:pt x="604" y="89"/>
                    <a:pt x="601" y="99"/>
                    <a:pt x="606" y="99"/>
                  </a:cubicBezTo>
                  <a:cubicBezTo>
                    <a:pt x="605" y="91"/>
                    <a:pt x="608" y="83"/>
                    <a:pt x="610" y="76"/>
                  </a:cubicBezTo>
                  <a:close/>
                  <a:moveTo>
                    <a:pt x="598" y="58"/>
                  </a:moveTo>
                  <a:cubicBezTo>
                    <a:pt x="600" y="55"/>
                    <a:pt x="605" y="61"/>
                    <a:pt x="605" y="64"/>
                  </a:cubicBezTo>
                  <a:cubicBezTo>
                    <a:pt x="605" y="68"/>
                    <a:pt x="599" y="81"/>
                    <a:pt x="597" y="86"/>
                  </a:cubicBezTo>
                  <a:cubicBezTo>
                    <a:pt x="595" y="81"/>
                    <a:pt x="599" y="74"/>
                    <a:pt x="600" y="67"/>
                  </a:cubicBezTo>
                  <a:cubicBezTo>
                    <a:pt x="595" y="73"/>
                    <a:pt x="590" y="85"/>
                    <a:pt x="590" y="94"/>
                  </a:cubicBezTo>
                  <a:cubicBezTo>
                    <a:pt x="585" y="89"/>
                    <a:pt x="579" y="86"/>
                    <a:pt x="576" y="81"/>
                  </a:cubicBezTo>
                  <a:cubicBezTo>
                    <a:pt x="583" y="74"/>
                    <a:pt x="589" y="65"/>
                    <a:pt x="598" y="58"/>
                  </a:cubicBezTo>
                  <a:close/>
                  <a:moveTo>
                    <a:pt x="593" y="56"/>
                  </a:moveTo>
                  <a:cubicBezTo>
                    <a:pt x="589" y="62"/>
                    <a:pt x="583" y="66"/>
                    <a:pt x="579" y="71"/>
                  </a:cubicBezTo>
                  <a:cubicBezTo>
                    <a:pt x="579" y="62"/>
                    <a:pt x="584" y="56"/>
                    <a:pt x="585" y="48"/>
                  </a:cubicBezTo>
                  <a:cubicBezTo>
                    <a:pt x="588" y="49"/>
                    <a:pt x="595" y="52"/>
                    <a:pt x="593" y="56"/>
                  </a:cubicBezTo>
                  <a:close/>
                  <a:moveTo>
                    <a:pt x="583" y="37"/>
                  </a:moveTo>
                  <a:cubicBezTo>
                    <a:pt x="571" y="32"/>
                    <a:pt x="557" y="24"/>
                    <a:pt x="541" y="22"/>
                  </a:cubicBezTo>
                  <a:cubicBezTo>
                    <a:pt x="540" y="22"/>
                    <a:pt x="538" y="19"/>
                    <a:pt x="537" y="18"/>
                  </a:cubicBezTo>
                  <a:cubicBezTo>
                    <a:pt x="556" y="20"/>
                    <a:pt x="570" y="28"/>
                    <a:pt x="583" y="37"/>
                  </a:cubicBezTo>
                  <a:close/>
                  <a:moveTo>
                    <a:pt x="550" y="33"/>
                  </a:moveTo>
                  <a:cubicBezTo>
                    <a:pt x="550" y="40"/>
                    <a:pt x="539" y="46"/>
                    <a:pt x="532" y="53"/>
                  </a:cubicBezTo>
                  <a:cubicBezTo>
                    <a:pt x="532" y="47"/>
                    <a:pt x="535" y="41"/>
                    <a:pt x="535" y="36"/>
                  </a:cubicBezTo>
                  <a:cubicBezTo>
                    <a:pt x="533" y="23"/>
                    <a:pt x="546" y="31"/>
                    <a:pt x="550" y="33"/>
                  </a:cubicBezTo>
                  <a:close/>
                  <a:moveTo>
                    <a:pt x="506" y="14"/>
                  </a:moveTo>
                  <a:cubicBezTo>
                    <a:pt x="536" y="16"/>
                    <a:pt x="536" y="16"/>
                    <a:pt x="536" y="16"/>
                  </a:cubicBezTo>
                  <a:cubicBezTo>
                    <a:pt x="527" y="20"/>
                    <a:pt x="516" y="17"/>
                    <a:pt x="506" y="15"/>
                  </a:cubicBezTo>
                  <a:lnTo>
                    <a:pt x="506" y="14"/>
                  </a:lnTo>
                  <a:close/>
                  <a:moveTo>
                    <a:pt x="516" y="24"/>
                  </a:moveTo>
                  <a:cubicBezTo>
                    <a:pt x="511" y="33"/>
                    <a:pt x="502" y="41"/>
                    <a:pt x="494" y="47"/>
                  </a:cubicBezTo>
                  <a:cubicBezTo>
                    <a:pt x="494" y="34"/>
                    <a:pt x="500" y="37"/>
                    <a:pt x="506" y="24"/>
                  </a:cubicBezTo>
                  <a:lnTo>
                    <a:pt x="516" y="24"/>
                  </a:lnTo>
                  <a:close/>
                  <a:moveTo>
                    <a:pt x="501" y="14"/>
                  </a:moveTo>
                  <a:cubicBezTo>
                    <a:pt x="495" y="15"/>
                    <a:pt x="488" y="15"/>
                    <a:pt x="483" y="13"/>
                  </a:cubicBezTo>
                  <a:cubicBezTo>
                    <a:pt x="482" y="12"/>
                    <a:pt x="482" y="11"/>
                    <a:pt x="481" y="11"/>
                  </a:cubicBezTo>
                  <a:lnTo>
                    <a:pt x="501" y="14"/>
                  </a:lnTo>
                  <a:close/>
                  <a:moveTo>
                    <a:pt x="465" y="22"/>
                  </a:moveTo>
                  <a:cubicBezTo>
                    <a:pt x="471" y="17"/>
                    <a:pt x="471" y="25"/>
                    <a:pt x="470" y="26"/>
                  </a:cubicBezTo>
                  <a:cubicBezTo>
                    <a:pt x="468" y="33"/>
                    <a:pt x="474" y="32"/>
                    <a:pt x="475" y="28"/>
                  </a:cubicBezTo>
                  <a:cubicBezTo>
                    <a:pt x="477" y="25"/>
                    <a:pt x="477" y="19"/>
                    <a:pt x="486" y="21"/>
                  </a:cubicBezTo>
                  <a:cubicBezTo>
                    <a:pt x="492" y="22"/>
                    <a:pt x="475" y="35"/>
                    <a:pt x="470" y="41"/>
                  </a:cubicBezTo>
                  <a:cubicBezTo>
                    <a:pt x="465" y="47"/>
                    <a:pt x="466" y="36"/>
                    <a:pt x="470" y="38"/>
                  </a:cubicBezTo>
                  <a:cubicBezTo>
                    <a:pt x="469" y="26"/>
                    <a:pt x="464" y="37"/>
                    <a:pt x="463" y="39"/>
                  </a:cubicBezTo>
                  <a:cubicBezTo>
                    <a:pt x="458" y="48"/>
                    <a:pt x="465" y="47"/>
                    <a:pt x="461" y="49"/>
                  </a:cubicBezTo>
                  <a:cubicBezTo>
                    <a:pt x="453" y="54"/>
                    <a:pt x="443" y="54"/>
                    <a:pt x="433" y="56"/>
                  </a:cubicBezTo>
                  <a:cubicBezTo>
                    <a:pt x="441" y="44"/>
                    <a:pt x="450" y="34"/>
                    <a:pt x="460" y="26"/>
                  </a:cubicBezTo>
                  <a:cubicBezTo>
                    <a:pt x="461" y="25"/>
                    <a:pt x="464" y="23"/>
                    <a:pt x="465" y="22"/>
                  </a:cubicBezTo>
                  <a:close/>
                  <a:moveTo>
                    <a:pt x="457" y="22"/>
                  </a:moveTo>
                  <a:cubicBezTo>
                    <a:pt x="445" y="32"/>
                    <a:pt x="434" y="44"/>
                    <a:pt x="427" y="58"/>
                  </a:cubicBezTo>
                  <a:cubicBezTo>
                    <a:pt x="426" y="59"/>
                    <a:pt x="425" y="59"/>
                    <a:pt x="424" y="59"/>
                  </a:cubicBezTo>
                  <a:cubicBezTo>
                    <a:pt x="429" y="55"/>
                    <a:pt x="421" y="54"/>
                    <a:pt x="421" y="57"/>
                  </a:cubicBezTo>
                  <a:cubicBezTo>
                    <a:pt x="419" y="58"/>
                    <a:pt x="419" y="58"/>
                    <a:pt x="419" y="58"/>
                  </a:cubicBezTo>
                  <a:cubicBezTo>
                    <a:pt x="419" y="55"/>
                    <a:pt x="418" y="55"/>
                    <a:pt x="418" y="58"/>
                  </a:cubicBezTo>
                  <a:cubicBezTo>
                    <a:pt x="418" y="62"/>
                    <a:pt x="418" y="62"/>
                    <a:pt x="418" y="62"/>
                  </a:cubicBezTo>
                  <a:cubicBezTo>
                    <a:pt x="387" y="95"/>
                    <a:pt x="357" y="135"/>
                    <a:pt x="338" y="180"/>
                  </a:cubicBezTo>
                  <a:cubicBezTo>
                    <a:pt x="352" y="149"/>
                    <a:pt x="366" y="117"/>
                    <a:pt x="379" y="83"/>
                  </a:cubicBezTo>
                  <a:cubicBezTo>
                    <a:pt x="384" y="89"/>
                    <a:pt x="379" y="94"/>
                    <a:pt x="380" y="99"/>
                  </a:cubicBezTo>
                  <a:cubicBezTo>
                    <a:pt x="392" y="89"/>
                    <a:pt x="402" y="69"/>
                    <a:pt x="412" y="56"/>
                  </a:cubicBezTo>
                  <a:cubicBezTo>
                    <a:pt x="418" y="49"/>
                    <a:pt x="424" y="42"/>
                    <a:pt x="431" y="34"/>
                  </a:cubicBezTo>
                  <a:cubicBezTo>
                    <a:pt x="431" y="45"/>
                    <a:pt x="431" y="45"/>
                    <a:pt x="431" y="45"/>
                  </a:cubicBezTo>
                  <a:cubicBezTo>
                    <a:pt x="434" y="37"/>
                    <a:pt x="440" y="28"/>
                    <a:pt x="445" y="22"/>
                  </a:cubicBezTo>
                  <a:cubicBezTo>
                    <a:pt x="446" y="21"/>
                    <a:pt x="453" y="22"/>
                    <a:pt x="45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7281863" y="2617788"/>
              <a:ext cx="26988" cy="61913"/>
            </a:xfrm>
            <a:custGeom>
              <a:avLst/>
              <a:gdLst>
                <a:gd name="T0" fmla="*/ 1 w 13"/>
                <a:gd name="T1" fmla="*/ 21 h 31"/>
                <a:gd name="T2" fmla="*/ 4 w 13"/>
                <a:gd name="T3" fmla="*/ 28 h 31"/>
                <a:gd name="T4" fmla="*/ 13 w 13"/>
                <a:gd name="T5" fmla="*/ 8 h 31"/>
                <a:gd name="T6" fmla="*/ 13 w 13"/>
                <a:gd name="T7" fmla="*/ 0 h 31"/>
                <a:gd name="T8" fmla="*/ 1 w 13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1">
                  <a:moveTo>
                    <a:pt x="1" y="21"/>
                  </a:moveTo>
                  <a:cubicBezTo>
                    <a:pt x="0" y="23"/>
                    <a:pt x="1" y="31"/>
                    <a:pt x="4" y="28"/>
                  </a:cubicBezTo>
                  <a:cubicBezTo>
                    <a:pt x="9" y="24"/>
                    <a:pt x="10" y="15"/>
                    <a:pt x="13" y="8"/>
                  </a:cubicBezTo>
                  <a:cubicBezTo>
                    <a:pt x="10" y="6"/>
                    <a:pt x="13" y="3"/>
                    <a:pt x="13" y="0"/>
                  </a:cubicBezTo>
                  <a:cubicBezTo>
                    <a:pt x="8" y="6"/>
                    <a:pt x="6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6383338" y="2874963"/>
              <a:ext cx="4763" cy="28575"/>
            </a:xfrm>
            <a:custGeom>
              <a:avLst/>
              <a:gdLst>
                <a:gd name="T0" fmla="*/ 0 w 3"/>
                <a:gd name="T1" fmla="*/ 0 h 14"/>
                <a:gd name="T2" fmla="*/ 0 w 3"/>
                <a:gd name="T3" fmla="*/ 14 h 14"/>
                <a:gd name="T4" fmla="*/ 0 w 3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" y="11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6919913" y="2300288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6916738" y="2301875"/>
              <a:ext cx="11113" cy="20638"/>
            </a:xfrm>
            <a:custGeom>
              <a:avLst/>
              <a:gdLst>
                <a:gd name="T0" fmla="*/ 0 w 5"/>
                <a:gd name="T1" fmla="*/ 3 h 10"/>
                <a:gd name="T2" fmla="*/ 2 w 5"/>
                <a:gd name="T3" fmla="*/ 0 h 10"/>
                <a:gd name="T4" fmla="*/ 2 w 5"/>
                <a:gd name="T5" fmla="*/ 1 h 10"/>
                <a:gd name="T6" fmla="*/ 0 w 5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0" y="3"/>
                  </a:moveTo>
                  <a:cubicBezTo>
                    <a:pt x="1" y="10"/>
                    <a:pt x="5" y="4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文本框 3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5691818" y="1297167"/>
            <a:ext cx="2660602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教学设计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193" y="1193793"/>
            <a:ext cx="3176481" cy="3179793"/>
          </a:xfrm>
          <a:prstGeom prst="rect">
            <a:avLst/>
          </a:prstGeom>
        </p:spPr>
      </p:pic>
      <p:grpSp>
        <p:nvGrpSpPr>
          <p:cNvPr id="53" name="组合 18"/>
          <p:cNvGrpSpPr/>
          <p:nvPr/>
        </p:nvGrpSpPr>
        <p:grpSpPr>
          <a:xfrm>
            <a:off x="4247964" y="2140496"/>
            <a:ext cx="1073944" cy="876571"/>
            <a:chOff x="6183313" y="1962150"/>
            <a:chExt cx="1431925" cy="1168401"/>
          </a:xfrm>
          <a:solidFill>
            <a:srgbClr val="191816"/>
          </a:solidFill>
        </p:grpSpPr>
        <p:sp>
          <p:nvSpPr>
            <p:cNvPr id="54" name="Freeform 5"/>
            <p:cNvSpPr>
              <a:spLocks noEditPoints="1"/>
            </p:cNvSpPr>
            <p:nvPr/>
          </p:nvSpPr>
          <p:spPr bwMode="auto">
            <a:xfrm>
              <a:off x="6183313" y="1962150"/>
              <a:ext cx="1431925" cy="1168401"/>
            </a:xfrm>
            <a:custGeom>
              <a:avLst/>
              <a:gdLst>
                <a:gd name="T0" fmla="*/ 43 w 710"/>
                <a:gd name="T1" fmla="*/ 578 h 578"/>
                <a:gd name="T2" fmla="*/ 448 w 710"/>
                <a:gd name="T3" fmla="*/ 6 h 578"/>
                <a:gd name="T4" fmla="*/ 382 w 710"/>
                <a:gd name="T5" fmla="*/ 84 h 578"/>
                <a:gd name="T6" fmla="*/ 367 w 710"/>
                <a:gd name="T7" fmla="*/ 55 h 578"/>
                <a:gd name="T8" fmla="*/ 367 w 710"/>
                <a:gd name="T9" fmla="*/ 57 h 578"/>
                <a:gd name="T10" fmla="*/ 325 w 710"/>
                <a:gd name="T11" fmla="*/ 171 h 578"/>
                <a:gd name="T12" fmla="*/ 497 w 710"/>
                <a:gd name="T13" fmla="*/ 69 h 578"/>
                <a:gd name="T14" fmla="*/ 570 w 710"/>
                <a:gd name="T15" fmla="*/ 280 h 578"/>
                <a:gd name="T16" fmla="*/ 484 w 710"/>
                <a:gd name="T17" fmla="*/ 62 h 578"/>
                <a:gd name="T18" fmla="*/ 484 w 710"/>
                <a:gd name="T19" fmla="*/ 49 h 578"/>
                <a:gd name="T20" fmla="*/ 560 w 710"/>
                <a:gd name="T21" fmla="*/ 53 h 578"/>
                <a:gd name="T22" fmla="*/ 501 w 710"/>
                <a:gd name="T23" fmla="*/ 49 h 578"/>
                <a:gd name="T24" fmla="*/ 592 w 710"/>
                <a:gd name="T25" fmla="*/ 108 h 578"/>
                <a:gd name="T26" fmla="*/ 423 w 710"/>
                <a:gd name="T27" fmla="*/ 308 h 578"/>
                <a:gd name="T28" fmla="*/ 373 w 710"/>
                <a:gd name="T29" fmla="*/ 262 h 578"/>
                <a:gd name="T30" fmla="*/ 357 w 710"/>
                <a:gd name="T31" fmla="*/ 247 h 578"/>
                <a:gd name="T32" fmla="*/ 329 w 710"/>
                <a:gd name="T33" fmla="*/ 259 h 578"/>
                <a:gd name="T34" fmla="*/ 352 w 710"/>
                <a:gd name="T35" fmla="*/ 199 h 578"/>
                <a:gd name="T36" fmla="*/ 201 w 710"/>
                <a:gd name="T37" fmla="*/ 352 h 578"/>
                <a:gd name="T38" fmla="*/ 206 w 710"/>
                <a:gd name="T39" fmla="*/ 359 h 578"/>
                <a:gd name="T40" fmla="*/ 151 w 710"/>
                <a:gd name="T41" fmla="*/ 392 h 578"/>
                <a:gd name="T42" fmla="*/ 50 w 710"/>
                <a:gd name="T43" fmla="*/ 471 h 578"/>
                <a:gd name="T44" fmla="*/ 12 w 710"/>
                <a:gd name="T45" fmla="*/ 507 h 578"/>
                <a:gd name="T46" fmla="*/ 37 w 710"/>
                <a:gd name="T47" fmla="*/ 549 h 578"/>
                <a:gd name="T48" fmla="*/ 46 w 710"/>
                <a:gd name="T49" fmla="*/ 554 h 578"/>
                <a:gd name="T50" fmla="*/ 54 w 710"/>
                <a:gd name="T51" fmla="*/ 545 h 578"/>
                <a:gd name="T52" fmla="*/ 120 w 710"/>
                <a:gd name="T53" fmla="*/ 505 h 578"/>
                <a:gd name="T54" fmla="*/ 177 w 710"/>
                <a:gd name="T55" fmla="*/ 461 h 578"/>
                <a:gd name="T56" fmla="*/ 155 w 710"/>
                <a:gd name="T57" fmla="*/ 474 h 578"/>
                <a:gd name="T58" fmla="*/ 202 w 710"/>
                <a:gd name="T59" fmla="*/ 443 h 578"/>
                <a:gd name="T60" fmla="*/ 211 w 710"/>
                <a:gd name="T61" fmla="*/ 411 h 578"/>
                <a:gd name="T62" fmla="*/ 225 w 710"/>
                <a:gd name="T63" fmla="*/ 404 h 578"/>
                <a:gd name="T64" fmla="*/ 264 w 710"/>
                <a:gd name="T65" fmla="*/ 410 h 578"/>
                <a:gd name="T66" fmla="*/ 376 w 710"/>
                <a:gd name="T67" fmla="*/ 267 h 578"/>
                <a:gd name="T68" fmla="*/ 399 w 710"/>
                <a:gd name="T69" fmla="*/ 295 h 578"/>
                <a:gd name="T70" fmla="*/ 414 w 710"/>
                <a:gd name="T71" fmla="*/ 303 h 578"/>
                <a:gd name="T72" fmla="*/ 448 w 710"/>
                <a:gd name="T73" fmla="*/ 318 h 578"/>
                <a:gd name="T74" fmla="*/ 451 w 710"/>
                <a:gd name="T75" fmla="*/ 356 h 578"/>
                <a:gd name="T76" fmla="*/ 498 w 710"/>
                <a:gd name="T77" fmla="*/ 358 h 578"/>
                <a:gd name="T78" fmla="*/ 556 w 710"/>
                <a:gd name="T79" fmla="*/ 310 h 578"/>
                <a:gd name="T80" fmla="*/ 551 w 710"/>
                <a:gd name="T81" fmla="*/ 354 h 578"/>
                <a:gd name="T82" fmla="*/ 657 w 710"/>
                <a:gd name="T83" fmla="*/ 247 h 578"/>
                <a:gd name="T84" fmla="*/ 601 w 710"/>
                <a:gd name="T85" fmla="*/ 319 h 578"/>
                <a:gd name="T86" fmla="*/ 643 w 710"/>
                <a:gd name="T87" fmla="*/ 287 h 578"/>
                <a:gd name="T88" fmla="*/ 645 w 710"/>
                <a:gd name="T89" fmla="*/ 169 h 578"/>
                <a:gd name="T90" fmla="*/ 620 w 710"/>
                <a:gd name="T91" fmla="*/ 124 h 578"/>
                <a:gd name="T92" fmla="*/ 643 w 710"/>
                <a:gd name="T93" fmla="*/ 107 h 578"/>
                <a:gd name="T94" fmla="*/ 633 w 710"/>
                <a:gd name="T95" fmla="*/ 94 h 578"/>
                <a:gd name="T96" fmla="*/ 610 w 710"/>
                <a:gd name="T97" fmla="*/ 76 h 578"/>
                <a:gd name="T98" fmla="*/ 593 w 710"/>
                <a:gd name="T99" fmla="*/ 56 h 578"/>
                <a:gd name="T100" fmla="*/ 550 w 710"/>
                <a:gd name="T101" fmla="*/ 33 h 578"/>
                <a:gd name="T102" fmla="*/ 516 w 710"/>
                <a:gd name="T103" fmla="*/ 24 h 578"/>
                <a:gd name="T104" fmla="*/ 465 w 710"/>
                <a:gd name="T105" fmla="*/ 22 h 578"/>
                <a:gd name="T106" fmla="*/ 433 w 710"/>
                <a:gd name="T107" fmla="*/ 56 h 578"/>
                <a:gd name="T108" fmla="*/ 418 w 710"/>
                <a:gd name="T109" fmla="*/ 58 h 578"/>
                <a:gd name="T110" fmla="*/ 445 w 710"/>
                <a:gd name="T111" fmla="*/ 2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0" h="578">
                  <a:moveTo>
                    <a:pt x="442" y="8"/>
                  </a:moveTo>
                  <a:cubicBezTo>
                    <a:pt x="404" y="15"/>
                    <a:pt x="374" y="34"/>
                    <a:pt x="348" y="54"/>
                  </a:cubicBezTo>
                  <a:cubicBezTo>
                    <a:pt x="304" y="88"/>
                    <a:pt x="282" y="177"/>
                    <a:pt x="309" y="247"/>
                  </a:cubicBezTo>
                  <a:cubicBezTo>
                    <a:pt x="302" y="249"/>
                    <a:pt x="297" y="255"/>
                    <a:pt x="291" y="260"/>
                  </a:cubicBezTo>
                  <a:cubicBezTo>
                    <a:pt x="250" y="294"/>
                    <a:pt x="205" y="326"/>
                    <a:pt x="174" y="366"/>
                  </a:cubicBezTo>
                  <a:cubicBezTo>
                    <a:pt x="110" y="407"/>
                    <a:pt x="56" y="454"/>
                    <a:pt x="5" y="504"/>
                  </a:cubicBezTo>
                  <a:cubicBezTo>
                    <a:pt x="2" y="507"/>
                    <a:pt x="0" y="513"/>
                    <a:pt x="2" y="518"/>
                  </a:cubicBezTo>
                  <a:cubicBezTo>
                    <a:pt x="11" y="542"/>
                    <a:pt x="25" y="563"/>
                    <a:pt x="43" y="578"/>
                  </a:cubicBezTo>
                  <a:cubicBezTo>
                    <a:pt x="82" y="545"/>
                    <a:pt x="82" y="545"/>
                    <a:pt x="82" y="545"/>
                  </a:cubicBezTo>
                  <a:cubicBezTo>
                    <a:pt x="136" y="501"/>
                    <a:pt x="193" y="462"/>
                    <a:pt x="247" y="415"/>
                  </a:cubicBezTo>
                  <a:cubicBezTo>
                    <a:pt x="255" y="420"/>
                    <a:pt x="269" y="422"/>
                    <a:pt x="277" y="416"/>
                  </a:cubicBezTo>
                  <a:cubicBezTo>
                    <a:pt x="309" y="390"/>
                    <a:pt x="344" y="363"/>
                    <a:pt x="374" y="332"/>
                  </a:cubicBezTo>
                  <a:cubicBezTo>
                    <a:pt x="397" y="350"/>
                    <a:pt x="425" y="361"/>
                    <a:pt x="458" y="366"/>
                  </a:cubicBezTo>
                  <a:cubicBezTo>
                    <a:pt x="547" y="378"/>
                    <a:pt x="619" y="350"/>
                    <a:pt x="649" y="293"/>
                  </a:cubicBezTo>
                  <a:cubicBezTo>
                    <a:pt x="710" y="209"/>
                    <a:pt x="660" y="74"/>
                    <a:pt x="594" y="31"/>
                  </a:cubicBezTo>
                  <a:cubicBezTo>
                    <a:pt x="559" y="8"/>
                    <a:pt x="502" y="0"/>
                    <a:pt x="448" y="6"/>
                  </a:cubicBezTo>
                  <a:cubicBezTo>
                    <a:pt x="447" y="6"/>
                    <a:pt x="443" y="7"/>
                    <a:pt x="442" y="8"/>
                  </a:cubicBezTo>
                  <a:close/>
                  <a:moveTo>
                    <a:pt x="436" y="23"/>
                  </a:moveTo>
                  <a:cubicBezTo>
                    <a:pt x="422" y="34"/>
                    <a:pt x="411" y="50"/>
                    <a:pt x="399" y="67"/>
                  </a:cubicBezTo>
                  <a:cubicBezTo>
                    <a:pt x="403" y="54"/>
                    <a:pt x="412" y="45"/>
                    <a:pt x="414" y="35"/>
                  </a:cubicBezTo>
                  <a:cubicBezTo>
                    <a:pt x="415" y="31"/>
                    <a:pt x="414" y="27"/>
                    <a:pt x="409" y="29"/>
                  </a:cubicBezTo>
                  <a:cubicBezTo>
                    <a:pt x="415" y="22"/>
                    <a:pt x="426" y="23"/>
                    <a:pt x="436" y="23"/>
                  </a:cubicBezTo>
                  <a:close/>
                  <a:moveTo>
                    <a:pt x="408" y="38"/>
                  </a:moveTo>
                  <a:cubicBezTo>
                    <a:pt x="382" y="84"/>
                    <a:pt x="382" y="84"/>
                    <a:pt x="382" y="84"/>
                  </a:cubicBezTo>
                  <a:cubicBezTo>
                    <a:pt x="386" y="64"/>
                    <a:pt x="395" y="46"/>
                    <a:pt x="408" y="32"/>
                  </a:cubicBezTo>
                  <a:cubicBezTo>
                    <a:pt x="408" y="32"/>
                    <a:pt x="409" y="36"/>
                    <a:pt x="408" y="38"/>
                  </a:cubicBezTo>
                  <a:close/>
                  <a:moveTo>
                    <a:pt x="397" y="31"/>
                  </a:moveTo>
                  <a:cubicBezTo>
                    <a:pt x="382" y="56"/>
                    <a:pt x="363" y="86"/>
                    <a:pt x="348" y="113"/>
                  </a:cubicBezTo>
                  <a:cubicBezTo>
                    <a:pt x="361" y="88"/>
                    <a:pt x="371" y="59"/>
                    <a:pt x="385" y="39"/>
                  </a:cubicBezTo>
                  <a:cubicBezTo>
                    <a:pt x="387" y="35"/>
                    <a:pt x="393" y="33"/>
                    <a:pt x="397" y="31"/>
                  </a:cubicBezTo>
                  <a:close/>
                  <a:moveTo>
                    <a:pt x="376" y="43"/>
                  </a:moveTo>
                  <a:cubicBezTo>
                    <a:pt x="382" y="42"/>
                    <a:pt x="370" y="53"/>
                    <a:pt x="367" y="55"/>
                  </a:cubicBezTo>
                  <a:cubicBezTo>
                    <a:pt x="372" y="52"/>
                    <a:pt x="370" y="45"/>
                    <a:pt x="376" y="43"/>
                  </a:cubicBezTo>
                  <a:close/>
                  <a:moveTo>
                    <a:pt x="348" y="65"/>
                  </a:moveTo>
                  <a:cubicBezTo>
                    <a:pt x="337" y="89"/>
                    <a:pt x="328" y="111"/>
                    <a:pt x="314" y="135"/>
                  </a:cubicBezTo>
                  <a:cubicBezTo>
                    <a:pt x="314" y="131"/>
                    <a:pt x="310" y="135"/>
                    <a:pt x="313" y="136"/>
                  </a:cubicBezTo>
                  <a:cubicBezTo>
                    <a:pt x="309" y="143"/>
                    <a:pt x="308" y="153"/>
                    <a:pt x="308" y="162"/>
                  </a:cubicBezTo>
                  <a:cubicBezTo>
                    <a:pt x="308" y="166"/>
                    <a:pt x="314" y="163"/>
                    <a:pt x="313" y="160"/>
                  </a:cubicBezTo>
                  <a:cubicBezTo>
                    <a:pt x="318" y="137"/>
                    <a:pt x="328" y="121"/>
                    <a:pt x="337" y="103"/>
                  </a:cubicBezTo>
                  <a:cubicBezTo>
                    <a:pt x="345" y="86"/>
                    <a:pt x="357" y="72"/>
                    <a:pt x="367" y="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16" y="152"/>
                    <a:pt x="315" y="158"/>
                    <a:pt x="313" y="160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3" y="173"/>
                    <a:pt x="308" y="185"/>
                    <a:pt x="306" y="195"/>
                  </a:cubicBezTo>
                  <a:cubicBezTo>
                    <a:pt x="297" y="137"/>
                    <a:pt x="321" y="91"/>
                    <a:pt x="348" y="65"/>
                  </a:cubicBezTo>
                  <a:close/>
                  <a:moveTo>
                    <a:pt x="306" y="200"/>
                  </a:moveTo>
                  <a:cubicBezTo>
                    <a:pt x="313" y="206"/>
                    <a:pt x="313" y="193"/>
                    <a:pt x="320" y="196"/>
                  </a:cubicBezTo>
                  <a:cubicBezTo>
                    <a:pt x="317" y="184"/>
                    <a:pt x="320" y="180"/>
                    <a:pt x="325" y="171"/>
                  </a:cubicBezTo>
                  <a:cubicBezTo>
                    <a:pt x="340" y="141"/>
                    <a:pt x="355" y="112"/>
                    <a:pt x="372" y="84"/>
                  </a:cubicBezTo>
                  <a:cubicBezTo>
                    <a:pt x="352" y="132"/>
                    <a:pt x="331" y="183"/>
                    <a:pt x="310" y="228"/>
                  </a:cubicBezTo>
                  <a:lnTo>
                    <a:pt x="306" y="200"/>
                  </a:lnTo>
                  <a:close/>
                  <a:moveTo>
                    <a:pt x="365" y="167"/>
                  </a:moveTo>
                  <a:cubicBezTo>
                    <a:pt x="365" y="167"/>
                    <a:pt x="366" y="168"/>
                    <a:pt x="366" y="168"/>
                  </a:cubicBezTo>
                  <a:cubicBezTo>
                    <a:pt x="372" y="157"/>
                    <a:pt x="373" y="141"/>
                    <a:pt x="378" y="132"/>
                  </a:cubicBezTo>
                  <a:cubicBezTo>
                    <a:pt x="378" y="132"/>
                    <a:pt x="379" y="131"/>
                    <a:pt x="380" y="131"/>
                  </a:cubicBezTo>
                  <a:cubicBezTo>
                    <a:pt x="402" y="95"/>
                    <a:pt x="440" y="68"/>
                    <a:pt x="497" y="69"/>
                  </a:cubicBezTo>
                  <a:cubicBezTo>
                    <a:pt x="495" y="61"/>
                    <a:pt x="498" y="69"/>
                    <a:pt x="500" y="68"/>
                  </a:cubicBezTo>
                  <a:cubicBezTo>
                    <a:pt x="553" y="72"/>
                    <a:pt x="593" y="105"/>
                    <a:pt x="601" y="160"/>
                  </a:cubicBezTo>
                  <a:cubicBezTo>
                    <a:pt x="606" y="198"/>
                    <a:pt x="599" y="237"/>
                    <a:pt x="586" y="264"/>
                  </a:cubicBezTo>
                  <a:cubicBezTo>
                    <a:pt x="585" y="264"/>
                    <a:pt x="584" y="265"/>
                    <a:pt x="584" y="265"/>
                  </a:cubicBezTo>
                  <a:cubicBezTo>
                    <a:pt x="584" y="262"/>
                    <a:pt x="583" y="262"/>
                    <a:pt x="583" y="265"/>
                  </a:cubicBezTo>
                  <a:cubicBezTo>
                    <a:pt x="581" y="267"/>
                    <a:pt x="581" y="267"/>
                    <a:pt x="581" y="267"/>
                  </a:cubicBezTo>
                  <a:cubicBezTo>
                    <a:pt x="580" y="268"/>
                    <a:pt x="580" y="268"/>
                    <a:pt x="580" y="268"/>
                  </a:cubicBezTo>
                  <a:cubicBezTo>
                    <a:pt x="570" y="280"/>
                    <a:pt x="570" y="280"/>
                    <a:pt x="570" y="280"/>
                  </a:cubicBezTo>
                  <a:cubicBezTo>
                    <a:pt x="571" y="279"/>
                    <a:pt x="571" y="279"/>
                    <a:pt x="571" y="279"/>
                  </a:cubicBezTo>
                  <a:cubicBezTo>
                    <a:pt x="557" y="303"/>
                    <a:pt x="518" y="317"/>
                    <a:pt x="479" y="309"/>
                  </a:cubicBezTo>
                  <a:cubicBezTo>
                    <a:pt x="419" y="309"/>
                    <a:pt x="391" y="275"/>
                    <a:pt x="373" y="231"/>
                  </a:cubicBezTo>
                  <a:cubicBezTo>
                    <a:pt x="368" y="219"/>
                    <a:pt x="359" y="193"/>
                    <a:pt x="366" y="183"/>
                  </a:cubicBezTo>
                  <a:cubicBezTo>
                    <a:pt x="362" y="179"/>
                    <a:pt x="363" y="174"/>
                    <a:pt x="364" y="171"/>
                  </a:cubicBezTo>
                  <a:cubicBezTo>
                    <a:pt x="365" y="170"/>
                    <a:pt x="365" y="169"/>
                    <a:pt x="366" y="169"/>
                  </a:cubicBezTo>
                  <a:cubicBezTo>
                    <a:pt x="366" y="168"/>
                    <a:pt x="365" y="167"/>
                    <a:pt x="365" y="167"/>
                  </a:cubicBezTo>
                  <a:close/>
                  <a:moveTo>
                    <a:pt x="484" y="62"/>
                  </a:moveTo>
                  <a:cubicBezTo>
                    <a:pt x="467" y="62"/>
                    <a:pt x="467" y="62"/>
                    <a:pt x="467" y="62"/>
                  </a:cubicBezTo>
                  <a:cubicBezTo>
                    <a:pt x="447" y="65"/>
                    <a:pt x="430" y="73"/>
                    <a:pt x="415" y="81"/>
                  </a:cubicBezTo>
                  <a:cubicBezTo>
                    <a:pt x="418" y="72"/>
                    <a:pt x="430" y="65"/>
                    <a:pt x="442" y="64"/>
                  </a:cubicBezTo>
                  <a:cubicBezTo>
                    <a:pt x="450" y="63"/>
                    <a:pt x="459" y="61"/>
                    <a:pt x="467" y="62"/>
                  </a:cubicBezTo>
                  <a:cubicBezTo>
                    <a:pt x="472" y="60"/>
                    <a:pt x="479" y="59"/>
                    <a:pt x="484" y="62"/>
                  </a:cubicBezTo>
                  <a:close/>
                  <a:moveTo>
                    <a:pt x="469" y="48"/>
                  </a:moveTo>
                  <a:cubicBezTo>
                    <a:pt x="478" y="40"/>
                    <a:pt x="486" y="30"/>
                    <a:pt x="497" y="23"/>
                  </a:cubicBezTo>
                  <a:cubicBezTo>
                    <a:pt x="499" y="30"/>
                    <a:pt x="490" y="40"/>
                    <a:pt x="484" y="49"/>
                  </a:cubicBezTo>
                  <a:lnTo>
                    <a:pt x="469" y="48"/>
                  </a:lnTo>
                  <a:close/>
                  <a:moveTo>
                    <a:pt x="579" y="42"/>
                  </a:moveTo>
                  <a:cubicBezTo>
                    <a:pt x="580" y="54"/>
                    <a:pt x="572" y="69"/>
                    <a:pt x="571" y="78"/>
                  </a:cubicBezTo>
                  <a:cubicBezTo>
                    <a:pt x="562" y="69"/>
                    <a:pt x="550" y="64"/>
                    <a:pt x="536" y="58"/>
                  </a:cubicBezTo>
                  <a:cubicBezTo>
                    <a:pt x="557" y="36"/>
                    <a:pt x="557" y="36"/>
                    <a:pt x="557" y="36"/>
                  </a:cubicBezTo>
                  <a:cubicBezTo>
                    <a:pt x="560" y="41"/>
                    <a:pt x="552" y="52"/>
                    <a:pt x="552" y="62"/>
                  </a:cubicBezTo>
                  <a:cubicBezTo>
                    <a:pt x="563" y="63"/>
                    <a:pt x="570" y="48"/>
                    <a:pt x="579" y="42"/>
                  </a:cubicBezTo>
                  <a:close/>
                  <a:moveTo>
                    <a:pt x="560" y="53"/>
                  </a:moveTo>
                  <a:cubicBezTo>
                    <a:pt x="560" y="48"/>
                    <a:pt x="563" y="44"/>
                    <a:pt x="565" y="40"/>
                  </a:cubicBezTo>
                  <a:cubicBezTo>
                    <a:pt x="567" y="38"/>
                    <a:pt x="571" y="40"/>
                    <a:pt x="572" y="43"/>
                  </a:cubicBezTo>
                  <a:lnTo>
                    <a:pt x="560" y="53"/>
                  </a:lnTo>
                  <a:close/>
                  <a:moveTo>
                    <a:pt x="545" y="71"/>
                  </a:moveTo>
                  <a:cubicBezTo>
                    <a:pt x="536" y="70"/>
                    <a:pt x="526" y="67"/>
                    <a:pt x="518" y="62"/>
                  </a:cubicBezTo>
                  <a:cubicBezTo>
                    <a:pt x="527" y="62"/>
                    <a:pt x="537" y="66"/>
                    <a:pt x="545" y="71"/>
                  </a:cubicBezTo>
                  <a:close/>
                  <a:moveTo>
                    <a:pt x="526" y="55"/>
                  </a:moveTo>
                  <a:cubicBezTo>
                    <a:pt x="501" y="49"/>
                    <a:pt x="501" y="49"/>
                    <a:pt x="501" y="49"/>
                  </a:cubicBezTo>
                  <a:cubicBezTo>
                    <a:pt x="508" y="39"/>
                    <a:pt x="516" y="30"/>
                    <a:pt x="527" y="26"/>
                  </a:cubicBezTo>
                  <a:cubicBezTo>
                    <a:pt x="530" y="25"/>
                    <a:pt x="531" y="29"/>
                    <a:pt x="531" y="31"/>
                  </a:cubicBezTo>
                  <a:cubicBezTo>
                    <a:pt x="531" y="40"/>
                    <a:pt x="523" y="45"/>
                    <a:pt x="526" y="55"/>
                  </a:cubicBezTo>
                  <a:close/>
                  <a:moveTo>
                    <a:pt x="592" y="108"/>
                  </a:moveTo>
                  <a:cubicBezTo>
                    <a:pt x="633" y="149"/>
                    <a:pt x="620" y="253"/>
                    <a:pt x="579" y="286"/>
                  </a:cubicBezTo>
                  <a:cubicBezTo>
                    <a:pt x="578" y="286"/>
                    <a:pt x="572" y="290"/>
                    <a:pt x="570" y="291"/>
                  </a:cubicBezTo>
                  <a:cubicBezTo>
                    <a:pt x="614" y="260"/>
                    <a:pt x="621" y="163"/>
                    <a:pt x="592" y="111"/>
                  </a:cubicBezTo>
                  <a:cubicBezTo>
                    <a:pt x="591" y="111"/>
                    <a:pt x="591" y="109"/>
                    <a:pt x="592" y="108"/>
                  </a:cubicBezTo>
                  <a:close/>
                  <a:moveTo>
                    <a:pt x="480" y="320"/>
                  </a:moveTo>
                  <a:cubicBezTo>
                    <a:pt x="493" y="321"/>
                    <a:pt x="493" y="321"/>
                    <a:pt x="493" y="321"/>
                  </a:cubicBezTo>
                  <a:cubicBezTo>
                    <a:pt x="491" y="327"/>
                    <a:pt x="482" y="336"/>
                    <a:pt x="477" y="344"/>
                  </a:cubicBezTo>
                  <a:cubicBezTo>
                    <a:pt x="477" y="336"/>
                    <a:pt x="482" y="330"/>
                    <a:pt x="482" y="325"/>
                  </a:cubicBezTo>
                  <a:cubicBezTo>
                    <a:pt x="482" y="323"/>
                    <a:pt x="481" y="321"/>
                    <a:pt x="480" y="320"/>
                  </a:cubicBezTo>
                  <a:close/>
                  <a:moveTo>
                    <a:pt x="430" y="316"/>
                  </a:moveTo>
                  <a:cubicBezTo>
                    <a:pt x="427" y="320"/>
                    <a:pt x="425" y="325"/>
                    <a:pt x="422" y="328"/>
                  </a:cubicBezTo>
                  <a:cubicBezTo>
                    <a:pt x="423" y="308"/>
                    <a:pt x="423" y="308"/>
                    <a:pt x="423" y="308"/>
                  </a:cubicBezTo>
                  <a:cubicBezTo>
                    <a:pt x="425" y="310"/>
                    <a:pt x="434" y="310"/>
                    <a:pt x="430" y="316"/>
                  </a:cubicBezTo>
                  <a:close/>
                  <a:moveTo>
                    <a:pt x="387" y="286"/>
                  </a:moveTo>
                  <a:cubicBezTo>
                    <a:pt x="387" y="290"/>
                    <a:pt x="387" y="290"/>
                    <a:pt x="387" y="290"/>
                  </a:cubicBezTo>
                  <a:cubicBezTo>
                    <a:pt x="386" y="290"/>
                    <a:pt x="386" y="290"/>
                    <a:pt x="386" y="290"/>
                  </a:cubicBezTo>
                  <a:cubicBezTo>
                    <a:pt x="376" y="307"/>
                    <a:pt x="376" y="307"/>
                    <a:pt x="376" y="307"/>
                  </a:cubicBezTo>
                  <a:cubicBezTo>
                    <a:pt x="378" y="296"/>
                    <a:pt x="381" y="285"/>
                    <a:pt x="384" y="278"/>
                  </a:cubicBezTo>
                  <a:cubicBezTo>
                    <a:pt x="387" y="278"/>
                    <a:pt x="393" y="285"/>
                    <a:pt x="387" y="286"/>
                  </a:cubicBezTo>
                  <a:close/>
                  <a:moveTo>
                    <a:pt x="373" y="262"/>
                  </a:moveTo>
                  <a:cubicBezTo>
                    <a:pt x="371" y="272"/>
                    <a:pt x="366" y="281"/>
                    <a:pt x="359" y="288"/>
                  </a:cubicBezTo>
                  <a:cubicBezTo>
                    <a:pt x="361" y="276"/>
                    <a:pt x="365" y="264"/>
                    <a:pt x="369" y="254"/>
                  </a:cubicBezTo>
                  <a:cubicBezTo>
                    <a:pt x="370" y="257"/>
                    <a:pt x="374" y="260"/>
                    <a:pt x="373" y="262"/>
                  </a:cubicBezTo>
                  <a:close/>
                  <a:moveTo>
                    <a:pt x="356" y="276"/>
                  </a:moveTo>
                  <a:cubicBezTo>
                    <a:pt x="355" y="277"/>
                    <a:pt x="358" y="281"/>
                    <a:pt x="356" y="283"/>
                  </a:cubicBezTo>
                  <a:cubicBezTo>
                    <a:pt x="353" y="279"/>
                    <a:pt x="354" y="293"/>
                    <a:pt x="352" y="297"/>
                  </a:cubicBezTo>
                  <a:cubicBezTo>
                    <a:pt x="346" y="291"/>
                    <a:pt x="338" y="286"/>
                    <a:pt x="342" y="276"/>
                  </a:cubicBezTo>
                  <a:cubicBezTo>
                    <a:pt x="345" y="267"/>
                    <a:pt x="352" y="252"/>
                    <a:pt x="357" y="247"/>
                  </a:cubicBezTo>
                  <a:cubicBezTo>
                    <a:pt x="358" y="246"/>
                    <a:pt x="361" y="243"/>
                    <a:pt x="363" y="240"/>
                  </a:cubicBezTo>
                  <a:cubicBezTo>
                    <a:pt x="365" y="253"/>
                    <a:pt x="362" y="265"/>
                    <a:pt x="356" y="276"/>
                  </a:cubicBezTo>
                  <a:close/>
                  <a:moveTo>
                    <a:pt x="341" y="267"/>
                  </a:moveTo>
                  <a:cubicBezTo>
                    <a:pt x="352" y="224"/>
                    <a:pt x="352" y="224"/>
                    <a:pt x="352" y="224"/>
                  </a:cubicBezTo>
                  <a:cubicBezTo>
                    <a:pt x="343" y="226"/>
                    <a:pt x="344" y="235"/>
                    <a:pt x="342" y="241"/>
                  </a:cubicBezTo>
                  <a:cubicBezTo>
                    <a:pt x="341" y="243"/>
                    <a:pt x="342" y="244"/>
                    <a:pt x="343" y="242"/>
                  </a:cubicBezTo>
                  <a:cubicBezTo>
                    <a:pt x="339" y="248"/>
                    <a:pt x="334" y="265"/>
                    <a:pt x="332" y="272"/>
                  </a:cubicBezTo>
                  <a:cubicBezTo>
                    <a:pt x="330" y="270"/>
                    <a:pt x="318" y="259"/>
                    <a:pt x="329" y="259"/>
                  </a:cubicBezTo>
                  <a:cubicBezTo>
                    <a:pt x="334" y="243"/>
                    <a:pt x="340" y="226"/>
                    <a:pt x="349" y="213"/>
                  </a:cubicBezTo>
                  <a:cubicBezTo>
                    <a:pt x="352" y="216"/>
                    <a:pt x="349" y="221"/>
                    <a:pt x="353" y="223"/>
                  </a:cubicBezTo>
                  <a:cubicBezTo>
                    <a:pt x="355" y="215"/>
                    <a:pt x="355" y="215"/>
                    <a:pt x="355" y="215"/>
                  </a:cubicBezTo>
                  <a:cubicBezTo>
                    <a:pt x="361" y="234"/>
                    <a:pt x="361" y="234"/>
                    <a:pt x="361" y="234"/>
                  </a:cubicBezTo>
                  <a:cubicBezTo>
                    <a:pt x="353" y="242"/>
                    <a:pt x="345" y="257"/>
                    <a:pt x="341" y="267"/>
                  </a:cubicBezTo>
                  <a:close/>
                  <a:moveTo>
                    <a:pt x="340" y="222"/>
                  </a:moveTo>
                  <a:cubicBezTo>
                    <a:pt x="341" y="210"/>
                    <a:pt x="348" y="197"/>
                    <a:pt x="351" y="184"/>
                  </a:cubicBezTo>
                  <a:cubicBezTo>
                    <a:pt x="352" y="185"/>
                    <a:pt x="355" y="196"/>
                    <a:pt x="352" y="199"/>
                  </a:cubicBezTo>
                  <a:cubicBezTo>
                    <a:pt x="346" y="206"/>
                    <a:pt x="343" y="215"/>
                    <a:pt x="340" y="222"/>
                  </a:cubicBezTo>
                  <a:close/>
                  <a:moveTo>
                    <a:pt x="347" y="179"/>
                  </a:moveTo>
                  <a:cubicBezTo>
                    <a:pt x="338" y="204"/>
                    <a:pt x="329" y="225"/>
                    <a:pt x="323" y="249"/>
                  </a:cubicBezTo>
                  <a:cubicBezTo>
                    <a:pt x="321" y="244"/>
                    <a:pt x="315" y="241"/>
                    <a:pt x="317" y="236"/>
                  </a:cubicBezTo>
                  <a:cubicBezTo>
                    <a:pt x="327" y="211"/>
                    <a:pt x="339" y="186"/>
                    <a:pt x="353" y="165"/>
                  </a:cubicBezTo>
                  <a:cubicBezTo>
                    <a:pt x="356" y="171"/>
                    <a:pt x="348" y="188"/>
                    <a:pt x="347" y="179"/>
                  </a:cubicBezTo>
                  <a:close/>
                  <a:moveTo>
                    <a:pt x="198" y="350"/>
                  </a:moveTo>
                  <a:cubicBezTo>
                    <a:pt x="199" y="349"/>
                    <a:pt x="203" y="349"/>
                    <a:pt x="201" y="352"/>
                  </a:cubicBezTo>
                  <a:cubicBezTo>
                    <a:pt x="193" y="353"/>
                    <a:pt x="193" y="353"/>
                    <a:pt x="193" y="353"/>
                  </a:cubicBezTo>
                  <a:cubicBezTo>
                    <a:pt x="194" y="351"/>
                    <a:pt x="196" y="351"/>
                    <a:pt x="198" y="350"/>
                  </a:cubicBezTo>
                  <a:close/>
                  <a:moveTo>
                    <a:pt x="206" y="359"/>
                  </a:moveTo>
                  <a:cubicBezTo>
                    <a:pt x="198" y="384"/>
                    <a:pt x="191" y="408"/>
                    <a:pt x="188" y="440"/>
                  </a:cubicBezTo>
                  <a:cubicBezTo>
                    <a:pt x="185" y="435"/>
                    <a:pt x="187" y="432"/>
                    <a:pt x="187" y="428"/>
                  </a:cubicBezTo>
                  <a:cubicBezTo>
                    <a:pt x="185" y="416"/>
                    <a:pt x="189" y="388"/>
                    <a:pt x="188" y="371"/>
                  </a:cubicBezTo>
                  <a:cubicBezTo>
                    <a:pt x="182" y="371"/>
                    <a:pt x="182" y="371"/>
                    <a:pt x="182" y="371"/>
                  </a:cubicBezTo>
                  <a:cubicBezTo>
                    <a:pt x="189" y="366"/>
                    <a:pt x="197" y="361"/>
                    <a:pt x="206" y="359"/>
                  </a:cubicBezTo>
                  <a:close/>
                  <a:moveTo>
                    <a:pt x="160" y="393"/>
                  </a:moveTo>
                  <a:cubicBezTo>
                    <a:pt x="161" y="382"/>
                    <a:pt x="173" y="377"/>
                    <a:pt x="182" y="372"/>
                  </a:cubicBezTo>
                  <a:cubicBezTo>
                    <a:pt x="172" y="397"/>
                    <a:pt x="163" y="423"/>
                    <a:pt x="159" y="453"/>
                  </a:cubicBezTo>
                  <a:lnTo>
                    <a:pt x="160" y="393"/>
                  </a:lnTo>
                  <a:close/>
                  <a:moveTo>
                    <a:pt x="151" y="392"/>
                  </a:moveTo>
                  <a:cubicBezTo>
                    <a:pt x="143" y="412"/>
                    <a:pt x="137" y="435"/>
                    <a:pt x="130" y="456"/>
                  </a:cubicBezTo>
                  <a:cubicBezTo>
                    <a:pt x="136" y="405"/>
                    <a:pt x="136" y="405"/>
                    <a:pt x="136" y="405"/>
                  </a:cubicBezTo>
                  <a:cubicBezTo>
                    <a:pt x="137" y="399"/>
                    <a:pt x="146" y="396"/>
                    <a:pt x="151" y="392"/>
                  </a:cubicBezTo>
                  <a:close/>
                  <a:moveTo>
                    <a:pt x="121" y="412"/>
                  </a:moveTo>
                  <a:cubicBezTo>
                    <a:pt x="105" y="464"/>
                    <a:pt x="105" y="464"/>
                    <a:pt x="105" y="464"/>
                  </a:cubicBezTo>
                  <a:cubicBezTo>
                    <a:pt x="105" y="453"/>
                    <a:pt x="107" y="446"/>
                    <a:pt x="105" y="440"/>
                  </a:cubicBezTo>
                  <a:cubicBezTo>
                    <a:pt x="100" y="425"/>
                    <a:pt x="113" y="418"/>
                    <a:pt x="121" y="412"/>
                  </a:cubicBezTo>
                  <a:close/>
                  <a:moveTo>
                    <a:pt x="50" y="471"/>
                  </a:moveTo>
                  <a:cubicBezTo>
                    <a:pt x="50" y="471"/>
                    <a:pt x="50" y="473"/>
                    <a:pt x="49" y="473"/>
                  </a:cubicBezTo>
                  <a:cubicBezTo>
                    <a:pt x="43" y="480"/>
                    <a:pt x="35" y="487"/>
                    <a:pt x="26" y="492"/>
                  </a:cubicBezTo>
                  <a:cubicBezTo>
                    <a:pt x="33" y="484"/>
                    <a:pt x="40" y="475"/>
                    <a:pt x="50" y="471"/>
                  </a:cubicBezTo>
                  <a:close/>
                  <a:moveTo>
                    <a:pt x="46" y="485"/>
                  </a:moveTo>
                  <a:cubicBezTo>
                    <a:pt x="46" y="491"/>
                    <a:pt x="38" y="516"/>
                    <a:pt x="36" y="525"/>
                  </a:cubicBezTo>
                  <a:cubicBezTo>
                    <a:pt x="35" y="529"/>
                    <a:pt x="32" y="527"/>
                    <a:pt x="33" y="524"/>
                  </a:cubicBezTo>
                  <a:cubicBezTo>
                    <a:pt x="36" y="513"/>
                    <a:pt x="34" y="501"/>
                    <a:pt x="39" y="491"/>
                  </a:cubicBezTo>
                  <a:cubicBezTo>
                    <a:pt x="39" y="490"/>
                    <a:pt x="43" y="488"/>
                    <a:pt x="46" y="485"/>
                  </a:cubicBezTo>
                  <a:close/>
                  <a:moveTo>
                    <a:pt x="24" y="494"/>
                  </a:moveTo>
                  <a:cubicBezTo>
                    <a:pt x="24" y="495"/>
                    <a:pt x="23" y="496"/>
                    <a:pt x="23" y="496"/>
                  </a:cubicBezTo>
                  <a:cubicBezTo>
                    <a:pt x="20" y="500"/>
                    <a:pt x="15" y="505"/>
                    <a:pt x="12" y="507"/>
                  </a:cubicBezTo>
                  <a:lnTo>
                    <a:pt x="24" y="494"/>
                  </a:lnTo>
                  <a:close/>
                  <a:moveTo>
                    <a:pt x="37" y="549"/>
                  </a:moveTo>
                  <a:cubicBezTo>
                    <a:pt x="22" y="544"/>
                    <a:pt x="9" y="525"/>
                    <a:pt x="21" y="509"/>
                  </a:cubicBezTo>
                  <a:cubicBezTo>
                    <a:pt x="22" y="507"/>
                    <a:pt x="29" y="501"/>
                    <a:pt x="32" y="498"/>
                  </a:cubicBezTo>
                  <a:cubicBezTo>
                    <a:pt x="30" y="511"/>
                    <a:pt x="27" y="526"/>
                    <a:pt x="28" y="540"/>
                  </a:cubicBezTo>
                  <a:cubicBezTo>
                    <a:pt x="34" y="543"/>
                    <a:pt x="36" y="533"/>
                    <a:pt x="38" y="529"/>
                  </a:cubicBezTo>
                  <a:cubicBezTo>
                    <a:pt x="39" y="528"/>
                    <a:pt x="40" y="525"/>
                    <a:pt x="41" y="524"/>
                  </a:cubicBezTo>
                  <a:cubicBezTo>
                    <a:pt x="39" y="533"/>
                    <a:pt x="40" y="543"/>
                    <a:pt x="37" y="549"/>
                  </a:cubicBezTo>
                  <a:close/>
                  <a:moveTo>
                    <a:pt x="46" y="567"/>
                  </a:moveTo>
                  <a:cubicBezTo>
                    <a:pt x="44" y="569"/>
                    <a:pt x="43" y="567"/>
                    <a:pt x="42" y="566"/>
                  </a:cubicBezTo>
                  <a:cubicBezTo>
                    <a:pt x="41" y="564"/>
                    <a:pt x="49" y="562"/>
                    <a:pt x="46" y="567"/>
                  </a:cubicBezTo>
                  <a:close/>
                  <a:moveTo>
                    <a:pt x="54" y="545"/>
                  </a:moveTo>
                  <a:cubicBezTo>
                    <a:pt x="62" y="521"/>
                    <a:pt x="69" y="491"/>
                    <a:pt x="79" y="467"/>
                  </a:cubicBezTo>
                  <a:cubicBezTo>
                    <a:pt x="81" y="470"/>
                    <a:pt x="79" y="476"/>
                    <a:pt x="81" y="477"/>
                  </a:cubicBezTo>
                  <a:cubicBezTo>
                    <a:pt x="82" y="470"/>
                    <a:pt x="85" y="459"/>
                    <a:pt x="79" y="453"/>
                  </a:cubicBezTo>
                  <a:cubicBezTo>
                    <a:pt x="68" y="488"/>
                    <a:pt x="60" y="522"/>
                    <a:pt x="46" y="554"/>
                  </a:cubicBezTo>
                  <a:cubicBezTo>
                    <a:pt x="44" y="529"/>
                    <a:pt x="51" y="503"/>
                    <a:pt x="54" y="479"/>
                  </a:cubicBezTo>
                  <a:cubicBezTo>
                    <a:pt x="96" y="433"/>
                    <a:pt x="96" y="433"/>
                    <a:pt x="96" y="433"/>
                  </a:cubicBezTo>
                  <a:cubicBezTo>
                    <a:pt x="89" y="456"/>
                    <a:pt x="82" y="486"/>
                    <a:pt x="78" y="512"/>
                  </a:cubicBezTo>
                  <a:cubicBezTo>
                    <a:pt x="75" y="503"/>
                    <a:pt x="79" y="494"/>
                    <a:pt x="79" y="485"/>
                  </a:cubicBezTo>
                  <a:cubicBezTo>
                    <a:pt x="76" y="491"/>
                    <a:pt x="76" y="491"/>
                    <a:pt x="76" y="491"/>
                  </a:cubicBezTo>
                  <a:cubicBezTo>
                    <a:pt x="76" y="488"/>
                    <a:pt x="78" y="483"/>
                    <a:pt x="74" y="484"/>
                  </a:cubicBezTo>
                  <a:cubicBezTo>
                    <a:pt x="63" y="544"/>
                    <a:pt x="63" y="544"/>
                    <a:pt x="63" y="544"/>
                  </a:cubicBezTo>
                  <a:cubicBezTo>
                    <a:pt x="63" y="545"/>
                    <a:pt x="50" y="558"/>
                    <a:pt x="54" y="545"/>
                  </a:cubicBezTo>
                  <a:close/>
                  <a:moveTo>
                    <a:pt x="91" y="526"/>
                  </a:moveTo>
                  <a:cubicBezTo>
                    <a:pt x="90" y="531"/>
                    <a:pt x="73" y="541"/>
                    <a:pt x="72" y="535"/>
                  </a:cubicBezTo>
                  <a:cubicBezTo>
                    <a:pt x="69" y="547"/>
                    <a:pt x="71" y="524"/>
                    <a:pt x="77" y="531"/>
                  </a:cubicBezTo>
                  <a:cubicBezTo>
                    <a:pt x="82" y="501"/>
                    <a:pt x="91" y="473"/>
                    <a:pt x="98" y="442"/>
                  </a:cubicBezTo>
                  <a:cubicBezTo>
                    <a:pt x="98" y="443"/>
                    <a:pt x="100" y="439"/>
                    <a:pt x="101" y="441"/>
                  </a:cubicBezTo>
                  <a:cubicBezTo>
                    <a:pt x="104" y="455"/>
                    <a:pt x="101" y="470"/>
                    <a:pt x="97" y="482"/>
                  </a:cubicBezTo>
                  <a:cubicBezTo>
                    <a:pt x="93" y="496"/>
                    <a:pt x="92" y="512"/>
                    <a:pt x="91" y="526"/>
                  </a:cubicBezTo>
                  <a:close/>
                  <a:moveTo>
                    <a:pt x="120" y="505"/>
                  </a:moveTo>
                  <a:cubicBezTo>
                    <a:pt x="120" y="509"/>
                    <a:pt x="107" y="515"/>
                    <a:pt x="99" y="520"/>
                  </a:cubicBezTo>
                  <a:cubicBezTo>
                    <a:pt x="102" y="507"/>
                    <a:pt x="102" y="493"/>
                    <a:pt x="102" y="479"/>
                  </a:cubicBezTo>
                  <a:cubicBezTo>
                    <a:pt x="105" y="483"/>
                    <a:pt x="101" y="491"/>
                    <a:pt x="103" y="500"/>
                  </a:cubicBezTo>
                  <a:cubicBezTo>
                    <a:pt x="108" y="467"/>
                    <a:pt x="117" y="437"/>
                    <a:pt x="127" y="414"/>
                  </a:cubicBezTo>
                  <a:cubicBezTo>
                    <a:pt x="128" y="413"/>
                    <a:pt x="130" y="412"/>
                    <a:pt x="131" y="410"/>
                  </a:cubicBezTo>
                  <a:cubicBezTo>
                    <a:pt x="133" y="425"/>
                    <a:pt x="128" y="444"/>
                    <a:pt x="123" y="457"/>
                  </a:cubicBezTo>
                  <a:lnTo>
                    <a:pt x="120" y="505"/>
                  </a:lnTo>
                  <a:close/>
                  <a:moveTo>
                    <a:pt x="177" y="461"/>
                  </a:moveTo>
                  <a:cubicBezTo>
                    <a:pt x="161" y="474"/>
                    <a:pt x="145" y="487"/>
                    <a:pt x="128" y="498"/>
                  </a:cubicBezTo>
                  <a:cubicBezTo>
                    <a:pt x="129" y="485"/>
                    <a:pt x="129" y="471"/>
                    <a:pt x="131" y="457"/>
                  </a:cubicBezTo>
                  <a:cubicBezTo>
                    <a:pt x="134" y="462"/>
                    <a:pt x="131" y="469"/>
                    <a:pt x="131" y="474"/>
                  </a:cubicBezTo>
                  <a:cubicBezTo>
                    <a:pt x="138" y="449"/>
                    <a:pt x="145" y="421"/>
                    <a:pt x="154" y="400"/>
                  </a:cubicBezTo>
                  <a:cubicBezTo>
                    <a:pt x="156" y="405"/>
                    <a:pt x="158" y="412"/>
                    <a:pt x="157" y="418"/>
                  </a:cubicBezTo>
                  <a:cubicBezTo>
                    <a:pt x="151" y="408"/>
                    <a:pt x="154" y="425"/>
                    <a:pt x="156" y="425"/>
                  </a:cubicBezTo>
                  <a:cubicBezTo>
                    <a:pt x="154" y="437"/>
                    <a:pt x="148" y="459"/>
                    <a:pt x="149" y="475"/>
                  </a:cubicBezTo>
                  <a:cubicBezTo>
                    <a:pt x="149" y="478"/>
                    <a:pt x="155" y="478"/>
                    <a:pt x="155" y="474"/>
                  </a:cubicBezTo>
                  <a:cubicBezTo>
                    <a:pt x="156" y="470"/>
                    <a:pt x="158" y="465"/>
                    <a:pt x="159" y="460"/>
                  </a:cubicBezTo>
                  <a:cubicBezTo>
                    <a:pt x="160" y="460"/>
                    <a:pt x="160" y="454"/>
                    <a:pt x="159" y="457"/>
                  </a:cubicBezTo>
                  <a:cubicBezTo>
                    <a:pt x="159" y="457"/>
                    <a:pt x="158" y="457"/>
                    <a:pt x="158" y="457"/>
                  </a:cubicBezTo>
                  <a:cubicBezTo>
                    <a:pt x="158" y="458"/>
                    <a:pt x="158" y="458"/>
                    <a:pt x="158" y="458"/>
                  </a:cubicBezTo>
                  <a:cubicBezTo>
                    <a:pt x="158" y="458"/>
                    <a:pt x="158" y="458"/>
                    <a:pt x="158" y="457"/>
                  </a:cubicBezTo>
                  <a:cubicBezTo>
                    <a:pt x="184" y="383"/>
                    <a:pt x="184" y="383"/>
                    <a:pt x="184" y="383"/>
                  </a:cubicBezTo>
                  <a:lnTo>
                    <a:pt x="177" y="461"/>
                  </a:lnTo>
                  <a:close/>
                  <a:moveTo>
                    <a:pt x="202" y="443"/>
                  </a:moveTo>
                  <a:cubicBezTo>
                    <a:pt x="196" y="447"/>
                    <a:pt x="192" y="452"/>
                    <a:pt x="185" y="453"/>
                  </a:cubicBezTo>
                  <a:cubicBezTo>
                    <a:pt x="191" y="427"/>
                    <a:pt x="198" y="403"/>
                    <a:pt x="205" y="378"/>
                  </a:cubicBezTo>
                  <a:cubicBezTo>
                    <a:pt x="205" y="377"/>
                    <a:pt x="207" y="374"/>
                    <a:pt x="208" y="373"/>
                  </a:cubicBezTo>
                  <a:cubicBezTo>
                    <a:pt x="204" y="393"/>
                    <a:pt x="200" y="422"/>
                    <a:pt x="202" y="443"/>
                  </a:cubicBezTo>
                  <a:close/>
                  <a:moveTo>
                    <a:pt x="218" y="428"/>
                  </a:moveTo>
                  <a:cubicBezTo>
                    <a:pt x="218" y="432"/>
                    <a:pt x="213" y="435"/>
                    <a:pt x="209" y="438"/>
                  </a:cubicBezTo>
                  <a:cubicBezTo>
                    <a:pt x="209" y="425"/>
                    <a:pt x="209" y="412"/>
                    <a:pt x="210" y="398"/>
                  </a:cubicBezTo>
                  <a:cubicBezTo>
                    <a:pt x="214" y="401"/>
                    <a:pt x="210" y="408"/>
                    <a:pt x="211" y="411"/>
                  </a:cubicBezTo>
                  <a:cubicBezTo>
                    <a:pt x="214" y="406"/>
                    <a:pt x="217" y="400"/>
                    <a:pt x="217" y="394"/>
                  </a:cubicBezTo>
                  <a:cubicBezTo>
                    <a:pt x="216" y="384"/>
                    <a:pt x="222" y="394"/>
                    <a:pt x="222" y="395"/>
                  </a:cubicBezTo>
                  <a:cubicBezTo>
                    <a:pt x="219" y="407"/>
                    <a:pt x="220" y="418"/>
                    <a:pt x="218" y="428"/>
                  </a:cubicBezTo>
                  <a:close/>
                  <a:moveTo>
                    <a:pt x="211" y="393"/>
                  </a:moveTo>
                  <a:cubicBezTo>
                    <a:pt x="211" y="380"/>
                    <a:pt x="211" y="380"/>
                    <a:pt x="211" y="380"/>
                  </a:cubicBezTo>
                  <a:cubicBezTo>
                    <a:pt x="218" y="382"/>
                    <a:pt x="213" y="390"/>
                    <a:pt x="211" y="393"/>
                  </a:cubicBezTo>
                  <a:close/>
                  <a:moveTo>
                    <a:pt x="225" y="423"/>
                  </a:moveTo>
                  <a:cubicBezTo>
                    <a:pt x="225" y="419"/>
                    <a:pt x="224" y="407"/>
                    <a:pt x="225" y="404"/>
                  </a:cubicBezTo>
                  <a:cubicBezTo>
                    <a:pt x="225" y="403"/>
                    <a:pt x="226" y="400"/>
                    <a:pt x="227" y="399"/>
                  </a:cubicBezTo>
                  <a:cubicBezTo>
                    <a:pt x="239" y="410"/>
                    <a:pt x="239" y="410"/>
                    <a:pt x="239" y="410"/>
                  </a:cubicBezTo>
                  <a:cubicBezTo>
                    <a:pt x="232" y="417"/>
                    <a:pt x="228" y="412"/>
                    <a:pt x="225" y="423"/>
                  </a:cubicBezTo>
                  <a:close/>
                  <a:moveTo>
                    <a:pt x="282" y="404"/>
                  </a:moveTo>
                  <a:cubicBezTo>
                    <a:pt x="286" y="401"/>
                    <a:pt x="289" y="396"/>
                    <a:pt x="293" y="395"/>
                  </a:cubicBezTo>
                  <a:cubicBezTo>
                    <a:pt x="290" y="399"/>
                    <a:pt x="287" y="403"/>
                    <a:pt x="282" y="404"/>
                  </a:cubicBezTo>
                  <a:close/>
                  <a:moveTo>
                    <a:pt x="289" y="389"/>
                  </a:moveTo>
                  <a:cubicBezTo>
                    <a:pt x="281" y="395"/>
                    <a:pt x="273" y="402"/>
                    <a:pt x="264" y="410"/>
                  </a:cubicBezTo>
                  <a:cubicBezTo>
                    <a:pt x="239" y="399"/>
                    <a:pt x="214" y="378"/>
                    <a:pt x="212" y="343"/>
                  </a:cubicBezTo>
                  <a:cubicBezTo>
                    <a:pt x="212" y="349"/>
                    <a:pt x="206" y="341"/>
                    <a:pt x="210" y="338"/>
                  </a:cubicBezTo>
                  <a:cubicBezTo>
                    <a:pt x="243" y="306"/>
                    <a:pt x="278" y="284"/>
                    <a:pt x="311" y="255"/>
                  </a:cubicBezTo>
                  <a:cubicBezTo>
                    <a:pt x="324" y="282"/>
                    <a:pt x="344" y="307"/>
                    <a:pt x="368" y="327"/>
                  </a:cubicBezTo>
                  <a:cubicBezTo>
                    <a:pt x="345" y="350"/>
                    <a:pt x="316" y="369"/>
                    <a:pt x="289" y="389"/>
                  </a:cubicBezTo>
                  <a:close/>
                  <a:moveTo>
                    <a:pt x="371" y="316"/>
                  </a:moveTo>
                  <a:cubicBezTo>
                    <a:pt x="367" y="311"/>
                    <a:pt x="356" y="310"/>
                    <a:pt x="358" y="305"/>
                  </a:cubicBezTo>
                  <a:cubicBezTo>
                    <a:pt x="362" y="292"/>
                    <a:pt x="370" y="281"/>
                    <a:pt x="376" y="267"/>
                  </a:cubicBezTo>
                  <a:cubicBezTo>
                    <a:pt x="376" y="269"/>
                    <a:pt x="383" y="274"/>
                    <a:pt x="379" y="279"/>
                  </a:cubicBezTo>
                  <a:cubicBezTo>
                    <a:pt x="373" y="288"/>
                    <a:pt x="371" y="302"/>
                    <a:pt x="371" y="316"/>
                  </a:cubicBezTo>
                  <a:close/>
                  <a:moveTo>
                    <a:pt x="376" y="321"/>
                  </a:moveTo>
                  <a:cubicBezTo>
                    <a:pt x="380" y="310"/>
                    <a:pt x="386" y="299"/>
                    <a:pt x="391" y="290"/>
                  </a:cubicBezTo>
                  <a:cubicBezTo>
                    <a:pt x="394" y="284"/>
                    <a:pt x="397" y="290"/>
                    <a:pt x="396" y="292"/>
                  </a:cubicBezTo>
                  <a:cubicBezTo>
                    <a:pt x="393" y="305"/>
                    <a:pt x="389" y="317"/>
                    <a:pt x="389" y="331"/>
                  </a:cubicBezTo>
                  <a:cubicBezTo>
                    <a:pt x="383" y="330"/>
                    <a:pt x="380" y="325"/>
                    <a:pt x="376" y="321"/>
                  </a:cubicBezTo>
                  <a:close/>
                  <a:moveTo>
                    <a:pt x="399" y="295"/>
                  </a:moveTo>
                  <a:cubicBezTo>
                    <a:pt x="400" y="290"/>
                    <a:pt x="403" y="295"/>
                    <a:pt x="407" y="296"/>
                  </a:cubicBezTo>
                  <a:cubicBezTo>
                    <a:pt x="409" y="297"/>
                    <a:pt x="413" y="300"/>
                    <a:pt x="409" y="304"/>
                  </a:cubicBezTo>
                  <a:cubicBezTo>
                    <a:pt x="407" y="308"/>
                    <a:pt x="400" y="320"/>
                    <a:pt x="395" y="327"/>
                  </a:cubicBezTo>
                  <a:cubicBezTo>
                    <a:pt x="395" y="317"/>
                    <a:pt x="398" y="306"/>
                    <a:pt x="399" y="295"/>
                  </a:cubicBezTo>
                  <a:close/>
                  <a:moveTo>
                    <a:pt x="440" y="347"/>
                  </a:moveTo>
                  <a:cubicBezTo>
                    <a:pt x="439" y="356"/>
                    <a:pt x="434" y="352"/>
                    <a:pt x="432" y="352"/>
                  </a:cubicBezTo>
                  <a:cubicBezTo>
                    <a:pt x="420" y="347"/>
                    <a:pt x="406" y="344"/>
                    <a:pt x="397" y="336"/>
                  </a:cubicBezTo>
                  <a:cubicBezTo>
                    <a:pt x="414" y="303"/>
                    <a:pt x="414" y="303"/>
                    <a:pt x="414" y="303"/>
                  </a:cubicBezTo>
                  <a:cubicBezTo>
                    <a:pt x="420" y="309"/>
                    <a:pt x="414" y="327"/>
                    <a:pt x="415" y="336"/>
                  </a:cubicBezTo>
                  <a:cubicBezTo>
                    <a:pt x="416" y="342"/>
                    <a:pt x="422" y="339"/>
                    <a:pt x="423" y="337"/>
                  </a:cubicBezTo>
                  <a:cubicBezTo>
                    <a:pt x="428" y="328"/>
                    <a:pt x="432" y="319"/>
                    <a:pt x="438" y="311"/>
                  </a:cubicBezTo>
                  <a:cubicBezTo>
                    <a:pt x="446" y="322"/>
                    <a:pt x="442" y="340"/>
                    <a:pt x="440" y="347"/>
                  </a:cubicBezTo>
                  <a:close/>
                  <a:moveTo>
                    <a:pt x="448" y="318"/>
                  </a:moveTo>
                  <a:cubicBezTo>
                    <a:pt x="449" y="317"/>
                    <a:pt x="457" y="317"/>
                    <a:pt x="455" y="322"/>
                  </a:cubicBezTo>
                  <a:cubicBezTo>
                    <a:pt x="452" y="331"/>
                    <a:pt x="450" y="341"/>
                    <a:pt x="445" y="351"/>
                  </a:cubicBezTo>
                  <a:cubicBezTo>
                    <a:pt x="447" y="339"/>
                    <a:pt x="445" y="328"/>
                    <a:pt x="448" y="318"/>
                  </a:cubicBezTo>
                  <a:close/>
                  <a:moveTo>
                    <a:pt x="468" y="351"/>
                  </a:moveTo>
                  <a:cubicBezTo>
                    <a:pt x="470" y="361"/>
                    <a:pt x="461" y="356"/>
                    <a:pt x="457" y="356"/>
                  </a:cubicBezTo>
                  <a:cubicBezTo>
                    <a:pt x="473" y="332"/>
                    <a:pt x="473" y="332"/>
                    <a:pt x="473" y="332"/>
                  </a:cubicBezTo>
                  <a:cubicBezTo>
                    <a:pt x="473" y="335"/>
                    <a:pt x="476" y="346"/>
                    <a:pt x="468" y="351"/>
                  </a:cubicBezTo>
                  <a:close/>
                  <a:moveTo>
                    <a:pt x="451" y="356"/>
                  </a:moveTo>
                  <a:cubicBezTo>
                    <a:pt x="461" y="320"/>
                    <a:pt x="461" y="320"/>
                    <a:pt x="461" y="320"/>
                  </a:cubicBezTo>
                  <a:cubicBezTo>
                    <a:pt x="462" y="317"/>
                    <a:pt x="474" y="320"/>
                    <a:pt x="477" y="321"/>
                  </a:cubicBezTo>
                  <a:cubicBezTo>
                    <a:pt x="467" y="329"/>
                    <a:pt x="462" y="343"/>
                    <a:pt x="451" y="356"/>
                  </a:cubicBezTo>
                  <a:close/>
                  <a:moveTo>
                    <a:pt x="491" y="360"/>
                  </a:moveTo>
                  <a:cubicBezTo>
                    <a:pt x="489" y="361"/>
                    <a:pt x="478" y="360"/>
                    <a:pt x="474" y="360"/>
                  </a:cubicBezTo>
                  <a:cubicBezTo>
                    <a:pt x="480" y="345"/>
                    <a:pt x="490" y="332"/>
                    <a:pt x="501" y="322"/>
                  </a:cubicBezTo>
                  <a:cubicBezTo>
                    <a:pt x="503" y="330"/>
                    <a:pt x="499" y="335"/>
                    <a:pt x="495" y="346"/>
                  </a:cubicBezTo>
                  <a:cubicBezTo>
                    <a:pt x="493" y="351"/>
                    <a:pt x="494" y="357"/>
                    <a:pt x="491" y="360"/>
                  </a:cubicBezTo>
                  <a:close/>
                  <a:moveTo>
                    <a:pt x="510" y="321"/>
                  </a:moveTo>
                  <a:cubicBezTo>
                    <a:pt x="515" y="321"/>
                    <a:pt x="521" y="319"/>
                    <a:pt x="526" y="320"/>
                  </a:cubicBezTo>
                  <a:cubicBezTo>
                    <a:pt x="516" y="330"/>
                    <a:pt x="508" y="344"/>
                    <a:pt x="498" y="358"/>
                  </a:cubicBezTo>
                  <a:cubicBezTo>
                    <a:pt x="501" y="343"/>
                    <a:pt x="506" y="332"/>
                    <a:pt x="510" y="321"/>
                  </a:cubicBezTo>
                  <a:close/>
                  <a:moveTo>
                    <a:pt x="502" y="360"/>
                  </a:moveTo>
                  <a:cubicBezTo>
                    <a:pt x="511" y="346"/>
                    <a:pt x="521" y="333"/>
                    <a:pt x="532" y="322"/>
                  </a:cubicBezTo>
                  <a:cubicBezTo>
                    <a:pt x="527" y="332"/>
                    <a:pt x="522" y="347"/>
                    <a:pt x="519" y="361"/>
                  </a:cubicBezTo>
                  <a:lnTo>
                    <a:pt x="502" y="360"/>
                  </a:lnTo>
                  <a:close/>
                  <a:moveTo>
                    <a:pt x="527" y="343"/>
                  </a:moveTo>
                  <a:cubicBezTo>
                    <a:pt x="526" y="342"/>
                    <a:pt x="531" y="329"/>
                    <a:pt x="531" y="338"/>
                  </a:cubicBezTo>
                  <a:cubicBezTo>
                    <a:pt x="532" y="326"/>
                    <a:pt x="541" y="310"/>
                    <a:pt x="556" y="310"/>
                  </a:cubicBezTo>
                  <a:cubicBezTo>
                    <a:pt x="527" y="356"/>
                    <a:pt x="527" y="356"/>
                    <a:pt x="527" y="356"/>
                  </a:cubicBezTo>
                  <a:cubicBezTo>
                    <a:pt x="531" y="338"/>
                    <a:pt x="531" y="338"/>
                    <a:pt x="531" y="338"/>
                  </a:cubicBezTo>
                  <a:lnTo>
                    <a:pt x="527" y="343"/>
                  </a:lnTo>
                  <a:close/>
                  <a:moveTo>
                    <a:pt x="531" y="359"/>
                  </a:moveTo>
                  <a:cubicBezTo>
                    <a:pt x="541" y="342"/>
                    <a:pt x="550" y="325"/>
                    <a:pt x="564" y="309"/>
                  </a:cubicBezTo>
                  <a:cubicBezTo>
                    <a:pt x="562" y="315"/>
                    <a:pt x="562" y="320"/>
                    <a:pt x="562" y="324"/>
                  </a:cubicBezTo>
                  <a:cubicBezTo>
                    <a:pt x="567" y="313"/>
                    <a:pt x="569" y="301"/>
                    <a:pt x="580" y="294"/>
                  </a:cubicBezTo>
                  <a:cubicBezTo>
                    <a:pt x="572" y="316"/>
                    <a:pt x="561" y="336"/>
                    <a:pt x="551" y="354"/>
                  </a:cubicBezTo>
                  <a:cubicBezTo>
                    <a:pt x="549" y="358"/>
                    <a:pt x="538" y="357"/>
                    <a:pt x="531" y="359"/>
                  </a:cubicBezTo>
                  <a:close/>
                  <a:moveTo>
                    <a:pt x="559" y="351"/>
                  </a:moveTo>
                  <a:cubicBezTo>
                    <a:pt x="573" y="321"/>
                    <a:pt x="585" y="288"/>
                    <a:pt x="606" y="266"/>
                  </a:cubicBezTo>
                  <a:cubicBezTo>
                    <a:pt x="606" y="267"/>
                    <a:pt x="605" y="271"/>
                    <a:pt x="604" y="272"/>
                  </a:cubicBezTo>
                  <a:cubicBezTo>
                    <a:pt x="594" y="294"/>
                    <a:pt x="584" y="318"/>
                    <a:pt x="573" y="339"/>
                  </a:cubicBezTo>
                  <a:cubicBezTo>
                    <a:pt x="570" y="345"/>
                    <a:pt x="567" y="352"/>
                    <a:pt x="559" y="351"/>
                  </a:cubicBezTo>
                  <a:close/>
                  <a:moveTo>
                    <a:pt x="643" y="287"/>
                  </a:moveTo>
                  <a:cubicBezTo>
                    <a:pt x="648" y="273"/>
                    <a:pt x="652" y="260"/>
                    <a:pt x="657" y="247"/>
                  </a:cubicBezTo>
                  <a:cubicBezTo>
                    <a:pt x="650" y="247"/>
                    <a:pt x="649" y="254"/>
                    <a:pt x="647" y="260"/>
                  </a:cubicBezTo>
                  <a:cubicBezTo>
                    <a:pt x="650" y="258"/>
                    <a:pt x="650" y="258"/>
                    <a:pt x="650" y="258"/>
                  </a:cubicBezTo>
                  <a:cubicBezTo>
                    <a:pt x="651" y="261"/>
                    <a:pt x="650" y="266"/>
                    <a:pt x="646" y="267"/>
                  </a:cubicBezTo>
                  <a:cubicBezTo>
                    <a:pt x="647" y="260"/>
                    <a:pt x="647" y="260"/>
                    <a:pt x="647" y="260"/>
                  </a:cubicBezTo>
                  <a:cubicBezTo>
                    <a:pt x="646" y="262"/>
                    <a:pt x="644" y="264"/>
                    <a:pt x="643" y="266"/>
                  </a:cubicBezTo>
                  <a:cubicBezTo>
                    <a:pt x="635" y="305"/>
                    <a:pt x="611" y="334"/>
                    <a:pt x="575" y="347"/>
                  </a:cubicBezTo>
                  <a:cubicBezTo>
                    <a:pt x="647" y="224"/>
                    <a:pt x="647" y="224"/>
                    <a:pt x="647" y="224"/>
                  </a:cubicBezTo>
                  <a:cubicBezTo>
                    <a:pt x="633" y="257"/>
                    <a:pt x="618" y="288"/>
                    <a:pt x="601" y="319"/>
                  </a:cubicBezTo>
                  <a:cubicBezTo>
                    <a:pt x="600" y="321"/>
                    <a:pt x="601" y="333"/>
                    <a:pt x="604" y="327"/>
                  </a:cubicBezTo>
                  <a:cubicBezTo>
                    <a:pt x="620" y="294"/>
                    <a:pt x="637" y="264"/>
                    <a:pt x="657" y="234"/>
                  </a:cubicBezTo>
                  <a:cubicBezTo>
                    <a:pt x="657" y="246"/>
                    <a:pt x="657" y="246"/>
                    <a:pt x="657" y="246"/>
                  </a:cubicBezTo>
                  <a:cubicBezTo>
                    <a:pt x="659" y="241"/>
                    <a:pt x="661" y="236"/>
                    <a:pt x="663" y="232"/>
                  </a:cubicBezTo>
                  <a:cubicBezTo>
                    <a:pt x="665" y="230"/>
                    <a:pt x="665" y="223"/>
                    <a:pt x="660" y="224"/>
                  </a:cubicBezTo>
                  <a:cubicBezTo>
                    <a:pt x="656" y="226"/>
                    <a:pt x="655" y="232"/>
                    <a:pt x="651" y="234"/>
                  </a:cubicBezTo>
                  <a:cubicBezTo>
                    <a:pt x="654" y="221"/>
                    <a:pt x="661" y="210"/>
                    <a:pt x="667" y="199"/>
                  </a:cubicBezTo>
                  <a:cubicBezTo>
                    <a:pt x="670" y="227"/>
                    <a:pt x="658" y="267"/>
                    <a:pt x="643" y="287"/>
                  </a:cubicBezTo>
                  <a:close/>
                  <a:moveTo>
                    <a:pt x="656" y="137"/>
                  </a:moveTo>
                  <a:cubicBezTo>
                    <a:pt x="675" y="161"/>
                    <a:pt x="662" y="196"/>
                    <a:pt x="648" y="215"/>
                  </a:cubicBezTo>
                  <a:cubicBezTo>
                    <a:pt x="632" y="237"/>
                    <a:pt x="619" y="263"/>
                    <a:pt x="605" y="286"/>
                  </a:cubicBezTo>
                  <a:cubicBezTo>
                    <a:pt x="648" y="171"/>
                    <a:pt x="648" y="171"/>
                    <a:pt x="648" y="171"/>
                  </a:cubicBezTo>
                  <a:cubicBezTo>
                    <a:pt x="647" y="171"/>
                    <a:pt x="647" y="170"/>
                    <a:pt x="645" y="169"/>
                  </a:cubicBezTo>
                  <a:cubicBezTo>
                    <a:pt x="636" y="190"/>
                    <a:pt x="627" y="212"/>
                    <a:pt x="619" y="235"/>
                  </a:cubicBezTo>
                  <a:cubicBezTo>
                    <a:pt x="619" y="233"/>
                    <a:pt x="621" y="226"/>
                    <a:pt x="621" y="224"/>
                  </a:cubicBezTo>
                  <a:cubicBezTo>
                    <a:pt x="621" y="198"/>
                    <a:pt x="635" y="185"/>
                    <a:pt x="645" y="169"/>
                  </a:cubicBezTo>
                  <a:cubicBezTo>
                    <a:pt x="646" y="165"/>
                    <a:pt x="649" y="161"/>
                    <a:pt x="651" y="160"/>
                  </a:cubicBezTo>
                  <a:cubicBezTo>
                    <a:pt x="651" y="160"/>
                    <a:pt x="651" y="161"/>
                    <a:pt x="651" y="163"/>
                  </a:cubicBezTo>
                  <a:cubicBezTo>
                    <a:pt x="657" y="145"/>
                    <a:pt x="657" y="145"/>
                    <a:pt x="657" y="145"/>
                  </a:cubicBezTo>
                  <a:cubicBezTo>
                    <a:pt x="648" y="155"/>
                    <a:pt x="642" y="168"/>
                    <a:pt x="634" y="178"/>
                  </a:cubicBezTo>
                  <a:cubicBezTo>
                    <a:pt x="638" y="160"/>
                    <a:pt x="645" y="145"/>
                    <a:pt x="650" y="128"/>
                  </a:cubicBezTo>
                  <a:cubicBezTo>
                    <a:pt x="653" y="120"/>
                    <a:pt x="654" y="134"/>
                    <a:pt x="656" y="137"/>
                  </a:cubicBezTo>
                  <a:close/>
                  <a:moveTo>
                    <a:pt x="619" y="136"/>
                  </a:moveTo>
                  <a:cubicBezTo>
                    <a:pt x="618" y="133"/>
                    <a:pt x="615" y="128"/>
                    <a:pt x="620" y="124"/>
                  </a:cubicBezTo>
                  <a:cubicBezTo>
                    <a:pt x="624" y="120"/>
                    <a:pt x="627" y="114"/>
                    <a:pt x="631" y="109"/>
                  </a:cubicBezTo>
                  <a:cubicBezTo>
                    <a:pt x="634" y="111"/>
                    <a:pt x="623" y="131"/>
                    <a:pt x="619" y="136"/>
                  </a:cubicBezTo>
                  <a:close/>
                  <a:moveTo>
                    <a:pt x="623" y="151"/>
                  </a:moveTo>
                  <a:cubicBezTo>
                    <a:pt x="643" y="122"/>
                    <a:pt x="643" y="122"/>
                    <a:pt x="643" y="122"/>
                  </a:cubicBezTo>
                  <a:cubicBezTo>
                    <a:pt x="649" y="128"/>
                    <a:pt x="640" y="144"/>
                    <a:pt x="637" y="150"/>
                  </a:cubicBezTo>
                  <a:cubicBezTo>
                    <a:pt x="631" y="159"/>
                    <a:pt x="630" y="171"/>
                    <a:pt x="626" y="180"/>
                  </a:cubicBezTo>
                  <a:cubicBezTo>
                    <a:pt x="626" y="169"/>
                    <a:pt x="619" y="157"/>
                    <a:pt x="623" y="151"/>
                  </a:cubicBezTo>
                  <a:close/>
                  <a:moveTo>
                    <a:pt x="643" y="107"/>
                  </a:moveTo>
                  <a:cubicBezTo>
                    <a:pt x="646" y="110"/>
                    <a:pt x="649" y="115"/>
                    <a:pt x="645" y="117"/>
                  </a:cubicBezTo>
                  <a:cubicBezTo>
                    <a:pt x="636" y="122"/>
                    <a:pt x="631" y="132"/>
                    <a:pt x="626" y="140"/>
                  </a:cubicBezTo>
                  <a:cubicBezTo>
                    <a:pt x="638" y="104"/>
                    <a:pt x="638" y="104"/>
                    <a:pt x="638" y="104"/>
                  </a:cubicBezTo>
                  <a:cubicBezTo>
                    <a:pt x="641" y="95"/>
                    <a:pt x="644" y="106"/>
                    <a:pt x="643" y="107"/>
                  </a:cubicBezTo>
                  <a:close/>
                  <a:moveTo>
                    <a:pt x="633" y="94"/>
                  </a:moveTo>
                  <a:cubicBezTo>
                    <a:pt x="632" y="98"/>
                    <a:pt x="630" y="106"/>
                    <a:pt x="625" y="111"/>
                  </a:cubicBezTo>
                  <a:cubicBezTo>
                    <a:pt x="624" y="105"/>
                    <a:pt x="629" y="99"/>
                    <a:pt x="629" y="92"/>
                  </a:cubicBezTo>
                  <a:cubicBezTo>
                    <a:pt x="628" y="87"/>
                    <a:pt x="635" y="90"/>
                    <a:pt x="633" y="94"/>
                  </a:cubicBezTo>
                  <a:close/>
                  <a:moveTo>
                    <a:pt x="610" y="76"/>
                  </a:moveTo>
                  <a:cubicBezTo>
                    <a:pt x="610" y="76"/>
                    <a:pt x="612" y="73"/>
                    <a:pt x="612" y="72"/>
                  </a:cubicBezTo>
                  <a:cubicBezTo>
                    <a:pt x="610" y="67"/>
                    <a:pt x="614" y="68"/>
                    <a:pt x="616" y="70"/>
                  </a:cubicBezTo>
                  <a:cubicBezTo>
                    <a:pt x="621" y="75"/>
                    <a:pt x="628" y="81"/>
                    <a:pt x="625" y="90"/>
                  </a:cubicBezTo>
                  <a:cubicBezTo>
                    <a:pt x="622" y="101"/>
                    <a:pt x="619" y="114"/>
                    <a:pt x="613" y="121"/>
                  </a:cubicBezTo>
                  <a:cubicBezTo>
                    <a:pt x="607" y="112"/>
                    <a:pt x="592" y="103"/>
                    <a:pt x="600" y="89"/>
                  </a:cubicBezTo>
                  <a:cubicBezTo>
                    <a:pt x="604" y="89"/>
                    <a:pt x="601" y="99"/>
                    <a:pt x="606" y="99"/>
                  </a:cubicBezTo>
                  <a:cubicBezTo>
                    <a:pt x="605" y="91"/>
                    <a:pt x="608" y="83"/>
                    <a:pt x="610" y="76"/>
                  </a:cubicBezTo>
                  <a:close/>
                  <a:moveTo>
                    <a:pt x="598" y="58"/>
                  </a:moveTo>
                  <a:cubicBezTo>
                    <a:pt x="600" y="55"/>
                    <a:pt x="605" y="61"/>
                    <a:pt x="605" y="64"/>
                  </a:cubicBezTo>
                  <a:cubicBezTo>
                    <a:pt x="605" y="68"/>
                    <a:pt x="599" y="81"/>
                    <a:pt x="597" y="86"/>
                  </a:cubicBezTo>
                  <a:cubicBezTo>
                    <a:pt x="595" y="81"/>
                    <a:pt x="599" y="74"/>
                    <a:pt x="600" y="67"/>
                  </a:cubicBezTo>
                  <a:cubicBezTo>
                    <a:pt x="595" y="73"/>
                    <a:pt x="590" y="85"/>
                    <a:pt x="590" y="94"/>
                  </a:cubicBezTo>
                  <a:cubicBezTo>
                    <a:pt x="585" y="89"/>
                    <a:pt x="579" y="86"/>
                    <a:pt x="576" y="81"/>
                  </a:cubicBezTo>
                  <a:cubicBezTo>
                    <a:pt x="583" y="74"/>
                    <a:pt x="589" y="65"/>
                    <a:pt x="598" y="58"/>
                  </a:cubicBezTo>
                  <a:close/>
                  <a:moveTo>
                    <a:pt x="593" y="56"/>
                  </a:moveTo>
                  <a:cubicBezTo>
                    <a:pt x="589" y="62"/>
                    <a:pt x="583" y="66"/>
                    <a:pt x="579" y="71"/>
                  </a:cubicBezTo>
                  <a:cubicBezTo>
                    <a:pt x="579" y="62"/>
                    <a:pt x="584" y="56"/>
                    <a:pt x="585" y="48"/>
                  </a:cubicBezTo>
                  <a:cubicBezTo>
                    <a:pt x="588" y="49"/>
                    <a:pt x="595" y="52"/>
                    <a:pt x="593" y="56"/>
                  </a:cubicBezTo>
                  <a:close/>
                  <a:moveTo>
                    <a:pt x="583" y="37"/>
                  </a:moveTo>
                  <a:cubicBezTo>
                    <a:pt x="571" y="32"/>
                    <a:pt x="557" y="24"/>
                    <a:pt x="541" y="22"/>
                  </a:cubicBezTo>
                  <a:cubicBezTo>
                    <a:pt x="540" y="22"/>
                    <a:pt x="538" y="19"/>
                    <a:pt x="537" y="18"/>
                  </a:cubicBezTo>
                  <a:cubicBezTo>
                    <a:pt x="556" y="20"/>
                    <a:pt x="570" y="28"/>
                    <a:pt x="583" y="37"/>
                  </a:cubicBezTo>
                  <a:close/>
                  <a:moveTo>
                    <a:pt x="550" y="33"/>
                  </a:moveTo>
                  <a:cubicBezTo>
                    <a:pt x="550" y="40"/>
                    <a:pt x="539" y="46"/>
                    <a:pt x="532" y="53"/>
                  </a:cubicBezTo>
                  <a:cubicBezTo>
                    <a:pt x="532" y="47"/>
                    <a:pt x="535" y="41"/>
                    <a:pt x="535" y="36"/>
                  </a:cubicBezTo>
                  <a:cubicBezTo>
                    <a:pt x="533" y="23"/>
                    <a:pt x="546" y="31"/>
                    <a:pt x="550" y="33"/>
                  </a:cubicBezTo>
                  <a:close/>
                  <a:moveTo>
                    <a:pt x="506" y="14"/>
                  </a:moveTo>
                  <a:cubicBezTo>
                    <a:pt x="536" y="16"/>
                    <a:pt x="536" y="16"/>
                    <a:pt x="536" y="16"/>
                  </a:cubicBezTo>
                  <a:cubicBezTo>
                    <a:pt x="527" y="20"/>
                    <a:pt x="516" y="17"/>
                    <a:pt x="506" y="15"/>
                  </a:cubicBezTo>
                  <a:lnTo>
                    <a:pt x="506" y="14"/>
                  </a:lnTo>
                  <a:close/>
                  <a:moveTo>
                    <a:pt x="516" y="24"/>
                  </a:moveTo>
                  <a:cubicBezTo>
                    <a:pt x="511" y="33"/>
                    <a:pt x="502" y="41"/>
                    <a:pt x="494" y="47"/>
                  </a:cubicBezTo>
                  <a:cubicBezTo>
                    <a:pt x="494" y="34"/>
                    <a:pt x="500" y="37"/>
                    <a:pt x="506" y="24"/>
                  </a:cubicBezTo>
                  <a:lnTo>
                    <a:pt x="516" y="24"/>
                  </a:lnTo>
                  <a:close/>
                  <a:moveTo>
                    <a:pt x="501" y="14"/>
                  </a:moveTo>
                  <a:cubicBezTo>
                    <a:pt x="495" y="15"/>
                    <a:pt x="488" y="15"/>
                    <a:pt x="483" y="13"/>
                  </a:cubicBezTo>
                  <a:cubicBezTo>
                    <a:pt x="482" y="12"/>
                    <a:pt x="482" y="11"/>
                    <a:pt x="481" y="11"/>
                  </a:cubicBezTo>
                  <a:lnTo>
                    <a:pt x="501" y="14"/>
                  </a:lnTo>
                  <a:close/>
                  <a:moveTo>
                    <a:pt x="465" y="22"/>
                  </a:moveTo>
                  <a:cubicBezTo>
                    <a:pt x="471" y="17"/>
                    <a:pt x="471" y="25"/>
                    <a:pt x="470" y="26"/>
                  </a:cubicBezTo>
                  <a:cubicBezTo>
                    <a:pt x="468" y="33"/>
                    <a:pt x="474" y="32"/>
                    <a:pt x="475" y="28"/>
                  </a:cubicBezTo>
                  <a:cubicBezTo>
                    <a:pt x="477" y="25"/>
                    <a:pt x="477" y="19"/>
                    <a:pt x="486" y="21"/>
                  </a:cubicBezTo>
                  <a:cubicBezTo>
                    <a:pt x="492" y="22"/>
                    <a:pt x="475" y="35"/>
                    <a:pt x="470" y="41"/>
                  </a:cubicBezTo>
                  <a:cubicBezTo>
                    <a:pt x="465" y="47"/>
                    <a:pt x="466" y="36"/>
                    <a:pt x="470" y="38"/>
                  </a:cubicBezTo>
                  <a:cubicBezTo>
                    <a:pt x="469" y="26"/>
                    <a:pt x="464" y="37"/>
                    <a:pt x="463" y="39"/>
                  </a:cubicBezTo>
                  <a:cubicBezTo>
                    <a:pt x="458" y="48"/>
                    <a:pt x="465" y="47"/>
                    <a:pt x="461" y="49"/>
                  </a:cubicBezTo>
                  <a:cubicBezTo>
                    <a:pt x="453" y="54"/>
                    <a:pt x="443" y="54"/>
                    <a:pt x="433" y="56"/>
                  </a:cubicBezTo>
                  <a:cubicBezTo>
                    <a:pt x="441" y="44"/>
                    <a:pt x="450" y="34"/>
                    <a:pt x="460" y="26"/>
                  </a:cubicBezTo>
                  <a:cubicBezTo>
                    <a:pt x="461" y="25"/>
                    <a:pt x="464" y="23"/>
                    <a:pt x="465" y="22"/>
                  </a:cubicBezTo>
                  <a:close/>
                  <a:moveTo>
                    <a:pt x="457" y="22"/>
                  </a:moveTo>
                  <a:cubicBezTo>
                    <a:pt x="445" y="32"/>
                    <a:pt x="434" y="44"/>
                    <a:pt x="427" y="58"/>
                  </a:cubicBezTo>
                  <a:cubicBezTo>
                    <a:pt x="426" y="59"/>
                    <a:pt x="425" y="59"/>
                    <a:pt x="424" y="59"/>
                  </a:cubicBezTo>
                  <a:cubicBezTo>
                    <a:pt x="429" y="55"/>
                    <a:pt x="421" y="54"/>
                    <a:pt x="421" y="57"/>
                  </a:cubicBezTo>
                  <a:cubicBezTo>
                    <a:pt x="419" y="58"/>
                    <a:pt x="419" y="58"/>
                    <a:pt x="419" y="58"/>
                  </a:cubicBezTo>
                  <a:cubicBezTo>
                    <a:pt x="419" y="55"/>
                    <a:pt x="418" y="55"/>
                    <a:pt x="418" y="58"/>
                  </a:cubicBezTo>
                  <a:cubicBezTo>
                    <a:pt x="418" y="62"/>
                    <a:pt x="418" y="62"/>
                    <a:pt x="418" y="62"/>
                  </a:cubicBezTo>
                  <a:cubicBezTo>
                    <a:pt x="387" y="95"/>
                    <a:pt x="357" y="135"/>
                    <a:pt x="338" y="180"/>
                  </a:cubicBezTo>
                  <a:cubicBezTo>
                    <a:pt x="352" y="149"/>
                    <a:pt x="366" y="117"/>
                    <a:pt x="379" y="83"/>
                  </a:cubicBezTo>
                  <a:cubicBezTo>
                    <a:pt x="384" y="89"/>
                    <a:pt x="379" y="94"/>
                    <a:pt x="380" y="99"/>
                  </a:cubicBezTo>
                  <a:cubicBezTo>
                    <a:pt x="392" y="89"/>
                    <a:pt x="402" y="69"/>
                    <a:pt x="412" y="56"/>
                  </a:cubicBezTo>
                  <a:cubicBezTo>
                    <a:pt x="418" y="49"/>
                    <a:pt x="424" y="42"/>
                    <a:pt x="431" y="34"/>
                  </a:cubicBezTo>
                  <a:cubicBezTo>
                    <a:pt x="431" y="45"/>
                    <a:pt x="431" y="45"/>
                    <a:pt x="431" y="45"/>
                  </a:cubicBezTo>
                  <a:cubicBezTo>
                    <a:pt x="434" y="37"/>
                    <a:pt x="440" y="28"/>
                    <a:pt x="445" y="22"/>
                  </a:cubicBezTo>
                  <a:cubicBezTo>
                    <a:pt x="446" y="21"/>
                    <a:pt x="453" y="22"/>
                    <a:pt x="45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7281863" y="2617788"/>
              <a:ext cx="26988" cy="61913"/>
            </a:xfrm>
            <a:custGeom>
              <a:avLst/>
              <a:gdLst>
                <a:gd name="T0" fmla="*/ 1 w 13"/>
                <a:gd name="T1" fmla="*/ 21 h 31"/>
                <a:gd name="T2" fmla="*/ 4 w 13"/>
                <a:gd name="T3" fmla="*/ 28 h 31"/>
                <a:gd name="T4" fmla="*/ 13 w 13"/>
                <a:gd name="T5" fmla="*/ 8 h 31"/>
                <a:gd name="T6" fmla="*/ 13 w 13"/>
                <a:gd name="T7" fmla="*/ 0 h 31"/>
                <a:gd name="T8" fmla="*/ 1 w 13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1">
                  <a:moveTo>
                    <a:pt x="1" y="21"/>
                  </a:moveTo>
                  <a:cubicBezTo>
                    <a:pt x="0" y="23"/>
                    <a:pt x="1" y="31"/>
                    <a:pt x="4" y="28"/>
                  </a:cubicBezTo>
                  <a:cubicBezTo>
                    <a:pt x="9" y="24"/>
                    <a:pt x="10" y="15"/>
                    <a:pt x="13" y="8"/>
                  </a:cubicBezTo>
                  <a:cubicBezTo>
                    <a:pt x="10" y="6"/>
                    <a:pt x="13" y="3"/>
                    <a:pt x="13" y="0"/>
                  </a:cubicBezTo>
                  <a:cubicBezTo>
                    <a:pt x="8" y="6"/>
                    <a:pt x="6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6383338" y="2874963"/>
              <a:ext cx="4763" cy="28575"/>
            </a:xfrm>
            <a:custGeom>
              <a:avLst/>
              <a:gdLst>
                <a:gd name="T0" fmla="*/ 0 w 3"/>
                <a:gd name="T1" fmla="*/ 0 h 14"/>
                <a:gd name="T2" fmla="*/ 0 w 3"/>
                <a:gd name="T3" fmla="*/ 14 h 14"/>
                <a:gd name="T4" fmla="*/ 0 w 3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" y="11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6919913" y="2300288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9"/>
            <p:cNvSpPr>
              <a:spLocks/>
            </p:cNvSpPr>
            <p:nvPr/>
          </p:nvSpPr>
          <p:spPr bwMode="auto">
            <a:xfrm>
              <a:off x="6916738" y="2301875"/>
              <a:ext cx="11113" cy="20638"/>
            </a:xfrm>
            <a:custGeom>
              <a:avLst/>
              <a:gdLst>
                <a:gd name="T0" fmla="*/ 0 w 5"/>
                <a:gd name="T1" fmla="*/ 3 h 10"/>
                <a:gd name="T2" fmla="*/ 2 w 5"/>
                <a:gd name="T3" fmla="*/ 0 h 10"/>
                <a:gd name="T4" fmla="*/ 2 w 5"/>
                <a:gd name="T5" fmla="*/ 1 h 10"/>
                <a:gd name="T6" fmla="*/ 0 w 5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0" y="3"/>
                  </a:moveTo>
                  <a:cubicBezTo>
                    <a:pt x="1" y="10"/>
                    <a:pt x="5" y="4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9" name="文本框 5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5691818" y="2161263"/>
            <a:ext cx="2660602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0" name="组合 18"/>
          <p:cNvGrpSpPr/>
          <p:nvPr/>
        </p:nvGrpSpPr>
        <p:grpSpPr>
          <a:xfrm>
            <a:off x="4247964" y="3004592"/>
            <a:ext cx="1073944" cy="876571"/>
            <a:chOff x="6183313" y="1962150"/>
            <a:chExt cx="1431925" cy="1168401"/>
          </a:xfrm>
          <a:solidFill>
            <a:schemeClr val="accent2"/>
          </a:solidFill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6183313" y="1962150"/>
              <a:ext cx="1431925" cy="1168401"/>
            </a:xfrm>
            <a:custGeom>
              <a:avLst/>
              <a:gdLst>
                <a:gd name="T0" fmla="*/ 43 w 710"/>
                <a:gd name="T1" fmla="*/ 578 h 578"/>
                <a:gd name="T2" fmla="*/ 448 w 710"/>
                <a:gd name="T3" fmla="*/ 6 h 578"/>
                <a:gd name="T4" fmla="*/ 382 w 710"/>
                <a:gd name="T5" fmla="*/ 84 h 578"/>
                <a:gd name="T6" fmla="*/ 367 w 710"/>
                <a:gd name="T7" fmla="*/ 55 h 578"/>
                <a:gd name="T8" fmla="*/ 367 w 710"/>
                <a:gd name="T9" fmla="*/ 57 h 578"/>
                <a:gd name="T10" fmla="*/ 325 w 710"/>
                <a:gd name="T11" fmla="*/ 171 h 578"/>
                <a:gd name="T12" fmla="*/ 497 w 710"/>
                <a:gd name="T13" fmla="*/ 69 h 578"/>
                <a:gd name="T14" fmla="*/ 570 w 710"/>
                <a:gd name="T15" fmla="*/ 280 h 578"/>
                <a:gd name="T16" fmla="*/ 484 w 710"/>
                <a:gd name="T17" fmla="*/ 62 h 578"/>
                <a:gd name="T18" fmla="*/ 484 w 710"/>
                <a:gd name="T19" fmla="*/ 49 h 578"/>
                <a:gd name="T20" fmla="*/ 560 w 710"/>
                <a:gd name="T21" fmla="*/ 53 h 578"/>
                <a:gd name="T22" fmla="*/ 501 w 710"/>
                <a:gd name="T23" fmla="*/ 49 h 578"/>
                <a:gd name="T24" fmla="*/ 592 w 710"/>
                <a:gd name="T25" fmla="*/ 108 h 578"/>
                <a:gd name="T26" fmla="*/ 423 w 710"/>
                <a:gd name="T27" fmla="*/ 308 h 578"/>
                <a:gd name="T28" fmla="*/ 373 w 710"/>
                <a:gd name="T29" fmla="*/ 262 h 578"/>
                <a:gd name="T30" fmla="*/ 357 w 710"/>
                <a:gd name="T31" fmla="*/ 247 h 578"/>
                <a:gd name="T32" fmla="*/ 329 w 710"/>
                <a:gd name="T33" fmla="*/ 259 h 578"/>
                <a:gd name="T34" fmla="*/ 352 w 710"/>
                <a:gd name="T35" fmla="*/ 199 h 578"/>
                <a:gd name="T36" fmla="*/ 201 w 710"/>
                <a:gd name="T37" fmla="*/ 352 h 578"/>
                <a:gd name="T38" fmla="*/ 206 w 710"/>
                <a:gd name="T39" fmla="*/ 359 h 578"/>
                <a:gd name="T40" fmla="*/ 151 w 710"/>
                <a:gd name="T41" fmla="*/ 392 h 578"/>
                <a:gd name="T42" fmla="*/ 50 w 710"/>
                <a:gd name="T43" fmla="*/ 471 h 578"/>
                <a:gd name="T44" fmla="*/ 12 w 710"/>
                <a:gd name="T45" fmla="*/ 507 h 578"/>
                <a:gd name="T46" fmla="*/ 37 w 710"/>
                <a:gd name="T47" fmla="*/ 549 h 578"/>
                <a:gd name="T48" fmla="*/ 46 w 710"/>
                <a:gd name="T49" fmla="*/ 554 h 578"/>
                <a:gd name="T50" fmla="*/ 54 w 710"/>
                <a:gd name="T51" fmla="*/ 545 h 578"/>
                <a:gd name="T52" fmla="*/ 120 w 710"/>
                <a:gd name="T53" fmla="*/ 505 h 578"/>
                <a:gd name="T54" fmla="*/ 177 w 710"/>
                <a:gd name="T55" fmla="*/ 461 h 578"/>
                <a:gd name="T56" fmla="*/ 155 w 710"/>
                <a:gd name="T57" fmla="*/ 474 h 578"/>
                <a:gd name="T58" fmla="*/ 202 w 710"/>
                <a:gd name="T59" fmla="*/ 443 h 578"/>
                <a:gd name="T60" fmla="*/ 211 w 710"/>
                <a:gd name="T61" fmla="*/ 411 h 578"/>
                <a:gd name="T62" fmla="*/ 225 w 710"/>
                <a:gd name="T63" fmla="*/ 404 h 578"/>
                <a:gd name="T64" fmla="*/ 264 w 710"/>
                <a:gd name="T65" fmla="*/ 410 h 578"/>
                <a:gd name="T66" fmla="*/ 376 w 710"/>
                <a:gd name="T67" fmla="*/ 267 h 578"/>
                <a:gd name="T68" fmla="*/ 399 w 710"/>
                <a:gd name="T69" fmla="*/ 295 h 578"/>
                <a:gd name="T70" fmla="*/ 414 w 710"/>
                <a:gd name="T71" fmla="*/ 303 h 578"/>
                <a:gd name="T72" fmla="*/ 448 w 710"/>
                <a:gd name="T73" fmla="*/ 318 h 578"/>
                <a:gd name="T74" fmla="*/ 451 w 710"/>
                <a:gd name="T75" fmla="*/ 356 h 578"/>
                <a:gd name="T76" fmla="*/ 498 w 710"/>
                <a:gd name="T77" fmla="*/ 358 h 578"/>
                <a:gd name="T78" fmla="*/ 556 w 710"/>
                <a:gd name="T79" fmla="*/ 310 h 578"/>
                <a:gd name="T80" fmla="*/ 551 w 710"/>
                <a:gd name="T81" fmla="*/ 354 h 578"/>
                <a:gd name="T82" fmla="*/ 657 w 710"/>
                <a:gd name="T83" fmla="*/ 247 h 578"/>
                <a:gd name="T84" fmla="*/ 601 w 710"/>
                <a:gd name="T85" fmla="*/ 319 h 578"/>
                <a:gd name="T86" fmla="*/ 643 w 710"/>
                <a:gd name="T87" fmla="*/ 287 h 578"/>
                <a:gd name="T88" fmla="*/ 645 w 710"/>
                <a:gd name="T89" fmla="*/ 169 h 578"/>
                <a:gd name="T90" fmla="*/ 620 w 710"/>
                <a:gd name="T91" fmla="*/ 124 h 578"/>
                <a:gd name="T92" fmla="*/ 643 w 710"/>
                <a:gd name="T93" fmla="*/ 107 h 578"/>
                <a:gd name="T94" fmla="*/ 633 w 710"/>
                <a:gd name="T95" fmla="*/ 94 h 578"/>
                <a:gd name="T96" fmla="*/ 610 w 710"/>
                <a:gd name="T97" fmla="*/ 76 h 578"/>
                <a:gd name="T98" fmla="*/ 593 w 710"/>
                <a:gd name="T99" fmla="*/ 56 h 578"/>
                <a:gd name="T100" fmla="*/ 550 w 710"/>
                <a:gd name="T101" fmla="*/ 33 h 578"/>
                <a:gd name="T102" fmla="*/ 516 w 710"/>
                <a:gd name="T103" fmla="*/ 24 h 578"/>
                <a:gd name="T104" fmla="*/ 465 w 710"/>
                <a:gd name="T105" fmla="*/ 22 h 578"/>
                <a:gd name="T106" fmla="*/ 433 w 710"/>
                <a:gd name="T107" fmla="*/ 56 h 578"/>
                <a:gd name="T108" fmla="*/ 418 w 710"/>
                <a:gd name="T109" fmla="*/ 58 h 578"/>
                <a:gd name="T110" fmla="*/ 445 w 710"/>
                <a:gd name="T111" fmla="*/ 2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0" h="578">
                  <a:moveTo>
                    <a:pt x="442" y="8"/>
                  </a:moveTo>
                  <a:cubicBezTo>
                    <a:pt x="404" y="15"/>
                    <a:pt x="374" y="34"/>
                    <a:pt x="348" y="54"/>
                  </a:cubicBezTo>
                  <a:cubicBezTo>
                    <a:pt x="304" y="88"/>
                    <a:pt x="282" y="177"/>
                    <a:pt x="309" y="247"/>
                  </a:cubicBezTo>
                  <a:cubicBezTo>
                    <a:pt x="302" y="249"/>
                    <a:pt x="297" y="255"/>
                    <a:pt x="291" y="260"/>
                  </a:cubicBezTo>
                  <a:cubicBezTo>
                    <a:pt x="250" y="294"/>
                    <a:pt x="205" y="326"/>
                    <a:pt x="174" y="366"/>
                  </a:cubicBezTo>
                  <a:cubicBezTo>
                    <a:pt x="110" y="407"/>
                    <a:pt x="56" y="454"/>
                    <a:pt x="5" y="504"/>
                  </a:cubicBezTo>
                  <a:cubicBezTo>
                    <a:pt x="2" y="507"/>
                    <a:pt x="0" y="513"/>
                    <a:pt x="2" y="518"/>
                  </a:cubicBezTo>
                  <a:cubicBezTo>
                    <a:pt x="11" y="542"/>
                    <a:pt x="25" y="563"/>
                    <a:pt x="43" y="578"/>
                  </a:cubicBezTo>
                  <a:cubicBezTo>
                    <a:pt x="82" y="545"/>
                    <a:pt x="82" y="545"/>
                    <a:pt x="82" y="545"/>
                  </a:cubicBezTo>
                  <a:cubicBezTo>
                    <a:pt x="136" y="501"/>
                    <a:pt x="193" y="462"/>
                    <a:pt x="247" y="415"/>
                  </a:cubicBezTo>
                  <a:cubicBezTo>
                    <a:pt x="255" y="420"/>
                    <a:pt x="269" y="422"/>
                    <a:pt x="277" y="416"/>
                  </a:cubicBezTo>
                  <a:cubicBezTo>
                    <a:pt x="309" y="390"/>
                    <a:pt x="344" y="363"/>
                    <a:pt x="374" y="332"/>
                  </a:cubicBezTo>
                  <a:cubicBezTo>
                    <a:pt x="397" y="350"/>
                    <a:pt x="425" y="361"/>
                    <a:pt x="458" y="366"/>
                  </a:cubicBezTo>
                  <a:cubicBezTo>
                    <a:pt x="547" y="378"/>
                    <a:pt x="619" y="350"/>
                    <a:pt x="649" y="293"/>
                  </a:cubicBezTo>
                  <a:cubicBezTo>
                    <a:pt x="710" y="209"/>
                    <a:pt x="660" y="74"/>
                    <a:pt x="594" y="31"/>
                  </a:cubicBezTo>
                  <a:cubicBezTo>
                    <a:pt x="559" y="8"/>
                    <a:pt x="502" y="0"/>
                    <a:pt x="448" y="6"/>
                  </a:cubicBezTo>
                  <a:cubicBezTo>
                    <a:pt x="447" y="6"/>
                    <a:pt x="443" y="7"/>
                    <a:pt x="442" y="8"/>
                  </a:cubicBezTo>
                  <a:close/>
                  <a:moveTo>
                    <a:pt x="436" y="23"/>
                  </a:moveTo>
                  <a:cubicBezTo>
                    <a:pt x="422" y="34"/>
                    <a:pt x="411" y="50"/>
                    <a:pt x="399" y="67"/>
                  </a:cubicBezTo>
                  <a:cubicBezTo>
                    <a:pt x="403" y="54"/>
                    <a:pt x="412" y="45"/>
                    <a:pt x="414" y="35"/>
                  </a:cubicBezTo>
                  <a:cubicBezTo>
                    <a:pt x="415" y="31"/>
                    <a:pt x="414" y="27"/>
                    <a:pt x="409" y="29"/>
                  </a:cubicBezTo>
                  <a:cubicBezTo>
                    <a:pt x="415" y="22"/>
                    <a:pt x="426" y="23"/>
                    <a:pt x="436" y="23"/>
                  </a:cubicBezTo>
                  <a:close/>
                  <a:moveTo>
                    <a:pt x="408" y="38"/>
                  </a:moveTo>
                  <a:cubicBezTo>
                    <a:pt x="382" y="84"/>
                    <a:pt x="382" y="84"/>
                    <a:pt x="382" y="84"/>
                  </a:cubicBezTo>
                  <a:cubicBezTo>
                    <a:pt x="386" y="64"/>
                    <a:pt x="395" y="46"/>
                    <a:pt x="408" y="32"/>
                  </a:cubicBezTo>
                  <a:cubicBezTo>
                    <a:pt x="408" y="32"/>
                    <a:pt x="409" y="36"/>
                    <a:pt x="408" y="38"/>
                  </a:cubicBezTo>
                  <a:close/>
                  <a:moveTo>
                    <a:pt x="397" y="31"/>
                  </a:moveTo>
                  <a:cubicBezTo>
                    <a:pt x="382" y="56"/>
                    <a:pt x="363" y="86"/>
                    <a:pt x="348" y="113"/>
                  </a:cubicBezTo>
                  <a:cubicBezTo>
                    <a:pt x="361" y="88"/>
                    <a:pt x="371" y="59"/>
                    <a:pt x="385" y="39"/>
                  </a:cubicBezTo>
                  <a:cubicBezTo>
                    <a:pt x="387" y="35"/>
                    <a:pt x="393" y="33"/>
                    <a:pt x="397" y="31"/>
                  </a:cubicBezTo>
                  <a:close/>
                  <a:moveTo>
                    <a:pt x="376" y="43"/>
                  </a:moveTo>
                  <a:cubicBezTo>
                    <a:pt x="382" y="42"/>
                    <a:pt x="370" y="53"/>
                    <a:pt x="367" y="55"/>
                  </a:cubicBezTo>
                  <a:cubicBezTo>
                    <a:pt x="372" y="52"/>
                    <a:pt x="370" y="45"/>
                    <a:pt x="376" y="43"/>
                  </a:cubicBezTo>
                  <a:close/>
                  <a:moveTo>
                    <a:pt x="348" y="65"/>
                  </a:moveTo>
                  <a:cubicBezTo>
                    <a:pt x="337" y="89"/>
                    <a:pt x="328" y="111"/>
                    <a:pt x="314" y="135"/>
                  </a:cubicBezTo>
                  <a:cubicBezTo>
                    <a:pt x="314" y="131"/>
                    <a:pt x="310" y="135"/>
                    <a:pt x="313" y="136"/>
                  </a:cubicBezTo>
                  <a:cubicBezTo>
                    <a:pt x="309" y="143"/>
                    <a:pt x="308" y="153"/>
                    <a:pt x="308" y="162"/>
                  </a:cubicBezTo>
                  <a:cubicBezTo>
                    <a:pt x="308" y="166"/>
                    <a:pt x="314" y="163"/>
                    <a:pt x="313" y="160"/>
                  </a:cubicBezTo>
                  <a:cubicBezTo>
                    <a:pt x="318" y="137"/>
                    <a:pt x="328" y="121"/>
                    <a:pt x="337" y="103"/>
                  </a:cubicBezTo>
                  <a:cubicBezTo>
                    <a:pt x="345" y="86"/>
                    <a:pt x="357" y="72"/>
                    <a:pt x="367" y="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16" y="152"/>
                    <a:pt x="315" y="158"/>
                    <a:pt x="313" y="160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3" y="173"/>
                    <a:pt x="308" y="185"/>
                    <a:pt x="306" y="195"/>
                  </a:cubicBezTo>
                  <a:cubicBezTo>
                    <a:pt x="297" y="137"/>
                    <a:pt x="321" y="91"/>
                    <a:pt x="348" y="65"/>
                  </a:cubicBezTo>
                  <a:close/>
                  <a:moveTo>
                    <a:pt x="306" y="200"/>
                  </a:moveTo>
                  <a:cubicBezTo>
                    <a:pt x="313" y="206"/>
                    <a:pt x="313" y="193"/>
                    <a:pt x="320" y="196"/>
                  </a:cubicBezTo>
                  <a:cubicBezTo>
                    <a:pt x="317" y="184"/>
                    <a:pt x="320" y="180"/>
                    <a:pt x="325" y="171"/>
                  </a:cubicBezTo>
                  <a:cubicBezTo>
                    <a:pt x="340" y="141"/>
                    <a:pt x="355" y="112"/>
                    <a:pt x="372" y="84"/>
                  </a:cubicBezTo>
                  <a:cubicBezTo>
                    <a:pt x="352" y="132"/>
                    <a:pt x="331" y="183"/>
                    <a:pt x="310" y="228"/>
                  </a:cubicBezTo>
                  <a:lnTo>
                    <a:pt x="306" y="200"/>
                  </a:lnTo>
                  <a:close/>
                  <a:moveTo>
                    <a:pt x="365" y="167"/>
                  </a:moveTo>
                  <a:cubicBezTo>
                    <a:pt x="365" y="167"/>
                    <a:pt x="366" y="168"/>
                    <a:pt x="366" y="168"/>
                  </a:cubicBezTo>
                  <a:cubicBezTo>
                    <a:pt x="372" y="157"/>
                    <a:pt x="373" y="141"/>
                    <a:pt x="378" y="132"/>
                  </a:cubicBezTo>
                  <a:cubicBezTo>
                    <a:pt x="378" y="132"/>
                    <a:pt x="379" y="131"/>
                    <a:pt x="380" y="131"/>
                  </a:cubicBezTo>
                  <a:cubicBezTo>
                    <a:pt x="402" y="95"/>
                    <a:pt x="440" y="68"/>
                    <a:pt x="497" y="69"/>
                  </a:cubicBezTo>
                  <a:cubicBezTo>
                    <a:pt x="495" y="61"/>
                    <a:pt x="498" y="69"/>
                    <a:pt x="500" y="68"/>
                  </a:cubicBezTo>
                  <a:cubicBezTo>
                    <a:pt x="553" y="72"/>
                    <a:pt x="593" y="105"/>
                    <a:pt x="601" y="160"/>
                  </a:cubicBezTo>
                  <a:cubicBezTo>
                    <a:pt x="606" y="198"/>
                    <a:pt x="599" y="237"/>
                    <a:pt x="586" y="264"/>
                  </a:cubicBezTo>
                  <a:cubicBezTo>
                    <a:pt x="585" y="264"/>
                    <a:pt x="584" y="265"/>
                    <a:pt x="584" y="265"/>
                  </a:cubicBezTo>
                  <a:cubicBezTo>
                    <a:pt x="584" y="262"/>
                    <a:pt x="583" y="262"/>
                    <a:pt x="583" y="265"/>
                  </a:cubicBezTo>
                  <a:cubicBezTo>
                    <a:pt x="581" y="267"/>
                    <a:pt x="581" y="267"/>
                    <a:pt x="581" y="267"/>
                  </a:cubicBezTo>
                  <a:cubicBezTo>
                    <a:pt x="580" y="268"/>
                    <a:pt x="580" y="268"/>
                    <a:pt x="580" y="268"/>
                  </a:cubicBezTo>
                  <a:cubicBezTo>
                    <a:pt x="570" y="280"/>
                    <a:pt x="570" y="280"/>
                    <a:pt x="570" y="280"/>
                  </a:cubicBezTo>
                  <a:cubicBezTo>
                    <a:pt x="571" y="279"/>
                    <a:pt x="571" y="279"/>
                    <a:pt x="571" y="279"/>
                  </a:cubicBezTo>
                  <a:cubicBezTo>
                    <a:pt x="557" y="303"/>
                    <a:pt x="518" y="317"/>
                    <a:pt x="479" y="309"/>
                  </a:cubicBezTo>
                  <a:cubicBezTo>
                    <a:pt x="419" y="309"/>
                    <a:pt x="391" y="275"/>
                    <a:pt x="373" y="231"/>
                  </a:cubicBezTo>
                  <a:cubicBezTo>
                    <a:pt x="368" y="219"/>
                    <a:pt x="359" y="193"/>
                    <a:pt x="366" y="183"/>
                  </a:cubicBezTo>
                  <a:cubicBezTo>
                    <a:pt x="362" y="179"/>
                    <a:pt x="363" y="174"/>
                    <a:pt x="364" y="171"/>
                  </a:cubicBezTo>
                  <a:cubicBezTo>
                    <a:pt x="365" y="170"/>
                    <a:pt x="365" y="169"/>
                    <a:pt x="366" y="169"/>
                  </a:cubicBezTo>
                  <a:cubicBezTo>
                    <a:pt x="366" y="168"/>
                    <a:pt x="365" y="167"/>
                    <a:pt x="365" y="167"/>
                  </a:cubicBezTo>
                  <a:close/>
                  <a:moveTo>
                    <a:pt x="484" y="62"/>
                  </a:moveTo>
                  <a:cubicBezTo>
                    <a:pt x="467" y="62"/>
                    <a:pt x="467" y="62"/>
                    <a:pt x="467" y="62"/>
                  </a:cubicBezTo>
                  <a:cubicBezTo>
                    <a:pt x="447" y="65"/>
                    <a:pt x="430" y="73"/>
                    <a:pt x="415" y="81"/>
                  </a:cubicBezTo>
                  <a:cubicBezTo>
                    <a:pt x="418" y="72"/>
                    <a:pt x="430" y="65"/>
                    <a:pt x="442" y="64"/>
                  </a:cubicBezTo>
                  <a:cubicBezTo>
                    <a:pt x="450" y="63"/>
                    <a:pt x="459" y="61"/>
                    <a:pt x="467" y="62"/>
                  </a:cubicBezTo>
                  <a:cubicBezTo>
                    <a:pt x="472" y="60"/>
                    <a:pt x="479" y="59"/>
                    <a:pt x="484" y="62"/>
                  </a:cubicBezTo>
                  <a:close/>
                  <a:moveTo>
                    <a:pt x="469" y="48"/>
                  </a:moveTo>
                  <a:cubicBezTo>
                    <a:pt x="478" y="40"/>
                    <a:pt x="486" y="30"/>
                    <a:pt x="497" y="23"/>
                  </a:cubicBezTo>
                  <a:cubicBezTo>
                    <a:pt x="499" y="30"/>
                    <a:pt x="490" y="40"/>
                    <a:pt x="484" y="49"/>
                  </a:cubicBezTo>
                  <a:lnTo>
                    <a:pt x="469" y="48"/>
                  </a:lnTo>
                  <a:close/>
                  <a:moveTo>
                    <a:pt x="579" y="42"/>
                  </a:moveTo>
                  <a:cubicBezTo>
                    <a:pt x="580" y="54"/>
                    <a:pt x="572" y="69"/>
                    <a:pt x="571" y="78"/>
                  </a:cubicBezTo>
                  <a:cubicBezTo>
                    <a:pt x="562" y="69"/>
                    <a:pt x="550" y="64"/>
                    <a:pt x="536" y="58"/>
                  </a:cubicBezTo>
                  <a:cubicBezTo>
                    <a:pt x="557" y="36"/>
                    <a:pt x="557" y="36"/>
                    <a:pt x="557" y="36"/>
                  </a:cubicBezTo>
                  <a:cubicBezTo>
                    <a:pt x="560" y="41"/>
                    <a:pt x="552" y="52"/>
                    <a:pt x="552" y="62"/>
                  </a:cubicBezTo>
                  <a:cubicBezTo>
                    <a:pt x="563" y="63"/>
                    <a:pt x="570" y="48"/>
                    <a:pt x="579" y="42"/>
                  </a:cubicBezTo>
                  <a:close/>
                  <a:moveTo>
                    <a:pt x="560" y="53"/>
                  </a:moveTo>
                  <a:cubicBezTo>
                    <a:pt x="560" y="48"/>
                    <a:pt x="563" y="44"/>
                    <a:pt x="565" y="40"/>
                  </a:cubicBezTo>
                  <a:cubicBezTo>
                    <a:pt x="567" y="38"/>
                    <a:pt x="571" y="40"/>
                    <a:pt x="572" y="43"/>
                  </a:cubicBezTo>
                  <a:lnTo>
                    <a:pt x="560" y="53"/>
                  </a:lnTo>
                  <a:close/>
                  <a:moveTo>
                    <a:pt x="545" y="71"/>
                  </a:moveTo>
                  <a:cubicBezTo>
                    <a:pt x="536" y="70"/>
                    <a:pt x="526" y="67"/>
                    <a:pt x="518" y="62"/>
                  </a:cubicBezTo>
                  <a:cubicBezTo>
                    <a:pt x="527" y="62"/>
                    <a:pt x="537" y="66"/>
                    <a:pt x="545" y="71"/>
                  </a:cubicBezTo>
                  <a:close/>
                  <a:moveTo>
                    <a:pt x="526" y="55"/>
                  </a:moveTo>
                  <a:cubicBezTo>
                    <a:pt x="501" y="49"/>
                    <a:pt x="501" y="49"/>
                    <a:pt x="501" y="49"/>
                  </a:cubicBezTo>
                  <a:cubicBezTo>
                    <a:pt x="508" y="39"/>
                    <a:pt x="516" y="30"/>
                    <a:pt x="527" y="26"/>
                  </a:cubicBezTo>
                  <a:cubicBezTo>
                    <a:pt x="530" y="25"/>
                    <a:pt x="531" y="29"/>
                    <a:pt x="531" y="31"/>
                  </a:cubicBezTo>
                  <a:cubicBezTo>
                    <a:pt x="531" y="40"/>
                    <a:pt x="523" y="45"/>
                    <a:pt x="526" y="55"/>
                  </a:cubicBezTo>
                  <a:close/>
                  <a:moveTo>
                    <a:pt x="592" y="108"/>
                  </a:moveTo>
                  <a:cubicBezTo>
                    <a:pt x="633" y="149"/>
                    <a:pt x="620" y="253"/>
                    <a:pt x="579" y="286"/>
                  </a:cubicBezTo>
                  <a:cubicBezTo>
                    <a:pt x="578" y="286"/>
                    <a:pt x="572" y="290"/>
                    <a:pt x="570" y="291"/>
                  </a:cubicBezTo>
                  <a:cubicBezTo>
                    <a:pt x="614" y="260"/>
                    <a:pt x="621" y="163"/>
                    <a:pt x="592" y="111"/>
                  </a:cubicBezTo>
                  <a:cubicBezTo>
                    <a:pt x="591" y="111"/>
                    <a:pt x="591" y="109"/>
                    <a:pt x="592" y="108"/>
                  </a:cubicBezTo>
                  <a:close/>
                  <a:moveTo>
                    <a:pt x="480" y="320"/>
                  </a:moveTo>
                  <a:cubicBezTo>
                    <a:pt x="493" y="321"/>
                    <a:pt x="493" y="321"/>
                    <a:pt x="493" y="321"/>
                  </a:cubicBezTo>
                  <a:cubicBezTo>
                    <a:pt x="491" y="327"/>
                    <a:pt x="482" y="336"/>
                    <a:pt x="477" y="344"/>
                  </a:cubicBezTo>
                  <a:cubicBezTo>
                    <a:pt x="477" y="336"/>
                    <a:pt x="482" y="330"/>
                    <a:pt x="482" y="325"/>
                  </a:cubicBezTo>
                  <a:cubicBezTo>
                    <a:pt x="482" y="323"/>
                    <a:pt x="481" y="321"/>
                    <a:pt x="480" y="320"/>
                  </a:cubicBezTo>
                  <a:close/>
                  <a:moveTo>
                    <a:pt x="430" y="316"/>
                  </a:moveTo>
                  <a:cubicBezTo>
                    <a:pt x="427" y="320"/>
                    <a:pt x="425" y="325"/>
                    <a:pt x="422" y="328"/>
                  </a:cubicBezTo>
                  <a:cubicBezTo>
                    <a:pt x="423" y="308"/>
                    <a:pt x="423" y="308"/>
                    <a:pt x="423" y="308"/>
                  </a:cubicBezTo>
                  <a:cubicBezTo>
                    <a:pt x="425" y="310"/>
                    <a:pt x="434" y="310"/>
                    <a:pt x="430" y="316"/>
                  </a:cubicBezTo>
                  <a:close/>
                  <a:moveTo>
                    <a:pt x="387" y="286"/>
                  </a:moveTo>
                  <a:cubicBezTo>
                    <a:pt x="387" y="290"/>
                    <a:pt x="387" y="290"/>
                    <a:pt x="387" y="290"/>
                  </a:cubicBezTo>
                  <a:cubicBezTo>
                    <a:pt x="386" y="290"/>
                    <a:pt x="386" y="290"/>
                    <a:pt x="386" y="290"/>
                  </a:cubicBezTo>
                  <a:cubicBezTo>
                    <a:pt x="376" y="307"/>
                    <a:pt x="376" y="307"/>
                    <a:pt x="376" y="307"/>
                  </a:cubicBezTo>
                  <a:cubicBezTo>
                    <a:pt x="378" y="296"/>
                    <a:pt x="381" y="285"/>
                    <a:pt x="384" y="278"/>
                  </a:cubicBezTo>
                  <a:cubicBezTo>
                    <a:pt x="387" y="278"/>
                    <a:pt x="393" y="285"/>
                    <a:pt x="387" y="286"/>
                  </a:cubicBezTo>
                  <a:close/>
                  <a:moveTo>
                    <a:pt x="373" y="262"/>
                  </a:moveTo>
                  <a:cubicBezTo>
                    <a:pt x="371" y="272"/>
                    <a:pt x="366" y="281"/>
                    <a:pt x="359" y="288"/>
                  </a:cubicBezTo>
                  <a:cubicBezTo>
                    <a:pt x="361" y="276"/>
                    <a:pt x="365" y="264"/>
                    <a:pt x="369" y="254"/>
                  </a:cubicBezTo>
                  <a:cubicBezTo>
                    <a:pt x="370" y="257"/>
                    <a:pt x="374" y="260"/>
                    <a:pt x="373" y="262"/>
                  </a:cubicBezTo>
                  <a:close/>
                  <a:moveTo>
                    <a:pt x="356" y="276"/>
                  </a:moveTo>
                  <a:cubicBezTo>
                    <a:pt x="355" y="277"/>
                    <a:pt x="358" y="281"/>
                    <a:pt x="356" y="283"/>
                  </a:cubicBezTo>
                  <a:cubicBezTo>
                    <a:pt x="353" y="279"/>
                    <a:pt x="354" y="293"/>
                    <a:pt x="352" y="297"/>
                  </a:cubicBezTo>
                  <a:cubicBezTo>
                    <a:pt x="346" y="291"/>
                    <a:pt x="338" y="286"/>
                    <a:pt x="342" y="276"/>
                  </a:cubicBezTo>
                  <a:cubicBezTo>
                    <a:pt x="345" y="267"/>
                    <a:pt x="352" y="252"/>
                    <a:pt x="357" y="247"/>
                  </a:cubicBezTo>
                  <a:cubicBezTo>
                    <a:pt x="358" y="246"/>
                    <a:pt x="361" y="243"/>
                    <a:pt x="363" y="240"/>
                  </a:cubicBezTo>
                  <a:cubicBezTo>
                    <a:pt x="365" y="253"/>
                    <a:pt x="362" y="265"/>
                    <a:pt x="356" y="276"/>
                  </a:cubicBezTo>
                  <a:close/>
                  <a:moveTo>
                    <a:pt x="341" y="267"/>
                  </a:moveTo>
                  <a:cubicBezTo>
                    <a:pt x="352" y="224"/>
                    <a:pt x="352" y="224"/>
                    <a:pt x="352" y="224"/>
                  </a:cubicBezTo>
                  <a:cubicBezTo>
                    <a:pt x="343" y="226"/>
                    <a:pt x="344" y="235"/>
                    <a:pt x="342" y="241"/>
                  </a:cubicBezTo>
                  <a:cubicBezTo>
                    <a:pt x="341" y="243"/>
                    <a:pt x="342" y="244"/>
                    <a:pt x="343" y="242"/>
                  </a:cubicBezTo>
                  <a:cubicBezTo>
                    <a:pt x="339" y="248"/>
                    <a:pt x="334" y="265"/>
                    <a:pt x="332" y="272"/>
                  </a:cubicBezTo>
                  <a:cubicBezTo>
                    <a:pt x="330" y="270"/>
                    <a:pt x="318" y="259"/>
                    <a:pt x="329" y="259"/>
                  </a:cubicBezTo>
                  <a:cubicBezTo>
                    <a:pt x="334" y="243"/>
                    <a:pt x="340" y="226"/>
                    <a:pt x="349" y="213"/>
                  </a:cubicBezTo>
                  <a:cubicBezTo>
                    <a:pt x="352" y="216"/>
                    <a:pt x="349" y="221"/>
                    <a:pt x="353" y="223"/>
                  </a:cubicBezTo>
                  <a:cubicBezTo>
                    <a:pt x="355" y="215"/>
                    <a:pt x="355" y="215"/>
                    <a:pt x="355" y="215"/>
                  </a:cubicBezTo>
                  <a:cubicBezTo>
                    <a:pt x="361" y="234"/>
                    <a:pt x="361" y="234"/>
                    <a:pt x="361" y="234"/>
                  </a:cubicBezTo>
                  <a:cubicBezTo>
                    <a:pt x="353" y="242"/>
                    <a:pt x="345" y="257"/>
                    <a:pt x="341" y="267"/>
                  </a:cubicBezTo>
                  <a:close/>
                  <a:moveTo>
                    <a:pt x="340" y="222"/>
                  </a:moveTo>
                  <a:cubicBezTo>
                    <a:pt x="341" y="210"/>
                    <a:pt x="348" y="197"/>
                    <a:pt x="351" y="184"/>
                  </a:cubicBezTo>
                  <a:cubicBezTo>
                    <a:pt x="352" y="185"/>
                    <a:pt x="355" y="196"/>
                    <a:pt x="352" y="199"/>
                  </a:cubicBezTo>
                  <a:cubicBezTo>
                    <a:pt x="346" y="206"/>
                    <a:pt x="343" y="215"/>
                    <a:pt x="340" y="222"/>
                  </a:cubicBezTo>
                  <a:close/>
                  <a:moveTo>
                    <a:pt x="347" y="179"/>
                  </a:moveTo>
                  <a:cubicBezTo>
                    <a:pt x="338" y="204"/>
                    <a:pt x="329" y="225"/>
                    <a:pt x="323" y="249"/>
                  </a:cubicBezTo>
                  <a:cubicBezTo>
                    <a:pt x="321" y="244"/>
                    <a:pt x="315" y="241"/>
                    <a:pt x="317" y="236"/>
                  </a:cubicBezTo>
                  <a:cubicBezTo>
                    <a:pt x="327" y="211"/>
                    <a:pt x="339" y="186"/>
                    <a:pt x="353" y="165"/>
                  </a:cubicBezTo>
                  <a:cubicBezTo>
                    <a:pt x="356" y="171"/>
                    <a:pt x="348" y="188"/>
                    <a:pt x="347" y="179"/>
                  </a:cubicBezTo>
                  <a:close/>
                  <a:moveTo>
                    <a:pt x="198" y="350"/>
                  </a:moveTo>
                  <a:cubicBezTo>
                    <a:pt x="199" y="349"/>
                    <a:pt x="203" y="349"/>
                    <a:pt x="201" y="352"/>
                  </a:cubicBezTo>
                  <a:cubicBezTo>
                    <a:pt x="193" y="353"/>
                    <a:pt x="193" y="353"/>
                    <a:pt x="193" y="353"/>
                  </a:cubicBezTo>
                  <a:cubicBezTo>
                    <a:pt x="194" y="351"/>
                    <a:pt x="196" y="351"/>
                    <a:pt x="198" y="350"/>
                  </a:cubicBezTo>
                  <a:close/>
                  <a:moveTo>
                    <a:pt x="206" y="359"/>
                  </a:moveTo>
                  <a:cubicBezTo>
                    <a:pt x="198" y="384"/>
                    <a:pt x="191" y="408"/>
                    <a:pt x="188" y="440"/>
                  </a:cubicBezTo>
                  <a:cubicBezTo>
                    <a:pt x="185" y="435"/>
                    <a:pt x="187" y="432"/>
                    <a:pt x="187" y="428"/>
                  </a:cubicBezTo>
                  <a:cubicBezTo>
                    <a:pt x="185" y="416"/>
                    <a:pt x="189" y="388"/>
                    <a:pt x="188" y="371"/>
                  </a:cubicBezTo>
                  <a:cubicBezTo>
                    <a:pt x="182" y="371"/>
                    <a:pt x="182" y="371"/>
                    <a:pt x="182" y="371"/>
                  </a:cubicBezTo>
                  <a:cubicBezTo>
                    <a:pt x="189" y="366"/>
                    <a:pt x="197" y="361"/>
                    <a:pt x="206" y="359"/>
                  </a:cubicBezTo>
                  <a:close/>
                  <a:moveTo>
                    <a:pt x="160" y="393"/>
                  </a:moveTo>
                  <a:cubicBezTo>
                    <a:pt x="161" y="382"/>
                    <a:pt x="173" y="377"/>
                    <a:pt x="182" y="372"/>
                  </a:cubicBezTo>
                  <a:cubicBezTo>
                    <a:pt x="172" y="397"/>
                    <a:pt x="163" y="423"/>
                    <a:pt x="159" y="453"/>
                  </a:cubicBezTo>
                  <a:lnTo>
                    <a:pt x="160" y="393"/>
                  </a:lnTo>
                  <a:close/>
                  <a:moveTo>
                    <a:pt x="151" y="392"/>
                  </a:moveTo>
                  <a:cubicBezTo>
                    <a:pt x="143" y="412"/>
                    <a:pt x="137" y="435"/>
                    <a:pt x="130" y="456"/>
                  </a:cubicBezTo>
                  <a:cubicBezTo>
                    <a:pt x="136" y="405"/>
                    <a:pt x="136" y="405"/>
                    <a:pt x="136" y="405"/>
                  </a:cubicBezTo>
                  <a:cubicBezTo>
                    <a:pt x="137" y="399"/>
                    <a:pt x="146" y="396"/>
                    <a:pt x="151" y="392"/>
                  </a:cubicBezTo>
                  <a:close/>
                  <a:moveTo>
                    <a:pt x="121" y="412"/>
                  </a:moveTo>
                  <a:cubicBezTo>
                    <a:pt x="105" y="464"/>
                    <a:pt x="105" y="464"/>
                    <a:pt x="105" y="464"/>
                  </a:cubicBezTo>
                  <a:cubicBezTo>
                    <a:pt x="105" y="453"/>
                    <a:pt x="107" y="446"/>
                    <a:pt x="105" y="440"/>
                  </a:cubicBezTo>
                  <a:cubicBezTo>
                    <a:pt x="100" y="425"/>
                    <a:pt x="113" y="418"/>
                    <a:pt x="121" y="412"/>
                  </a:cubicBezTo>
                  <a:close/>
                  <a:moveTo>
                    <a:pt x="50" y="471"/>
                  </a:moveTo>
                  <a:cubicBezTo>
                    <a:pt x="50" y="471"/>
                    <a:pt x="50" y="473"/>
                    <a:pt x="49" y="473"/>
                  </a:cubicBezTo>
                  <a:cubicBezTo>
                    <a:pt x="43" y="480"/>
                    <a:pt x="35" y="487"/>
                    <a:pt x="26" y="492"/>
                  </a:cubicBezTo>
                  <a:cubicBezTo>
                    <a:pt x="33" y="484"/>
                    <a:pt x="40" y="475"/>
                    <a:pt x="50" y="471"/>
                  </a:cubicBezTo>
                  <a:close/>
                  <a:moveTo>
                    <a:pt x="46" y="485"/>
                  </a:moveTo>
                  <a:cubicBezTo>
                    <a:pt x="46" y="491"/>
                    <a:pt x="38" y="516"/>
                    <a:pt x="36" y="525"/>
                  </a:cubicBezTo>
                  <a:cubicBezTo>
                    <a:pt x="35" y="529"/>
                    <a:pt x="32" y="527"/>
                    <a:pt x="33" y="524"/>
                  </a:cubicBezTo>
                  <a:cubicBezTo>
                    <a:pt x="36" y="513"/>
                    <a:pt x="34" y="501"/>
                    <a:pt x="39" y="491"/>
                  </a:cubicBezTo>
                  <a:cubicBezTo>
                    <a:pt x="39" y="490"/>
                    <a:pt x="43" y="488"/>
                    <a:pt x="46" y="485"/>
                  </a:cubicBezTo>
                  <a:close/>
                  <a:moveTo>
                    <a:pt x="24" y="494"/>
                  </a:moveTo>
                  <a:cubicBezTo>
                    <a:pt x="24" y="495"/>
                    <a:pt x="23" y="496"/>
                    <a:pt x="23" y="496"/>
                  </a:cubicBezTo>
                  <a:cubicBezTo>
                    <a:pt x="20" y="500"/>
                    <a:pt x="15" y="505"/>
                    <a:pt x="12" y="507"/>
                  </a:cubicBezTo>
                  <a:lnTo>
                    <a:pt x="24" y="494"/>
                  </a:lnTo>
                  <a:close/>
                  <a:moveTo>
                    <a:pt x="37" y="549"/>
                  </a:moveTo>
                  <a:cubicBezTo>
                    <a:pt x="22" y="544"/>
                    <a:pt x="9" y="525"/>
                    <a:pt x="21" y="509"/>
                  </a:cubicBezTo>
                  <a:cubicBezTo>
                    <a:pt x="22" y="507"/>
                    <a:pt x="29" y="501"/>
                    <a:pt x="32" y="498"/>
                  </a:cubicBezTo>
                  <a:cubicBezTo>
                    <a:pt x="30" y="511"/>
                    <a:pt x="27" y="526"/>
                    <a:pt x="28" y="540"/>
                  </a:cubicBezTo>
                  <a:cubicBezTo>
                    <a:pt x="34" y="543"/>
                    <a:pt x="36" y="533"/>
                    <a:pt x="38" y="529"/>
                  </a:cubicBezTo>
                  <a:cubicBezTo>
                    <a:pt x="39" y="528"/>
                    <a:pt x="40" y="525"/>
                    <a:pt x="41" y="524"/>
                  </a:cubicBezTo>
                  <a:cubicBezTo>
                    <a:pt x="39" y="533"/>
                    <a:pt x="40" y="543"/>
                    <a:pt x="37" y="549"/>
                  </a:cubicBezTo>
                  <a:close/>
                  <a:moveTo>
                    <a:pt x="46" y="567"/>
                  </a:moveTo>
                  <a:cubicBezTo>
                    <a:pt x="44" y="569"/>
                    <a:pt x="43" y="567"/>
                    <a:pt x="42" y="566"/>
                  </a:cubicBezTo>
                  <a:cubicBezTo>
                    <a:pt x="41" y="564"/>
                    <a:pt x="49" y="562"/>
                    <a:pt x="46" y="567"/>
                  </a:cubicBezTo>
                  <a:close/>
                  <a:moveTo>
                    <a:pt x="54" y="545"/>
                  </a:moveTo>
                  <a:cubicBezTo>
                    <a:pt x="62" y="521"/>
                    <a:pt x="69" y="491"/>
                    <a:pt x="79" y="467"/>
                  </a:cubicBezTo>
                  <a:cubicBezTo>
                    <a:pt x="81" y="470"/>
                    <a:pt x="79" y="476"/>
                    <a:pt x="81" y="477"/>
                  </a:cubicBezTo>
                  <a:cubicBezTo>
                    <a:pt x="82" y="470"/>
                    <a:pt x="85" y="459"/>
                    <a:pt x="79" y="453"/>
                  </a:cubicBezTo>
                  <a:cubicBezTo>
                    <a:pt x="68" y="488"/>
                    <a:pt x="60" y="522"/>
                    <a:pt x="46" y="554"/>
                  </a:cubicBezTo>
                  <a:cubicBezTo>
                    <a:pt x="44" y="529"/>
                    <a:pt x="51" y="503"/>
                    <a:pt x="54" y="479"/>
                  </a:cubicBezTo>
                  <a:cubicBezTo>
                    <a:pt x="96" y="433"/>
                    <a:pt x="96" y="433"/>
                    <a:pt x="96" y="433"/>
                  </a:cubicBezTo>
                  <a:cubicBezTo>
                    <a:pt x="89" y="456"/>
                    <a:pt x="82" y="486"/>
                    <a:pt x="78" y="512"/>
                  </a:cubicBezTo>
                  <a:cubicBezTo>
                    <a:pt x="75" y="503"/>
                    <a:pt x="79" y="494"/>
                    <a:pt x="79" y="485"/>
                  </a:cubicBezTo>
                  <a:cubicBezTo>
                    <a:pt x="76" y="491"/>
                    <a:pt x="76" y="491"/>
                    <a:pt x="76" y="491"/>
                  </a:cubicBezTo>
                  <a:cubicBezTo>
                    <a:pt x="76" y="488"/>
                    <a:pt x="78" y="483"/>
                    <a:pt x="74" y="484"/>
                  </a:cubicBezTo>
                  <a:cubicBezTo>
                    <a:pt x="63" y="544"/>
                    <a:pt x="63" y="544"/>
                    <a:pt x="63" y="544"/>
                  </a:cubicBezTo>
                  <a:cubicBezTo>
                    <a:pt x="63" y="545"/>
                    <a:pt x="50" y="558"/>
                    <a:pt x="54" y="545"/>
                  </a:cubicBezTo>
                  <a:close/>
                  <a:moveTo>
                    <a:pt x="91" y="526"/>
                  </a:moveTo>
                  <a:cubicBezTo>
                    <a:pt x="90" y="531"/>
                    <a:pt x="73" y="541"/>
                    <a:pt x="72" y="535"/>
                  </a:cubicBezTo>
                  <a:cubicBezTo>
                    <a:pt x="69" y="547"/>
                    <a:pt x="71" y="524"/>
                    <a:pt x="77" y="531"/>
                  </a:cubicBezTo>
                  <a:cubicBezTo>
                    <a:pt x="82" y="501"/>
                    <a:pt x="91" y="473"/>
                    <a:pt x="98" y="442"/>
                  </a:cubicBezTo>
                  <a:cubicBezTo>
                    <a:pt x="98" y="443"/>
                    <a:pt x="100" y="439"/>
                    <a:pt x="101" y="441"/>
                  </a:cubicBezTo>
                  <a:cubicBezTo>
                    <a:pt x="104" y="455"/>
                    <a:pt x="101" y="470"/>
                    <a:pt x="97" y="482"/>
                  </a:cubicBezTo>
                  <a:cubicBezTo>
                    <a:pt x="93" y="496"/>
                    <a:pt x="92" y="512"/>
                    <a:pt x="91" y="526"/>
                  </a:cubicBezTo>
                  <a:close/>
                  <a:moveTo>
                    <a:pt x="120" y="505"/>
                  </a:moveTo>
                  <a:cubicBezTo>
                    <a:pt x="120" y="509"/>
                    <a:pt x="107" y="515"/>
                    <a:pt x="99" y="520"/>
                  </a:cubicBezTo>
                  <a:cubicBezTo>
                    <a:pt x="102" y="507"/>
                    <a:pt x="102" y="493"/>
                    <a:pt x="102" y="479"/>
                  </a:cubicBezTo>
                  <a:cubicBezTo>
                    <a:pt x="105" y="483"/>
                    <a:pt x="101" y="491"/>
                    <a:pt x="103" y="500"/>
                  </a:cubicBezTo>
                  <a:cubicBezTo>
                    <a:pt x="108" y="467"/>
                    <a:pt x="117" y="437"/>
                    <a:pt x="127" y="414"/>
                  </a:cubicBezTo>
                  <a:cubicBezTo>
                    <a:pt x="128" y="413"/>
                    <a:pt x="130" y="412"/>
                    <a:pt x="131" y="410"/>
                  </a:cubicBezTo>
                  <a:cubicBezTo>
                    <a:pt x="133" y="425"/>
                    <a:pt x="128" y="444"/>
                    <a:pt x="123" y="457"/>
                  </a:cubicBezTo>
                  <a:lnTo>
                    <a:pt x="120" y="505"/>
                  </a:lnTo>
                  <a:close/>
                  <a:moveTo>
                    <a:pt x="177" y="461"/>
                  </a:moveTo>
                  <a:cubicBezTo>
                    <a:pt x="161" y="474"/>
                    <a:pt x="145" y="487"/>
                    <a:pt x="128" y="498"/>
                  </a:cubicBezTo>
                  <a:cubicBezTo>
                    <a:pt x="129" y="485"/>
                    <a:pt x="129" y="471"/>
                    <a:pt x="131" y="457"/>
                  </a:cubicBezTo>
                  <a:cubicBezTo>
                    <a:pt x="134" y="462"/>
                    <a:pt x="131" y="469"/>
                    <a:pt x="131" y="474"/>
                  </a:cubicBezTo>
                  <a:cubicBezTo>
                    <a:pt x="138" y="449"/>
                    <a:pt x="145" y="421"/>
                    <a:pt x="154" y="400"/>
                  </a:cubicBezTo>
                  <a:cubicBezTo>
                    <a:pt x="156" y="405"/>
                    <a:pt x="158" y="412"/>
                    <a:pt x="157" y="418"/>
                  </a:cubicBezTo>
                  <a:cubicBezTo>
                    <a:pt x="151" y="408"/>
                    <a:pt x="154" y="425"/>
                    <a:pt x="156" y="425"/>
                  </a:cubicBezTo>
                  <a:cubicBezTo>
                    <a:pt x="154" y="437"/>
                    <a:pt x="148" y="459"/>
                    <a:pt x="149" y="475"/>
                  </a:cubicBezTo>
                  <a:cubicBezTo>
                    <a:pt x="149" y="478"/>
                    <a:pt x="155" y="478"/>
                    <a:pt x="155" y="474"/>
                  </a:cubicBezTo>
                  <a:cubicBezTo>
                    <a:pt x="156" y="470"/>
                    <a:pt x="158" y="465"/>
                    <a:pt x="159" y="460"/>
                  </a:cubicBezTo>
                  <a:cubicBezTo>
                    <a:pt x="160" y="460"/>
                    <a:pt x="160" y="454"/>
                    <a:pt x="159" y="457"/>
                  </a:cubicBezTo>
                  <a:cubicBezTo>
                    <a:pt x="159" y="457"/>
                    <a:pt x="158" y="457"/>
                    <a:pt x="158" y="457"/>
                  </a:cubicBezTo>
                  <a:cubicBezTo>
                    <a:pt x="158" y="458"/>
                    <a:pt x="158" y="458"/>
                    <a:pt x="158" y="458"/>
                  </a:cubicBezTo>
                  <a:cubicBezTo>
                    <a:pt x="158" y="458"/>
                    <a:pt x="158" y="458"/>
                    <a:pt x="158" y="457"/>
                  </a:cubicBezTo>
                  <a:cubicBezTo>
                    <a:pt x="184" y="383"/>
                    <a:pt x="184" y="383"/>
                    <a:pt x="184" y="383"/>
                  </a:cubicBezTo>
                  <a:lnTo>
                    <a:pt x="177" y="461"/>
                  </a:lnTo>
                  <a:close/>
                  <a:moveTo>
                    <a:pt x="202" y="443"/>
                  </a:moveTo>
                  <a:cubicBezTo>
                    <a:pt x="196" y="447"/>
                    <a:pt x="192" y="452"/>
                    <a:pt x="185" y="453"/>
                  </a:cubicBezTo>
                  <a:cubicBezTo>
                    <a:pt x="191" y="427"/>
                    <a:pt x="198" y="403"/>
                    <a:pt x="205" y="378"/>
                  </a:cubicBezTo>
                  <a:cubicBezTo>
                    <a:pt x="205" y="377"/>
                    <a:pt x="207" y="374"/>
                    <a:pt x="208" y="373"/>
                  </a:cubicBezTo>
                  <a:cubicBezTo>
                    <a:pt x="204" y="393"/>
                    <a:pt x="200" y="422"/>
                    <a:pt x="202" y="443"/>
                  </a:cubicBezTo>
                  <a:close/>
                  <a:moveTo>
                    <a:pt x="218" y="428"/>
                  </a:moveTo>
                  <a:cubicBezTo>
                    <a:pt x="218" y="432"/>
                    <a:pt x="213" y="435"/>
                    <a:pt x="209" y="438"/>
                  </a:cubicBezTo>
                  <a:cubicBezTo>
                    <a:pt x="209" y="425"/>
                    <a:pt x="209" y="412"/>
                    <a:pt x="210" y="398"/>
                  </a:cubicBezTo>
                  <a:cubicBezTo>
                    <a:pt x="214" y="401"/>
                    <a:pt x="210" y="408"/>
                    <a:pt x="211" y="411"/>
                  </a:cubicBezTo>
                  <a:cubicBezTo>
                    <a:pt x="214" y="406"/>
                    <a:pt x="217" y="400"/>
                    <a:pt x="217" y="394"/>
                  </a:cubicBezTo>
                  <a:cubicBezTo>
                    <a:pt x="216" y="384"/>
                    <a:pt x="222" y="394"/>
                    <a:pt x="222" y="395"/>
                  </a:cubicBezTo>
                  <a:cubicBezTo>
                    <a:pt x="219" y="407"/>
                    <a:pt x="220" y="418"/>
                    <a:pt x="218" y="428"/>
                  </a:cubicBezTo>
                  <a:close/>
                  <a:moveTo>
                    <a:pt x="211" y="393"/>
                  </a:moveTo>
                  <a:cubicBezTo>
                    <a:pt x="211" y="380"/>
                    <a:pt x="211" y="380"/>
                    <a:pt x="211" y="380"/>
                  </a:cubicBezTo>
                  <a:cubicBezTo>
                    <a:pt x="218" y="382"/>
                    <a:pt x="213" y="390"/>
                    <a:pt x="211" y="393"/>
                  </a:cubicBezTo>
                  <a:close/>
                  <a:moveTo>
                    <a:pt x="225" y="423"/>
                  </a:moveTo>
                  <a:cubicBezTo>
                    <a:pt x="225" y="419"/>
                    <a:pt x="224" y="407"/>
                    <a:pt x="225" y="404"/>
                  </a:cubicBezTo>
                  <a:cubicBezTo>
                    <a:pt x="225" y="403"/>
                    <a:pt x="226" y="400"/>
                    <a:pt x="227" y="399"/>
                  </a:cubicBezTo>
                  <a:cubicBezTo>
                    <a:pt x="239" y="410"/>
                    <a:pt x="239" y="410"/>
                    <a:pt x="239" y="410"/>
                  </a:cubicBezTo>
                  <a:cubicBezTo>
                    <a:pt x="232" y="417"/>
                    <a:pt x="228" y="412"/>
                    <a:pt x="225" y="423"/>
                  </a:cubicBezTo>
                  <a:close/>
                  <a:moveTo>
                    <a:pt x="282" y="404"/>
                  </a:moveTo>
                  <a:cubicBezTo>
                    <a:pt x="286" y="401"/>
                    <a:pt x="289" y="396"/>
                    <a:pt x="293" y="395"/>
                  </a:cubicBezTo>
                  <a:cubicBezTo>
                    <a:pt x="290" y="399"/>
                    <a:pt x="287" y="403"/>
                    <a:pt x="282" y="404"/>
                  </a:cubicBezTo>
                  <a:close/>
                  <a:moveTo>
                    <a:pt x="289" y="389"/>
                  </a:moveTo>
                  <a:cubicBezTo>
                    <a:pt x="281" y="395"/>
                    <a:pt x="273" y="402"/>
                    <a:pt x="264" y="410"/>
                  </a:cubicBezTo>
                  <a:cubicBezTo>
                    <a:pt x="239" y="399"/>
                    <a:pt x="214" y="378"/>
                    <a:pt x="212" y="343"/>
                  </a:cubicBezTo>
                  <a:cubicBezTo>
                    <a:pt x="212" y="349"/>
                    <a:pt x="206" y="341"/>
                    <a:pt x="210" y="338"/>
                  </a:cubicBezTo>
                  <a:cubicBezTo>
                    <a:pt x="243" y="306"/>
                    <a:pt x="278" y="284"/>
                    <a:pt x="311" y="255"/>
                  </a:cubicBezTo>
                  <a:cubicBezTo>
                    <a:pt x="324" y="282"/>
                    <a:pt x="344" y="307"/>
                    <a:pt x="368" y="327"/>
                  </a:cubicBezTo>
                  <a:cubicBezTo>
                    <a:pt x="345" y="350"/>
                    <a:pt x="316" y="369"/>
                    <a:pt x="289" y="389"/>
                  </a:cubicBezTo>
                  <a:close/>
                  <a:moveTo>
                    <a:pt x="371" y="316"/>
                  </a:moveTo>
                  <a:cubicBezTo>
                    <a:pt x="367" y="311"/>
                    <a:pt x="356" y="310"/>
                    <a:pt x="358" y="305"/>
                  </a:cubicBezTo>
                  <a:cubicBezTo>
                    <a:pt x="362" y="292"/>
                    <a:pt x="370" y="281"/>
                    <a:pt x="376" y="267"/>
                  </a:cubicBezTo>
                  <a:cubicBezTo>
                    <a:pt x="376" y="269"/>
                    <a:pt x="383" y="274"/>
                    <a:pt x="379" y="279"/>
                  </a:cubicBezTo>
                  <a:cubicBezTo>
                    <a:pt x="373" y="288"/>
                    <a:pt x="371" y="302"/>
                    <a:pt x="371" y="316"/>
                  </a:cubicBezTo>
                  <a:close/>
                  <a:moveTo>
                    <a:pt x="376" y="321"/>
                  </a:moveTo>
                  <a:cubicBezTo>
                    <a:pt x="380" y="310"/>
                    <a:pt x="386" y="299"/>
                    <a:pt x="391" y="290"/>
                  </a:cubicBezTo>
                  <a:cubicBezTo>
                    <a:pt x="394" y="284"/>
                    <a:pt x="397" y="290"/>
                    <a:pt x="396" y="292"/>
                  </a:cubicBezTo>
                  <a:cubicBezTo>
                    <a:pt x="393" y="305"/>
                    <a:pt x="389" y="317"/>
                    <a:pt x="389" y="331"/>
                  </a:cubicBezTo>
                  <a:cubicBezTo>
                    <a:pt x="383" y="330"/>
                    <a:pt x="380" y="325"/>
                    <a:pt x="376" y="321"/>
                  </a:cubicBezTo>
                  <a:close/>
                  <a:moveTo>
                    <a:pt x="399" y="295"/>
                  </a:moveTo>
                  <a:cubicBezTo>
                    <a:pt x="400" y="290"/>
                    <a:pt x="403" y="295"/>
                    <a:pt x="407" y="296"/>
                  </a:cubicBezTo>
                  <a:cubicBezTo>
                    <a:pt x="409" y="297"/>
                    <a:pt x="413" y="300"/>
                    <a:pt x="409" y="304"/>
                  </a:cubicBezTo>
                  <a:cubicBezTo>
                    <a:pt x="407" y="308"/>
                    <a:pt x="400" y="320"/>
                    <a:pt x="395" y="327"/>
                  </a:cubicBezTo>
                  <a:cubicBezTo>
                    <a:pt x="395" y="317"/>
                    <a:pt x="398" y="306"/>
                    <a:pt x="399" y="295"/>
                  </a:cubicBezTo>
                  <a:close/>
                  <a:moveTo>
                    <a:pt x="440" y="347"/>
                  </a:moveTo>
                  <a:cubicBezTo>
                    <a:pt x="439" y="356"/>
                    <a:pt x="434" y="352"/>
                    <a:pt x="432" y="352"/>
                  </a:cubicBezTo>
                  <a:cubicBezTo>
                    <a:pt x="420" y="347"/>
                    <a:pt x="406" y="344"/>
                    <a:pt x="397" y="336"/>
                  </a:cubicBezTo>
                  <a:cubicBezTo>
                    <a:pt x="414" y="303"/>
                    <a:pt x="414" y="303"/>
                    <a:pt x="414" y="303"/>
                  </a:cubicBezTo>
                  <a:cubicBezTo>
                    <a:pt x="420" y="309"/>
                    <a:pt x="414" y="327"/>
                    <a:pt x="415" y="336"/>
                  </a:cubicBezTo>
                  <a:cubicBezTo>
                    <a:pt x="416" y="342"/>
                    <a:pt x="422" y="339"/>
                    <a:pt x="423" y="337"/>
                  </a:cubicBezTo>
                  <a:cubicBezTo>
                    <a:pt x="428" y="328"/>
                    <a:pt x="432" y="319"/>
                    <a:pt x="438" y="311"/>
                  </a:cubicBezTo>
                  <a:cubicBezTo>
                    <a:pt x="446" y="322"/>
                    <a:pt x="442" y="340"/>
                    <a:pt x="440" y="347"/>
                  </a:cubicBezTo>
                  <a:close/>
                  <a:moveTo>
                    <a:pt x="448" y="318"/>
                  </a:moveTo>
                  <a:cubicBezTo>
                    <a:pt x="449" y="317"/>
                    <a:pt x="457" y="317"/>
                    <a:pt x="455" y="322"/>
                  </a:cubicBezTo>
                  <a:cubicBezTo>
                    <a:pt x="452" y="331"/>
                    <a:pt x="450" y="341"/>
                    <a:pt x="445" y="351"/>
                  </a:cubicBezTo>
                  <a:cubicBezTo>
                    <a:pt x="447" y="339"/>
                    <a:pt x="445" y="328"/>
                    <a:pt x="448" y="318"/>
                  </a:cubicBezTo>
                  <a:close/>
                  <a:moveTo>
                    <a:pt x="468" y="351"/>
                  </a:moveTo>
                  <a:cubicBezTo>
                    <a:pt x="470" y="361"/>
                    <a:pt x="461" y="356"/>
                    <a:pt x="457" y="356"/>
                  </a:cubicBezTo>
                  <a:cubicBezTo>
                    <a:pt x="473" y="332"/>
                    <a:pt x="473" y="332"/>
                    <a:pt x="473" y="332"/>
                  </a:cubicBezTo>
                  <a:cubicBezTo>
                    <a:pt x="473" y="335"/>
                    <a:pt x="476" y="346"/>
                    <a:pt x="468" y="351"/>
                  </a:cubicBezTo>
                  <a:close/>
                  <a:moveTo>
                    <a:pt x="451" y="356"/>
                  </a:moveTo>
                  <a:cubicBezTo>
                    <a:pt x="461" y="320"/>
                    <a:pt x="461" y="320"/>
                    <a:pt x="461" y="320"/>
                  </a:cubicBezTo>
                  <a:cubicBezTo>
                    <a:pt x="462" y="317"/>
                    <a:pt x="474" y="320"/>
                    <a:pt x="477" y="321"/>
                  </a:cubicBezTo>
                  <a:cubicBezTo>
                    <a:pt x="467" y="329"/>
                    <a:pt x="462" y="343"/>
                    <a:pt x="451" y="356"/>
                  </a:cubicBezTo>
                  <a:close/>
                  <a:moveTo>
                    <a:pt x="491" y="360"/>
                  </a:moveTo>
                  <a:cubicBezTo>
                    <a:pt x="489" y="361"/>
                    <a:pt x="478" y="360"/>
                    <a:pt x="474" y="360"/>
                  </a:cubicBezTo>
                  <a:cubicBezTo>
                    <a:pt x="480" y="345"/>
                    <a:pt x="490" y="332"/>
                    <a:pt x="501" y="322"/>
                  </a:cubicBezTo>
                  <a:cubicBezTo>
                    <a:pt x="503" y="330"/>
                    <a:pt x="499" y="335"/>
                    <a:pt x="495" y="346"/>
                  </a:cubicBezTo>
                  <a:cubicBezTo>
                    <a:pt x="493" y="351"/>
                    <a:pt x="494" y="357"/>
                    <a:pt x="491" y="360"/>
                  </a:cubicBezTo>
                  <a:close/>
                  <a:moveTo>
                    <a:pt x="510" y="321"/>
                  </a:moveTo>
                  <a:cubicBezTo>
                    <a:pt x="515" y="321"/>
                    <a:pt x="521" y="319"/>
                    <a:pt x="526" y="320"/>
                  </a:cubicBezTo>
                  <a:cubicBezTo>
                    <a:pt x="516" y="330"/>
                    <a:pt x="508" y="344"/>
                    <a:pt x="498" y="358"/>
                  </a:cubicBezTo>
                  <a:cubicBezTo>
                    <a:pt x="501" y="343"/>
                    <a:pt x="506" y="332"/>
                    <a:pt x="510" y="321"/>
                  </a:cubicBezTo>
                  <a:close/>
                  <a:moveTo>
                    <a:pt x="502" y="360"/>
                  </a:moveTo>
                  <a:cubicBezTo>
                    <a:pt x="511" y="346"/>
                    <a:pt x="521" y="333"/>
                    <a:pt x="532" y="322"/>
                  </a:cubicBezTo>
                  <a:cubicBezTo>
                    <a:pt x="527" y="332"/>
                    <a:pt x="522" y="347"/>
                    <a:pt x="519" y="361"/>
                  </a:cubicBezTo>
                  <a:lnTo>
                    <a:pt x="502" y="360"/>
                  </a:lnTo>
                  <a:close/>
                  <a:moveTo>
                    <a:pt x="527" y="343"/>
                  </a:moveTo>
                  <a:cubicBezTo>
                    <a:pt x="526" y="342"/>
                    <a:pt x="531" y="329"/>
                    <a:pt x="531" y="338"/>
                  </a:cubicBezTo>
                  <a:cubicBezTo>
                    <a:pt x="532" y="326"/>
                    <a:pt x="541" y="310"/>
                    <a:pt x="556" y="310"/>
                  </a:cubicBezTo>
                  <a:cubicBezTo>
                    <a:pt x="527" y="356"/>
                    <a:pt x="527" y="356"/>
                    <a:pt x="527" y="356"/>
                  </a:cubicBezTo>
                  <a:cubicBezTo>
                    <a:pt x="531" y="338"/>
                    <a:pt x="531" y="338"/>
                    <a:pt x="531" y="338"/>
                  </a:cubicBezTo>
                  <a:lnTo>
                    <a:pt x="527" y="343"/>
                  </a:lnTo>
                  <a:close/>
                  <a:moveTo>
                    <a:pt x="531" y="359"/>
                  </a:moveTo>
                  <a:cubicBezTo>
                    <a:pt x="541" y="342"/>
                    <a:pt x="550" y="325"/>
                    <a:pt x="564" y="309"/>
                  </a:cubicBezTo>
                  <a:cubicBezTo>
                    <a:pt x="562" y="315"/>
                    <a:pt x="562" y="320"/>
                    <a:pt x="562" y="324"/>
                  </a:cubicBezTo>
                  <a:cubicBezTo>
                    <a:pt x="567" y="313"/>
                    <a:pt x="569" y="301"/>
                    <a:pt x="580" y="294"/>
                  </a:cubicBezTo>
                  <a:cubicBezTo>
                    <a:pt x="572" y="316"/>
                    <a:pt x="561" y="336"/>
                    <a:pt x="551" y="354"/>
                  </a:cubicBezTo>
                  <a:cubicBezTo>
                    <a:pt x="549" y="358"/>
                    <a:pt x="538" y="357"/>
                    <a:pt x="531" y="359"/>
                  </a:cubicBezTo>
                  <a:close/>
                  <a:moveTo>
                    <a:pt x="559" y="351"/>
                  </a:moveTo>
                  <a:cubicBezTo>
                    <a:pt x="573" y="321"/>
                    <a:pt x="585" y="288"/>
                    <a:pt x="606" y="266"/>
                  </a:cubicBezTo>
                  <a:cubicBezTo>
                    <a:pt x="606" y="267"/>
                    <a:pt x="605" y="271"/>
                    <a:pt x="604" y="272"/>
                  </a:cubicBezTo>
                  <a:cubicBezTo>
                    <a:pt x="594" y="294"/>
                    <a:pt x="584" y="318"/>
                    <a:pt x="573" y="339"/>
                  </a:cubicBezTo>
                  <a:cubicBezTo>
                    <a:pt x="570" y="345"/>
                    <a:pt x="567" y="352"/>
                    <a:pt x="559" y="351"/>
                  </a:cubicBezTo>
                  <a:close/>
                  <a:moveTo>
                    <a:pt x="643" y="287"/>
                  </a:moveTo>
                  <a:cubicBezTo>
                    <a:pt x="648" y="273"/>
                    <a:pt x="652" y="260"/>
                    <a:pt x="657" y="247"/>
                  </a:cubicBezTo>
                  <a:cubicBezTo>
                    <a:pt x="650" y="247"/>
                    <a:pt x="649" y="254"/>
                    <a:pt x="647" y="260"/>
                  </a:cubicBezTo>
                  <a:cubicBezTo>
                    <a:pt x="650" y="258"/>
                    <a:pt x="650" y="258"/>
                    <a:pt x="650" y="258"/>
                  </a:cubicBezTo>
                  <a:cubicBezTo>
                    <a:pt x="651" y="261"/>
                    <a:pt x="650" y="266"/>
                    <a:pt x="646" y="267"/>
                  </a:cubicBezTo>
                  <a:cubicBezTo>
                    <a:pt x="647" y="260"/>
                    <a:pt x="647" y="260"/>
                    <a:pt x="647" y="260"/>
                  </a:cubicBezTo>
                  <a:cubicBezTo>
                    <a:pt x="646" y="262"/>
                    <a:pt x="644" y="264"/>
                    <a:pt x="643" y="266"/>
                  </a:cubicBezTo>
                  <a:cubicBezTo>
                    <a:pt x="635" y="305"/>
                    <a:pt x="611" y="334"/>
                    <a:pt x="575" y="347"/>
                  </a:cubicBezTo>
                  <a:cubicBezTo>
                    <a:pt x="647" y="224"/>
                    <a:pt x="647" y="224"/>
                    <a:pt x="647" y="224"/>
                  </a:cubicBezTo>
                  <a:cubicBezTo>
                    <a:pt x="633" y="257"/>
                    <a:pt x="618" y="288"/>
                    <a:pt x="601" y="319"/>
                  </a:cubicBezTo>
                  <a:cubicBezTo>
                    <a:pt x="600" y="321"/>
                    <a:pt x="601" y="333"/>
                    <a:pt x="604" y="327"/>
                  </a:cubicBezTo>
                  <a:cubicBezTo>
                    <a:pt x="620" y="294"/>
                    <a:pt x="637" y="264"/>
                    <a:pt x="657" y="234"/>
                  </a:cubicBezTo>
                  <a:cubicBezTo>
                    <a:pt x="657" y="246"/>
                    <a:pt x="657" y="246"/>
                    <a:pt x="657" y="246"/>
                  </a:cubicBezTo>
                  <a:cubicBezTo>
                    <a:pt x="659" y="241"/>
                    <a:pt x="661" y="236"/>
                    <a:pt x="663" y="232"/>
                  </a:cubicBezTo>
                  <a:cubicBezTo>
                    <a:pt x="665" y="230"/>
                    <a:pt x="665" y="223"/>
                    <a:pt x="660" y="224"/>
                  </a:cubicBezTo>
                  <a:cubicBezTo>
                    <a:pt x="656" y="226"/>
                    <a:pt x="655" y="232"/>
                    <a:pt x="651" y="234"/>
                  </a:cubicBezTo>
                  <a:cubicBezTo>
                    <a:pt x="654" y="221"/>
                    <a:pt x="661" y="210"/>
                    <a:pt x="667" y="199"/>
                  </a:cubicBezTo>
                  <a:cubicBezTo>
                    <a:pt x="670" y="227"/>
                    <a:pt x="658" y="267"/>
                    <a:pt x="643" y="287"/>
                  </a:cubicBezTo>
                  <a:close/>
                  <a:moveTo>
                    <a:pt x="656" y="137"/>
                  </a:moveTo>
                  <a:cubicBezTo>
                    <a:pt x="675" y="161"/>
                    <a:pt x="662" y="196"/>
                    <a:pt x="648" y="215"/>
                  </a:cubicBezTo>
                  <a:cubicBezTo>
                    <a:pt x="632" y="237"/>
                    <a:pt x="619" y="263"/>
                    <a:pt x="605" y="286"/>
                  </a:cubicBezTo>
                  <a:cubicBezTo>
                    <a:pt x="648" y="171"/>
                    <a:pt x="648" y="171"/>
                    <a:pt x="648" y="171"/>
                  </a:cubicBezTo>
                  <a:cubicBezTo>
                    <a:pt x="647" y="171"/>
                    <a:pt x="647" y="170"/>
                    <a:pt x="645" y="169"/>
                  </a:cubicBezTo>
                  <a:cubicBezTo>
                    <a:pt x="636" y="190"/>
                    <a:pt x="627" y="212"/>
                    <a:pt x="619" y="235"/>
                  </a:cubicBezTo>
                  <a:cubicBezTo>
                    <a:pt x="619" y="233"/>
                    <a:pt x="621" y="226"/>
                    <a:pt x="621" y="224"/>
                  </a:cubicBezTo>
                  <a:cubicBezTo>
                    <a:pt x="621" y="198"/>
                    <a:pt x="635" y="185"/>
                    <a:pt x="645" y="169"/>
                  </a:cubicBezTo>
                  <a:cubicBezTo>
                    <a:pt x="646" y="165"/>
                    <a:pt x="649" y="161"/>
                    <a:pt x="651" y="160"/>
                  </a:cubicBezTo>
                  <a:cubicBezTo>
                    <a:pt x="651" y="160"/>
                    <a:pt x="651" y="161"/>
                    <a:pt x="651" y="163"/>
                  </a:cubicBezTo>
                  <a:cubicBezTo>
                    <a:pt x="657" y="145"/>
                    <a:pt x="657" y="145"/>
                    <a:pt x="657" y="145"/>
                  </a:cubicBezTo>
                  <a:cubicBezTo>
                    <a:pt x="648" y="155"/>
                    <a:pt x="642" y="168"/>
                    <a:pt x="634" y="178"/>
                  </a:cubicBezTo>
                  <a:cubicBezTo>
                    <a:pt x="638" y="160"/>
                    <a:pt x="645" y="145"/>
                    <a:pt x="650" y="128"/>
                  </a:cubicBezTo>
                  <a:cubicBezTo>
                    <a:pt x="653" y="120"/>
                    <a:pt x="654" y="134"/>
                    <a:pt x="656" y="137"/>
                  </a:cubicBezTo>
                  <a:close/>
                  <a:moveTo>
                    <a:pt x="619" y="136"/>
                  </a:moveTo>
                  <a:cubicBezTo>
                    <a:pt x="618" y="133"/>
                    <a:pt x="615" y="128"/>
                    <a:pt x="620" y="124"/>
                  </a:cubicBezTo>
                  <a:cubicBezTo>
                    <a:pt x="624" y="120"/>
                    <a:pt x="627" y="114"/>
                    <a:pt x="631" y="109"/>
                  </a:cubicBezTo>
                  <a:cubicBezTo>
                    <a:pt x="634" y="111"/>
                    <a:pt x="623" y="131"/>
                    <a:pt x="619" y="136"/>
                  </a:cubicBezTo>
                  <a:close/>
                  <a:moveTo>
                    <a:pt x="623" y="151"/>
                  </a:moveTo>
                  <a:cubicBezTo>
                    <a:pt x="643" y="122"/>
                    <a:pt x="643" y="122"/>
                    <a:pt x="643" y="122"/>
                  </a:cubicBezTo>
                  <a:cubicBezTo>
                    <a:pt x="649" y="128"/>
                    <a:pt x="640" y="144"/>
                    <a:pt x="637" y="150"/>
                  </a:cubicBezTo>
                  <a:cubicBezTo>
                    <a:pt x="631" y="159"/>
                    <a:pt x="630" y="171"/>
                    <a:pt x="626" y="180"/>
                  </a:cubicBezTo>
                  <a:cubicBezTo>
                    <a:pt x="626" y="169"/>
                    <a:pt x="619" y="157"/>
                    <a:pt x="623" y="151"/>
                  </a:cubicBezTo>
                  <a:close/>
                  <a:moveTo>
                    <a:pt x="643" y="107"/>
                  </a:moveTo>
                  <a:cubicBezTo>
                    <a:pt x="646" y="110"/>
                    <a:pt x="649" y="115"/>
                    <a:pt x="645" y="117"/>
                  </a:cubicBezTo>
                  <a:cubicBezTo>
                    <a:pt x="636" y="122"/>
                    <a:pt x="631" y="132"/>
                    <a:pt x="626" y="140"/>
                  </a:cubicBezTo>
                  <a:cubicBezTo>
                    <a:pt x="638" y="104"/>
                    <a:pt x="638" y="104"/>
                    <a:pt x="638" y="104"/>
                  </a:cubicBezTo>
                  <a:cubicBezTo>
                    <a:pt x="641" y="95"/>
                    <a:pt x="644" y="106"/>
                    <a:pt x="643" y="107"/>
                  </a:cubicBezTo>
                  <a:close/>
                  <a:moveTo>
                    <a:pt x="633" y="94"/>
                  </a:moveTo>
                  <a:cubicBezTo>
                    <a:pt x="632" y="98"/>
                    <a:pt x="630" y="106"/>
                    <a:pt x="625" y="111"/>
                  </a:cubicBezTo>
                  <a:cubicBezTo>
                    <a:pt x="624" y="105"/>
                    <a:pt x="629" y="99"/>
                    <a:pt x="629" y="92"/>
                  </a:cubicBezTo>
                  <a:cubicBezTo>
                    <a:pt x="628" y="87"/>
                    <a:pt x="635" y="90"/>
                    <a:pt x="633" y="94"/>
                  </a:cubicBezTo>
                  <a:close/>
                  <a:moveTo>
                    <a:pt x="610" y="76"/>
                  </a:moveTo>
                  <a:cubicBezTo>
                    <a:pt x="610" y="76"/>
                    <a:pt x="612" y="73"/>
                    <a:pt x="612" y="72"/>
                  </a:cubicBezTo>
                  <a:cubicBezTo>
                    <a:pt x="610" y="67"/>
                    <a:pt x="614" y="68"/>
                    <a:pt x="616" y="70"/>
                  </a:cubicBezTo>
                  <a:cubicBezTo>
                    <a:pt x="621" y="75"/>
                    <a:pt x="628" y="81"/>
                    <a:pt x="625" y="90"/>
                  </a:cubicBezTo>
                  <a:cubicBezTo>
                    <a:pt x="622" y="101"/>
                    <a:pt x="619" y="114"/>
                    <a:pt x="613" y="121"/>
                  </a:cubicBezTo>
                  <a:cubicBezTo>
                    <a:pt x="607" y="112"/>
                    <a:pt x="592" y="103"/>
                    <a:pt x="600" y="89"/>
                  </a:cubicBezTo>
                  <a:cubicBezTo>
                    <a:pt x="604" y="89"/>
                    <a:pt x="601" y="99"/>
                    <a:pt x="606" y="99"/>
                  </a:cubicBezTo>
                  <a:cubicBezTo>
                    <a:pt x="605" y="91"/>
                    <a:pt x="608" y="83"/>
                    <a:pt x="610" y="76"/>
                  </a:cubicBezTo>
                  <a:close/>
                  <a:moveTo>
                    <a:pt x="598" y="58"/>
                  </a:moveTo>
                  <a:cubicBezTo>
                    <a:pt x="600" y="55"/>
                    <a:pt x="605" y="61"/>
                    <a:pt x="605" y="64"/>
                  </a:cubicBezTo>
                  <a:cubicBezTo>
                    <a:pt x="605" y="68"/>
                    <a:pt x="599" y="81"/>
                    <a:pt x="597" y="86"/>
                  </a:cubicBezTo>
                  <a:cubicBezTo>
                    <a:pt x="595" y="81"/>
                    <a:pt x="599" y="74"/>
                    <a:pt x="600" y="67"/>
                  </a:cubicBezTo>
                  <a:cubicBezTo>
                    <a:pt x="595" y="73"/>
                    <a:pt x="590" y="85"/>
                    <a:pt x="590" y="94"/>
                  </a:cubicBezTo>
                  <a:cubicBezTo>
                    <a:pt x="585" y="89"/>
                    <a:pt x="579" y="86"/>
                    <a:pt x="576" y="81"/>
                  </a:cubicBezTo>
                  <a:cubicBezTo>
                    <a:pt x="583" y="74"/>
                    <a:pt x="589" y="65"/>
                    <a:pt x="598" y="58"/>
                  </a:cubicBezTo>
                  <a:close/>
                  <a:moveTo>
                    <a:pt x="593" y="56"/>
                  </a:moveTo>
                  <a:cubicBezTo>
                    <a:pt x="589" y="62"/>
                    <a:pt x="583" y="66"/>
                    <a:pt x="579" y="71"/>
                  </a:cubicBezTo>
                  <a:cubicBezTo>
                    <a:pt x="579" y="62"/>
                    <a:pt x="584" y="56"/>
                    <a:pt x="585" y="48"/>
                  </a:cubicBezTo>
                  <a:cubicBezTo>
                    <a:pt x="588" y="49"/>
                    <a:pt x="595" y="52"/>
                    <a:pt x="593" y="56"/>
                  </a:cubicBezTo>
                  <a:close/>
                  <a:moveTo>
                    <a:pt x="583" y="37"/>
                  </a:moveTo>
                  <a:cubicBezTo>
                    <a:pt x="571" y="32"/>
                    <a:pt x="557" y="24"/>
                    <a:pt x="541" y="22"/>
                  </a:cubicBezTo>
                  <a:cubicBezTo>
                    <a:pt x="540" y="22"/>
                    <a:pt x="538" y="19"/>
                    <a:pt x="537" y="18"/>
                  </a:cubicBezTo>
                  <a:cubicBezTo>
                    <a:pt x="556" y="20"/>
                    <a:pt x="570" y="28"/>
                    <a:pt x="583" y="37"/>
                  </a:cubicBezTo>
                  <a:close/>
                  <a:moveTo>
                    <a:pt x="550" y="33"/>
                  </a:moveTo>
                  <a:cubicBezTo>
                    <a:pt x="550" y="40"/>
                    <a:pt x="539" y="46"/>
                    <a:pt x="532" y="53"/>
                  </a:cubicBezTo>
                  <a:cubicBezTo>
                    <a:pt x="532" y="47"/>
                    <a:pt x="535" y="41"/>
                    <a:pt x="535" y="36"/>
                  </a:cubicBezTo>
                  <a:cubicBezTo>
                    <a:pt x="533" y="23"/>
                    <a:pt x="546" y="31"/>
                    <a:pt x="550" y="33"/>
                  </a:cubicBezTo>
                  <a:close/>
                  <a:moveTo>
                    <a:pt x="506" y="14"/>
                  </a:moveTo>
                  <a:cubicBezTo>
                    <a:pt x="536" y="16"/>
                    <a:pt x="536" y="16"/>
                    <a:pt x="536" y="16"/>
                  </a:cubicBezTo>
                  <a:cubicBezTo>
                    <a:pt x="527" y="20"/>
                    <a:pt x="516" y="17"/>
                    <a:pt x="506" y="15"/>
                  </a:cubicBezTo>
                  <a:lnTo>
                    <a:pt x="506" y="14"/>
                  </a:lnTo>
                  <a:close/>
                  <a:moveTo>
                    <a:pt x="516" y="24"/>
                  </a:moveTo>
                  <a:cubicBezTo>
                    <a:pt x="511" y="33"/>
                    <a:pt x="502" y="41"/>
                    <a:pt x="494" y="47"/>
                  </a:cubicBezTo>
                  <a:cubicBezTo>
                    <a:pt x="494" y="34"/>
                    <a:pt x="500" y="37"/>
                    <a:pt x="506" y="24"/>
                  </a:cubicBezTo>
                  <a:lnTo>
                    <a:pt x="516" y="24"/>
                  </a:lnTo>
                  <a:close/>
                  <a:moveTo>
                    <a:pt x="501" y="14"/>
                  </a:moveTo>
                  <a:cubicBezTo>
                    <a:pt x="495" y="15"/>
                    <a:pt x="488" y="15"/>
                    <a:pt x="483" y="13"/>
                  </a:cubicBezTo>
                  <a:cubicBezTo>
                    <a:pt x="482" y="12"/>
                    <a:pt x="482" y="11"/>
                    <a:pt x="481" y="11"/>
                  </a:cubicBezTo>
                  <a:lnTo>
                    <a:pt x="501" y="14"/>
                  </a:lnTo>
                  <a:close/>
                  <a:moveTo>
                    <a:pt x="465" y="22"/>
                  </a:moveTo>
                  <a:cubicBezTo>
                    <a:pt x="471" y="17"/>
                    <a:pt x="471" y="25"/>
                    <a:pt x="470" y="26"/>
                  </a:cubicBezTo>
                  <a:cubicBezTo>
                    <a:pt x="468" y="33"/>
                    <a:pt x="474" y="32"/>
                    <a:pt x="475" y="28"/>
                  </a:cubicBezTo>
                  <a:cubicBezTo>
                    <a:pt x="477" y="25"/>
                    <a:pt x="477" y="19"/>
                    <a:pt x="486" y="21"/>
                  </a:cubicBezTo>
                  <a:cubicBezTo>
                    <a:pt x="492" y="22"/>
                    <a:pt x="475" y="35"/>
                    <a:pt x="470" y="41"/>
                  </a:cubicBezTo>
                  <a:cubicBezTo>
                    <a:pt x="465" y="47"/>
                    <a:pt x="466" y="36"/>
                    <a:pt x="470" y="38"/>
                  </a:cubicBezTo>
                  <a:cubicBezTo>
                    <a:pt x="469" y="26"/>
                    <a:pt x="464" y="37"/>
                    <a:pt x="463" y="39"/>
                  </a:cubicBezTo>
                  <a:cubicBezTo>
                    <a:pt x="458" y="48"/>
                    <a:pt x="465" y="47"/>
                    <a:pt x="461" y="49"/>
                  </a:cubicBezTo>
                  <a:cubicBezTo>
                    <a:pt x="453" y="54"/>
                    <a:pt x="443" y="54"/>
                    <a:pt x="433" y="56"/>
                  </a:cubicBezTo>
                  <a:cubicBezTo>
                    <a:pt x="441" y="44"/>
                    <a:pt x="450" y="34"/>
                    <a:pt x="460" y="26"/>
                  </a:cubicBezTo>
                  <a:cubicBezTo>
                    <a:pt x="461" y="25"/>
                    <a:pt x="464" y="23"/>
                    <a:pt x="465" y="22"/>
                  </a:cubicBezTo>
                  <a:close/>
                  <a:moveTo>
                    <a:pt x="457" y="22"/>
                  </a:moveTo>
                  <a:cubicBezTo>
                    <a:pt x="445" y="32"/>
                    <a:pt x="434" y="44"/>
                    <a:pt x="427" y="58"/>
                  </a:cubicBezTo>
                  <a:cubicBezTo>
                    <a:pt x="426" y="59"/>
                    <a:pt x="425" y="59"/>
                    <a:pt x="424" y="59"/>
                  </a:cubicBezTo>
                  <a:cubicBezTo>
                    <a:pt x="429" y="55"/>
                    <a:pt x="421" y="54"/>
                    <a:pt x="421" y="57"/>
                  </a:cubicBezTo>
                  <a:cubicBezTo>
                    <a:pt x="419" y="58"/>
                    <a:pt x="419" y="58"/>
                    <a:pt x="419" y="58"/>
                  </a:cubicBezTo>
                  <a:cubicBezTo>
                    <a:pt x="419" y="55"/>
                    <a:pt x="418" y="55"/>
                    <a:pt x="418" y="58"/>
                  </a:cubicBezTo>
                  <a:cubicBezTo>
                    <a:pt x="418" y="62"/>
                    <a:pt x="418" y="62"/>
                    <a:pt x="418" y="62"/>
                  </a:cubicBezTo>
                  <a:cubicBezTo>
                    <a:pt x="387" y="95"/>
                    <a:pt x="357" y="135"/>
                    <a:pt x="338" y="180"/>
                  </a:cubicBezTo>
                  <a:cubicBezTo>
                    <a:pt x="352" y="149"/>
                    <a:pt x="366" y="117"/>
                    <a:pt x="379" y="83"/>
                  </a:cubicBezTo>
                  <a:cubicBezTo>
                    <a:pt x="384" y="89"/>
                    <a:pt x="379" y="94"/>
                    <a:pt x="380" y="99"/>
                  </a:cubicBezTo>
                  <a:cubicBezTo>
                    <a:pt x="392" y="89"/>
                    <a:pt x="402" y="69"/>
                    <a:pt x="412" y="56"/>
                  </a:cubicBezTo>
                  <a:cubicBezTo>
                    <a:pt x="418" y="49"/>
                    <a:pt x="424" y="42"/>
                    <a:pt x="431" y="34"/>
                  </a:cubicBezTo>
                  <a:cubicBezTo>
                    <a:pt x="431" y="45"/>
                    <a:pt x="431" y="45"/>
                    <a:pt x="431" y="45"/>
                  </a:cubicBezTo>
                  <a:cubicBezTo>
                    <a:pt x="434" y="37"/>
                    <a:pt x="440" y="28"/>
                    <a:pt x="445" y="22"/>
                  </a:cubicBezTo>
                  <a:cubicBezTo>
                    <a:pt x="446" y="21"/>
                    <a:pt x="453" y="22"/>
                    <a:pt x="45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"/>
            <p:cNvSpPr>
              <a:spLocks/>
            </p:cNvSpPr>
            <p:nvPr/>
          </p:nvSpPr>
          <p:spPr bwMode="auto">
            <a:xfrm>
              <a:off x="7281863" y="2617788"/>
              <a:ext cx="26988" cy="61913"/>
            </a:xfrm>
            <a:custGeom>
              <a:avLst/>
              <a:gdLst>
                <a:gd name="T0" fmla="*/ 1 w 13"/>
                <a:gd name="T1" fmla="*/ 21 h 31"/>
                <a:gd name="T2" fmla="*/ 4 w 13"/>
                <a:gd name="T3" fmla="*/ 28 h 31"/>
                <a:gd name="T4" fmla="*/ 13 w 13"/>
                <a:gd name="T5" fmla="*/ 8 h 31"/>
                <a:gd name="T6" fmla="*/ 13 w 13"/>
                <a:gd name="T7" fmla="*/ 0 h 31"/>
                <a:gd name="T8" fmla="*/ 1 w 13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1">
                  <a:moveTo>
                    <a:pt x="1" y="21"/>
                  </a:moveTo>
                  <a:cubicBezTo>
                    <a:pt x="0" y="23"/>
                    <a:pt x="1" y="31"/>
                    <a:pt x="4" y="28"/>
                  </a:cubicBezTo>
                  <a:cubicBezTo>
                    <a:pt x="9" y="24"/>
                    <a:pt x="10" y="15"/>
                    <a:pt x="13" y="8"/>
                  </a:cubicBezTo>
                  <a:cubicBezTo>
                    <a:pt x="10" y="6"/>
                    <a:pt x="13" y="3"/>
                    <a:pt x="13" y="0"/>
                  </a:cubicBezTo>
                  <a:cubicBezTo>
                    <a:pt x="8" y="6"/>
                    <a:pt x="6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6383338" y="2874963"/>
              <a:ext cx="4763" cy="28575"/>
            </a:xfrm>
            <a:custGeom>
              <a:avLst/>
              <a:gdLst>
                <a:gd name="T0" fmla="*/ 0 w 3"/>
                <a:gd name="T1" fmla="*/ 0 h 14"/>
                <a:gd name="T2" fmla="*/ 0 w 3"/>
                <a:gd name="T3" fmla="*/ 14 h 14"/>
                <a:gd name="T4" fmla="*/ 0 w 3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" y="11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8"/>
            <p:cNvSpPr>
              <a:spLocks/>
            </p:cNvSpPr>
            <p:nvPr/>
          </p:nvSpPr>
          <p:spPr bwMode="auto">
            <a:xfrm>
              <a:off x="6919913" y="2300288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6916738" y="2301875"/>
              <a:ext cx="11113" cy="20638"/>
            </a:xfrm>
            <a:custGeom>
              <a:avLst/>
              <a:gdLst>
                <a:gd name="T0" fmla="*/ 0 w 5"/>
                <a:gd name="T1" fmla="*/ 3 h 10"/>
                <a:gd name="T2" fmla="*/ 2 w 5"/>
                <a:gd name="T3" fmla="*/ 0 h 10"/>
                <a:gd name="T4" fmla="*/ 2 w 5"/>
                <a:gd name="T5" fmla="*/ 1 h 10"/>
                <a:gd name="T6" fmla="*/ 0 w 5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0" y="3"/>
                  </a:moveTo>
                  <a:cubicBezTo>
                    <a:pt x="1" y="10"/>
                    <a:pt x="5" y="4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6" name="文本框 6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5691818" y="3025359"/>
            <a:ext cx="2660602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203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/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sp>
        <p:nvSpPr>
          <p:cNvPr id="9" name="文本框 38"/>
          <p:cNvSpPr txBox="1"/>
          <p:nvPr/>
        </p:nvSpPr>
        <p:spPr>
          <a:xfrm rot="21161249">
            <a:off x="3616589" y="1267882"/>
            <a:ext cx="1882568" cy="130035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教学背景</a:t>
            </a:r>
          </a:p>
        </p:txBody>
      </p:sp>
    </p:spTree>
    <p:extLst>
      <p:ext uri="{BB962C8B-B14F-4D97-AF65-F5344CB8AC3E}">
        <p14:creationId xmlns:p14="http://schemas.microsoft.com/office/powerpoint/2010/main" val="257505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 noChangeAspect="1"/>
          </p:cNvGrpSpPr>
          <p:nvPr/>
        </p:nvGrpSpPr>
        <p:grpSpPr bwMode="auto">
          <a:xfrm>
            <a:off x="2051720" y="1708448"/>
            <a:ext cx="776692" cy="1341006"/>
            <a:chOff x="1449" y="1496"/>
            <a:chExt cx="730" cy="1260"/>
          </a:xfrm>
          <a:solidFill>
            <a:schemeClr val="accent1"/>
          </a:solidFill>
        </p:grpSpPr>
        <p:sp>
          <p:nvSpPr>
            <p:cNvPr id="85" name="Freeform 17"/>
            <p:cNvSpPr>
              <a:spLocks noEditPoints="1"/>
            </p:cNvSpPr>
            <p:nvPr/>
          </p:nvSpPr>
          <p:spPr bwMode="auto">
            <a:xfrm>
              <a:off x="1449" y="1496"/>
              <a:ext cx="730" cy="1260"/>
            </a:xfrm>
            <a:custGeom>
              <a:avLst/>
              <a:gdLst>
                <a:gd name="T0" fmla="*/ 609 w 684"/>
                <a:gd name="T1" fmla="*/ 553 h 1183"/>
                <a:gd name="T2" fmla="*/ 448 w 684"/>
                <a:gd name="T3" fmla="*/ 401 h 1183"/>
                <a:gd name="T4" fmla="*/ 269 w 684"/>
                <a:gd name="T5" fmla="*/ 315 h 1183"/>
                <a:gd name="T6" fmla="*/ 94 w 684"/>
                <a:gd name="T7" fmla="*/ 233 h 1183"/>
                <a:gd name="T8" fmla="*/ 88 w 684"/>
                <a:gd name="T9" fmla="*/ 655 h 1183"/>
                <a:gd name="T10" fmla="*/ 70 w 684"/>
                <a:gd name="T11" fmla="*/ 918 h 1183"/>
                <a:gd name="T12" fmla="*/ 139 w 684"/>
                <a:gd name="T13" fmla="*/ 1167 h 1183"/>
                <a:gd name="T14" fmla="*/ 202 w 684"/>
                <a:gd name="T15" fmla="*/ 975 h 1183"/>
                <a:gd name="T16" fmla="*/ 70 w 684"/>
                <a:gd name="T17" fmla="*/ 734 h 1183"/>
                <a:gd name="T18" fmla="*/ 278 w 684"/>
                <a:gd name="T19" fmla="*/ 562 h 1183"/>
                <a:gd name="T20" fmla="*/ 307 w 684"/>
                <a:gd name="T21" fmla="*/ 754 h 1183"/>
                <a:gd name="T22" fmla="*/ 323 w 684"/>
                <a:gd name="T23" fmla="*/ 769 h 1183"/>
                <a:gd name="T24" fmla="*/ 322 w 684"/>
                <a:gd name="T25" fmla="*/ 948 h 1183"/>
                <a:gd name="T26" fmla="*/ 345 w 684"/>
                <a:gd name="T27" fmla="*/ 765 h 1183"/>
                <a:gd name="T28" fmla="*/ 457 w 684"/>
                <a:gd name="T29" fmla="*/ 753 h 1183"/>
                <a:gd name="T30" fmla="*/ 553 w 684"/>
                <a:gd name="T31" fmla="*/ 815 h 1183"/>
                <a:gd name="T32" fmla="*/ 388 w 684"/>
                <a:gd name="T33" fmla="*/ 1179 h 1183"/>
                <a:gd name="T34" fmla="*/ 445 w 684"/>
                <a:gd name="T35" fmla="*/ 1002 h 1183"/>
                <a:gd name="T36" fmla="*/ 666 w 684"/>
                <a:gd name="T37" fmla="*/ 692 h 1183"/>
                <a:gd name="T38" fmla="*/ 200 w 684"/>
                <a:gd name="T39" fmla="*/ 558 h 1183"/>
                <a:gd name="T40" fmla="*/ 132 w 684"/>
                <a:gd name="T41" fmla="*/ 509 h 1183"/>
                <a:gd name="T42" fmla="*/ 123 w 684"/>
                <a:gd name="T43" fmla="*/ 61 h 1183"/>
                <a:gd name="T44" fmla="*/ 241 w 684"/>
                <a:gd name="T45" fmla="*/ 532 h 1183"/>
                <a:gd name="T46" fmla="*/ 388 w 684"/>
                <a:gd name="T47" fmla="*/ 620 h 1183"/>
                <a:gd name="T48" fmla="*/ 406 w 684"/>
                <a:gd name="T49" fmla="*/ 459 h 1183"/>
                <a:gd name="T50" fmla="*/ 305 w 684"/>
                <a:gd name="T51" fmla="*/ 567 h 1183"/>
                <a:gd name="T52" fmla="*/ 444 w 684"/>
                <a:gd name="T53" fmla="*/ 423 h 1183"/>
                <a:gd name="T54" fmla="*/ 423 w 684"/>
                <a:gd name="T55" fmla="*/ 643 h 1183"/>
                <a:gd name="T56" fmla="*/ 415 w 684"/>
                <a:gd name="T57" fmla="*/ 724 h 1183"/>
                <a:gd name="T58" fmla="*/ 428 w 684"/>
                <a:gd name="T59" fmla="*/ 654 h 1183"/>
                <a:gd name="T60" fmla="*/ 574 w 684"/>
                <a:gd name="T61" fmla="*/ 534 h 1183"/>
                <a:gd name="T62" fmla="*/ 415 w 684"/>
                <a:gd name="T63" fmla="*/ 724 h 1183"/>
                <a:gd name="T64" fmla="*/ 476 w 684"/>
                <a:gd name="T65" fmla="*/ 750 h 1183"/>
                <a:gd name="T66" fmla="*/ 607 w 684"/>
                <a:gd name="T67" fmla="*/ 631 h 1183"/>
                <a:gd name="T68" fmla="*/ 517 w 684"/>
                <a:gd name="T69" fmla="*/ 804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4" h="1183">
                  <a:moveTo>
                    <a:pt x="612" y="606"/>
                  </a:moveTo>
                  <a:cubicBezTo>
                    <a:pt x="615" y="584"/>
                    <a:pt x="613" y="565"/>
                    <a:pt x="609" y="553"/>
                  </a:cubicBezTo>
                  <a:cubicBezTo>
                    <a:pt x="599" y="516"/>
                    <a:pt x="568" y="479"/>
                    <a:pt x="517" y="483"/>
                  </a:cubicBezTo>
                  <a:cubicBezTo>
                    <a:pt x="514" y="445"/>
                    <a:pt x="477" y="404"/>
                    <a:pt x="448" y="401"/>
                  </a:cubicBezTo>
                  <a:cubicBezTo>
                    <a:pt x="329" y="387"/>
                    <a:pt x="263" y="490"/>
                    <a:pt x="263" y="490"/>
                  </a:cubicBezTo>
                  <a:cubicBezTo>
                    <a:pt x="263" y="490"/>
                    <a:pt x="253" y="433"/>
                    <a:pt x="269" y="315"/>
                  </a:cubicBezTo>
                  <a:cubicBezTo>
                    <a:pt x="290" y="158"/>
                    <a:pt x="232" y="0"/>
                    <a:pt x="116" y="36"/>
                  </a:cubicBezTo>
                  <a:cubicBezTo>
                    <a:pt x="0" y="72"/>
                    <a:pt x="71" y="136"/>
                    <a:pt x="94" y="233"/>
                  </a:cubicBezTo>
                  <a:cubicBezTo>
                    <a:pt x="117" y="330"/>
                    <a:pt x="117" y="454"/>
                    <a:pt x="110" y="505"/>
                  </a:cubicBezTo>
                  <a:cubicBezTo>
                    <a:pt x="104" y="546"/>
                    <a:pt x="92" y="624"/>
                    <a:pt x="88" y="655"/>
                  </a:cubicBezTo>
                  <a:cubicBezTo>
                    <a:pt x="69" y="678"/>
                    <a:pt x="57" y="697"/>
                    <a:pt x="54" y="711"/>
                  </a:cubicBezTo>
                  <a:cubicBezTo>
                    <a:pt x="45" y="741"/>
                    <a:pt x="31" y="868"/>
                    <a:pt x="70" y="918"/>
                  </a:cubicBezTo>
                  <a:cubicBezTo>
                    <a:pt x="109" y="969"/>
                    <a:pt x="148" y="980"/>
                    <a:pt x="177" y="979"/>
                  </a:cubicBezTo>
                  <a:cubicBezTo>
                    <a:pt x="203" y="1073"/>
                    <a:pt x="139" y="1167"/>
                    <a:pt x="139" y="1167"/>
                  </a:cubicBezTo>
                  <a:cubicBezTo>
                    <a:pt x="153" y="1174"/>
                    <a:pt x="153" y="1174"/>
                    <a:pt x="153" y="1174"/>
                  </a:cubicBezTo>
                  <a:cubicBezTo>
                    <a:pt x="220" y="1102"/>
                    <a:pt x="207" y="1002"/>
                    <a:pt x="202" y="975"/>
                  </a:cubicBezTo>
                  <a:cubicBezTo>
                    <a:pt x="215" y="971"/>
                    <a:pt x="223" y="966"/>
                    <a:pt x="223" y="966"/>
                  </a:cubicBezTo>
                  <a:cubicBezTo>
                    <a:pt x="50" y="954"/>
                    <a:pt x="64" y="794"/>
                    <a:pt x="70" y="734"/>
                  </a:cubicBezTo>
                  <a:cubicBezTo>
                    <a:pt x="76" y="674"/>
                    <a:pt x="155" y="611"/>
                    <a:pt x="205" y="572"/>
                  </a:cubicBezTo>
                  <a:cubicBezTo>
                    <a:pt x="254" y="533"/>
                    <a:pt x="270" y="550"/>
                    <a:pt x="278" y="562"/>
                  </a:cubicBezTo>
                  <a:cubicBezTo>
                    <a:pt x="326" y="637"/>
                    <a:pt x="384" y="625"/>
                    <a:pt x="408" y="655"/>
                  </a:cubicBezTo>
                  <a:cubicBezTo>
                    <a:pt x="432" y="685"/>
                    <a:pt x="388" y="757"/>
                    <a:pt x="307" y="754"/>
                  </a:cubicBezTo>
                  <a:cubicBezTo>
                    <a:pt x="226" y="751"/>
                    <a:pt x="207" y="675"/>
                    <a:pt x="207" y="675"/>
                  </a:cubicBezTo>
                  <a:cubicBezTo>
                    <a:pt x="216" y="753"/>
                    <a:pt x="271" y="775"/>
                    <a:pt x="323" y="769"/>
                  </a:cubicBezTo>
                  <a:cubicBezTo>
                    <a:pt x="342" y="782"/>
                    <a:pt x="376" y="814"/>
                    <a:pt x="370" y="868"/>
                  </a:cubicBezTo>
                  <a:cubicBezTo>
                    <a:pt x="363" y="933"/>
                    <a:pt x="322" y="948"/>
                    <a:pt x="322" y="948"/>
                  </a:cubicBezTo>
                  <a:cubicBezTo>
                    <a:pt x="322" y="948"/>
                    <a:pt x="390" y="939"/>
                    <a:pt x="390" y="866"/>
                  </a:cubicBezTo>
                  <a:cubicBezTo>
                    <a:pt x="390" y="808"/>
                    <a:pt x="363" y="777"/>
                    <a:pt x="345" y="765"/>
                  </a:cubicBezTo>
                  <a:cubicBezTo>
                    <a:pt x="366" y="759"/>
                    <a:pt x="386" y="749"/>
                    <a:pt x="400" y="738"/>
                  </a:cubicBezTo>
                  <a:cubicBezTo>
                    <a:pt x="409" y="745"/>
                    <a:pt x="427" y="755"/>
                    <a:pt x="457" y="753"/>
                  </a:cubicBezTo>
                  <a:cubicBezTo>
                    <a:pt x="456" y="773"/>
                    <a:pt x="463" y="815"/>
                    <a:pt x="523" y="817"/>
                  </a:cubicBezTo>
                  <a:cubicBezTo>
                    <a:pt x="534" y="817"/>
                    <a:pt x="544" y="816"/>
                    <a:pt x="553" y="815"/>
                  </a:cubicBezTo>
                  <a:cubicBezTo>
                    <a:pt x="559" y="845"/>
                    <a:pt x="569" y="952"/>
                    <a:pt x="418" y="982"/>
                  </a:cubicBezTo>
                  <a:cubicBezTo>
                    <a:pt x="418" y="982"/>
                    <a:pt x="425" y="1121"/>
                    <a:pt x="388" y="1179"/>
                  </a:cubicBezTo>
                  <a:cubicBezTo>
                    <a:pt x="408" y="1183"/>
                    <a:pt x="408" y="1183"/>
                    <a:pt x="408" y="1183"/>
                  </a:cubicBezTo>
                  <a:cubicBezTo>
                    <a:pt x="408" y="1183"/>
                    <a:pt x="446" y="1121"/>
                    <a:pt x="445" y="1002"/>
                  </a:cubicBezTo>
                  <a:cubicBezTo>
                    <a:pt x="445" y="1002"/>
                    <a:pt x="592" y="979"/>
                    <a:pt x="582" y="806"/>
                  </a:cubicBezTo>
                  <a:cubicBezTo>
                    <a:pt x="625" y="787"/>
                    <a:pt x="651" y="744"/>
                    <a:pt x="666" y="692"/>
                  </a:cubicBezTo>
                  <a:cubicBezTo>
                    <a:pt x="684" y="633"/>
                    <a:pt x="636" y="608"/>
                    <a:pt x="612" y="606"/>
                  </a:cubicBezTo>
                  <a:close/>
                  <a:moveTo>
                    <a:pt x="200" y="558"/>
                  </a:moveTo>
                  <a:cubicBezTo>
                    <a:pt x="162" y="583"/>
                    <a:pt x="132" y="608"/>
                    <a:pt x="109" y="632"/>
                  </a:cubicBezTo>
                  <a:cubicBezTo>
                    <a:pt x="111" y="609"/>
                    <a:pt x="122" y="580"/>
                    <a:pt x="132" y="509"/>
                  </a:cubicBezTo>
                  <a:cubicBezTo>
                    <a:pt x="146" y="422"/>
                    <a:pt x="128" y="293"/>
                    <a:pt x="113" y="228"/>
                  </a:cubicBezTo>
                  <a:cubicBezTo>
                    <a:pt x="100" y="171"/>
                    <a:pt x="31" y="75"/>
                    <a:pt x="123" y="61"/>
                  </a:cubicBezTo>
                  <a:cubicBezTo>
                    <a:pt x="254" y="41"/>
                    <a:pt x="256" y="256"/>
                    <a:pt x="250" y="311"/>
                  </a:cubicBezTo>
                  <a:cubicBezTo>
                    <a:pt x="244" y="359"/>
                    <a:pt x="241" y="500"/>
                    <a:pt x="241" y="532"/>
                  </a:cubicBezTo>
                  <a:cubicBezTo>
                    <a:pt x="230" y="538"/>
                    <a:pt x="217" y="546"/>
                    <a:pt x="200" y="558"/>
                  </a:cubicBezTo>
                  <a:close/>
                  <a:moveTo>
                    <a:pt x="388" y="620"/>
                  </a:moveTo>
                  <a:cubicBezTo>
                    <a:pt x="378" y="617"/>
                    <a:pt x="365" y="611"/>
                    <a:pt x="352" y="603"/>
                  </a:cubicBezTo>
                  <a:cubicBezTo>
                    <a:pt x="335" y="522"/>
                    <a:pt x="406" y="459"/>
                    <a:pt x="406" y="459"/>
                  </a:cubicBezTo>
                  <a:cubicBezTo>
                    <a:pt x="324" y="501"/>
                    <a:pt x="330" y="567"/>
                    <a:pt x="336" y="593"/>
                  </a:cubicBezTo>
                  <a:cubicBezTo>
                    <a:pt x="325" y="585"/>
                    <a:pt x="314" y="577"/>
                    <a:pt x="305" y="567"/>
                  </a:cubicBezTo>
                  <a:cubicBezTo>
                    <a:pt x="281" y="542"/>
                    <a:pt x="282" y="520"/>
                    <a:pt x="261" y="524"/>
                  </a:cubicBezTo>
                  <a:cubicBezTo>
                    <a:pt x="287" y="485"/>
                    <a:pt x="396" y="408"/>
                    <a:pt x="444" y="423"/>
                  </a:cubicBezTo>
                  <a:cubicBezTo>
                    <a:pt x="496" y="439"/>
                    <a:pt x="508" y="509"/>
                    <a:pt x="485" y="574"/>
                  </a:cubicBezTo>
                  <a:cubicBezTo>
                    <a:pt x="469" y="620"/>
                    <a:pt x="439" y="637"/>
                    <a:pt x="423" y="643"/>
                  </a:cubicBezTo>
                  <a:cubicBezTo>
                    <a:pt x="414" y="629"/>
                    <a:pt x="400" y="624"/>
                    <a:pt x="388" y="620"/>
                  </a:cubicBezTo>
                  <a:close/>
                  <a:moveTo>
                    <a:pt x="415" y="724"/>
                  </a:moveTo>
                  <a:cubicBezTo>
                    <a:pt x="420" y="717"/>
                    <a:pt x="424" y="710"/>
                    <a:pt x="426" y="703"/>
                  </a:cubicBezTo>
                  <a:cubicBezTo>
                    <a:pt x="431" y="681"/>
                    <a:pt x="431" y="666"/>
                    <a:pt x="428" y="654"/>
                  </a:cubicBezTo>
                  <a:cubicBezTo>
                    <a:pt x="510" y="623"/>
                    <a:pt x="514" y="552"/>
                    <a:pt x="516" y="508"/>
                  </a:cubicBezTo>
                  <a:cubicBezTo>
                    <a:pt x="531" y="508"/>
                    <a:pt x="558" y="512"/>
                    <a:pt x="574" y="534"/>
                  </a:cubicBezTo>
                  <a:cubicBezTo>
                    <a:pt x="597" y="567"/>
                    <a:pt x="601" y="681"/>
                    <a:pt x="508" y="721"/>
                  </a:cubicBezTo>
                  <a:cubicBezTo>
                    <a:pt x="444" y="748"/>
                    <a:pt x="422" y="735"/>
                    <a:pt x="415" y="724"/>
                  </a:cubicBezTo>
                  <a:close/>
                  <a:moveTo>
                    <a:pt x="517" y="804"/>
                  </a:moveTo>
                  <a:cubicBezTo>
                    <a:pt x="469" y="797"/>
                    <a:pt x="471" y="766"/>
                    <a:pt x="476" y="750"/>
                  </a:cubicBezTo>
                  <a:cubicBezTo>
                    <a:pt x="488" y="747"/>
                    <a:pt x="502" y="742"/>
                    <a:pt x="519" y="734"/>
                  </a:cubicBezTo>
                  <a:cubicBezTo>
                    <a:pt x="570" y="710"/>
                    <a:pt x="596" y="669"/>
                    <a:pt x="607" y="631"/>
                  </a:cubicBezTo>
                  <a:cubicBezTo>
                    <a:pt x="622" y="636"/>
                    <a:pt x="644" y="647"/>
                    <a:pt x="643" y="675"/>
                  </a:cubicBezTo>
                  <a:cubicBezTo>
                    <a:pt x="642" y="718"/>
                    <a:pt x="584" y="812"/>
                    <a:pt x="517" y="8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18"/>
            <p:cNvSpPr/>
            <p:nvPr/>
          </p:nvSpPr>
          <p:spPr bwMode="auto">
            <a:xfrm>
              <a:off x="1760" y="2545"/>
              <a:ext cx="57" cy="47"/>
            </a:xfrm>
            <a:custGeom>
              <a:avLst/>
              <a:gdLst>
                <a:gd name="T0" fmla="*/ 0 w 54"/>
                <a:gd name="T1" fmla="*/ 18 h 44"/>
                <a:gd name="T2" fmla="*/ 54 w 54"/>
                <a:gd name="T3" fmla="*/ 0 h 44"/>
                <a:gd name="T4" fmla="*/ 46 w 54"/>
                <a:gd name="T5" fmla="*/ 44 h 44"/>
                <a:gd name="T6" fmla="*/ 39 w 54"/>
                <a:gd name="T7" fmla="*/ 23 h 44"/>
                <a:gd name="T8" fmla="*/ 0 w 54"/>
                <a:gd name="T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4">
                  <a:moveTo>
                    <a:pt x="0" y="18"/>
                  </a:moveTo>
                  <a:cubicBezTo>
                    <a:pt x="0" y="18"/>
                    <a:pt x="30" y="19"/>
                    <a:pt x="54" y="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28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Group 21"/>
          <p:cNvGrpSpPr>
            <a:grpSpLocks noChangeAspect="1"/>
          </p:cNvGrpSpPr>
          <p:nvPr/>
        </p:nvGrpSpPr>
        <p:grpSpPr bwMode="auto">
          <a:xfrm>
            <a:off x="4151156" y="1689887"/>
            <a:ext cx="830043" cy="1358771"/>
            <a:chOff x="3270" y="1510"/>
            <a:chExt cx="762" cy="1247"/>
          </a:xfrm>
          <a:solidFill>
            <a:srgbClr val="191816"/>
          </a:solidFill>
        </p:grpSpPr>
        <p:sp>
          <p:nvSpPr>
            <p:cNvPr id="88" name="Freeform 22"/>
            <p:cNvSpPr/>
            <p:nvPr/>
          </p:nvSpPr>
          <p:spPr bwMode="auto">
            <a:xfrm>
              <a:off x="3616" y="2549"/>
              <a:ext cx="56" cy="46"/>
            </a:xfrm>
            <a:custGeom>
              <a:avLst/>
              <a:gdLst>
                <a:gd name="T0" fmla="*/ 0 w 54"/>
                <a:gd name="T1" fmla="*/ 18 h 44"/>
                <a:gd name="T2" fmla="*/ 54 w 54"/>
                <a:gd name="T3" fmla="*/ 0 h 44"/>
                <a:gd name="T4" fmla="*/ 46 w 54"/>
                <a:gd name="T5" fmla="*/ 44 h 44"/>
                <a:gd name="T6" fmla="*/ 39 w 54"/>
                <a:gd name="T7" fmla="*/ 23 h 44"/>
                <a:gd name="T8" fmla="*/ 0 w 54"/>
                <a:gd name="T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4">
                  <a:moveTo>
                    <a:pt x="0" y="18"/>
                  </a:moveTo>
                  <a:cubicBezTo>
                    <a:pt x="0" y="18"/>
                    <a:pt x="29" y="19"/>
                    <a:pt x="54" y="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28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23"/>
            <p:cNvSpPr>
              <a:spLocks noEditPoints="1"/>
            </p:cNvSpPr>
            <p:nvPr/>
          </p:nvSpPr>
          <p:spPr bwMode="auto">
            <a:xfrm>
              <a:off x="3270" y="1510"/>
              <a:ext cx="762" cy="1247"/>
            </a:xfrm>
            <a:custGeom>
              <a:avLst/>
              <a:gdLst>
                <a:gd name="T0" fmla="*/ 629 w 729"/>
                <a:gd name="T1" fmla="*/ 554 h 1195"/>
                <a:gd name="T2" fmla="*/ 512 w 729"/>
                <a:gd name="T3" fmla="*/ 454 h 1195"/>
                <a:gd name="T4" fmla="*/ 509 w 729"/>
                <a:gd name="T5" fmla="*/ 405 h 1195"/>
                <a:gd name="T6" fmla="*/ 591 w 729"/>
                <a:gd name="T7" fmla="*/ 78 h 1195"/>
                <a:gd name="T8" fmla="*/ 415 w 729"/>
                <a:gd name="T9" fmla="*/ 118 h 1195"/>
                <a:gd name="T10" fmla="*/ 276 w 729"/>
                <a:gd name="T11" fmla="*/ 309 h 1195"/>
                <a:gd name="T12" fmla="*/ 37 w 729"/>
                <a:gd name="T13" fmla="*/ 50 h 1195"/>
                <a:gd name="T14" fmla="*/ 151 w 729"/>
                <a:gd name="T15" fmla="*/ 585 h 1195"/>
                <a:gd name="T16" fmla="*/ 202 w 729"/>
                <a:gd name="T17" fmla="*/ 988 h 1195"/>
                <a:gd name="T18" fmla="*/ 160 w 729"/>
                <a:gd name="T19" fmla="*/ 1169 h 1195"/>
                <a:gd name="T20" fmla="*/ 135 w 729"/>
                <a:gd name="T21" fmla="*/ 904 h 1195"/>
                <a:gd name="T22" fmla="*/ 298 w 729"/>
                <a:gd name="T23" fmla="*/ 556 h 1195"/>
                <a:gd name="T24" fmla="*/ 447 w 729"/>
                <a:gd name="T25" fmla="*/ 694 h 1195"/>
                <a:gd name="T26" fmla="*/ 268 w 729"/>
                <a:gd name="T27" fmla="*/ 812 h 1195"/>
                <a:gd name="T28" fmla="*/ 373 w 729"/>
                <a:gd name="T29" fmla="*/ 737 h 1195"/>
                <a:gd name="T30" fmla="*/ 391 w 729"/>
                <a:gd name="T31" fmla="*/ 740 h 1195"/>
                <a:gd name="T32" fmla="*/ 440 w 729"/>
                <a:gd name="T33" fmla="*/ 778 h 1195"/>
                <a:gd name="T34" fmla="*/ 593 w 729"/>
                <a:gd name="T35" fmla="*/ 811 h 1195"/>
                <a:gd name="T36" fmla="*/ 460 w 729"/>
                <a:gd name="T37" fmla="*/ 992 h 1195"/>
                <a:gd name="T38" fmla="*/ 465 w 729"/>
                <a:gd name="T39" fmla="*/ 1195 h 1195"/>
                <a:gd name="T40" fmla="*/ 647 w 729"/>
                <a:gd name="T41" fmla="*/ 784 h 1195"/>
                <a:gd name="T42" fmla="*/ 437 w 729"/>
                <a:gd name="T43" fmla="*/ 585 h 1195"/>
                <a:gd name="T44" fmla="*/ 210 w 729"/>
                <a:gd name="T45" fmla="*/ 547 h 1195"/>
                <a:gd name="T46" fmla="*/ 54 w 729"/>
                <a:gd name="T47" fmla="*/ 143 h 1195"/>
                <a:gd name="T48" fmla="*/ 240 w 729"/>
                <a:gd name="T49" fmla="*/ 230 h 1195"/>
                <a:gd name="T50" fmla="*/ 374 w 729"/>
                <a:gd name="T51" fmla="*/ 387 h 1195"/>
                <a:gd name="T52" fmla="*/ 520 w 729"/>
                <a:gd name="T53" fmla="*/ 52 h 1195"/>
                <a:gd name="T54" fmla="*/ 468 w 729"/>
                <a:gd name="T55" fmla="*/ 505 h 1195"/>
                <a:gd name="T56" fmla="*/ 437 w 729"/>
                <a:gd name="T57" fmla="*/ 585 h 1195"/>
                <a:gd name="T58" fmla="*/ 494 w 729"/>
                <a:gd name="T59" fmla="*/ 673 h 1195"/>
                <a:gd name="T60" fmla="*/ 529 w 729"/>
                <a:gd name="T61" fmla="*/ 484 h 1195"/>
                <a:gd name="T62" fmla="*/ 429 w 729"/>
                <a:gd name="T63" fmla="*/ 736 h 1195"/>
                <a:gd name="T64" fmla="*/ 603 w 729"/>
                <a:gd name="T65" fmla="*/ 672 h 1195"/>
                <a:gd name="T66" fmla="*/ 691 w 729"/>
                <a:gd name="T67" fmla="*/ 638 h 1195"/>
                <a:gd name="T68" fmla="*/ 520 w 729"/>
                <a:gd name="T69" fmla="*/ 768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9" h="1195">
                  <a:moveTo>
                    <a:pt x="700" y="569"/>
                  </a:moveTo>
                  <a:cubicBezTo>
                    <a:pt x="676" y="543"/>
                    <a:pt x="646" y="548"/>
                    <a:pt x="629" y="554"/>
                  </a:cubicBezTo>
                  <a:cubicBezTo>
                    <a:pt x="629" y="543"/>
                    <a:pt x="629" y="534"/>
                    <a:pt x="629" y="528"/>
                  </a:cubicBezTo>
                  <a:cubicBezTo>
                    <a:pt x="629" y="504"/>
                    <a:pt x="601" y="415"/>
                    <a:pt x="512" y="454"/>
                  </a:cubicBezTo>
                  <a:cubicBezTo>
                    <a:pt x="508" y="455"/>
                    <a:pt x="504" y="457"/>
                    <a:pt x="501" y="459"/>
                  </a:cubicBezTo>
                  <a:cubicBezTo>
                    <a:pt x="498" y="447"/>
                    <a:pt x="498" y="427"/>
                    <a:pt x="509" y="405"/>
                  </a:cubicBezTo>
                  <a:cubicBezTo>
                    <a:pt x="528" y="366"/>
                    <a:pt x="597" y="273"/>
                    <a:pt x="606" y="211"/>
                  </a:cubicBezTo>
                  <a:cubicBezTo>
                    <a:pt x="614" y="149"/>
                    <a:pt x="602" y="102"/>
                    <a:pt x="591" y="78"/>
                  </a:cubicBezTo>
                  <a:cubicBezTo>
                    <a:pt x="580" y="53"/>
                    <a:pt x="554" y="23"/>
                    <a:pt x="514" y="23"/>
                  </a:cubicBezTo>
                  <a:cubicBezTo>
                    <a:pt x="474" y="23"/>
                    <a:pt x="426" y="50"/>
                    <a:pt x="415" y="118"/>
                  </a:cubicBezTo>
                  <a:cubicBezTo>
                    <a:pt x="405" y="185"/>
                    <a:pt x="346" y="432"/>
                    <a:pt x="315" y="482"/>
                  </a:cubicBezTo>
                  <a:cubicBezTo>
                    <a:pt x="315" y="482"/>
                    <a:pt x="283" y="384"/>
                    <a:pt x="276" y="309"/>
                  </a:cubicBezTo>
                  <a:cubicBezTo>
                    <a:pt x="269" y="234"/>
                    <a:pt x="258" y="133"/>
                    <a:pt x="188" y="67"/>
                  </a:cubicBezTo>
                  <a:cubicBezTo>
                    <a:pt x="117" y="0"/>
                    <a:pt x="58" y="38"/>
                    <a:pt x="37" y="50"/>
                  </a:cubicBezTo>
                  <a:cubicBezTo>
                    <a:pt x="17" y="62"/>
                    <a:pt x="0" y="93"/>
                    <a:pt x="35" y="161"/>
                  </a:cubicBezTo>
                  <a:cubicBezTo>
                    <a:pt x="69" y="228"/>
                    <a:pt x="116" y="381"/>
                    <a:pt x="151" y="585"/>
                  </a:cubicBezTo>
                  <a:cubicBezTo>
                    <a:pt x="113" y="616"/>
                    <a:pt x="74" y="669"/>
                    <a:pt x="68" y="769"/>
                  </a:cubicBezTo>
                  <a:cubicBezTo>
                    <a:pt x="59" y="931"/>
                    <a:pt x="166" y="940"/>
                    <a:pt x="202" y="988"/>
                  </a:cubicBezTo>
                  <a:cubicBezTo>
                    <a:pt x="238" y="1037"/>
                    <a:pt x="151" y="1155"/>
                    <a:pt x="151" y="1155"/>
                  </a:cubicBezTo>
                  <a:cubicBezTo>
                    <a:pt x="160" y="1169"/>
                    <a:pt x="160" y="1169"/>
                    <a:pt x="160" y="1169"/>
                  </a:cubicBezTo>
                  <a:cubicBezTo>
                    <a:pt x="198" y="1124"/>
                    <a:pt x="228" y="1059"/>
                    <a:pt x="234" y="1007"/>
                  </a:cubicBezTo>
                  <a:cubicBezTo>
                    <a:pt x="240" y="954"/>
                    <a:pt x="198" y="969"/>
                    <a:pt x="135" y="904"/>
                  </a:cubicBezTo>
                  <a:cubicBezTo>
                    <a:pt x="71" y="838"/>
                    <a:pt x="76" y="706"/>
                    <a:pt x="135" y="632"/>
                  </a:cubicBezTo>
                  <a:cubicBezTo>
                    <a:pt x="194" y="558"/>
                    <a:pt x="275" y="538"/>
                    <a:pt x="298" y="556"/>
                  </a:cubicBezTo>
                  <a:cubicBezTo>
                    <a:pt x="321" y="575"/>
                    <a:pt x="392" y="615"/>
                    <a:pt x="432" y="602"/>
                  </a:cubicBezTo>
                  <a:cubicBezTo>
                    <a:pt x="472" y="589"/>
                    <a:pt x="508" y="654"/>
                    <a:pt x="447" y="694"/>
                  </a:cubicBezTo>
                  <a:cubicBezTo>
                    <a:pt x="369" y="746"/>
                    <a:pt x="280" y="674"/>
                    <a:pt x="280" y="674"/>
                  </a:cubicBezTo>
                  <a:cubicBezTo>
                    <a:pt x="302" y="738"/>
                    <a:pt x="268" y="812"/>
                    <a:pt x="268" y="812"/>
                  </a:cubicBezTo>
                  <a:cubicBezTo>
                    <a:pt x="319" y="788"/>
                    <a:pt x="306" y="705"/>
                    <a:pt x="306" y="705"/>
                  </a:cubicBezTo>
                  <a:cubicBezTo>
                    <a:pt x="331" y="722"/>
                    <a:pt x="353" y="732"/>
                    <a:pt x="373" y="737"/>
                  </a:cubicBezTo>
                  <a:cubicBezTo>
                    <a:pt x="385" y="769"/>
                    <a:pt x="408" y="853"/>
                    <a:pt x="346" y="923"/>
                  </a:cubicBezTo>
                  <a:cubicBezTo>
                    <a:pt x="346" y="923"/>
                    <a:pt x="434" y="880"/>
                    <a:pt x="391" y="740"/>
                  </a:cubicBezTo>
                  <a:cubicBezTo>
                    <a:pt x="395" y="740"/>
                    <a:pt x="400" y="740"/>
                    <a:pt x="405" y="740"/>
                  </a:cubicBezTo>
                  <a:cubicBezTo>
                    <a:pt x="408" y="751"/>
                    <a:pt x="417" y="766"/>
                    <a:pt x="440" y="778"/>
                  </a:cubicBezTo>
                  <a:cubicBezTo>
                    <a:pt x="456" y="787"/>
                    <a:pt x="480" y="786"/>
                    <a:pt x="505" y="775"/>
                  </a:cubicBezTo>
                  <a:cubicBezTo>
                    <a:pt x="514" y="792"/>
                    <a:pt x="540" y="824"/>
                    <a:pt x="593" y="811"/>
                  </a:cubicBezTo>
                  <a:cubicBezTo>
                    <a:pt x="604" y="809"/>
                    <a:pt x="614" y="805"/>
                    <a:pt x="623" y="800"/>
                  </a:cubicBezTo>
                  <a:cubicBezTo>
                    <a:pt x="621" y="839"/>
                    <a:pt x="605" y="966"/>
                    <a:pt x="460" y="992"/>
                  </a:cubicBezTo>
                  <a:cubicBezTo>
                    <a:pt x="460" y="992"/>
                    <a:pt x="475" y="1138"/>
                    <a:pt x="439" y="1194"/>
                  </a:cubicBezTo>
                  <a:cubicBezTo>
                    <a:pt x="465" y="1195"/>
                    <a:pt x="465" y="1195"/>
                    <a:pt x="465" y="1195"/>
                  </a:cubicBezTo>
                  <a:cubicBezTo>
                    <a:pt x="465" y="1195"/>
                    <a:pt x="501" y="1143"/>
                    <a:pt x="485" y="1007"/>
                  </a:cubicBezTo>
                  <a:cubicBezTo>
                    <a:pt x="485" y="1007"/>
                    <a:pt x="636" y="1001"/>
                    <a:pt x="647" y="784"/>
                  </a:cubicBezTo>
                  <a:cubicBezTo>
                    <a:pt x="720" y="725"/>
                    <a:pt x="729" y="601"/>
                    <a:pt x="700" y="569"/>
                  </a:cubicBezTo>
                  <a:close/>
                  <a:moveTo>
                    <a:pt x="437" y="585"/>
                  </a:moveTo>
                  <a:cubicBezTo>
                    <a:pt x="381" y="593"/>
                    <a:pt x="339" y="562"/>
                    <a:pt x="309" y="545"/>
                  </a:cubicBezTo>
                  <a:cubicBezTo>
                    <a:pt x="280" y="528"/>
                    <a:pt x="246" y="525"/>
                    <a:pt x="210" y="547"/>
                  </a:cubicBezTo>
                  <a:cubicBezTo>
                    <a:pt x="200" y="552"/>
                    <a:pt x="187" y="559"/>
                    <a:pt x="172" y="569"/>
                  </a:cubicBezTo>
                  <a:cubicBezTo>
                    <a:pt x="161" y="511"/>
                    <a:pt x="103" y="226"/>
                    <a:pt x="54" y="143"/>
                  </a:cubicBezTo>
                  <a:cubicBezTo>
                    <a:pt x="4" y="59"/>
                    <a:pt x="91" y="56"/>
                    <a:pt x="106" y="58"/>
                  </a:cubicBezTo>
                  <a:cubicBezTo>
                    <a:pt x="141" y="63"/>
                    <a:pt x="228" y="130"/>
                    <a:pt x="240" y="230"/>
                  </a:cubicBezTo>
                  <a:cubicBezTo>
                    <a:pt x="252" y="331"/>
                    <a:pt x="269" y="478"/>
                    <a:pt x="314" y="536"/>
                  </a:cubicBezTo>
                  <a:cubicBezTo>
                    <a:pt x="314" y="536"/>
                    <a:pt x="346" y="484"/>
                    <a:pt x="374" y="387"/>
                  </a:cubicBezTo>
                  <a:cubicBezTo>
                    <a:pt x="402" y="290"/>
                    <a:pt x="432" y="177"/>
                    <a:pt x="440" y="130"/>
                  </a:cubicBezTo>
                  <a:cubicBezTo>
                    <a:pt x="447" y="82"/>
                    <a:pt x="470" y="40"/>
                    <a:pt x="520" y="52"/>
                  </a:cubicBezTo>
                  <a:cubicBezTo>
                    <a:pt x="569" y="64"/>
                    <a:pt x="597" y="151"/>
                    <a:pt x="568" y="231"/>
                  </a:cubicBezTo>
                  <a:cubicBezTo>
                    <a:pt x="541" y="306"/>
                    <a:pt x="452" y="400"/>
                    <a:pt x="468" y="505"/>
                  </a:cubicBezTo>
                  <a:cubicBezTo>
                    <a:pt x="454" y="536"/>
                    <a:pt x="450" y="572"/>
                    <a:pt x="449" y="585"/>
                  </a:cubicBezTo>
                  <a:cubicBezTo>
                    <a:pt x="445" y="585"/>
                    <a:pt x="441" y="585"/>
                    <a:pt x="437" y="585"/>
                  </a:cubicBezTo>
                  <a:close/>
                  <a:moveTo>
                    <a:pt x="429" y="736"/>
                  </a:moveTo>
                  <a:cubicBezTo>
                    <a:pt x="464" y="725"/>
                    <a:pt x="486" y="695"/>
                    <a:pt x="494" y="673"/>
                  </a:cubicBezTo>
                  <a:cubicBezTo>
                    <a:pt x="507" y="639"/>
                    <a:pt x="498" y="597"/>
                    <a:pt x="465" y="587"/>
                  </a:cubicBezTo>
                  <a:cubicBezTo>
                    <a:pt x="469" y="565"/>
                    <a:pt x="486" y="497"/>
                    <a:pt x="529" y="484"/>
                  </a:cubicBezTo>
                  <a:cubicBezTo>
                    <a:pt x="580" y="468"/>
                    <a:pt x="609" y="509"/>
                    <a:pt x="596" y="585"/>
                  </a:cubicBezTo>
                  <a:cubicBezTo>
                    <a:pt x="584" y="659"/>
                    <a:pt x="518" y="804"/>
                    <a:pt x="429" y="736"/>
                  </a:cubicBezTo>
                  <a:close/>
                  <a:moveTo>
                    <a:pt x="520" y="768"/>
                  </a:moveTo>
                  <a:cubicBezTo>
                    <a:pt x="554" y="749"/>
                    <a:pt x="586" y="716"/>
                    <a:pt x="603" y="672"/>
                  </a:cubicBezTo>
                  <a:cubicBezTo>
                    <a:pt x="616" y="636"/>
                    <a:pt x="622" y="606"/>
                    <a:pt x="626" y="581"/>
                  </a:cubicBezTo>
                  <a:cubicBezTo>
                    <a:pt x="680" y="564"/>
                    <a:pt x="696" y="608"/>
                    <a:pt x="691" y="638"/>
                  </a:cubicBezTo>
                  <a:cubicBezTo>
                    <a:pt x="687" y="669"/>
                    <a:pt x="664" y="771"/>
                    <a:pt x="595" y="789"/>
                  </a:cubicBezTo>
                  <a:cubicBezTo>
                    <a:pt x="547" y="802"/>
                    <a:pt x="527" y="781"/>
                    <a:pt x="520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Group 26"/>
          <p:cNvGrpSpPr>
            <a:grpSpLocks noChangeAspect="1"/>
          </p:cNvGrpSpPr>
          <p:nvPr/>
        </p:nvGrpSpPr>
        <p:grpSpPr bwMode="auto">
          <a:xfrm>
            <a:off x="6291320" y="1722169"/>
            <a:ext cx="804356" cy="1322916"/>
            <a:chOff x="5100" y="1511"/>
            <a:chExt cx="756" cy="1243"/>
          </a:xfrm>
          <a:solidFill>
            <a:schemeClr val="accent1"/>
          </a:solidFill>
        </p:grpSpPr>
        <p:sp>
          <p:nvSpPr>
            <p:cNvPr id="92" name="Freeform 27"/>
            <p:cNvSpPr/>
            <p:nvPr/>
          </p:nvSpPr>
          <p:spPr bwMode="auto">
            <a:xfrm>
              <a:off x="5459" y="2603"/>
              <a:ext cx="57" cy="48"/>
            </a:xfrm>
            <a:custGeom>
              <a:avLst/>
              <a:gdLst>
                <a:gd name="T0" fmla="*/ 0 w 54"/>
                <a:gd name="T1" fmla="*/ 18 h 45"/>
                <a:gd name="T2" fmla="*/ 54 w 54"/>
                <a:gd name="T3" fmla="*/ 0 h 45"/>
                <a:gd name="T4" fmla="*/ 46 w 54"/>
                <a:gd name="T5" fmla="*/ 45 h 45"/>
                <a:gd name="T6" fmla="*/ 40 w 54"/>
                <a:gd name="T7" fmla="*/ 23 h 45"/>
                <a:gd name="T8" fmla="*/ 0 w 54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5">
                  <a:moveTo>
                    <a:pt x="0" y="18"/>
                  </a:moveTo>
                  <a:cubicBezTo>
                    <a:pt x="0" y="18"/>
                    <a:pt x="30" y="19"/>
                    <a:pt x="54" y="0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29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28"/>
            <p:cNvSpPr>
              <a:spLocks noEditPoints="1"/>
            </p:cNvSpPr>
            <p:nvPr/>
          </p:nvSpPr>
          <p:spPr bwMode="auto">
            <a:xfrm>
              <a:off x="5100" y="1511"/>
              <a:ext cx="756" cy="1243"/>
            </a:xfrm>
            <a:custGeom>
              <a:avLst/>
              <a:gdLst>
                <a:gd name="T0" fmla="*/ 638 w 716"/>
                <a:gd name="T1" fmla="*/ 356 h 1179"/>
                <a:gd name="T2" fmla="*/ 533 w 716"/>
                <a:gd name="T3" fmla="*/ 162 h 1179"/>
                <a:gd name="T4" fmla="*/ 380 w 716"/>
                <a:gd name="T5" fmla="*/ 2 h 1179"/>
                <a:gd name="T6" fmla="*/ 296 w 716"/>
                <a:gd name="T7" fmla="*/ 488 h 1179"/>
                <a:gd name="T8" fmla="*/ 92 w 716"/>
                <a:gd name="T9" fmla="*/ 55 h 1179"/>
                <a:gd name="T10" fmla="*/ 132 w 716"/>
                <a:gd name="T11" fmla="*/ 487 h 1179"/>
                <a:gd name="T12" fmla="*/ 232 w 716"/>
                <a:gd name="T13" fmla="*/ 1045 h 1179"/>
                <a:gd name="T14" fmla="*/ 181 w 716"/>
                <a:gd name="T15" fmla="*/ 1178 h 1179"/>
                <a:gd name="T16" fmla="*/ 260 w 716"/>
                <a:gd name="T17" fmla="*/ 1045 h 1179"/>
                <a:gd name="T18" fmla="*/ 105 w 716"/>
                <a:gd name="T19" fmla="*/ 852 h 1179"/>
                <a:gd name="T20" fmla="*/ 154 w 716"/>
                <a:gd name="T21" fmla="*/ 431 h 1179"/>
                <a:gd name="T22" fmla="*/ 99 w 716"/>
                <a:gd name="T23" fmla="*/ 84 h 1179"/>
                <a:gd name="T24" fmla="*/ 297 w 716"/>
                <a:gd name="T25" fmla="*/ 549 h 1179"/>
                <a:gd name="T26" fmla="*/ 161 w 716"/>
                <a:gd name="T27" fmla="*/ 656 h 1179"/>
                <a:gd name="T28" fmla="*/ 399 w 716"/>
                <a:gd name="T29" fmla="*/ 516 h 1179"/>
                <a:gd name="T30" fmla="*/ 553 w 716"/>
                <a:gd name="T31" fmla="*/ 619 h 1179"/>
                <a:gd name="T32" fmla="*/ 319 w 716"/>
                <a:gd name="T33" fmla="*/ 793 h 1179"/>
                <a:gd name="T34" fmla="*/ 415 w 716"/>
                <a:gd name="T35" fmla="*/ 798 h 1179"/>
                <a:gd name="T36" fmla="*/ 438 w 716"/>
                <a:gd name="T37" fmla="*/ 814 h 1179"/>
                <a:gd name="T38" fmla="*/ 569 w 716"/>
                <a:gd name="T39" fmla="*/ 720 h 1179"/>
                <a:gd name="T40" fmla="*/ 547 w 716"/>
                <a:gd name="T41" fmla="*/ 720 h 1179"/>
                <a:gd name="T42" fmla="*/ 561 w 716"/>
                <a:gd name="T43" fmla="*/ 729 h 1179"/>
                <a:gd name="T44" fmla="*/ 414 w 716"/>
                <a:gd name="T45" fmla="*/ 667 h 1179"/>
                <a:gd name="T46" fmla="*/ 574 w 716"/>
                <a:gd name="T47" fmla="*/ 577 h 1179"/>
                <a:gd name="T48" fmla="*/ 485 w 716"/>
                <a:gd name="T49" fmla="*/ 1018 h 1179"/>
                <a:gd name="T50" fmla="*/ 492 w 716"/>
                <a:gd name="T51" fmla="*/ 1175 h 1179"/>
                <a:gd name="T52" fmla="*/ 671 w 716"/>
                <a:gd name="T53" fmla="*/ 840 h 1179"/>
                <a:gd name="T54" fmla="*/ 325 w 716"/>
                <a:gd name="T55" fmla="*/ 522 h 1179"/>
                <a:gd name="T56" fmla="*/ 325 w 716"/>
                <a:gd name="T57" fmla="*/ 142 h 1179"/>
                <a:gd name="T58" fmla="*/ 423 w 716"/>
                <a:gd name="T59" fmla="*/ 507 h 1179"/>
                <a:gd name="T60" fmla="*/ 325 w 716"/>
                <a:gd name="T61" fmla="*/ 522 h 1179"/>
                <a:gd name="T62" fmla="*/ 483 w 716"/>
                <a:gd name="T63" fmla="*/ 355 h 1179"/>
                <a:gd name="T64" fmla="*/ 652 w 716"/>
                <a:gd name="T65" fmla="*/ 186 h 1179"/>
                <a:gd name="T66" fmla="*/ 553 w 716"/>
                <a:gd name="T67" fmla="*/ 552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6" h="1179">
                  <a:moveTo>
                    <a:pt x="580" y="551"/>
                  </a:moveTo>
                  <a:cubicBezTo>
                    <a:pt x="582" y="527"/>
                    <a:pt x="593" y="449"/>
                    <a:pt x="638" y="356"/>
                  </a:cubicBezTo>
                  <a:cubicBezTo>
                    <a:pt x="691" y="244"/>
                    <a:pt x="716" y="90"/>
                    <a:pt x="605" y="79"/>
                  </a:cubicBezTo>
                  <a:cubicBezTo>
                    <a:pt x="555" y="74"/>
                    <a:pt x="544" y="134"/>
                    <a:pt x="533" y="162"/>
                  </a:cubicBezTo>
                  <a:cubicBezTo>
                    <a:pt x="522" y="190"/>
                    <a:pt x="488" y="280"/>
                    <a:pt x="488" y="280"/>
                  </a:cubicBezTo>
                  <a:cubicBezTo>
                    <a:pt x="488" y="280"/>
                    <a:pt x="523" y="6"/>
                    <a:pt x="380" y="2"/>
                  </a:cubicBezTo>
                  <a:cubicBezTo>
                    <a:pt x="279" y="0"/>
                    <a:pt x="298" y="136"/>
                    <a:pt x="301" y="167"/>
                  </a:cubicBezTo>
                  <a:cubicBezTo>
                    <a:pt x="303" y="197"/>
                    <a:pt x="301" y="456"/>
                    <a:pt x="296" y="488"/>
                  </a:cubicBezTo>
                  <a:cubicBezTo>
                    <a:pt x="296" y="488"/>
                    <a:pt x="271" y="422"/>
                    <a:pt x="265" y="349"/>
                  </a:cubicBezTo>
                  <a:cubicBezTo>
                    <a:pt x="259" y="276"/>
                    <a:pt x="259" y="1"/>
                    <a:pt x="92" y="55"/>
                  </a:cubicBezTo>
                  <a:cubicBezTo>
                    <a:pt x="0" y="84"/>
                    <a:pt x="49" y="194"/>
                    <a:pt x="63" y="228"/>
                  </a:cubicBezTo>
                  <a:cubicBezTo>
                    <a:pt x="76" y="262"/>
                    <a:pt x="128" y="408"/>
                    <a:pt x="132" y="487"/>
                  </a:cubicBezTo>
                  <a:cubicBezTo>
                    <a:pt x="137" y="582"/>
                    <a:pt x="111" y="639"/>
                    <a:pt x="89" y="707"/>
                  </a:cubicBezTo>
                  <a:cubicBezTo>
                    <a:pt x="67" y="774"/>
                    <a:pt x="33" y="942"/>
                    <a:pt x="232" y="1045"/>
                  </a:cubicBezTo>
                  <a:cubicBezTo>
                    <a:pt x="232" y="1045"/>
                    <a:pt x="234" y="1122"/>
                    <a:pt x="180" y="1174"/>
                  </a:cubicBezTo>
                  <a:cubicBezTo>
                    <a:pt x="181" y="1178"/>
                    <a:pt x="181" y="1178"/>
                    <a:pt x="181" y="1178"/>
                  </a:cubicBezTo>
                  <a:cubicBezTo>
                    <a:pt x="208" y="1179"/>
                    <a:pt x="208" y="1179"/>
                    <a:pt x="208" y="1179"/>
                  </a:cubicBezTo>
                  <a:cubicBezTo>
                    <a:pt x="208" y="1179"/>
                    <a:pt x="269" y="1095"/>
                    <a:pt x="260" y="1045"/>
                  </a:cubicBezTo>
                  <a:cubicBezTo>
                    <a:pt x="273" y="1038"/>
                    <a:pt x="273" y="1038"/>
                    <a:pt x="273" y="1038"/>
                  </a:cubicBezTo>
                  <a:cubicBezTo>
                    <a:pt x="273" y="1038"/>
                    <a:pt x="129" y="974"/>
                    <a:pt x="105" y="852"/>
                  </a:cubicBezTo>
                  <a:cubicBezTo>
                    <a:pt x="82" y="730"/>
                    <a:pt x="129" y="686"/>
                    <a:pt x="142" y="637"/>
                  </a:cubicBezTo>
                  <a:cubicBezTo>
                    <a:pt x="155" y="588"/>
                    <a:pt x="174" y="515"/>
                    <a:pt x="154" y="431"/>
                  </a:cubicBezTo>
                  <a:cubicBezTo>
                    <a:pt x="135" y="346"/>
                    <a:pt x="93" y="234"/>
                    <a:pt x="77" y="200"/>
                  </a:cubicBezTo>
                  <a:cubicBezTo>
                    <a:pt x="61" y="166"/>
                    <a:pt x="39" y="112"/>
                    <a:pt x="99" y="84"/>
                  </a:cubicBezTo>
                  <a:cubicBezTo>
                    <a:pt x="159" y="56"/>
                    <a:pt x="229" y="158"/>
                    <a:pt x="237" y="251"/>
                  </a:cubicBezTo>
                  <a:cubicBezTo>
                    <a:pt x="246" y="343"/>
                    <a:pt x="247" y="488"/>
                    <a:pt x="297" y="549"/>
                  </a:cubicBezTo>
                  <a:cubicBezTo>
                    <a:pt x="277" y="569"/>
                    <a:pt x="260" y="583"/>
                    <a:pt x="242" y="595"/>
                  </a:cubicBezTo>
                  <a:cubicBezTo>
                    <a:pt x="217" y="612"/>
                    <a:pt x="165" y="643"/>
                    <a:pt x="161" y="656"/>
                  </a:cubicBezTo>
                  <a:cubicBezTo>
                    <a:pt x="160" y="660"/>
                    <a:pt x="260" y="603"/>
                    <a:pt x="289" y="574"/>
                  </a:cubicBezTo>
                  <a:cubicBezTo>
                    <a:pt x="317" y="544"/>
                    <a:pt x="371" y="494"/>
                    <a:pt x="399" y="516"/>
                  </a:cubicBezTo>
                  <a:cubicBezTo>
                    <a:pt x="428" y="538"/>
                    <a:pt x="498" y="570"/>
                    <a:pt x="527" y="570"/>
                  </a:cubicBezTo>
                  <a:cubicBezTo>
                    <a:pt x="555" y="570"/>
                    <a:pt x="562" y="575"/>
                    <a:pt x="553" y="619"/>
                  </a:cubicBezTo>
                  <a:cubicBezTo>
                    <a:pt x="542" y="671"/>
                    <a:pt x="453" y="701"/>
                    <a:pt x="401" y="633"/>
                  </a:cubicBezTo>
                  <a:cubicBezTo>
                    <a:pt x="401" y="633"/>
                    <a:pt x="403" y="759"/>
                    <a:pt x="319" y="793"/>
                  </a:cubicBezTo>
                  <a:cubicBezTo>
                    <a:pt x="319" y="793"/>
                    <a:pt x="364" y="794"/>
                    <a:pt x="391" y="755"/>
                  </a:cubicBezTo>
                  <a:cubicBezTo>
                    <a:pt x="391" y="755"/>
                    <a:pt x="396" y="779"/>
                    <a:pt x="415" y="798"/>
                  </a:cubicBezTo>
                  <a:cubicBezTo>
                    <a:pt x="416" y="829"/>
                    <a:pt x="415" y="914"/>
                    <a:pt x="367" y="983"/>
                  </a:cubicBezTo>
                  <a:cubicBezTo>
                    <a:pt x="367" y="983"/>
                    <a:pt x="432" y="943"/>
                    <a:pt x="438" y="814"/>
                  </a:cubicBezTo>
                  <a:cubicBezTo>
                    <a:pt x="455" y="820"/>
                    <a:pt x="476" y="823"/>
                    <a:pt x="504" y="816"/>
                  </a:cubicBezTo>
                  <a:cubicBezTo>
                    <a:pt x="601" y="794"/>
                    <a:pt x="572" y="732"/>
                    <a:pt x="569" y="720"/>
                  </a:cubicBezTo>
                  <a:cubicBezTo>
                    <a:pt x="569" y="720"/>
                    <a:pt x="588" y="711"/>
                    <a:pt x="602" y="708"/>
                  </a:cubicBezTo>
                  <a:cubicBezTo>
                    <a:pt x="602" y="708"/>
                    <a:pt x="595" y="687"/>
                    <a:pt x="547" y="720"/>
                  </a:cubicBezTo>
                  <a:cubicBezTo>
                    <a:pt x="498" y="753"/>
                    <a:pt x="514" y="756"/>
                    <a:pt x="514" y="756"/>
                  </a:cubicBezTo>
                  <a:cubicBezTo>
                    <a:pt x="514" y="756"/>
                    <a:pt x="550" y="733"/>
                    <a:pt x="561" y="729"/>
                  </a:cubicBezTo>
                  <a:cubicBezTo>
                    <a:pt x="561" y="729"/>
                    <a:pt x="570" y="795"/>
                    <a:pt x="497" y="801"/>
                  </a:cubicBezTo>
                  <a:cubicBezTo>
                    <a:pt x="425" y="808"/>
                    <a:pt x="387" y="749"/>
                    <a:pt x="414" y="667"/>
                  </a:cubicBezTo>
                  <a:cubicBezTo>
                    <a:pt x="414" y="667"/>
                    <a:pt x="461" y="713"/>
                    <a:pt x="528" y="682"/>
                  </a:cubicBezTo>
                  <a:cubicBezTo>
                    <a:pt x="596" y="651"/>
                    <a:pt x="574" y="577"/>
                    <a:pt x="574" y="577"/>
                  </a:cubicBezTo>
                  <a:cubicBezTo>
                    <a:pt x="574" y="577"/>
                    <a:pt x="626" y="558"/>
                    <a:pt x="650" y="626"/>
                  </a:cubicBezTo>
                  <a:cubicBezTo>
                    <a:pt x="674" y="694"/>
                    <a:pt x="687" y="923"/>
                    <a:pt x="485" y="1018"/>
                  </a:cubicBezTo>
                  <a:cubicBezTo>
                    <a:pt x="485" y="1018"/>
                    <a:pt x="486" y="1134"/>
                    <a:pt x="474" y="1171"/>
                  </a:cubicBezTo>
                  <a:cubicBezTo>
                    <a:pt x="492" y="1175"/>
                    <a:pt x="492" y="1175"/>
                    <a:pt x="492" y="1175"/>
                  </a:cubicBezTo>
                  <a:cubicBezTo>
                    <a:pt x="492" y="1175"/>
                    <a:pt x="517" y="1126"/>
                    <a:pt x="509" y="1032"/>
                  </a:cubicBezTo>
                  <a:cubicBezTo>
                    <a:pt x="509" y="1032"/>
                    <a:pt x="626" y="983"/>
                    <a:pt x="671" y="840"/>
                  </a:cubicBezTo>
                  <a:cubicBezTo>
                    <a:pt x="715" y="700"/>
                    <a:pt x="694" y="549"/>
                    <a:pt x="580" y="551"/>
                  </a:cubicBezTo>
                  <a:close/>
                  <a:moveTo>
                    <a:pt x="325" y="522"/>
                  </a:moveTo>
                  <a:cubicBezTo>
                    <a:pt x="322" y="525"/>
                    <a:pt x="319" y="528"/>
                    <a:pt x="316" y="532"/>
                  </a:cubicBezTo>
                  <a:cubicBezTo>
                    <a:pt x="317" y="487"/>
                    <a:pt x="327" y="174"/>
                    <a:pt x="325" y="142"/>
                  </a:cubicBezTo>
                  <a:cubicBezTo>
                    <a:pt x="323" y="108"/>
                    <a:pt x="313" y="36"/>
                    <a:pt x="384" y="28"/>
                  </a:cubicBezTo>
                  <a:cubicBezTo>
                    <a:pt x="454" y="19"/>
                    <a:pt x="506" y="187"/>
                    <a:pt x="423" y="507"/>
                  </a:cubicBezTo>
                  <a:cubicBezTo>
                    <a:pt x="422" y="506"/>
                    <a:pt x="421" y="505"/>
                    <a:pt x="420" y="504"/>
                  </a:cubicBezTo>
                  <a:cubicBezTo>
                    <a:pt x="403" y="489"/>
                    <a:pt x="360" y="487"/>
                    <a:pt x="325" y="522"/>
                  </a:cubicBezTo>
                  <a:close/>
                  <a:moveTo>
                    <a:pt x="433" y="515"/>
                  </a:moveTo>
                  <a:cubicBezTo>
                    <a:pt x="441" y="488"/>
                    <a:pt x="467" y="405"/>
                    <a:pt x="483" y="355"/>
                  </a:cubicBezTo>
                  <a:cubicBezTo>
                    <a:pt x="501" y="295"/>
                    <a:pt x="561" y="140"/>
                    <a:pt x="575" y="128"/>
                  </a:cubicBezTo>
                  <a:cubicBezTo>
                    <a:pt x="590" y="116"/>
                    <a:pt x="639" y="92"/>
                    <a:pt x="652" y="186"/>
                  </a:cubicBezTo>
                  <a:cubicBezTo>
                    <a:pt x="666" y="280"/>
                    <a:pt x="616" y="329"/>
                    <a:pt x="590" y="398"/>
                  </a:cubicBezTo>
                  <a:cubicBezTo>
                    <a:pt x="567" y="459"/>
                    <a:pt x="551" y="522"/>
                    <a:pt x="553" y="552"/>
                  </a:cubicBezTo>
                  <a:cubicBezTo>
                    <a:pt x="498" y="552"/>
                    <a:pt x="455" y="531"/>
                    <a:pt x="433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1838227" y="3280652"/>
            <a:ext cx="1190661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4014371" y="3313318"/>
            <a:ext cx="1190661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6159961" y="3313318"/>
            <a:ext cx="1190661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1631531" y="3722672"/>
            <a:ext cx="1580951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3939821" y="3777116"/>
            <a:ext cx="1426796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093758" y="3755338"/>
            <a:ext cx="143310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en-US" altLang="zh-CN" sz="900" dirty="0">
                <a:cs typeface="+mn-ea"/>
                <a:sym typeface="+mn-lt"/>
              </a:rPr>
              <a:t>. </a:t>
            </a:r>
          </a:p>
        </p:txBody>
      </p:sp>
      <p:sp>
        <p:nvSpPr>
          <p:cNvPr id="19" name="椭圆 18"/>
          <p:cNvSpPr/>
          <p:nvPr/>
        </p:nvSpPr>
        <p:spPr>
          <a:xfrm>
            <a:off x="1586197" y="1576560"/>
            <a:ext cx="1512168" cy="1512168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26290" y="1540556"/>
            <a:ext cx="1548172" cy="1548172"/>
          </a:xfrm>
          <a:prstGeom prst="ellipse">
            <a:avLst/>
          </a:prstGeom>
          <a:noFill/>
          <a:ln w="3175"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73783" y="1576560"/>
            <a:ext cx="1512168" cy="1512168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97"/>
          <p:cNvSpPr txBox="1"/>
          <p:nvPr/>
        </p:nvSpPr>
        <p:spPr>
          <a:xfrm>
            <a:off x="1370173" y="967162"/>
            <a:ext cx="6732748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教学背景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教育教学总结汇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51PPT模板网   www.51pptmoban.com">
  <a:themeElements>
    <a:clrScheme name="自定义 58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41A8"/>
      </a:accent1>
      <a:accent2>
        <a:srgbClr val="0041A8"/>
      </a:accent2>
      <a:accent3>
        <a:srgbClr val="0041A8"/>
      </a:accent3>
      <a:accent4>
        <a:srgbClr val="0041A8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55ljopfg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1422</Words>
  <Application>Microsoft Office PowerPoint</Application>
  <PresentationFormat>自定义</PresentationFormat>
  <Paragraphs>197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阿里巴巴普惠体 2.0 45 Light</vt:lpstr>
      <vt:lpstr>问藏书房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小学教学课件</dc:title>
  <dc:creator>51PPT模板网</dc:creator>
  <cp:keywords>www.51pptmoban.com</cp:keywords>
  <dc:description>www.51pptmoban.com</dc:description>
  <cp:lastModifiedBy>Win user</cp:lastModifiedBy>
  <cp:revision>122</cp:revision>
  <dcterms:created xsi:type="dcterms:W3CDTF">2017-06-16T05:00:16Z</dcterms:created>
  <dcterms:modified xsi:type="dcterms:W3CDTF">2022-10-22T04:32:17Z</dcterms:modified>
</cp:coreProperties>
</file>